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0" r:id="rId2"/>
    <p:sldId id="351" r:id="rId3"/>
    <p:sldId id="349" r:id="rId4"/>
    <p:sldId id="343" r:id="rId5"/>
    <p:sldId id="344" r:id="rId6"/>
    <p:sldId id="345" r:id="rId7"/>
    <p:sldId id="346" r:id="rId8"/>
    <p:sldId id="347" r:id="rId9"/>
    <p:sldId id="342" r:id="rId10"/>
    <p:sldId id="3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8" autoAdjust="0"/>
    <p:restoredTop sz="99467" autoAdjust="0"/>
  </p:normalViewPr>
  <p:slideViewPr>
    <p:cSldViewPr snapToGrid="0" showGuides="1">
      <p:cViewPr varScale="1">
        <p:scale>
          <a:sx n="45" d="100"/>
          <a:sy n="45" d="100"/>
        </p:scale>
        <p:origin x="43" y="931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14/08/2024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6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.png"/><Relationship Id="rId2" Type="http://schemas.openxmlformats.org/officeDocument/2006/relationships/audio" Target="../media/media4.wma"/><Relationship Id="rId16" Type="http://schemas.openxmlformats.org/officeDocument/2006/relationships/image" Target="../media/image23.png"/><Relationship Id="rId1" Type="http://schemas.microsoft.com/office/2007/relationships/media" Target="../media/media4.wma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2.png"/><Relationship Id="rId2" Type="http://schemas.openxmlformats.org/officeDocument/2006/relationships/audio" Target="../media/media5.wma"/><Relationship Id="rId16" Type="http://schemas.openxmlformats.org/officeDocument/2006/relationships/image" Target="../media/image36.png"/><Relationship Id="rId1" Type="http://schemas.microsoft.com/office/2007/relationships/media" Target="../media/media5.wma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12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2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2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839206"/>
            <a:ext cx="9193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Қарапайым тригонометриялық теңсіздіктерді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шешу»</a:t>
            </a:r>
            <a:endParaRPr lang="ru-RU" sz="44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7" y="657993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671455" y="5241200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06">
        <p:fade/>
      </p:transition>
    </mc:Choice>
    <mc:Fallback xmlns="">
      <p:transition spd="med" advTm="12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38">
        <p:fade/>
      </p:transition>
    </mc:Choice>
    <mc:Fallback xmlns="">
      <p:transition spd="med" advTm="257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20242" y="2428726"/>
            <a:ext cx="9751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Қарапайым  </a:t>
            </a:r>
            <a:r>
              <a:rPr lang="kk-K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</a:t>
            </a:r>
          </a:p>
          <a:p>
            <a:r>
              <a:rPr lang="kk-K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теңсіздіктер </a:t>
            </a:r>
            <a:r>
              <a:rPr lang="kk-K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жүйелерін</a:t>
            </a:r>
            <a:r>
              <a:rPr lang="en-US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kk-KZ" sz="4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</a:t>
            </a:r>
            <a:r>
              <a:rPr lang="kk-KZ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4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709" y="1440781"/>
            <a:ext cx="5966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4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81093"/>
      </p:ext>
    </p:extLst>
  </p:cSld>
  <p:clrMapOvr>
    <a:masterClrMapping/>
  </p:clrMapOvr>
  <p:transition spd="med" advTm="237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7" y="407292"/>
            <a:ext cx="1095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Қарапайым тригонометриялық теңсіздіктер жүйелерін  шешу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586" y="1749071"/>
                <a:ext cx="2307748" cy="684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eqAr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;</m:t>
                          </m: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86" y="1749071"/>
                <a:ext cx="2307748" cy="6848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0748" y="1743525"/>
                <a:ext cx="2432782" cy="750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 ;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748" y="1743525"/>
                <a:ext cx="2432782" cy="7508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83530" y="1743525"/>
                <a:ext cx="2361416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eqAr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;  </m:t>
                          </m: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530" y="1743525"/>
                <a:ext cx="2361416" cy="6959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9400" y="3133323"/>
                <a:ext cx="2080121" cy="750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00" y="3133323"/>
                <a:ext cx="2080121" cy="7508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26286" y="4378529"/>
                <a:ext cx="816281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табылған жауаптардың ортақ қиылысатын аралықтары</m:t>
                      </m:r>
                    </m:oMath>
                  </m:oMathPara>
                </a14:m>
                <a:endParaRPr lang="kk-KZ" sz="2400" i="1" dirty="0" smtClean="0">
                  <a:solidFill>
                    <a:schemeClr val="tx1">
                      <a:lumMod val="5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теңсіздіктің жауабы болады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86" y="4378529"/>
                <a:ext cx="8162812" cy="830997"/>
              </a:xfrm>
              <a:prstGeom prst="rect">
                <a:avLst/>
              </a:prstGeom>
              <a:blipFill rotWithShape="0">
                <a:blip r:embed="rId8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70373" y="3277913"/>
                <a:ext cx="82173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теңсіздігін шешу үшін жеке жеке әр теңсіздікті шешеміз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373" y="3277913"/>
                <a:ext cx="821731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44946" y="1743525"/>
                <a:ext cx="2392706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ru-RU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eqAr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;  </m:t>
                          </m: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946" y="1743525"/>
                <a:ext cx="2392706" cy="69596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95">
        <p:fade/>
      </p:transition>
    </mc:Choice>
    <mc:Fallback xmlns="">
      <p:transition spd="med" advTm="122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752" y="801430"/>
            <a:ext cx="6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Тапсырма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</a:rPr>
              <a:t> Теңсіздіктер жүйесін  шешіңіз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45961" y="401417"/>
                <a:ext cx="1303434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961" y="401417"/>
                <a:ext cx="1303434" cy="13408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1170762"/>
            <a:ext cx="5186855" cy="501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62472" y="2058287"/>
                <a:ext cx="266143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𝑠𝑖𝑛𝑥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72" y="2058287"/>
                <a:ext cx="2661433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0538" y="2955182"/>
                <a:ext cx="272875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538" y="2955182"/>
                <a:ext cx="2728759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0538" y="3593438"/>
                <a:ext cx="2675155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ru-RU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538" y="3593438"/>
                <a:ext cx="2675155" cy="13408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18660" y="5290726"/>
                <a:ext cx="61908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60" y="5290726"/>
                <a:ext cx="619080" cy="5688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069903" y="1846755"/>
                <a:ext cx="407483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903" y="1846755"/>
                <a:ext cx="407483" cy="5688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837740" y="2713820"/>
                <a:ext cx="407483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40" y="2713820"/>
                <a:ext cx="407483" cy="56887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66403" y="2646027"/>
                <a:ext cx="545341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03" y="2646027"/>
                <a:ext cx="545341" cy="61831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80538" y="5615203"/>
                <a:ext cx="513699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: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Z</a:t>
                </a:r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538" y="5615203"/>
                <a:ext cx="5136996" cy="783869"/>
              </a:xfrm>
              <a:prstGeom prst="rect">
                <a:avLst/>
              </a:prstGeom>
              <a:blipFill rotWithShape="0">
                <a:blip r:embed="rId13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62472" y="4796864"/>
                <a:ext cx="3290773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72" y="4796864"/>
                <a:ext cx="3290773" cy="5647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964322" y="1688955"/>
            <a:ext cx="197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483266" y="3993451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266" y="3993451"/>
                <a:ext cx="37920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735828" y="1167399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28" y="1167399"/>
                <a:ext cx="382605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Звук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848">
        <p:fade/>
      </p:transition>
    </mc:Choice>
    <mc:Fallback xmlns="">
      <p:transition spd="med" advTm="126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752" y="801430"/>
            <a:ext cx="6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Тапсырма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</a:rPr>
              <a:t> Теңсіздіктер жүйесін  шешіңіз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5412" y="401417"/>
                <a:ext cx="1423595" cy="1117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ru-RU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12" y="401417"/>
                <a:ext cx="1423595" cy="1117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9" y="1170762"/>
            <a:ext cx="6051463" cy="515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50298" y="1877179"/>
                <a:ext cx="2813014" cy="748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𝑠𝑖𝑛𝑥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298" y="1877179"/>
                <a:ext cx="2813014" cy="7481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96574" y="2625333"/>
                <a:ext cx="2728759" cy="56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&gt;0→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74" y="2625333"/>
                <a:ext cx="2728759" cy="5629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7789" y="3401936"/>
                <a:ext cx="2953501" cy="1394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ru-RU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a:rPr lang="ru-RU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789" y="3401936"/>
                <a:ext cx="2953501" cy="1394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27789" y="1592231"/>
            <a:ext cx="197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591003" y="4737449"/>
                <a:ext cx="3406061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03" y="4737449"/>
                <a:ext cx="3406061" cy="5647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91003" y="5662758"/>
                <a:ext cx="513699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: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Z</a:t>
                </a:r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03" y="5662758"/>
                <a:ext cx="5136996" cy="783869"/>
              </a:xfrm>
              <a:prstGeom prst="rect">
                <a:avLst/>
              </a:prstGeom>
              <a:blipFill rotWithShape="0">
                <a:blip r:embed="rId10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04451" y="5616628"/>
                <a:ext cx="619080" cy="56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51" y="5616628"/>
                <a:ext cx="619080" cy="5670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309701" y="1609943"/>
                <a:ext cx="407483" cy="56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701" y="1609943"/>
                <a:ext cx="407483" cy="5670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026927" y="2365683"/>
                <a:ext cx="407483" cy="56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927" y="2365683"/>
                <a:ext cx="407483" cy="56707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92527" y="2375858"/>
                <a:ext cx="54534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27" y="2375858"/>
                <a:ext cx="545341" cy="6109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211797" y="4282854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797" y="4282854"/>
                <a:ext cx="37920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927096" y="1240611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96" y="1240611"/>
                <a:ext cx="382605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Звук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631">
        <p:fade/>
      </p:transition>
    </mc:Choice>
    <mc:Fallback xmlns="">
      <p:transition spd="med" advTm="1056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752" y="801430"/>
            <a:ext cx="6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Тапсырма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</a:rPr>
              <a:t> Теңсіздіктер жүйесін  шешіңіз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29399" y="315656"/>
                <a:ext cx="1455014" cy="136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99" y="315656"/>
                <a:ext cx="1455014" cy="13666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0" y="1170762"/>
            <a:ext cx="5379872" cy="50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64771" y="2032854"/>
                <a:ext cx="3233257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𝑠𝑖𝑛𝑥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120°;380°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1" y="2032854"/>
                <a:ext cx="3233257" cy="673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864771" y="2754841"/>
                <a:ext cx="3097451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45°;315°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771" y="2754841"/>
                <a:ext cx="3097451" cy="6741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36658" y="3706953"/>
                <a:ext cx="3360215" cy="1366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120°;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315°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658" y="3706953"/>
                <a:ext cx="3360215" cy="13666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36658" y="5199468"/>
                <a:ext cx="370191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658" y="5199468"/>
                <a:ext cx="3701911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864772" y="1715374"/>
            <a:ext cx="197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485565" y="4192727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65" y="4192727"/>
                <a:ext cx="3792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83533" y="1198930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533" y="1198930"/>
                <a:ext cx="38260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7125">
        <p:fade/>
      </p:transition>
    </mc:Choice>
    <mc:Fallback xmlns="">
      <p:transition spd="med" advTm="137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60931" y="680146"/>
                <a:ext cx="1329338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𝑐𝑡𝑔𝑥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𝑡𝑔𝑥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31" y="680146"/>
                <a:ext cx="1329338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33752" y="801430"/>
            <a:ext cx="6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Тапсырма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</a:rPr>
              <a:t> Теңсіздіктер жүйесін  шешіңіз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6" y="1170762"/>
            <a:ext cx="5606701" cy="511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6518" y="1530708"/>
            <a:ext cx="197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290442" y="2172278"/>
                <a:ext cx="2467342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𝑐𝑡𝑔𝑥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&gt;0</m:t>
                      </m:r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0;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442" y="2172278"/>
                <a:ext cx="2467342" cy="5629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306207" y="2755602"/>
                <a:ext cx="2797689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𝑡𝑔𝑥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&gt;−1</m:t>
                      </m:r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07" y="2755602"/>
                <a:ext cx="2797689" cy="5629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290442" y="3555124"/>
                <a:ext cx="2649635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𝑐𝑡𝑔𝑥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𝑡𝑔𝑥</m:t>
                              </m:r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&gt;−1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442" y="3555124"/>
                <a:ext cx="2649635" cy="7101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259618" y="4373280"/>
                <a:ext cx="2617383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618" y="4373280"/>
                <a:ext cx="2617383" cy="5629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8503" y="5399882"/>
                <a:ext cx="513699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: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Z</a:t>
                </a:r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503" y="5399882"/>
                <a:ext cx="5136996" cy="783869"/>
              </a:xfrm>
              <a:prstGeom prst="rect">
                <a:avLst/>
              </a:prstGeom>
              <a:blipFill rotWithShape="0">
                <a:blip r:embed="rId10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28564" y="5325680"/>
                <a:ext cx="619080" cy="56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64" y="5325680"/>
                <a:ext cx="619080" cy="5670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02068" y="1725549"/>
                <a:ext cx="399468" cy="56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b="1" i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068" y="1725549"/>
                <a:ext cx="399468" cy="5670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877312" y="4369917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12" y="4369917"/>
                <a:ext cx="37920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848185" y="1198930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185" y="1198930"/>
                <a:ext cx="386644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724">
        <p:fade/>
      </p:transition>
    </mc:Choice>
    <mc:Fallback xmlns="">
      <p:transition spd="med" advTm="917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497" y="680146"/>
            <a:ext cx="6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Тапсырма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</a:rPr>
              <a:t> Теңсіздіктер жүйесін  шешіңіз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60931" y="583902"/>
                <a:ext cx="1262012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𝑐𝑡𝑔𝑥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31" y="583902"/>
                <a:ext cx="1262012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1" y="1170762"/>
            <a:ext cx="5730765" cy="51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9883" y="1593889"/>
            <a:ext cx="197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619942" y="2151784"/>
                <a:ext cx="39746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𝑠𝑖𝑛𝑥</m:t>
                    </m:r>
                    <m:r>
                      <a:rPr lang="en-US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&gt;0</m:t>
                    </m:r>
                    <m:r>
                      <a:rPr lang="en-US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</a:rPr>
                  <a:t>,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942" y="2151784"/>
                <a:ext cx="3974614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499883" y="2738468"/>
                <a:ext cx="4254754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𝑐𝑡𝑔𝑥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&gt;1</m:t>
                      </m:r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883" y="2738468"/>
                <a:ext cx="4254754" cy="5629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886213" y="2403170"/>
                <a:ext cx="407483" cy="56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13" y="2403170"/>
                <a:ext cx="407483" cy="5670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34151" y="1715374"/>
                <a:ext cx="407484" cy="56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51" y="1715374"/>
                <a:ext cx="407484" cy="5670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99883" y="3525594"/>
                <a:ext cx="3279809" cy="56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883" y="3525594"/>
                <a:ext cx="3279809" cy="5629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99883" y="5251703"/>
                <a:ext cx="513699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: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</m:d>
                    <m:r>
                      <a:rPr lang="en-US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</a:rPr>
                  <a:t>Z</a:t>
                </a:r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883" y="5251703"/>
                <a:ext cx="5136996" cy="783869"/>
              </a:xfrm>
              <a:prstGeom prst="rect">
                <a:avLst/>
              </a:prstGeom>
              <a:blipFill rotWithShape="0">
                <a:blip r:embed="rId11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096000" y="4332154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32154"/>
                <a:ext cx="37920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89206" y="986096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206" y="986096"/>
                <a:ext cx="386644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613">
        <p:fade/>
      </p:transition>
    </mc:Choice>
    <mc:Fallback xmlns="">
      <p:transition spd="med" advTm="1126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193" y="801430"/>
            <a:ext cx="6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Тапсырма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Теңсіздіктер жүйесін  шешіңіз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40668" y="475187"/>
                <a:ext cx="1447640" cy="1117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𝑐𝑡𝑔𝑥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668" y="475187"/>
                <a:ext cx="1447640" cy="1117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48552" y="1715374"/>
            <a:ext cx="197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" y="1170762"/>
            <a:ext cx="5549463" cy="519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096000" y="2134331"/>
                <a:ext cx="2822631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34331"/>
                <a:ext cx="2822631" cy="6750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096000" y="3228015"/>
                <a:ext cx="2624501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𝑐𝑡𝑔𝑥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28015"/>
                <a:ext cx="2624501" cy="5647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148552" y="3939909"/>
                <a:ext cx="3892219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𝑐𝑡𝑔𝑥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552" y="3939909"/>
                <a:ext cx="3892219" cy="1117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40668" y="5222030"/>
                <a:ext cx="2919325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ea typeface="Cambria Math"/>
                  </a:rPr>
                  <a:t> 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668" y="5222030"/>
                <a:ext cx="2919325" cy="781368"/>
              </a:xfrm>
              <a:prstGeom prst="rect">
                <a:avLst/>
              </a:prstGeom>
              <a:blipFill rotWithShape="0">
                <a:blip r:embed="rId9"/>
                <a:stretch>
                  <a:fillRect l="-16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82359" y="5262320"/>
                <a:ext cx="61908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359" y="5262320"/>
                <a:ext cx="619080" cy="5688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91111" y="2471859"/>
                <a:ext cx="407483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11" y="2471859"/>
                <a:ext cx="407483" cy="56887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07026" y="3836166"/>
                <a:ext cx="407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26" y="3836166"/>
                <a:ext cx="407483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716794" y="4266152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94" y="4266152"/>
                <a:ext cx="37920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66848" y="1170762"/>
                <a:ext cx="3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848" y="1170762"/>
                <a:ext cx="382604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993">
        <p:fade/>
      </p:transition>
    </mc:Choice>
    <mc:Fallback xmlns="">
      <p:transition spd="med" advTm="73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10805</TotalTime>
  <Words>188</Words>
  <Application>Microsoft Office PowerPoint</Application>
  <PresentationFormat>Широкоэкранный</PresentationFormat>
  <Paragraphs>93</Paragraphs>
  <Slides>10</Slides>
  <Notes>1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759</cp:revision>
  <dcterms:created xsi:type="dcterms:W3CDTF">2017-01-10T11:09:36Z</dcterms:created>
  <dcterms:modified xsi:type="dcterms:W3CDTF">2024-08-14T15:37:07Z</dcterms:modified>
</cp:coreProperties>
</file>