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8" r:id="rId2"/>
    <p:sldId id="259" r:id="rId3"/>
    <p:sldId id="335" r:id="rId4"/>
    <p:sldId id="336" r:id="rId5"/>
    <p:sldId id="345" r:id="rId6"/>
    <p:sldId id="337" r:id="rId7"/>
    <p:sldId id="338" r:id="rId8"/>
    <p:sldId id="339" r:id="rId9"/>
    <p:sldId id="34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 Azi" initials="A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3C5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78" autoAdjust="0"/>
    <p:restoredTop sz="99467" autoAdjust="0"/>
  </p:normalViewPr>
  <p:slideViewPr>
    <p:cSldViewPr snapToGrid="0" showGuides="1">
      <p:cViewPr>
        <p:scale>
          <a:sx n="81" d="100"/>
          <a:sy n="81" d="100"/>
        </p:scale>
        <p:origin x="-72" y="-558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t>‹#›</a:t>
            </a:fld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55361D2-F044-4A78-BD0F-51EFE46052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3C4A-49E8-45E3-8518-FBFCD6640E5B}" type="datetimeFigureOut">
              <a:rPr lang="en-ID" smtClean="0"/>
              <a:t>12/28/2020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095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xmlns="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40757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9954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71168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xmlns="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xmlns="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xmlns="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3201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xmlns="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87897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xmlns="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xmlns="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8071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xmlns="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xmlns="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09872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xmlns="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53988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xmlns="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87685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xmlns="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8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3845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80922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4394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3299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94580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xmlns="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xmlns="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xmlns="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xmlns="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9955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xmlns="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xmlns="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xmlns="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41311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xmlns="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88580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xmlns="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53117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76317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7345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47862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xmlns="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54724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156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4066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13BF9-5145-4417-B95D-FA8627973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63" r:id="rId5"/>
    <p:sldLayoutId id="2147483656" r:id="rId6"/>
    <p:sldLayoutId id="2147483657" r:id="rId7"/>
    <p:sldLayoutId id="2147483661" r:id="rId8"/>
    <p:sldLayoutId id="2147483680" r:id="rId9"/>
    <p:sldLayoutId id="2147483658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TextBox 262">
            <a:extLst>
              <a:ext uri="{FF2B5EF4-FFF2-40B4-BE49-F238E27FC236}">
                <a16:creationId xmlns:a16="http://schemas.microsoft.com/office/drawing/2014/main" xmlns="" id="{C9FC8678-F308-40FB-A870-20A094CFCAFF}"/>
              </a:ext>
            </a:extLst>
          </p:cNvPr>
          <p:cNvSpPr txBox="1"/>
          <p:nvPr/>
        </p:nvSpPr>
        <p:spPr>
          <a:xfrm>
            <a:off x="3750412" y="2120467"/>
            <a:ext cx="621407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400" dirty="0"/>
              <a:t>Оқиға ықтималдығы</a:t>
            </a:r>
            <a:endParaRPr lang="en-US" sz="4400" dirty="0"/>
          </a:p>
          <a:p>
            <a:r>
              <a:rPr lang="kk-KZ" sz="4400" dirty="0"/>
              <a:t> </a:t>
            </a:r>
            <a:endParaRPr lang="en-US" sz="4400" dirty="0"/>
          </a:p>
          <a:p>
            <a:r>
              <a:rPr lang="kk-KZ" sz="4400" dirty="0"/>
              <a:t>және оның қасиеттері</a:t>
            </a:r>
            <a:endParaRPr lang="en-ID" sz="4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128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Group 137">
            <a:extLst>
              <a:ext uri="{FF2B5EF4-FFF2-40B4-BE49-F238E27FC236}">
                <a16:creationId xmlns:a16="http://schemas.microsoft.com/office/drawing/2014/main" xmlns="" id="{15EFEA40-36BC-49FF-88C1-C55BCF370535}"/>
              </a:ext>
            </a:extLst>
          </p:cNvPr>
          <p:cNvGrpSpPr/>
          <p:nvPr/>
        </p:nvGrpSpPr>
        <p:grpSpPr>
          <a:xfrm>
            <a:off x="6656019" y="2218546"/>
            <a:ext cx="4060392" cy="2796009"/>
            <a:chOff x="6449294" y="2363915"/>
            <a:chExt cx="5178130" cy="3497836"/>
          </a:xfrm>
          <a:effectLst>
            <a:outerShdw blurRad="990600" dist="203200" dir="5400000" sx="101000" sy="101000" algn="t" rotWithShape="0">
              <a:prstClr val="black">
                <a:alpha val="17000"/>
              </a:prstClr>
            </a:outerShdw>
          </a:effectLst>
        </p:grpSpPr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xmlns="" id="{E0B1AC08-22FC-458C-93CF-F9633BA5114A}"/>
                </a:ext>
              </a:extLst>
            </p:cNvPr>
            <p:cNvSpPr/>
            <p:nvPr/>
          </p:nvSpPr>
          <p:spPr>
            <a:xfrm>
              <a:off x="6449294" y="4003658"/>
              <a:ext cx="2275239" cy="1769198"/>
            </a:xfrm>
            <a:custGeom>
              <a:avLst/>
              <a:gdLst>
                <a:gd name="connsiteX0" fmla="*/ 22296 w 409222"/>
                <a:gd name="connsiteY0" fmla="*/ 31044 h 289277"/>
                <a:gd name="connsiteX1" fmla="*/ 71 w 409222"/>
                <a:gd name="connsiteY1" fmla="*/ 0 h 289277"/>
                <a:gd name="connsiteX2" fmla="*/ 0 w 409222"/>
                <a:gd name="connsiteY2" fmla="*/ 36830 h 289277"/>
                <a:gd name="connsiteX3" fmla="*/ 22225 w 409222"/>
                <a:gd name="connsiteY3" fmla="*/ 67874 h 289277"/>
                <a:gd name="connsiteX4" fmla="*/ 414796 w 409222"/>
                <a:gd name="connsiteY4" fmla="*/ 294499 h 289277"/>
                <a:gd name="connsiteX5" fmla="*/ 414867 w 409222"/>
                <a:gd name="connsiteY5" fmla="*/ 257669 h 289277"/>
                <a:gd name="connsiteX6" fmla="*/ 22296 w 409222"/>
                <a:gd name="connsiteY6" fmla="*/ 31044 h 289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09222" h="289277">
                  <a:moveTo>
                    <a:pt x="22296" y="31044"/>
                  </a:moveTo>
                  <a:cubicBezTo>
                    <a:pt x="7479" y="22507"/>
                    <a:pt x="71" y="11218"/>
                    <a:pt x="71" y="0"/>
                  </a:cubicBezTo>
                  <a:lnTo>
                    <a:pt x="0" y="36830"/>
                  </a:lnTo>
                  <a:cubicBezTo>
                    <a:pt x="0" y="48048"/>
                    <a:pt x="7408" y="59337"/>
                    <a:pt x="22225" y="67874"/>
                  </a:cubicBezTo>
                  <a:lnTo>
                    <a:pt x="414796" y="294499"/>
                  </a:lnTo>
                  <a:lnTo>
                    <a:pt x="414867" y="257669"/>
                  </a:lnTo>
                  <a:lnTo>
                    <a:pt x="22296" y="3104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xmlns="" id="{A1842C1C-B503-4BCE-91CA-627860C4F7A1}"/>
                </a:ext>
              </a:extLst>
            </p:cNvPr>
            <p:cNvSpPr/>
            <p:nvPr/>
          </p:nvSpPr>
          <p:spPr>
            <a:xfrm>
              <a:off x="8756310" y="4006251"/>
              <a:ext cx="2863666" cy="1855500"/>
            </a:xfrm>
            <a:custGeom>
              <a:avLst/>
              <a:gdLst>
                <a:gd name="connsiteX0" fmla="*/ 518019 w 515055"/>
                <a:gd name="connsiteY0" fmla="*/ 2187 h 303388"/>
                <a:gd name="connsiteX1" fmla="*/ 517736 w 515055"/>
                <a:gd name="connsiteY1" fmla="*/ 4586 h 303388"/>
                <a:gd name="connsiteX2" fmla="*/ 517243 w 515055"/>
                <a:gd name="connsiteY2" fmla="*/ 6491 h 303388"/>
                <a:gd name="connsiteX3" fmla="*/ 516608 w 515055"/>
                <a:gd name="connsiteY3" fmla="*/ 8749 h 303388"/>
                <a:gd name="connsiteX4" fmla="*/ 515832 w 515055"/>
                <a:gd name="connsiteY4" fmla="*/ 10583 h 303388"/>
                <a:gd name="connsiteX5" fmla="*/ 514703 w 515055"/>
                <a:gd name="connsiteY5" fmla="*/ 12912 h 303388"/>
                <a:gd name="connsiteX6" fmla="*/ 513715 w 515055"/>
                <a:gd name="connsiteY6" fmla="*/ 14605 h 303388"/>
                <a:gd name="connsiteX7" fmla="*/ 511951 w 515055"/>
                <a:gd name="connsiteY7" fmla="*/ 17216 h 303388"/>
                <a:gd name="connsiteX8" fmla="*/ 509976 w 515055"/>
                <a:gd name="connsiteY8" fmla="*/ 19685 h 303388"/>
                <a:gd name="connsiteX9" fmla="*/ 509482 w 515055"/>
                <a:gd name="connsiteY9" fmla="*/ 20249 h 303388"/>
                <a:gd name="connsiteX10" fmla="*/ 506307 w 515055"/>
                <a:gd name="connsiteY10" fmla="*/ 23354 h 303388"/>
                <a:gd name="connsiteX11" fmla="*/ 503978 w 515055"/>
                <a:gd name="connsiteY11" fmla="*/ 25259 h 303388"/>
                <a:gd name="connsiteX12" fmla="*/ 501861 w 515055"/>
                <a:gd name="connsiteY12" fmla="*/ 26952 h 303388"/>
                <a:gd name="connsiteX13" fmla="*/ 499181 w 515055"/>
                <a:gd name="connsiteY13" fmla="*/ 28787 h 303388"/>
                <a:gd name="connsiteX14" fmla="*/ 496358 w 515055"/>
                <a:gd name="connsiteY14" fmla="*/ 30621 h 303388"/>
                <a:gd name="connsiteX15" fmla="*/ 106398 w 515055"/>
                <a:gd name="connsiteY15" fmla="*/ 257246 h 303388"/>
                <a:gd name="connsiteX16" fmla="*/ 99272 w 515055"/>
                <a:gd name="connsiteY16" fmla="*/ 260844 h 303388"/>
                <a:gd name="connsiteX17" fmla="*/ 97155 w 515055"/>
                <a:gd name="connsiteY17" fmla="*/ 261761 h 303388"/>
                <a:gd name="connsiteX18" fmla="*/ 91228 w 515055"/>
                <a:gd name="connsiteY18" fmla="*/ 264019 h 303388"/>
                <a:gd name="connsiteX19" fmla="*/ 89041 w 515055"/>
                <a:gd name="connsiteY19" fmla="*/ 264724 h 303388"/>
                <a:gd name="connsiteX20" fmla="*/ 85160 w 515055"/>
                <a:gd name="connsiteY20" fmla="*/ 265853 h 303388"/>
                <a:gd name="connsiteX21" fmla="*/ 82197 w 515055"/>
                <a:gd name="connsiteY21" fmla="*/ 266629 h 303388"/>
                <a:gd name="connsiteX22" fmla="*/ 78034 w 515055"/>
                <a:gd name="connsiteY22" fmla="*/ 267547 h 303388"/>
                <a:gd name="connsiteX23" fmla="*/ 75212 w 515055"/>
                <a:gd name="connsiteY23" fmla="*/ 268111 h 303388"/>
                <a:gd name="connsiteX24" fmla="*/ 66675 w 515055"/>
                <a:gd name="connsiteY24" fmla="*/ 269311 h 303388"/>
                <a:gd name="connsiteX25" fmla="*/ 63994 w 515055"/>
                <a:gd name="connsiteY25" fmla="*/ 269522 h 303388"/>
                <a:gd name="connsiteX26" fmla="*/ 58914 w 515055"/>
                <a:gd name="connsiteY26" fmla="*/ 269875 h 303388"/>
                <a:gd name="connsiteX27" fmla="*/ 55668 w 515055"/>
                <a:gd name="connsiteY27" fmla="*/ 269946 h 303388"/>
                <a:gd name="connsiteX28" fmla="*/ 51505 w 515055"/>
                <a:gd name="connsiteY28" fmla="*/ 269946 h 303388"/>
                <a:gd name="connsiteX29" fmla="*/ 48048 w 515055"/>
                <a:gd name="connsiteY29" fmla="*/ 269875 h 303388"/>
                <a:gd name="connsiteX30" fmla="*/ 44238 w 515055"/>
                <a:gd name="connsiteY30" fmla="*/ 269663 h 303388"/>
                <a:gd name="connsiteX31" fmla="*/ 40781 w 515055"/>
                <a:gd name="connsiteY31" fmla="*/ 269381 h 303388"/>
                <a:gd name="connsiteX32" fmla="*/ 37042 w 515055"/>
                <a:gd name="connsiteY32" fmla="*/ 268958 h 303388"/>
                <a:gd name="connsiteX33" fmla="*/ 33655 w 515055"/>
                <a:gd name="connsiteY33" fmla="*/ 268464 h 303388"/>
                <a:gd name="connsiteX34" fmla="*/ 29704 w 515055"/>
                <a:gd name="connsiteY34" fmla="*/ 267758 h 303388"/>
                <a:gd name="connsiteX35" fmla="*/ 26599 w 515055"/>
                <a:gd name="connsiteY35" fmla="*/ 267123 h 303388"/>
                <a:gd name="connsiteX36" fmla="*/ 21943 w 515055"/>
                <a:gd name="connsiteY36" fmla="*/ 265994 h 303388"/>
                <a:gd name="connsiteX37" fmla="*/ 19403 w 515055"/>
                <a:gd name="connsiteY37" fmla="*/ 265289 h 303388"/>
                <a:gd name="connsiteX38" fmla="*/ 11359 w 515055"/>
                <a:gd name="connsiteY38" fmla="*/ 262537 h 303388"/>
                <a:gd name="connsiteX39" fmla="*/ 7549 w 515055"/>
                <a:gd name="connsiteY39" fmla="*/ 260914 h 303388"/>
                <a:gd name="connsiteX40" fmla="*/ 5574 w 515055"/>
                <a:gd name="connsiteY40" fmla="*/ 260068 h 303388"/>
                <a:gd name="connsiteX41" fmla="*/ 70 w 515055"/>
                <a:gd name="connsiteY41" fmla="*/ 257175 h 303388"/>
                <a:gd name="connsiteX42" fmla="*/ 0 w 515055"/>
                <a:gd name="connsiteY42" fmla="*/ 294005 h 303388"/>
                <a:gd name="connsiteX43" fmla="*/ 5503 w 515055"/>
                <a:gd name="connsiteY43" fmla="*/ 296898 h 303388"/>
                <a:gd name="connsiteX44" fmla="*/ 7479 w 515055"/>
                <a:gd name="connsiteY44" fmla="*/ 297744 h 303388"/>
                <a:gd name="connsiteX45" fmla="*/ 10865 w 515055"/>
                <a:gd name="connsiteY45" fmla="*/ 299226 h 303388"/>
                <a:gd name="connsiteX46" fmla="*/ 11289 w 515055"/>
                <a:gd name="connsiteY46" fmla="*/ 299367 h 303388"/>
                <a:gd name="connsiteX47" fmla="*/ 19332 w 515055"/>
                <a:gd name="connsiteY47" fmla="*/ 302119 h 303388"/>
                <a:gd name="connsiteX48" fmla="*/ 19967 w 515055"/>
                <a:gd name="connsiteY48" fmla="*/ 302331 h 303388"/>
                <a:gd name="connsiteX49" fmla="*/ 21872 w 515055"/>
                <a:gd name="connsiteY49" fmla="*/ 302825 h 303388"/>
                <a:gd name="connsiteX50" fmla="*/ 26529 w 515055"/>
                <a:gd name="connsiteY50" fmla="*/ 303953 h 303388"/>
                <a:gd name="connsiteX51" fmla="*/ 27799 w 515055"/>
                <a:gd name="connsiteY51" fmla="*/ 304236 h 303388"/>
                <a:gd name="connsiteX52" fmla="*/ 29704 w 515055"/>
                <a:gd name="connsiteY52" fmla="*/ 304588 h 303388"/>
                <a:gd name="connsiteX53" fmla="*/ 33655 w 515055"/>
                <a:gd name="connsiteY53" fmla="*/ 305294 h 303388"/>
                <a:gd name="connsiteX54" fmla="*/ 35278 w 515055"/>
                <a:gd name="connsiteY54" fmla="*/ 305576 h 303388"/>
                <a:gd name="connsiteX55" fmla="*/ 37042 w 515055"/>
                <a:gd name="connsiteY55" fmla="*/ 305788 h 303388"/>
                <a:gd name="connsiteX56" fmla="*/ 40781 w 515055"/>
                <a:gd name="connsiteY56" fmla="*/ 306211 h 303388"/>
                <a:gd name="connsiteX57" fmla="*/ 42545 w 515055"/>
                <a:gd name="connsiteY57" fmla="*/ 306423 h 303388"/>
                <a:gd name="connsiteX58" fmla="*/ 44238 w 515055"/>
                <a:gd name="connsiteY58" fmla="*/ 306493 h 303388"/>
                <a:gd name="connsiteX59" fmla="*/ 48048 w 515055"/>
                <a:gd name="connsiteY59" fmla="*/ 306705 h 303388"/>
                <a:gd name="connsiteX60" fmla="*/ 49953 w 515055"/>
                <a:gd name="connsiteY60" fmla="*/ 306776 h 303388"/>
                <a:gd name="connsiteX61" fmla="*/ 51505 w 515055"/>
                <a:gd name="connsiteY61" fmla="*/ 306776 h 303388"/>
                <a:gd name="connsiteX62" fmla="*/ 55668 w 515055"/>
                <a:gd name="connsiteY62" fmla="*/ 306776 h 303388"/>
                <a:gd name="connsiteX63" fmla="*/ 57714 w 515055"/>
                <a:gd name="connsiteY63" fmla="*/ 306776 h 303388"/>
                <a:gd name="connsiteX64" fmla="*/ 58914 w 515055"/>
                <a:gd name="connsiteY64" fmla="*/ 306705 h 303388"/>
                <a:gd name="connsiteX65" fmla="*/ 63994 w 515055"/>
                <a:gd name="connsiteY65" fmla="*/ 306352 h 303388"/>
                <a:gd name="connsiteX66" fmla="*/ 66040 w 515055"/>
                <a:gd name="connsiteY66" fmla="*/ 306211 h 303388"/>
                <a:gd name="connsiteX67" fmla="*/ 66675 w 515055"/>
                <a:gd name="connsiteY67" fmla="*/ 306141 h 303388"/>
                <a:gd name="connsiteX68" fmla="*/ 75212 w 515055"/>
                <a:gd name="connsiteY68" fmla="*/ 304941 h 303388"/>
                <a:gd name="connsiteX69" fmla="*/ 75635 w 515055"/>
                <a:gd name="connsiteY69" fmla="*/ 304871 h 303388"/>
                <a:gd name="connsiteX70" fmla="*/ 78034 w 515055"/>
                <a:gd name="connsiteY70" fmla="*/ 304377 h 303388"/>
                <a:gd name="connsiteX71" fmla="*/ 82197 w 515055"/>
                <a:gd name="connsiteY71" fmla="*/ 303459 h 303388"/>
                <a:gd name="connsiteX72" fmla="*/ 85160 w 515055"/>
                <a:gd name="connsiteY72" fmla="*/ 302683 h 303388"/>
                <a:gd name="connsiteX73" fmla="*/ 89041 w 515055"/>
                <a:gd name="connsiteY73" fmla="*/ 301554 h 303388"/>
                <a:gd name="connsiteX74" fmla="*/ 89888 w 515055"/>
                <a:gd name="connsiteY74" fmla="*/ 301343 h 303388"/>
                <a:gd name="connsiteX75" fmla="*/ 91228 w 515055"/>
                <a:gd name="connsiteY75" fmla="*/ 300849 h 303388"/>
                <a:gd name="connsiteX76" fmla="*/ 97155 w 515055"/>
                <a:gd name="connsiteY76" fmla="*/ 298591 h 303388"/>
                <a:gd name="connsiteX77" fmla="*/ 99272 w 515055"/>
                <a:gd name="connsiteY77" fmla="*/ 297674 h 303388"/>
                <a:gd name="connsiteX78" fmla="*/ 106398 w 515055"/>
                <a:gd name="connsiteY78" fmla="*/ 294076 h 303388"/>
                <a:gd name="connsiteX79" fmla="*/ 496358 w 515055"/>
                <a:gd name="connsiteY79" fmla="*/ 67451 h 303388"/>
                <a:gd name="connsiteX80" fmla="*/ 497275 w 515055"/>
                <a:gd name="connsiteY80" fmla="*/ 66887 h 303388"/>
                <a:gd name="connsiteX81" fmla="*/ 499181 w 515055"/>
                <a:gd name="connsiteY81" fmla="*/ 65617 h 303388"/>
                <a:gd name="connsiteX82" fmla="*/ 501861 w 515055"/>
                <a:gd name="connsiteY82" fmla="*/ 63782 h 303388"/>
                <a:gd name="connsiteX83" fmla="*/ 503978 w 515055"/>
                <a:gd name="connsiteY83" fmla="*/ 62089 h 303388"/>
                <a:gd name="connsiteX84" fmla="*/ 506307 w 515055"/>
                <a:gd name="connsiteY84" fmla="*/ 60184 h 303388"/>
                <a:gd name="connsiteX85" fmla="*/ 506800 w 515055"/>
                <a:gd name="connsiteY85" fmla="*/ 59831 h 303388"/>
                <a:gd name="connsiteX86" fmla="*/ 509482 w 515055"/>
                <a:gd name="connsiteY86" fmla="*/ 57079 h 303388"/>
                <a:gd name="connsiteX87" fmla="*/ 509976 w 515055"/>
                <a:gd name="connsiteY87" fmla="*/ 56515 h 303388"/>
                <a:gd name="connsiteX88" fmla="*/ 511457 w 515055"/>
                <a:gd name="connsiteY88" fmla="*/ 54822 h 303388"/>
                <a:gd name="connsiteX89" fmla="*/ 511951 w 515055"/>
                <a:gd name="connsiteY89" fmla="*/ 54046 h 303388"/>
                <a:gd name="connsiteX90" fmla="*/ 513715 w 515055"/>
                <a:gd name="connsiteY90" fmla="*/ 51435 h 303388"/>
                <a:gd name="connsiteX91" fmla="*/ 514491 w 515055"/>
                <a:gd name="connsiteY91" fmla="*/ 50306 h 303388"/>
                <a:gd name="connsiteX92" fmla="*/ 514773 w 515055"/>
                <a:gd name="connsiteY92" fmla="*/ 49742 h 303388"/>
                <a:gd name="connsiteX93" fmla="*/ 515902 w 515055"/>
                <a:gd name="connsiteY93" fmla="*/ 47413 h 303388"/>
                <a:gd name="connsiteX94" fmla="*/ 516537 w 515055"/>
                <a:gd name="connsiteY94" fmla="*/ 46073 h 303388"/>
                <a:gd name="connsiteX95" fmla="*/ 516678 w 515055"/>
                <a:gd name="connsiteY95" fmla="*/ 45579 h 303388"/>
                <a:gd name="connsiteX96" fmla="*/ 517313 w 515055"/>
                <a:gd name="connsiteY96" fmla="*/ 43321 h 303388"/>
                <a:gd name="connsiteX97" fmla="*/ 517736 w 515055"/>
                <a:gd name="connsiteY97" fmla="*/ 41769 h 303388"/>
                <a:gd name="connsiteX98" fmla="*/ 517807 w 515055"/>
                <a:gd name="connsiteY98" fmla="*/ 41346 h 303388"/>
                <a:gd name="connsiteX99" fmla="*/ 518089 w 515055"/>
                <a:gd name="connsiteY99" fmla="*/ 39017 h 303388"/>
                <a:gd name="connsiteX100" fmla="*/ 518301 w 515055"/>
                <a:gd name="connsiteY100" fmla="*/ 37465 h 303388"/>
                <a:gd name="connsiteX101" fmla="*/ 518301 w 515055"/>
                <a:gd name="connsiteY101" fmla="*/ 36830 h 303388"/>
                <a:gd name="connsiteX102" fmla="*/ 518371 w 515055"/>
                <a:gd name="connsiteY102" fmla="*/ 0 h 303388"/>
                <a:gd name="connsiteX103" fmla="*/ 518019 w 515055"/>
                <a:gd name="connsiteY103" fmla="*/ 2187 h 303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</a:cxnLst>
              <a:rect l="l" t="t" r="r" b="b"/>
              <a:pathLst>
                <a:path w="515055" h="303388">
                  <a:moveTo>
                    <a:pt x="518019" y="2187"/>
                  </a:moveTo>
                  <a:cubicBezTo>
                    <a:pt x="517948" y="2963"/>
                    <a:pt x="517878" y="3739"/>
                    <a:pt x="517736" y="4586"/>
                  </a:cubicBezTo>
                  <a:cubicBezTo>
                    <a:pt x="517595" y="5221"/>
                    <a:pt x="517454" y="5856"/>
                    <a:pt x="517243" y="6491"/>
                  </a:cubicBezTo>
                  <a:cubicBezTo>
                    <a:pt x="517031" y="7267"/>
                    <a:pt x="516890" y="7973"/>
                    <a:pt x="516608" y="8749"/>
                  </a:cubicBezTo>
                  <a:cubicBezTo>
                    <a:pt x="516396" y="9384"/>
                    <a:pt x="516114" y="9948"/>
                    <a:pt x="515832" y="10583"/>
                  </a:cubicBezTo>
                  <a:cubicBezTo>
                    <a:pt x="515479" y="11359"/>
                    <a:pt x="515126" y="12136"/>
                    <a:pt x="514703" y="12912"/>
                  </a:cubicBezTo>
                  <a:cubicBezTo>
                    <a:pt x="514420" y="13476"/>
                    <a:pt x="514068" y="14041"/>
                    <a:pt x="513715" y="14605"/>
                  </a:cubicBezTo>
                  <a:cubicBezTo>
                    <a:pt x="513150" y="15522"/>
                    <a:pt x="512586" y="16369"/>
                    <a:pt x="511951" y="17216"/>
                  </a:cubicBezTo>
                  <a:cubicBezTo>
                    <a:pt x="511316" y="18062"/>
                    <a:pt x="510681" y="18909"/>
                    <a:pt x="509976" y="19685"/>
                  </a:cubicBezTo>
                  <a:cubicBezTo>
                    <a:pt x="509834" y="19897"/>
                    <a:pt x="509623" y="20038"/>
                    <a:pt x="509482" y="20249"/>
                  </a:cubicBezTo>
                  <a:cubicBezTo>
                    <a:pt x="508494" y="21308"/>
                    <a:pt x="507435" y="22366"/>
                    <a:pt x="506307" y="23354"/>
                  </a:cubicBezTo>
                  <a:cubicBezTo>
                    <a:pt x="505601" y="23989"/>
                    <a:pt x="504754" y="24624"/>
                    <a:pt x="503978" y="25259"/>
                  </a:cubicBezTo>
                  <a:cubicBezTo>
                    <a:pt x="503273" y="25823"/>
                    <a:pt x="502638" y="26388"/>
                    <a:pt x="501861" y="26952"/>
                  </a:cubicBezTo>
                  <a:cubicBezTo>
                    <a:pt x="501015" y="27587"/>
                    <a:pt x="500098" y="28152"/>
                    <a:pt x="499181" y="28787"/>
                  </a:cubicBezTo>
                  <a:cubicBezTo>
                    <a:pt x="498263" y="29422"/>
                    <a:pt x="497346" y="30057"/>
                    <a:pt x="496358" y="30621"/>
                  </a:cubicBezTo>
                  <a:lnTo>
                    <a:pt x="106398" y="257246"/>
                  </a:lnTo>
                  <a:cubicBezTo>
                    <a:pt x="104140" y="258586"/>
                    <a:pt x="101741" y="259715"/>
                    <a:pt x="99272" y="260844"/>
                  </a:cubicBezTo>
                  <a:cubicBezTo>
                    <a:pt x="98566" y="261197"/>
                    <a:pt x="97861" y="261479"/>
                    <a:pt x="97155" y="261761"/>
                  </a:cubicBezTo>
                  <a:cubicBezTo>
                    <a:pt x="95250" y="262537"/>
                    <a:pt x="93274" y="263313"/>
                    <a:pt x="91228" y="264019"/>
                  </a:cubicBezTo>
                  <a:cubicBezTo>
                    <a:pt x="90523" y="264231"/>
                    <a:pt x="89817" y="264513"/>
                    <a:pt x="89041" y="264724"/>
                  </a:cubicBezTo>
                  <a:cubicBezTo>
                    <a:pt x="87771" y="265148"/>
                    <a:pt x="86431" y="265501"/>
                    <a:pt x="85160" y="265853"/>
                  </a:cubicBezTo>
                  <a:cubicBezTo>
                    <a:pt x="84173" y="266136"/>
                    <a:pt x="83185" y="266418"/>
                    <a:pt x="82197" y="266629"/>
                  </a:cubicBezTo>
                  <a:cubicBezTo>
                    <a:pt x="80857" y="266982"/>
                    <a:pt x="79445" y="267264"/>
                    <a:pt x="78034" y="267547"/>
                  </a:cubicBezTo>
                  <a:cubicBezTo>
                    <a:pt x="77117" y="267758"/>
                    <a:pt x="76129" y="267970"/>
                    <a:pt x="75212" y="268111"/>
                  </a:cubicBezTo>
                  <a:cubicBezTo>
                    <a:pt x="72390" y="268605"/>
                    <a:pt x="69568" y="269028"/>
                    <a:pt x="66675" y="269311"/>
                  </a:cubicBezTo>
                  <a:cubicBezTo>
                    <a:pt x="65758" y="269381"/>
                    <a:pt x="64911" y="269452"/>
                    <a:pt x="63994" y="269522"/>
                  </a:cubicBezTo>
                  <a:cubicBezTo>
                    <a:pt x="62300" y="269663"/>
                    <a:pt x="60607" y="269804"/>
                    <a:pt x="58914" y="269875"/>
                  </a:cubicBezTo>
                  <a:cubicBezTo>
                    <a:pt x="57855" y="269946"/>
                    <a:pt x="56727" y="269946"/>
                    <a:pt x="55668" y="269946"/>
                  </a:cubicBezTo>
                  <a:cubicBezTo>
                    <a:pt x="54257" y="269946"/>
                    <a:pt x="52917" y="270016"/>
                    <a:pt x="51505" y="269946"/>
                  </a:cubicBezTo>
                  <a:cubicBezTo>
                    <a:pt x="50377" y="269946"/>
                    <a:pt x="49177" y="269875"/>
                    <a:pt x="48048" y="269875"/>
                  </a:cubicBezTo>
                  <a:cubicBezTo>
                    <a:pt x="46778" y="269804"/>
                    <a:pt x="45508" y="269734"/>
                    <a:pt x="44238" y="269663"/>
                  </a:cubicBezTo>
                  <a:cubicBezTo>
                    <a:pt x="43109" y="269593"/>
                    <a:pt x="41910" y="269452"/>
                    <a:pt x="40781" y="269381"/>
                  </a:cubicBezTo>
                  <a:cubicBezTo>
                    <a:pt x="39511" y="269240"/>
                    <a:pt x="38241" y="269099"/>
                    <a:pt x="37042" y="268958"/>
                  </a:cubicBezTo>
                  <a:cubicBezTo>
                    <a:pt x="35913" y="268817"/>
                    <a:pt x="34784" y="268676"/>
                    <a:pt x="33655" y="268464"/>
                  </a:cubicBezTo>
                  <a:cubicBezTo>
                    <a:pt x="32314" y="268252"/>
                    <a:pt x="30974" y="268041"/>
                    <a:pt x="29704" y="267758"/>
                  </a:cubicBezTo>
                  <a:cubicBezTo>
                    <a:pt x="28646" y="267547"/>
                    <a:pt x="27587" y="267335"/>
                    <a:pt x="26599" y="267123"/>
                  </a:cubicBezTo>
                  <a:cubicBezTo>
                    <a:pt x="25047" y="266771"/>
                    <a:pt x="23495" y="266418"/>
                    <a:pt x="21943" y="265994"/>
                  </a:cubicBezTo>
                  <a:cubicBezTo>
                    <a:pt x="21096" y="265783"/>
                    <a:pt x="20249" y="265571"/>
                    <a:pt x="19403" y="265289"/>
                  </a:cubicBezTo>
                  <a:cubicBezTo>
                    <a:pt x="16651" y="264513"/>
                    <a:pt x="13970" y="263596"/>
                    <a:pt x="11359" y="262537"/>
                  </a:cubicBezTo>
                  <a:cubicBezTo>
                    <a:pt x="10089" y="262043"/>
                    <a:pt x="8819" y="261479"/>
                    <a:pt x="7549" y="260914"/>
                  </a:cubicBezTo>
                  <a:cubicBezTo>
                    <a:pt x="6914" y="260632"/>
                    <a:pt x="6209" y="260350"/>
                    <a:pt x="5574" y="260068"/>
                  </a:cubicBezTo>
                  <a:cubicBezTo>
                    <a:pt x="3669" y="259151"/>
                    <a:pt x="1834" y="258233"/>
                    <a:pt x="70" y="257175"/>
                  </a:cubicBezTo>
                  <a:lnTo>
                    <a:pt x="0" y="294005"/>
                  </a:lnTo>
                  <a:cubicBezTo>
                    <a:pt x="1764" y="295063"/>
                    <a:pt x="3598" y="295981"/>
                    <a:pt x="5503" y="296898"/>
                  </a:cubicBezTo>
                  <a:cubicBezTo>
                    <a:pt x="6138" y="297180"/>
                    <a:pt x="6773" y="297462"/>
                    <a:pt x="7479" y="297744"/>
                  </a:cubicBezTo>
                  <a:cubicBezTo>
                    <a:pt x="8608" y="298238"/>
                    <a:pt x="9736" y="298732"/>
                    <a:pt x="10865" y="299226"/>
                  </a:cubicBezTo>
                  <a:cubicBezTo>
                    <a:pt x="11007" y="299297"/>
                    <a:pt x="11148" y="299297"/>
                    <a:pt x="11289" y="299367"/>
                  </a:cubicBezTo>
                  <a:cubicBezTo>
                    <a:pt x="13899" y="300355"/>
                    <a:pt x="16580" y="301272"/>
                    <a:pt x="19332" y="302119"/>
                  </a:cubicBezTo>
                  <a:cubicBezTo>
                    <a:pt x="19544" y="302189"/>
                    <a:pt x="19755" y="302260"/>
                    <a:pt x="19967" y="302331"/>
                  </a:cubicBezTo>
                  <a:cubicBezTo>
                    <a:pt x="20602" y="302542"/>
                    <a:pt x="21237" y="302613"/>
                    <a:pt x="21872" y="302825"/>
                  </a:cubicBezTo>
                  <a:cubicBezTo>
                    <a:pt x="23424" y="303248"/>
                    <a:pt x="24977" y="303601"/>
                    <a:pt x="26529" y="303953"/>
                  </a:cubicBezTo>
                  <a:cubicBezTo>
                    <a:pt x="26952" y="304024"/>
                    <a:pt x="27375" y="304165"/>
                    <a:pt x="27799" y="304236"/>
                  </a:cubicBezTo>
                  <a:cubicBezTo>
                    <a:pt x="28434" y="304377"/>
                    <a:pt x="29069" y="304447"/>
                    <a:pt x="29704" y="304588"/>
                  </a:cubicBezTo>
                  <a:cubicBezTo>
                    <a:pt x="31044" y="304871"/>
                    <a:pt x="32385" y="305082"/>
                    <a:pt x="33655" y="305294"/>
                  </a:cubicBezTo>
                  <a:cubicBezTo>
                    <a:pt x="34219" y="305365"/>
                    <a:pt x="34713" y="305506"/>
                    <a:pt x="35278" y="305576"/>
                  </a:cubicBezTo>
                  <a:cubicBezTo>
                    <a:pt x="35842" y="305647"/>
                    <a:pt x="36477" y="305717"/>
                    <a:pt x="37042" y="305788"/>
                  </a:cubicBezTo>
                  <a:cubicBezTo>
                    <a:pt x="38312" y="305929"/>
                    <a:pt x="39511" y="306070"/>
                    <a:pt x="40781" y="306211"/>
                  </a:cubicBezTo>
                  <a:cubicBezTo>
                    <a:pt x="41345" y="306282"/>
                    <a:pt x="41980" y="306352"/>
                    <a:pt x="42545" y="306423"/>
                  </a:cubicBezTo>
                  <a:cubicBezTo>
                    <a:pt x="43109" y="306493"/>
                    <a:pt x="43674" y="306493"/>
                    <a:pt x="44238" y="306493"/>
                  </a:cubicBezTo>
                  <a:cubicBezTo>
                    <a:pt x="45508" y="306564"/>
                    <a:pt x="46778" y="306634"/>
                    <a:pt x="48048" y="306705"/>
                  </a:cubicBezTo>
                  <a:cubicBezTo>
                    <a:pt x="48683" y="306705"/>
                    <a:pt x="49318" y="306776"/>
                    <a:pt x="49953" y="306776"/>
                  </a:cubicBezTo>
                  <a:cubicBezTo>
                    <a:pt x="50447" y="306776"/>
                    <a:pt x="51012" y="306776"/>
                    <a:pt x="51505" y="306776"/>
                  </a:cubicBezTo>
                  <a:cubicBezTo>
                    <a:pt x="52917" y="306776"/>
                    <a:pt x="54257" y="306776"/>
                    <a:pt x="55668" y="306776"/>
                  </a:cubicBezTo>
                  <a:cubicBezTo>
                    <a:pt x="56374" y="306776"/>
                    <a:pt x="57009" y="306776"/>
                    <a:pt x="57714" y="306776"/>
                  </a:cubicBezTo>
                  <a:cubicBezTo>
                    <a:pt x="58138" y="306776"/>
                    <a:pt x="58561" y="306705"/>
                    <a:pt x="58914" y="306705"/>
                  </a:cubicBezTo>
                  <a:cubicBezTo>
                    <a:pt x="60607" y="306634"/>
                    <a:pt x="62300" y="306493"/>
                    <a:pt x="63994" y="306352"/>
                  </a:cubicBezTo>
                  <a:cubicBezTo>
                    <a:pt x="64699" y="306282"/>
                    <a:pt x="65334" y="306282"/>
                    <a:pt x="66040" y="306211"/>
                  </a:cubicBezTo>
                  <a:cubicBezTo>
                    <a:pt x="66252" y="306211"/>
                    <a:pt x="66463" y="306141"/>
                    <a:pt x="66675" y="306141"/>
                  </a:cubicBezTo>
                  <a:cubicBezTo>
                    <a:pt x="69568" y="305858"/>
                    <a:pt x="72390" y="305435"/>
                    <a:pt x="75212" y="304941"/>
                  </a:cubicBezTo>
                  <a:cubicBezTo>
                    <a:pt x="75353" y="304941"/>
                    <a:pt x="75494" y="304941"/>
                    <a:pt x="75635" y="304871"/>
                  </a:cubicBezTo>
                  <a:cubicBezTo>
                    <a:pt x="76482" y="304729"/>
                    <a:pt x="77258" y="304518"/>
                    <a:pt x="78034" y="304377"/>
                  </a:cubicBezTo>
                  <a:cubicBezTo>
                    <a:pt x="79445" y="304094"/>
                    <a:pt x="80857" y="303812"/>
                    <a:pt x="82197" y="303459"/>
                  </a:cubicBezTo>
                  <a:cubicBezTo>
                    <a:pt x="83185" y="303248"/>
                    <a:pt x="84173" y="302966"/>
                    <a:pt x="85160" y="302683"/>
                  </a:cubicBezTo>
                  <a:cubicBezTo>
                    <a:pt x="86431" y="302331"/>
                    <a:pt x="87771" y="301978"/>
                    <a:pt x="89041" y="301554"/>
                  </a:cubicBezTo>
                  <a:cubicBezTo>
                    <a:pt x="89323" y="301484"/>
                    <a:pt x="89605" y="301413"/>
                    <a:pt x="89888" y="301343"/>
                  </a:cubicBezTo>
                  <a:cubicBezTo>
                    <a:pt x="90382" y="301202"/>
                    <a:pt x="90734" y="300990"/>
                    <a:pt x="91228" y="300849"/>
                  </a:cubicBezTo>
                  <a:cubicBezTo>
                    <a:pt x="93274" y="300143"/>
                    <a:pt x="95250" y="299438"/>
                    <a:pt x="97155" y="298591"/>
                  </a:cubicBezTo>
                  <a:cubicBezTo>
                    <a:pt x="97861" y="298309"/>
                    <a:pt x="98566" y="298027"/>
                    <a:pt x="99272" y="297674"/>
                  </a:cubicBezTo>
                  <a:cubicBezTo>
                    <a:pt x="101741" y="296545"/>
                    <a:pt x="104140" y="295416"/>
                    <a:pt x="106398" y="294076"/>
                  </a:cubicBezTo>
                  <a:lnTo>
                    <a:pt x="496358" y="67451"/>
                  </a:lnTo>
                  <a:cubicBezTo>
                    <a:pt x="496640" y="67239"/>
                    <a:pt x="496993" y="67098"/>
                    <a:pt x="497275" y="66887"/>
                  </a:cubicBezTo>
                  <a:cubicBezTo>
                    <a:pt x="497981" y="66463"/>
                    <a:pt x="498545" y="66040"/>
                    <a:pt x="499181" y="65617"/>
                  </a:cubicBezTo>
                  <a:cubicBezTo>
                    <a:pt x="500098" y="65052"/>
                    <a:pt x="501015" y="64417"/>
                    <a:pt x="501861" y="63782"/>
                  </a:cubicBezTo>
                  <a:cubicBezTo>
                    <a:pt x="502638" y="63218"/>
                    <a:pt x="503273" y="62653"/>
                    <a:pt x="503978" y="62089"/>
                  </a:cubicBezTo>
                  <a:cubicBezTo>
                    <a:pt x="504754" y="61454"/>
                    <a:pt x="505601" y="60819"/>
                    <a:pt x="506307" y="60184"/>
                  </a:cubicBezTo>
                  <a:cubicBezTo>
                    <a:pt x="506448" y="60043"/>
                    <a:pt x="506659" y="59902"/>
                    <a:pt x="506800" y="59831"/>
                  </a:cubicBezTo>
                  <a:cubicBezTo>
                    <a:pt x="507788" y="58914"/>
                    <a:pt x="508635" y="57997"/>
                    <a:pt x="509482" y="57079"/>
                  </a:cubicBezTo>
                  <a:cubicBezTo>
                    <a:pt x="509623" y="56868"/>
                    <a:pt x="509834" y="56727"/>
                    <a:pt x="509976" y="56515"/>
                  </a:cubicBezTo>
                  <a:cubicBezTo>
                    <a:pt x="510469" y="55951"/>
                    <a:pt x="510963" y="55386"/>
                    <a:pt x="511457" y="54822"/>
                  </a:cubicBezTo>
                  <a:cubicBezTo>
                    <a:pt x="511669" y="54539"/>
                    <a:pt x="511810" y="54328"/>
                    <a:pt x="511951" y="54046"/>
                  </a:cubicBezTo>
                  <a:cubicBezTo>
                    <a:pt x="512586" y="53199"/>
                    <a:pt x="513150" y="52282"/>
                    <a:pt x="513715" y="51435"/>
                  </a:cubicBezTo>
                  <a:cubicBezTo>
                    <a:pt x="513927" y="51082"/>
                    <a:pt x="514279" y="50729"/>
                    <a:pt x="514491" y="50306"/>
                  </a:cubicBezTo>
                  <a:cubicBezTo>
                    <a:pt x="514632" y="50094"/>
                    <a:pt x="514632" y="49953"/>
                    <a:pt x="514773" y="49742"/>
                  </a:cubicBezTo>
                  <a:cubicBezTo>
                    <a:pt x="515197" y="48966"/>
                    <a:pt x="515549" y="48189"/>
                    <a:pt x="515902" y="47413"/>
                  </a:cubicBezTo>
                  <a:cubicBezTo>
                    <a:pt x="516114" y="46919"/>
                    <a:pt x="516396" y="46496"/>
                    <a:pt x="516537" y="46073"/>
                  </a:cubicBezTo>
                  <a:cubicBezTo>
                    <a:pt x="516608" y="45932"/>
                    <a:pt x="516608" y="45791"/>
                    <a:pt x="516678" y="45579"/>
                  </a:cubicBezTo>
                  <a:cubicBezTo>
                    <a:pt x="516960" y="44803"/>
                    <a:pt x="517101" y="44097"/>
                    <a:pt x="517313" y="43321"/>
                  </a:cubicBezTo>
                  <a:cubicBezTo>
                    <a:pt x="517454" y="42827"/>
                    <a:pt x="517666" y="42333"/>
                    <a:pt x="517736" y="41769"/>
                  </a:cubicBezTo>
                  <a:cubicBezTo>
                    <a:pt x="517736" y="41628"/>
                    <a:pt x="517736" y="41487"/>
                    <a:pt x="517807" y="41346"/>
                  </a:cubicBezTo>
                  <a:cubicBezTo>
                    <a:pt x="517948" y="40569"/>
                    <a:pt x="518019" y="39793"/>
                    <a:pt x="518089" y="39017"/>
                  </a:cubicBezTo>
                  <a:cubicBezTo>
                    <a:pt x="518160" y="38523"/>
                    <a:pt x="518230" y="37959"/>
                    <a:pt x="518301" y="37465"/>
                  </a:cubicBezTo>
                  <a:cubicBezTo>
                    <a:pt x="518301" y="37253"/>
                    <a:pt x="518301" y="37042"/>
                    <a:pt x="518301" y="36830"/>
                  </a:cubicBezTo>
                  <a:lnTo>
                    <a:pt x="518371" y="0"/>
                  </a:lnTo>
                  <a:cubicBezTo>
                    <a:pt x="518160" y="706"/>
                    <a:pt x="518089" y="1482"/>
                    <a:pt x="518019" y="2187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xmlns="" id="{412DCB98-8DA7-4B20-A7F4-02805E52AF25}"/>
                </a:ext>
              </a:extLst>
            </p:cNvPr>
            <p:cNvSpPr/>
            <p:nvPr/>
          </p:nvSpPr>
          <p:spPr>
            <a:xfrm>
              <a:off x="6449294" y="2363915"/>
              <a:ext cx="5178130" cy="3279485"/>
            </a:xfrm>
            <a:custGeom>
              <a:avLst/>
              <a:gdLst>
                <a:gd name="connsiteX0" fmla="*/ 910793 w 931333"/>
                <a:gd name="connsiteY0" fmla="*/ 239377 h 536222"/>
                <a:gd name="connsiteX1" fmla="*/ 911146 w 931333"/>
                <a:gd name="connsiteY1" fmla="*/ 301043 h 536222"/>
                <a:gd name="connsiteX2" fmla="*/ 521185 w 931333"/>
                <a:gd name="connsiteY2" fmla="*/ 527667 h 536222"/>
                <a:gd name="connsiteX3" fmla="*/ 414788 w 931333"/>
                <a:gd name="connsiteY3" fmla="*/ 527667 h 536222"/>
                <a:gd name="connsiteX4" fmla="*/ 22217 w 931333"/>
                <a:gd name="connsiteY4" fmla="*/ 301043 h 536222"/>
                <a:gd name="connsiteX5" fmla="*/ 21864 w 931333"/>
                <a:gd name="connsiteY5" fmla="*/ 239377 h 536222"/>
                <a:gd name="connsiteX6" fmla="*/ 411824 w 931333"/>
                <a:gd name="connsiteY6" fmla="*/ 12753 h 536222"/>
                <a:gd name="connsiteX7" fmla="*/ 518293 w 931333"/>
                <a:gd name="connsiteY7" fmla="*/ 12753 h 536222"/>
                <a:gd name="connsiteX8" fmla="*/ 910793 w 931333"/>
                <a:gd name="connsiteY8" fmla="*/ 239377 h 536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31333" h="536222">
                  <a:moveTo>
                    <a:pt x="910793" y="239377"/>
                  </a:moveTo>
                  <a:cubicBezTo>
                    <a:pt x="940285" y="256381"/>
                    <a:pt x="940427" y="283968"/>
                    <a:pt x="911146" y="301043"/>
                  </a:cubicBezTo>
                  <a:lnTo>
                    <a:pt x="521185" y="527667"/>
                  </a:lnTo>
                  <a:cubicBezTo>
                    <a:pt x="491905" y="544671"/>
                    <a:pt x="444209" y="544742"/>
                    <a:pt x="414788" y="527667"/>
                  </a:cubicBezTo>
                  <a:lnTo>
                    <a:pt x="22217" y="301043"/>
                  </a:lnTo>
                  <a:cubicBezTo>
                    <a:pt x="-7276" y="284039"/>
                    <a:pt x="-7417" y="256381"/>
                    <a:pt x="21864" y="239377"/>
                  </a:cubicBezTo>
                  <a:lnTo>
                    <a:pt x="411824" y="12753"/>
                  </a:lnTo>
                  <a:cubicBezTo>
                    <a:pt x="441105" y="-4251"/>
                    <a:pt x="488800" y="-4251"/>
                    <a:pt x="518293" y="12753"/>
                  </a:cubicBezTo>
                  <a:lnTo>
                    <a:pt x="910793" y="239377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xmlns="" id="{875703BD-6894-463A-97F0-E2319284DFB4}"/>
              </a:ext>
            </a:extLst>
          </p:cNvPr>
          <p:cNvGrpSpPr/>
          <p:nvPr/>
        </p:nvGrpSpPr>
        <p:grpSpPr>
          <a:xfrm>
            <a:off x="7922127" y="384176"/>
            <a:ext cx="2597377" cy="3372362"/>
            <a:chOff x="7458900" y="1093427"/>
            <a:chExt cx="3011253" cy="3835327"/>
          </a:xfrm>
        </p:grpSpPr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xmlns="" id="{89E08B10-4292-43BB-BAE5-EDAA08E7790D}"/>
                </a:ext>
              </a:extLst>
            </p:cNvPr>
            <p:cNvGrpSpPr/>
            <p:nvPr/>
          </p:nvGrpSpPr>
          <p:grpSpPr>
            <a:xfrm>
              <a:off x="7458900" y="2200935"/>
              <a:ext cx="1728638" cy="2075565"/>
              <a:chOff x="7492707" y="2212186"/>
              <a:chExt cx="1728638" cy="2075565"/>
            </a:xfrm>
          </p:grpSpPr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xmlns="" id="{334AEEC4-0D2A-4EAA-B6E3-31FD73964BDB}"/>
                  </a:ext>
                </a:extLst>
              </p:cNvPr>
              <p:cNvSpPr/>
              <p:nvPr/>
            </p:nvSpPr>
            <p:spPr>
              <a:xfrm>
                <a:off x="7541568" y="2541310"/>
                <a:ext cx="1274243" cy="1433736"/>
              </a:xfrm>
              <a:custGeom>
                <a:avLst/>
                <a:gdLst>
                  <a:gd name="connsiteX0" fmla="*/ 227118 w 225777"/>
                  <a:gd name="connsiteY0" fmla="*/ 67028 h 134055"/>
                  <a:gd name="connsiteX1" fmla="*/ 227118 w 225777"/>
                  <a:gd name="connsiteY1" fmla="*/ 67028 h 134055"/>
                  <a:gd name="connsiteX2" fmla="*/ 226131 w 225777"/>
                  <a:gd name="connsiteY2" fmla="*/ 67098 h 134055"/>
                  <a:gd name="connsiteX3" fmla="*/ 226131 w 225777"/>
                  <a:gd name="connsiteY3" fmla="*/ 67098 h 134055"/>
                  <a:gd name="connsiteX4" fmla="*/ 225072 w 225777"/>
                  <a:gd name="connsiteY4" fmla="*/ 66887 h 134055"/>
                  <a:gd name="connsiteX5" fmla="*/ 225072 w 225777"/>
                  <a:gd name="connsiteY5" fmla="*/ 66887 h 134055"/>
                  <a:gd name="connsiteX6" fmla="*/ 223943 w 225777"/>
                  <a:gd name="connsiteY6" fmla="*/ 66393 h 134055"/>
                  <a:gd name="connsiteX7" fmla="*/ 131868 w 225777"/>
                  <a:gd name="connsiteY7" fmla="*/ 13264 h 134055"/>
                  <a:gd name="connsiteX8" fmla="*/ 130739 w 225777"/>
                  <a:gd name="connsiteY8" fmla="*/ 12488 h 134055"/>
                  <a:gd name="connsiteX9" fmla="*/ 130739 w 225777"/>
                  <a:gd name="connsiteY9" fmla="*/ 12488 h 134055"/>
                  <a:gd name="connsiteX10" fmla="*/ 129681 w 225777"/>
                  <a:gd name="connsiteY10" fmla="*/ 11501 h 134055"/>
                  <a:gd name="connsiteX11" fmla="*/ 129681 w 225777"/>
                  <a:gd name="connsiteY11" fmla="*/ 11501 h 134055"/>
                  <a:gd name="connsiteX12" fmla="*/ 128764 w 225777"/>
                  <a:gd name="connsiteY12" fmla="*/ 10372 h 134055"/>
                  <a:gd name="connsiteX13" fmla="*/ 128764 w 225777"/>
                  <a:gd name="connsiteY13" fmla="*/ 10372 h 134055"/>
                  <a:gd name="connsiteX14" fmla="*/ 127988 w 225777"/>
                  <a:gd name="connsiteY14" fmla="*/ 9173 h 134055"/>
                  <a:gd name="connsiteX15" fmla="*/ 127917 w 225777"/>
                  <a:gd name="connsiteY15" fmla="*/ 9102 h 134055"/>
                  <a:gd name="connsiteX16" fmla="*/ 127282 w 225777"/>
                  <a:gd name="connsiteY16" fmla="*/ 7761 h 134055"/>
                  <a:gd name="connsiteX17" fmla="*/ 127282 w 225777"/>
                  <a:gd name="connsiteY17" fmla="*/ 7761 h 134055"/>
                  <a:gd name="connsiteX18" fmla="*/ 126788 w 225777"/>
                  <a:gd name="connsiteY18" fmla="*/ 6350 h 134055"/>
                  <a:gd name="connsiteX19" fmla="*/ 126788 w 225777"/>
                  <a:gd name="connsiteY19" fmla="*/ 6350 h 134055"/>
                  <a:gd name="connsiteX20" fmla="*/ 126436 w 225777"/>
                  <a:gd name="connsiteY20" fmla="*/ 4939 h 134055"/>
                  <a:gd name="connsiteX21" fmla="*/ 126436 w 225777"/>
                  <a:gd name="connsiteY21" fmla="*/ 4939 h 134055"/>
                  <a:gd name="connsiteX22" fmla="*/ 126436 w 225777"/>
                  <a:gd name="connsiteY22" fmla="*/ 4939 h 134055"/>
                  <a:gd name="connsiteX23" fmla="*/ 126294 w 225777"/>
                  <a:gd name="connsiteY23" fmla="*/ 3528 h 134055"/>
                  <a:gd name="connsiteX24" fmla="*/ 126436 w 225777"/>
                  <a:gd name="connsiteY24" fmla="*/ 2328 h 134055"/>
                  <a:gd name="connsiteX25" fmla="*/ 126436 w 225777"/>
                  <a:gd name="connsiteY25" fmla="*/ 2328 h 134055"/>
                  <a:gd name="connsiteX26" fmla="*/ 126788 w 225777"/>
                  <a:gd name="connsiteY26" fmla="*/ 1341 h 134055"/>
                  <a:gd name="connsiteX27" fmla="*/ 126788 w 225777"/>
                  <a:gd name="connsiteY27" fmla="*/ 1341 h 134055"/>
                  <a:gd name="connsiteX28" fmla="*/ 127141 w 225777"/>
                  <a:gd name="connsiteY28" fmla="*/ 847 h 134055"/>
                  <a:gd name="connsiteX29" fmla="*/ 127988 w 225777"/>
                  <a:gd name="connsiteY29" fmla="*/ 0 h 134055"/>
                  <a:gd name="connsiteX30" fmla="*/ 1552 w 225777"/>
                  <a:gd name="connsiteY30" fmla="*/ 73519 h 134055"/>
                  <a:gd name="connsiteX31" fmla="*/ 706 w 225777"/>
                  <a:gd name="connsiteY31" fmla="*/ 74366 h 134055"/>
                  <a:gd name="connsiteX32" fmla="*/ 564 w 225777"/>
                  <a:gd name="connsiteY32" fmla="*/ 74507 h 134055"/>
                  <a:gd name="connsiteX33" fmla="*/ 353 w 225777"/>
                  <a:gd name="connsiteY33" fmla="*/ 74930 h 134055"/>
                  <a:gd name="connsiteX34" fmla="*/ 353 w 225777"/>
                  <a:gd name="connsiteY34" fmla="*/ 74930 h 134055"/>
                  <a:gd name="connsiteX35" fmla="*/ 353 w 225777"/>
                  <a:gd name="connsiteY35" fmla="*/ 74930 h 134055"/>
                  <a:gd name="connsiteX36" fmla="*/ 212 w 225777"/>
                  <a:gd name="connsiteY36" fmla="*/ 75212 h 134055"/>
                  <a:gd name="connsiteX37" fmla="*/ 141 w 225777"/>
                  <a:gd name="connsiteY37" fmla="*/ 75495 h 134055"/>
                  <a:gd name="connsiteX38" fmla="*/ 71 w 225777"/>
                  <a:gd name="connsiteY38" fmla="*/ 75777 h 134055"/>
                  <a:gd name="connsiteX39" fmla="*/ 71 w 225777"/>
                  <a:gd name="connsiteY39" fmla="*/ 75918 h 134055"/>
                  <a:gd name="connsiteX40" fmla="*/ 71 w 225777"/>
                  <a:gd name="connsiteY40" fmla="*/ 75918 h 134055"/>
                  <a:gd name="connsiteX41" fmla="*/ 71 w 225777"/>
                  <a:gd name="connsiteY41" fmla="*/ 76059 h 134055"/>
                  <a:gd name="connsiteX42" fmla="*/ 0 w 225777"/>
                  <a:gd name="connsiteY42" fmla="*/ 76341 h 134055"/>
                  <a:gd name="connsiteX43" fmla="*/ 0 w 225777"/>
                  <a:gd name="connsiteY43" fmla="*/ 76624 h 134055"/>
                  <a:gd name="connsiteX44" fmla="*/ 0 w 225777"/>
                  <a:gd name="connsiteY44" fmla="*/ 76906 h 134055"/>
                  <a:gd name="connsiteX45" fmla="*/ 0 w 225777"/>
                  <a:gd name="connsiteY45" fmla="*/ 77188 h 134055"/>
                  <a:gd name="connsiteX46" fmla="*/ 0 w 225777"/>
                  <a:gd name="connsiteY46" fmla="*/ 77188 h 134055"/>
                  <a:gd name="connsiteX47" fmla="*/ 0 w 225777"/>
                  <a:gd name="connsiteY47" fmla="*/ 77470 h 134055"/>
                  <a:gd name="connsiteX48" fmla="*/ 0 w 225777"/>
                  <a:gd name="connsiteY48" fmla="*/ 77752 h 134055"/>
                  <a:gd name="connsiteX49" fmla="*/ 0 w 225777"/>
                  <a:gd name="connsiteY49" fmla="*/ 78034 h 134055"/>
                  <a:gd name="connsiteX50" fmla="*/ 0 w 225777"/>
                  <a:gd name="connsiteY50" fmla="*/ 78317 h 134055"/>
                  <a:gd name="connsiteX51" fmla="*/ 71 w 225777"/>
                  <a:gd name="connsiteY51" fmla="*/ 78599 h 134055"/>
                  <a:gd name="connsiteX52" fmla="*/ 141 w 225777"/>
                  <a:gd name="connsiteY52" fmla="*/ 78881 h 134055"/>
                  <a:gd name="connsiteX53" fmla="*/ 212 w 225777"/>
                  <a:gd name="connsiteY53" fmla="*/ 79164 h 134055"/>
                  <a:gd name="connsiteX54" fmla="*/ 282 w 225777"/>
                  <a:gd name="connsiteY54" fmla="*/ 79446 h 134055"/>
                  <a:gd name="connsiteX55" fmla="*/ 353 w 225777"/>
                  <a:gd name="connsiteY55" fmla="*/ 79728 h 134055"/>
                  <a:gd name="connsiteX56" fmla="*/ 423 w 225777"/>
                  <a:gd name="connsiteY56" fmla="*/ 79940 h 134055"/>
                  <a:gd name="connsiteX57" fmla="*/ 423 w 225777"/>
                  <a:gd name="connsiteY57" fmla="*/ 79940 h 134055"/>
                  <a:gd name="connsiteX58" fmla="*/ 423 w 225777"/>
                  <a:gd name="connsiteY58" fmla="*/ 80010 h 134055"/>
                  <a:gd name="connsiteX59" fmla="*/ 494 w 225777"/>
                  <a:gd name="connsiteY59" fmla="*/ 80292 h 134055"/>
                  <a:gd name="connsiteX60" fmla="*/ 564 w 225777"/>
                  <a:gd name="connsiteY60" fmla="*/ 80575 h 134055"/>
                  <a:gd name="connsiteX61" fmla="*/ 635 w 225777"/>
                  <a:gd name="connsiteY61" fmla="*/ 80857 h 134055"/>
                  <a:gd name="connsiteX62" fmla="*/ 776 w 225777"/>
                  <a:gd name="connsiteY62" fmla="*/ 81139 h 134055"/>
                  <a:gd name="connsiteX63" fmla="*/ 847 w 225777"/>
                  <a:gd name="connsiteY63" fmla="*/ 81351 h 134055"/>
                  <a:gd name="connsiteX64" fmla="*/ 847 w 225777"/>
                  <a:gd name="connsiteY64" fmla="*/ 81351 h 134055"/>
                  <a:gd name="connsiteX65" fmla="*/ 847 w 225777"/>
                  <a:gd name="connsiteY65" fmla="*/ 81421 h 134055"/>
                  <a:gd name="connsiteX66" fmla="*/ 988 w 225777"/>
                  <a:gd name="connsiteY66" fmla="*/ 81703 h 134055"/>
                  <a:gd name="connsiteX67" fmla="*/ 1129 w 225777"/>
                  <a:gd name="connsiteY67" fmla="*/ 81986 h 134055"/>
                  <a:gd name="connsiteX68" fmla="*/ 1341 w 225777"/>
                  <a:gd name="connsiteY68" fmla="*/ 82339 h 134055"/>
                  <a:gd name="connsiteX69" fmla="*/ 1552 w 225777"/>
                  <a:gd name="connsiteY69" fmla="*/ 82691 h 134055"/>
                  <a:gd name="connsiteX70" fmla="*/ 1623 w 225777"/>
                  <a:gd name="connsiteY70" fmla="*/ 82762 h 134055"/>
                  <a:gd name="connsiteX71" fmla="*/ 1693 w 225777"/>
                  <a:gd name="connsiteY71" fmla="*/ 82833 h 134055"/>
                  <a:gd name="connsiteX72" fmla="*/ 2117 w 225777"/>
                  <a:gd name="connsiteY72" fmla="*/ 83467 h 134055"/>
                  <a:gd name="connsiteX73" fmla="*/ 2469 w 225777"/>
                  <a:gd name="connsiteY73" fmla="*/ 83961 h 134055"/>
                  <a:gd name="connsiteX74" fmla="*/ 2469 w 225777"/>
                  <a:gd name="connsiteY74" fmla="*/ 83961 h 134055"/>
                  <a:gd name="connsiteX75" fmla="*/ 2469 w 225777"/>
                  <a:gd name="connsiteY75" fmla="*/ 83961 h 134055"/>
                  <a:gd name="connsiteX76" fmla="*/ 2752 w 225777"/>
                  <a:gd name="connsiteY76" fmla="*/ 84314 h 134055"/>
                  <a:gd name="connsiteX77" fmla="*/ 2963 w 225777"/>
                  <a:gd name="connsiteY77" fmla="*/ 84596 h 134055"/>
                  <a:gd name="connsiteX78" fmla="*/ 3175 w 225777"/>
                  <a:gd name="connsiteY78" fmla="*/ 84879 h 134055"/>
                  <a:gd name="connsiteX79" fmla="*/ 3387 w 225777"/>
                  <a:gd name="connsiteY79" fmla="*/ 85090 h 134055"/>
                  <a:gd name="connsiteX80" fmla="*/ 3457 w 225777"/>
                  <a:gd name="connsiteY80" fmla="*/ 85161 h 134055"/>
                  <a:gd name="connsiteX81" fmla="*/ 3457 w 225777"/>
                  <a:gd name="connsiteY81" fmla="*/ 85161 h 134055"/>
                  <a:gd name="connsiteX82" fmla="*/ 3598 w 225777"/>
                  <a:gd name="connsiteY82" fmla="*/ 85372 h 134055"/>
                  <a:gd name="connsiteX83" fmla="*/ 3810 w 225777"/>
                  <a:gd name="connsiteY83" fmla="*/ 85584 h 134055"/>
                  <a:gd name="connsiteX84" fmla="*/ 4092 w 225777"/>
                  <a:gd name="connsiteY84" fmla="*/ 85796 h 134055"/>
                  <a:gd name="connsiteX85" fmla="*/ 4374 w 225777"/>
                  <a:gd name="connsiteY85" fmla="*/ 86007 h 134055"/>
                  <a:gd name="connsiteX86" fmla="*/ 4516 w 225777"/>
                  <a:gd name="connsiteY86" fmla="*/ 86078 h 134055"/>
                  <a:gd name="connsiteX87" fmla="*/ 4516 w 225777"/>
                  <a:gd name="connsiteY87" fmla="*/ 86078 h 134055"/>
                  <a:gd name="connsiteX88" fmla="*/ 4586 w 225777"/>
                  <a:gd name="connsiteY88" fmla="*/ 86148 h 134055"/>
                  <a:gd name="connsiteX89" fmla="*/ 4868 w 225777"/>
                  <a:gd name="connsiteY89" fmla="*/ 86360 h 134055"/>
                  <a:gd name="connsiteX90" fmla="*/ 5080 w 225777"/>
                  <a:gd name="connsiteY90" fmla="*/ 86501 h 134055"/>
                  <a:gd name="connsiteX91" fmla="*/ 5292 w 225777"/>
                  <a:gd name="connsiteY91" fmla="*/ 86642 h 134055"/>
                  <a:gd name="connsiteX92" fmla="*/ 5503 w 225777"/>
                  <a:gd name="connsiteY92" fmla="*/ 86784 h 134055"/>
                  <a:gd name="connsiteX93" fmla="*/ 5574 w 225777"/>
                  <a:gd name="connsiteY93" fmla="*/ 86784 h 134055"/>
                  <a:gd name="connsiteX94" fmla="*/ 97649 w 225777"/>
                  <a:gd name="connsiteY94" fmla="*/ 139912 h 134055"/>
                  <a:gd name="connsiteX95" fmla="*/ 97790 w 225777"/>
                  <a:gd name="connsiteY95" fmla="*/ 139982 h 134055"/>
                  <a:gd name="connsiteX96" fmla="*/ 98002 w 225777"/>
                  <a:gd name="connsiteY96" fmla="*/ 140124 h 134055"/>
                  <a:gd name="connsiteX97" fmla="*/ 98213 w 225777"/>
                  <a:gd name="connsiteY97" fmla="*/ 140264 h 134055"/>
                  <a:gd name="connsiteX98" fmla="*/ 98425 w 225777"/>
                  <a:gd name="connsiteY98" fmla="*/ 140335 h 134055"/>
                  <a:gd name="connsiteX99" fmla="*/ 98637 w 225777"/>
                  <a:gd name="connsiteY99" fmla="*/ 140406 h 134055"/>
                  <a:gd name="connsiteX100" fmla="*/ 98707 w 225777"/>
                  <a:gd name="connsiteY100" fmla="*/ 140406 h 134055"/>
                  <a:gd name="connsiteX101" fmla="*/ 98707 w 225777"/>
                  <a:gd name="connsiteY101" fmla="*/ 140406 h 134055"/>
                  <a:gd name="connsiteX102" fmla="*/ 98848 w 225777"/>
                  <a:gd name="connsiteY102" fmla="*/ 140476 h 134055"/>
                  <a:gd name="connsiteX103" fmla="*/ 99060 w 225777"/>
                  <a:gd name="connsiteY103" fmla="*/ 140547 h 134055"/>
                  <a:gd name="connsiteX104" fmla="*/ 99272 w 225777"/>
                  <a:gd name="connsiteY104" fmla="*/ 140618 h 134055"/>
                  <a:gd name="connsiteX105" fmla="*/ 99554 w 225777"/>
                  <a:gd name="connsiteY105" fmla="*/ 140688 h 134055"/>
                  <a:gd name="connsiteX106" fmla="*/ 99766 w 225777"/>
                  <a:gd name="connsiteY106" fmla="*/ 140688 h 134055"/>
                  <a:gd name="connsiteX107" fmla="*/ 99766 w 225777"/>
                  <a:gd name="connsiteY107" fmla="*/ 140688 h 134055"/>
                  <a:gd name="connsiteX108" fmla="*/ 99836 w 225777"/>
                  <a:gd name="connsiteY108" fmla="*/ 140688 h 134055"/>
                  <a:gd name="connsiteX109" fmla="*/ 100118 w 225777"/>
                  <a:gd name="connsiteY109" fmla="*/ 140688 h 134055"/>
                  <a:gd name="connsiteX110" fmla="*/ 100401 w 225777"/>
                  <a:gd name="connsiteY110" fmla="*/ 140688 h 134055"/>
                  <a:gd name="connsiteX111" fmla="*/ 100753 w 225777"/>
                  <a:gd name="connsiteY111" fmla="*/ 140618 h 134055"/>
                  <a:gd name="connsiteX112" fmla="*/ 100753 w 225777"/>
                  <a:gd name="connsiteY112" fmla="*/ 140618 h 134055"/>
                  <a:gd name="connsiteX113" fmla="*/ 100753 w 225777"/>
                  <a:gd name="connsiteY113" fmla="*/ 140618 h 134055"/>
                  <a:gd name="connsiteX114" fmla="*/ 101106 w 225777"/>
                  <a:gd name="connsiteY114" fmla="*/ 140547 h 134055"/>
                  <a:gd name="connsiteX115" fmla="*/ 101600 w 225777"/>
                  <a:gd name="connsiteY115" fmla="*/ 140335 h 134055"/>
                  <a:gd name="connsiteX116" fmla="*/ 228036 w 225777"/>
                  <a:gd name="connsiteY116" fmla="*/ 66816 h 134055"/>
                  <a:gd name="connsiteX117" fmla="*/ 227118 w 225777"/>
                  <a:gd name="connsiteY117" fmla="*/ 67028 h 134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</a:cxnLst>
                <a:rect l="l" t="t" r="r" b="b"/>
                <a:pathLst>
                  <a:path w="225777" h="134055">
                    <a:moveTo>
                      <a:pt x="227118" y="67028"/>
                    </a:moveTo>
                    <a:cubicBezTo>
                      <a:pt x="227118" y="67028"/>
                      <a:pt x="227118" y="67028"/>
                      <a:pt x="227118" y="67028"/>
                    </a:cubicBezTo>
                    <a:cubicBezTo>
                      <a:pt x="226766" y="67098"/>
                      <a:pt x="226483" y="67098"/>
                      <a:pt x="226131" y="67098"/>
                    </a:cubicBezTo>
                    <a:cubicBezTo>
                      <a:pt x="226131" y="67098"/>
                      <a:pt x="226131" y="67098"/>
                      <a:pt x="226131" y="67098"/>
                    </a:cubicBezTo>
                    <a:cubicBezTo>
                      <a:pt x="225778" y="67098"/>
                      <a:pt x="225425" y="67028"/>
                      <a:pt x="225072" y="66887"/>
                    </a:cubicBezTo>
                    <a:cubicBezTo>
                      <a:pt x="225072" y="66887"/>
                      <a:pt x="225072" y="66887"/>
                      <a:pt x="225072" y="66887"/>
                    </a:cubicBezTo>
                    <a:cubicBezTo>
                      <a:pt x="224719" y="66746"/>
                      <a:pt x="224296" y="66604"/>
                      <a:pt x="223943" y="66393"/>
                    </a:cubicBezTo>
                    <a:lnTo>
                      <a:pt x="131868" y="13264"/>
                    </a:lnTo>
                    <a:cubicBezTo>
                      <a:pt x="131516" y="13053"/>
                      <a:pt x="131092" y="12771"/>
                      <a:pt x="130739" y="12488"/>
                    </a:cubicBezTo>
                    <a:cubicBezTo>
                      <a:pt x="130739" y="12488"/>
                      <a:pt x="130739" y="12488"/>
                      <a:pt x="130739" y="12488"/>
                    </a:cubicBezTo>
                    <a:cubicBezTo>
                      <a:pt x="130387" y="12206"/>
                      <a:pt x="130034" y="11854"/>
                      <a:pt x="129681" y="11501"/>
                    </a:cubicBezTo>
                    <a:cubicBezTo>
                      <a:pt x="129681" y="11501"/>
                      <a:pt x="129681" y="11501"/>
                      <a:pt x="129681" y="11501"/>
                    </a:cubicBezTo>
                    <a:cubicBezTo>
                      <a:pt x="129328" y="11148"/>
                      <a:pt x="129046" y="10795"/>
                      <a:pt x="128764" y="10372"/>
                    </a:cubicBezTo>
                    <a:cubicBezTo>
                      <a:pt x="128764" y="10372"/>
                      <a:pt x="128764" y="10372"/>
                      <a:pt x="128764" y="10372"/>
                    </a:cubicBezTo>
                    <a:cubicBezTo>
                      <a:pt x="128482" y="9949"/>
                      <a:pt x="128199" y="9596"/>
                      <a:pt x="127988" y="9173"/>
                    </a:cubicBezTo>
                    <a:cubicBezTo>
                      <a:pt x="127988" y="9173"/>
                      <a:pt x="127988" y="9102"/>
                      <a:pt x="127917" y="9102"/>
                    </a:cubicBezTo>
                    <a:cubicBezTo>
                      <a:pt x="127706" y="8679"/>
                      <a:pt x="127423" y="8255"/>
                      <a:pt x="127282" y="7761"/>
                    </a:cubicBezTo>
                    <a:cubicBezTo>
                      <a:pt x="127282" y="7761"/>
                      <a:pt x="127282" y="7761"/>
                      <a:pt x="127282" y="7761"/>
                    </a:cubicBezTo>
                    <a:cubicBezTo>
                      <a:pt x="127071" y="7338"/>
                      <a:pt x="126929" y="6844"/>
                      <a:pt x="126788" y="6350"/>
                    </a:cubicBezTo>
                    <a:cubicBezTo>
                      <a:pt x="126788" y="6350"/>
                      <a:pt x="126788" y="6350"/>
                      <a:pt x="126788" y="6350"/>
                    </a:cubicBezTo>
                    <a:cubicBezTo>
                      <a:pt x="126647" y="5856"/>
                      <a:pt x="126506" y="5433"/>
                      <a:pt x="126436" y="4939"/>
                    </a:cubicBezTo>
                    <a:cubicBezTo>
                      <a:pt x="126436" y="4939"/>
                      <a:pt x="126436" y="4939"/>
                      <a:pt x="126436" y="4939"/>
                    </a:cubicBezTo>
                    <a:cubicBezTo>
                      <a:pt x="126436" y="4939"/>
                      <a:pt x="126436" y="4939"/>
                      <a:pt x="126436" y="4939"/>
                    </a:cubicBezTo>
                    <a:cubicBezTo>
                      <a:pt x="126365" y="4445"/>
                      <a:pt x="126294" y="4022"/>
                      <a:pt x="126294" y="3528"/>
                    </a:cubicBezTo>
                    <a:cubicBezTo>
                      <a:pt x="126294" y="3104"/>
                      <a:pt x="126365" y="2681"/>
                      <a:pt x="126436" y="2328"/>
                    </a:cubicBezTo>
                    <a:cubicBezTo>
                      <a:pt x="126436" y="2328"/>
                      <a:pt x="126436" y="2328"/>
                      <a:pt x="126436" y="2328"/>
                    </a:cubicBezTo>
                    <a:cubicBezTo>
                      <a:pt x="126506" y="1976"/>
                      <a:pt x="126647" y="1623"/>
                      <a:pt x="126788" y="1341"/>
                    </a:cubicBezTo>
                    <a:cubicBezTo>
                      <a:pt x="126788" y="1341"/>
                      <a:pt x="126788" y="1341"/>
                      <a:pt x="126788" y="1341"/>
                    </a:cubicBezTo>
                    <a:cubicBezTo>
                      <a:pt x="126859" y="1129"/>
                      <a:pt x="127000" y="988"/>
                      <a:pt x="127141" y="847"/>
                    </a:cubicBezTo>
                    <a:cubicBezTo>
                      <a:pt x="127353" y="494"/>
                      <a:pt x="127635" y="212"/>
                      <a:pt x="127988" y="0"/>
                    </a:cubicBezTo>
                    <a:lnTo>
                      <a:pt x="1552" y="73519"/>
                    </a:lnTo>
                    <a:cubicBezTo>
                      <a:pt x="1199" y="73731"/>
                      <a:pt x="917" y="74013"/>
                      <a:pt x="706" y="74366"/>
                    </a:cubicBezTo>
                    <a:cubicBezTo>
                      <a:pt x="706" y="74436"/>
                      <a:pt x="635" y="74436"/>
                      <a:pt x="564" y="74507"/>
                    </a:cubicBezTo>
                    <a:cubicBezTo>
                      <a:pt x="494" y="74648"/>
                      <a:pt x="423" y="74789"/>
                      <a:pt x="353" y="74930"/>
                    </a:cubicBezTo>
                    <a:cubicBezTo>
                      <a:pt x="353" y="74930"/>
                      <a:pt x="353" y="74930"/>
                      <a:pt x="353" y="74930"/>
                    </a:cubicBezTo>
                    <a:cubicBezTo>
                      <a:pt x="353" y="74930"/>
                      <a:pt x="353" y="74930"/>
                      <a:pt x="353" y="74930"/>
                    </a:cubicBezTo>
                    <a:cubicBezTo>
                      <a:pt x="282" y="75001"/>
                      <a:pt x="282" y="75142"/>
                      <a:pt x="212" y="75212"/>
                    </a:cubicBezTo>
                    <a:cubicBezTo>
                      <a:pt x="141" y="75283"/>
                      <a:pt x="141" y="75424"/>
                      <a:pt x="141" y="75495"/>
                    </a:cubicBezTo>
                    <a:cubicBezTo>
                      <a:pt x="141" y="75565"/>
                      <a:pt x="71" y="75706"/>
                      <a:pt x="71" y="75777"/>
                    </a:cubicBezTo>
                    <a:cubicBezTo>
                      <a:pt x="71" y="75847"/>
                      <a:pt x="71" y="75847"/>
                      <a:pt x="71" y="75918"/>
                    </a:cubicBezTo>
                    <a:cubicBezTo>
                      <a:pt x="71" y="75918"/>
                      <a:pt x="71" y="75918"/>
                      <a:pt x="71" y="75918"/>
                    </a:cubicBezTo>
                    <a:cubicBezTo>
                      <a:pt x="71" y="75988"/>
                      <a:pt x="71" y="75988"/>
                      <a:pt x="71" y="76059"/>
                    </a:cubicBezTo>
                    <a:cubicBezTo>
                      <a:pt x="71" y="76130"/>
                      <a:pt x="71" y="76271"/>
                      <a:pt x="0" y="76341"/>
                    </a:cubicBezTo>
                    <a:cubicBezTo>
                      <a:pt x="0" y="76412"/>
                      <a:pt x="0" y="76553"/>
                      <a:pt x="0" y="76624"/>
                    </a:cubicBezTo>
                    <a:cubicBezTo>
                      <a:pt x="0" y="76694"/>
                      <a:pt x="0" y="76835"/>
                      <a:pt x="0" y="76906"/>
                    </a:cubicBezTo>
                    <a:cubicBezTo>
                      <a:pt x="0" y="76976"/>
                      <a:pt x="0" y="77118"/>
                      <a:pt x="0" y="77188"/>
                    </a:cubicBezTo>
                    <a:cubicBezTo>
                      <a:pt x="0" y="77188"/>
                      <a:pt x="0" y="77188"/>
                      <a:pt x="0" y="77188"/>
                    </a:cubicBezTo>
                    <a:cubicBezTo>
                      <a:pt x="0" y="77258"/>
                      <a:pt x="0" y="77329"/>
                      <a:pt x="0" y="77470"/>
                    </a:cubicBezTo>
                    <a:cubicBezTo>
                      <a:pt x="0" y="77541"/>
                      <a:pt x="0" y="77682"/>
                      <a:pt x="0" y="77752"/>
                    </a:cubicBezTo>
                    <a:cubicBezTo>
                      <a:pt x="0" y="77823"/>
                      <a:pt x="0" y="77964"/>
                      <a:pt x="0" y="78034"/>
                    </a:cubicBezTo>
                    <a:cubicBezTo>
                      <a:pt x="0" y="78105"/>
                      <a:pt x="0" y="78246"/>
                      <a:pt x="0" y="78317"/>
                    </a:cubicBezTo>
                    <a:cubicBezTo>
                      <a:pt x="0" y="78388"/>
                      <a:pt x="0" y="78528"/>
                      <a:pt x="71" y="78599"/>
                    </a:cubicBezTo>
                    <a:cubicBezTo>
                      <a:pt x="71" y="78670"/>
                      <a:pt x="71" y="78811"/>
                      <a:pt x="141" y="78881"/>
                    </a:cubicBezTo>
                    <a:cubicBezTo>
                      <a:pt x="141" y="78952"/>
                      <a:pt x="212" y="79093"/>
                      <a:pt x="212" y="79164"/>
                    </a:cubicBezTo>
                    <a:cubicBezTo>
                      <a:pt x="212" y="79234"/>
                      <a:pt x="282" y="79375"/>
                      <a:pt x="282" y="79446"/>
                    </a:cubicBezTo>
                    <a:cubicBezTo>
                      <a:pt x="282" y="79516"/>
                      <a:pt x="353" y="79658"/>
                      <a:pt x="353" y="79728"/>
                    </a:cubicBezTo>
                    <a:cubicBezTo>
                      <a:pt x="353" y="79798"/>
                      <a:pt x="423" y="79869"/>
                      <a:pt x="423" y="79940"/>
                    </a:cubicBezTo>
                    <a:cubicBezTo>
                      <a:pt x="423" y="79940"/>
                      <a:pt x="423" y="79940"/>
                      <a:pt x="423" y="79940"/>
                    </a:cubicBezTo>
                    <a:cubicBezTo>
                      <a:pt x="423" y="79940"/>
                      <a:pt x="423" y="80010"/>
                      <a:pt x="423" y="80010"/>
                    </a:cubicBezTo>
                    <a:cubicBezTo>
                      <a:pt x="423" y="80081"/>
                      <a:pt x="494" y="80222"/>
                      <a:pt x="494" y="80292"/>
                    </a:cubicBezTo>
                    <a:cubicBezTo>
                      <a:pt x="494" y="80363"/>
                      <a:pt x="564" y="80504"/>
                      <a:pt x="564" y="80575"/>
                    </a:cubicBezTo>
                    <a:cubicBezTo>
                      <a:pt x="564" y="80645"/>
                      <a:pt x="635" y="80786"/>
                      <a:pt x="635" y="80857"/>
                    </a:cubicBezTo>
                    <a:cubicBezTo>
                      <a:pt x="706" y="80927"/>
                      <a:pt x="706" y="81069"/>
                      <a:pt x="776" y="81139"/>
                    </a:cubicBezTo>
                    <a:cubicBezTo>
                      <a:pt x="776" y="81210"/>
                      <a:pt x="847" y="81280"/>
                      <a:pt x="847" y="81351"/>
                    </a:cubicBezTo>
                    <a:cubicBezTo>
                      <a:pt x="847" y="81351"/>
                      <a:pt x="847" y="81351"/>
                      <a:pt x="847" y="81351"/>
                    </a:cubicBezTo>
                    <a:cubicBezTo>
                      <a:pt x="847" y="81351"/>
                      <a:pt x="847" y="81421"/>
                      <a:pt x="847" y="81421"/>
                    </a:cubicBezTo>
                    <a:cubicBezTo>
                      <a:pt x="917" y="81492"/>
                      <a:pt x="917" y="81633"/>
                      <a:pt x="988" y="81703"/>
                    </a:cubicBezTo>
                    <a:cubicBezTo>
                      <a:pt x="1058" y="81774"/>
                      <a:pt x="1058" y="81915"/>
                      <a:pt x="1129" y="81986"/>
                    </a:cubicBezTo>
                    <a:cubicBezTo>
                      <a:pt x="1199" y="82127"/>
                      <a:pt x="1270" y="82197"/>
                      <a:pt x="1341" y="82339"/>
                    </a:cubicBezTo>
                    <a:cubicBezTo>
                      <a:pt x="1411" y="82479"/>
                      <a:pt x="1482" y="82550"/>
                      <a:pt x="1552" y="82691"/>
                    </a:cubicBezTo>
                    <a:cubicBezTo>
                      <a:pt x="1552" y="82691"/>
                      <a:pt x="1552" y="82762"/>
                      <a:pt x="1623" y="82762"/>
                    </a:cubicBezTo>
                    <a:cubicBezTo>
                      <a:pt x="1623" y="82762"/>
                      <a:pt x="1693" y="82833"/>
                      <a:pt x="1693" y="82833"/>
                    </a:cubicBezTo>
                    <a:cubicBezTo>
                      <a:pt x="1834" y="83044"/>
                      <a:pt x="1976" y="83256"/>
                      <a:pt x="2117" y="83467"/>
                    </a:cubicBezTo>
                    <a:cubicBezTo>
                      <a:pt x="2258" y="83609"/>
                      <a:pt x="2328" y="83820"/>
                      <a:pt x="2469" y="83961"/>
                    </a:cubicBezTo>
                    <a:cubicBezTo>
                      <a:pt x="2469" y="83961"/>
                      <a:pt x="2469" y="83961"/>
                      <a:pt x="2469" y="83961"/>
                    </a:cubicBezTo>
                    <a:cubicBezTo>
                      <a:pt x="2469" y="83961"/>
                      <a:pt x="2469" y="83961"/>
                      <a:pt x="2469" y="83961"/>
                    </a:cubicBezTo>
                    <a:cubicBezTo>
                      <a:pt x="2540" y="84103"/>
                      <a:pt x="2611" y="84173"/>
                      <a:pt x="2752" y="84314"/>
                    </a:cubicBezTo>
                    <a:cubicBezTo>
                      <a:pt x="2822" y="84385"/>
                      <a:pt x="2893" y="84526"/>
                      <a:pt x="2963" y="84596"/>
                    </a:cubicBezTo>
                    <a:cubicBezTo>
                      <a:pt x="3034" y="84667"/>
                      <a:pt x="3104" y="84737"/>
                      <a:pt x="3175" y="84879"/>
                    </a:cubicBezTo>
                    <a:cubicBezTo>
                      <a:pt x="3246" y="84949"/>
                      <a:pt x="3316" y="85020"/>
                      <a:pt x="3387" y="85090"/>
                    </a:cubicBezTo>
                    <a:cubicBezTo>
                      <a:pt x="3387" y="85090"/>
                      <a:pt x="3387" y="85090"/>
                      <a:pt x="3457" y="85161"/>
                    </a:cubicBezTo>
                    <a:cubicBezTo>
                      <a:pt x="3457" y="85161"/>
                      <a:pt x="3457" y="85161"/>
                      <a:pt x="3457" y="85161"/>
                    </a:cubicBezTo>
                    <a:cubicBezTo>
                      <a:pt x="3528" y="85231"/>
                      <a:pt x="3598" y="85302"/>
                      <a:pt x="3598" y="85372"/>
                    </a:cubicBezTo>
                    <a:cubicBezTo>
                      <a:pt x="3669" y="85443"/>
                      <a:pt x="3739" y="85514"/>
                      <a:pt x="3810" y="85584"/>
                    </a:cubicBezTo>
                    <a:cubicBezTo>
                      <a:pt x="3881" y="85655"/>
                      <a:pt x="3951" y="85725"/>
                      <a:pt x="4092" y="85796"/>
                    </a:cubicBezTo>
                    <a:cubicBezTo>
                      <a:pt x="4163" y="85866"/>
                      <a:pt x="4233" y="85937"/>
                      <a:pt x="4374" y="86007"/>
                    </a:cubicBezTo>
                    <a:cubicBezTo>
                      <a:pt x="4445" y="86078"/>
                      <a:pt x="4445" y="86078"/>
                      <a:pt x="4516" y="86078"/>
                    </a:cubicBezTo>
                    <a:cubicBezTo>
                      <a:pt x="4516" y="86078"/>
                      <a:pt x="4516" y="86078"/>
                      <a:pt x="4516" y="86078"/>
                    </a:cubicBezTo>
                    <a:cubicBezTo>
                      <a:pt x="4516" y="86078"/>
                      <a:pt x="4586" y="86148"/>
                      <a:pt x="4586" y="86148"/>
                    </a:cubicBezTo>
                    <a:cubicBezTo>
                      <a:pt x="4657" y="86219"/>
                      <a:pt x="4727" y="86290"/>
                      <a:pt x="4868" y="86360"/>
                    </a:cubicBezTo>
                    <a:cubicBezTo>
                      <a:pt x="4939" y="86431"/>
                      <a:pt x="5009" y="86501"/>
                      <a:pt x="5080" y="86501"/>
                    </a:cubicBezTo>
                    <a:cubicBezTo>
                      <a:pt x="5151" y="86572"/>
                      <a:pt x="5221" y="86642"/>
                      <a:pt x="5292" y="86642"/>
                    </a:cubicBezTo>
                    <a:cubicBezTo>
                      <a:pt x="5362" y="86713"/>
                      <a:pt x="5433" y="86713"/>
                      <a:pt x="5503" y="86784"/>
                    </a:cubicBezTo>
                    <a:cubicBezTo>
                      <a:pt x="5503" y="86784"/>
                      <a:pt x="5574" y="86784"/>
                      <a:pt x="5574" y="86784"/>
                    </a:cubicBezTo>
                    <a:lnTo>
                      <a:pt x="97649" y="139912"/>
                    </a:lnTo>
                    <a:cubicBezTo>
                      <a:pt x="97719" y="139912"/>
                      <a:pt x="97790" y="139982"/>
                      <a:pt x="97790" y="139982"/>
                    </a:cubicBezTo>
                    <a:cubicBezTo>
                      <a:pt x="97861" y="140053"/>
                      <a:pt x="97931" y="140053"/>
                      <a:pt x="98002" y="140124"/>
                    </a:cubicBezTo>
                    <a:cubicBezTo>
                      <a:pt x="98072" y="140194"/>
                      <a:pt x="98143" y="140194"/>
                      <a:pt x="98213" y="140264"/>
                    </a:cubicBezTo>
                    <a:cubicBezTo>
                      <a:pt x="98284" y="140264"/>
                      <a:pt x="98354" y="140335"/>
                      <a:pt x="98425" y="140335"/>
                    </a:cubicBezTo>
                    <a:cubicBezTo>
                      <a:pt x="98496" y="140335"/>
                      <a:pt x="98566" y="140406"/>
                      <a:pt x="98637" y="140406"/>
                    </a:cubicBezTo>
                    <a:cubicBezTo>
                      <a:pt x="98637" y="140406"/>
                      <a:pt x="98707" y="140406"/>
                      <a:pt x="98707" y="140406"/>
                    </a:cubicBezTo>
                    <a:cubicBezTo>
                      <a:pt x="98707" y="140406"/>
                      <a:pt x="98707" y="140406"/>
                      <a:pt x="98707" y="140406"/>
                    </a:cubicBezTo>
                    <a:cubicBezTo>
                      <a:pt x="98778" y="140406"/>
                      <a:pt x="98778" y="140406"/>
                      <a:pt x="98848" y="140476"/>
                    </a:cubicBezTo>
                    <a:cubicBezTo>
                      <a:pt x="98919" y="140476"/>
                      <a:pt x="98989" y="140547"/>
                      <a:pt x="99060" y="140547"/>
                    </a:cubicBezTo>
                    <a:cubicBezTo>
                      <a:pt x="99131" y="140547"/>
                      <a:pt x="99201" y="140618"/>
                      <a:pt x="99272" y="140618"/>
                    </a:cubicBezTo>
                    <a:cubicBezTo>
                      <a:pt x="99342" y="140618"/>
                      <a:pt x="99413" y="140618"/>
                      <a:pt x="99554" y="140688"/>
                    </a:cubicBezTo>
                    <a:cubicBezTo>
                      <a:pt x="99624" y="140688"/>
                      <a:pt x="99695" y="140688"/>
                      <a:pt x="99766" y="140688"/>
                    </a:cubicBezTo>
                    <a:cubicBezTo>
                      <a:pt x="99766" y="140688"/>
                      <a:pt x="99766" y="140688"/>
                      <a:pt x="99766" y="140688"/>
                    </a:cubicBezTo>
                    <a:cubicBezTo>
                      <a:pt x="99766" y="140688"/>
                      <a:pt x="99766" y="140688"/>
                      <a:pt x="99836" y="140688"/>
                    </a:cubicBezTo>
                    <a:cubicBezTo>
                      <a:pt x="99907" y="140688"/>
                      <a:pt x="100048" y="140688"/>
                      <a:pt x="100118" y="140688"/>
                    </a:cubicBezTo>
                    <a:cubicBezTo>
                      <a:pt x="100189" y="140688"/>
                      <a:pt x="100330" y="140688"/>
                      <a:pt x="100401" y="140688"/>
                    </a:cubicBezTo>
                    <a:cubicBezTo>
                      <a:pt x="100542" y="140688"/>
                      <a:pt x="100612" y="140688"/>
                      <a:pt x="100753" y="140618"/>
                    </a:cubicBezTo>
                    <a:cubicBezTo>
                      <a:pt x="100753" y="140618"/>
                      <a:pt x="100753" y="140618"/>
                      <a:pt x="100753" y="140618"/>
                    </a:cubicBezTo>
                    <a:cubicBezTo>
                      <a:pt x="100753" y="140618"/>
                      <a:pt x="100753" y="140618"/>
                      <a:pt x="100753" y="140618"/>
                    </a:cubicBezTo>
                    <a:cubicBezTo>
                      <a:pt x="100894" y="140618"/>
                      <a:pt x="101036" y="140547"/>
                      <a:pt x="101106" y="140547"/>
                    </a:cubicBezTo>
                    <a:cubicBezTo>
                      <a:pt x="101247" y="140476"/>
                      <a:pt x="101388" y="140406"/>
                      <a:pt x="101600" y="140335"/>
                    </a:cubicBezTo>
                    <a:lnTo>
                      <a:pt x="228036" y="66816"/>
                    </a:lnTo>
                    <a:cubicBezTo>
                      <a:pt x="227683" y="66816"/>
                      <a:pt x="227401" y="66958"/>
                      <a:pt x="227118" y="67028"/>
                    </a:cubicBezTo>
                    <a:close/>
                  </a:path>
                </a:pathLst>
              </a:custGeom>
              <a:solidFill>
                <a:srgbClr val="FFFFFF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xmlns="" id="{B4494D0A-E7C6-4138-B12A-E34057FF43E1}"/>
                  </a:ext>
                </a:extLst>
              </p:cNvPr>
              <p:cNvSpPr/>
              <p:nvPr/>
            </p:nvSpPr>
            <p:spPr>
              <a:xfrm>
                <a:off x="7495300" y="2212186"/>
                <a:ext cx="1726045" cy="992478"/>
              </a:xfrm>
              <a:custGeom>
                <a:avLst/>
                <a:gdLst>
                  <a:gd name="connsiteX0" fmla="*/ 0 w 282222"/>
                  <a:gd name="connsiteY0" fmla="*/ 73519 h 162277"/>
                  <a:gd name="connsiteX1" fmla="*/ 126436 w 282222"/>
                  <a:gd name="connsiteY1" fmla="*/ 0 h 162277"/>
                  <a:gd name="connsiteX2" fmla="*/ 286597 w 282222"/>
                  <a:gd name="connsiteY2" fmla="*/ 92428 h 162277"/>
                  <a:gd name="connsiteX3" fmla="*/ 160091 w 282222"/>
                  <a:gd name="connsiteY3" fmla="*/ 165946 h 1622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82222" h="162277">
                    <a:moveTo>
                      <a:pt x="0" y="73519"/>
                    </a:moveTo>
                    <a:lnTo>
                      <a:pt x="126436" y="0"/>
                    </a:lnTo>
                    <a:lnTo>
                      <a:pt x="286597" y="92428"/>
                    </a:lnTo>
                    <a:lnTo>
                      <a:pt x="160091" y="165946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xmlns="" id="{8948CBF9-828C-4B8B-BD7D-1880F064F6CD}"/>
                  </a:ext>
                </a:extLst>
              </p:cNvPr>
              <p:cNvSpPr/>
              <p:nvPr/>
            </p:nvSpPr>
            <p:spPr>
              <a:xfrm>
                <a:off x="7492707" y="2661822"/>
                <a:ext cx="949324" cy="1596597"/>
              </a:xfrm>
              <a:custGeom>
                <a:avLst/>
                <a:gdLst>
                  <a:gd name="connsiteX0" fmla="*/ 424 w 155222"/>
                  <a:gd name="connsiteY0" fmla="*/ 0 h 261055"/>
                  <a:gd name="connsiteX1" fmla="*/ 160514 w 155222"/>
                  <a:gd name="connsiteY1" fmla="*/ 92428 h 261055"/>
                  <a:gd name="connsiteX2" fmla="*/ 160020 w 155222"/>
                  <a:gd name="connsiteY2" fmla="*/ 267405 h 261055"/>
                  <a:gd name="connsiteX3" fmla="*/ 26247 w 155222"/>
                  <a:gd name="connsiteY3" fmla="*/ 190147 h 261055"/>
                  <a:gd name="connsiteX4" fmla="*/ 0 w 155222"/>
                  <a:gd name="connsiteY4" fmla="*/ 144710 h 261055"/>
                  <a:gd name="connsiteX5" fmla="*/ 424 w 155222"/>
                  <a:gd name="connsiteY5" fmla="*/ 0 h 261055"/>
                  <a:gd name="connsiteX6" fmla="*/ 116981 w 155222"/>
                  <a:gd name="connsiteY6" fmla="*/ 194522 h 261055"/>
                  <a:gd name="connsiteX7" fmla="*/ 88548 w 155222"/>
                  <a:gd name="connsiteY7" fmla="*/ 145274 h 261055"/>
                  <a:gd name="connsiteX8" fmla="*/ 117193 w 155222"/>
                  <a:gd name="connsiteY8" fmla="*/ 128905 h 261055"/>
                  <a:gd name="connsiteX9" fmla="*/ 117193 w 155222"/>
                  <a:gd name="connsiteY9" fmla="*/ 119662 h 261055"/>
                  <a:gd name="connsiteX10" fmla="*/ 113171 w 155222"/>
                  <a:gd name="connsiteY10" fmla="*/ 115429 h 261055"/>
                  <a:gd name="connsiteX11" fmla="*/ 109150 w 155222"/>
                  <a:gd name="connsiteY11" fmla="*/ 115005 h 261055"/>
                  <a:gd name="connsiteX12" fmla="*/ 80504 w 155222"/>
                  <a:gd name="connsiteY12" fmla="*/ 131304 h 261055"/>
                  <a:gd name="connsiteX13" fmla="*/ 52070 w 155222"/>
                  <a:gd name="connsiteY13" fmla="*/ 82056 h 261055"/>
                  <a:gd name="connsiteX14" fmla="*/ 48049 w 155222"/>
                  <a:gd name="connsiteY14" fmla="*/ 77823 h 261055"/>
                  <a:gd name="connsiteX15" fmla="*/ 44027 w 155222"/>
                  <a:gd name="connsiteY15" fmla="*/ 77399 h 261055"/>
                  <a:gd name="connsiteX16" fmla="*/ 44027 w 155222"/>
                  <a:gd name="connsiteY16" fmla="*/ 86642 h 261055"/>
                  <a:gd name="connsiteX17" fmla="*/ 72461 w 155222"/>
                  <a:gd name="connsiteY17" fmla="*/ 135960 h 261055"/>
                  <a:gd name="connsiteX18" fmla="*/ 43815 w 155222"/>
                  <a:gd name="connsiteY18" fmla="*/ 152259 h 261055"/>
                  <a:gd name="connsiteX19" fmla="*/ 43815 w 155222"/>
                  <a:gd name="connsiteY19" fmla="*/ 161502 h 261055"/>
                  <a:gd name="connsiteX20" fmla="*/ 47837 w 155222"/>
                  <a:gd name="connsiteY20" fmla="*/ 165735 h 261055"/>
                  <a:gd name="connsiteX21" fmla="*/ 51859 w 155222"/>
                  <a:gd name="connsiteY21" fmla="*/ 166158 h 261055"/>
                  <a:gd name="connsiteX22" fmla="*/ 80434 w 155222"/>
                  <a:gd name="connsiteY22" fmla="*/ 149860 h 261055"/>
                  <a:gd name="connsiteX23" fmla="*/ 108868 w 155222"/>
                  <a:gd name="connsiteY23" fmla="*/ 199108 h 261055"/>
                  <a:gd name="connsiteX24" fmla="*/ 112819 w 155222"/>
                  <a:gd name="connsiteY24" fmla="*/ 203341 h 261055"/>
                  <a:gd name="connsiteX25" fmla="*/ 116840 w 155222"/>
                  <a:gd name="connsiteY25" fmla="*/ 203764 h 261055"/>
                  <a:gd name="connsiteX26" fmla="*/ 116981 w 155222"/>
                  <a:gd name="connsiteY26" fmla="*/ 194522 h 261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55222" h="261055">
                    <a:moveTo>
                      <a:pt x="424" y="0"/>
                    </a:moveTo>
                    <a:lnTo>
                      <a:pt x="160514" y="92428"/>
                    </a:lnTo>
                    <a:lnTo>
                      <a:pt x="160020" y="267405"/>
                    </a:lnTo>
                    <a:lnTo>
                      <a:pt x="26247" y="190147"/>
                    </a:lnTo>
                    <a:cubicBezTo>
                      <a:pt x="11642" y="181751"/>
                      <a:pt x="-70" y="161431"/>
                      <a:pt x="0" y="144710"/>
                    </a:cubicBezTo>
                    <a:lnTo>
                      <a:pt x="424" y="0"/>
                    </a:lnTo>
                    <a:close/>
                    <a:moveTo>
                      <a:pt x="116981" y="194522"/>
                    </a:moveTo>
                    <a:lnTo>
                      <a:pt x="88548" y="145274"/>
                    </a:lnTo>
                    <a:lnTo>
                      <a:pt x="117193" y="128905"/>
                    </a:lnTo>
                    <a:cubicBezTo>
                      <a:pt x="119451" y="127635"/>
                      <a:pt x="119451" y="123543"/>
                      <a:pt x="117193" y="119662"/>
                    </a:cubicBezTo>
                    <a:cubicBezTo>
                      <a:pt x="116064" y="117757"/>
                      <a:pt x="114653" y="116275"/>
                      <a:pt x="113171" y="115429"/>
                    </a:cubicBezTo>
                    <a:cubicBezTo>
                      <a:pt x="111690" y="114582"/>
                      <a:pt x="110279" y="114370"/>
                      <a:pt x="109150" y="115005"/>
                    </a:cubicBezTo>
                    <a:lnTo>
                      <a:pt x="80504" y="131304"/>
                    </a:lnTo>
                    <a:lnTo>
                      <a:pt x="52070" y="82056"/>
                    </a:lnTo>
                    <a:cubicBezTo>
                      <a:pt x="50941" y="80151"/>
                      <a:pt x="49530" y="78669"/>
                      <a:pt x="48049" y="77823"/>
                    </a:cubicBezTo>
                    <a:cubicBezTo>
                      <a:pt x="46567" y="76976"/>
                      <a:pt x="45156" y="76764"/>
                      <a:pt x="44027" y="77399"/>
                    </a:cubicBezTo>
                    <a:cubicBezTo>
                      <a:pt x="41840" y="78740"/>
                      <a:pt x="41840" y="82832"/>
                      <a:pt x="44027" y="86642"/>
                    </a:cubicBezTo>
                    <a:lnTo>
                      <a:pt x="72461" y="135960"/>
                    </a:lnTo>
                    <a:lnTo>
                      <a:pt x="43815" y="152259"/>
                    </a:lnTo>
                    <a:cubicBezTo>
                      <a:pt x="41628" y="153529"/>
                      <a:pt x="41628" y="157621"/>
                      <a:pt x="43815" y="161502"/>
                    </a:cubicBezTo>
                    <a:cubicBezTo>
                      <a:pt x="44944" y="163406"/>
                      <a:pt x="46355" y="164888"/>
                      <a:pt x="47837" y="165735"/>
                    </a:cubicBezTo>
                    <a:cubicBezTo>
                      <a:pt x="49248" y="166582"/>
                      <a:pt x="50730" y="166723"/>
                      <a:pt x="51859" y="166158"/>
                    </a:cubicBezTo>
                    <a:lnTo>
                      <a:pt x="80434" y="149860"/>
                    </a:lnTo>
                    <a:lnTo>
                      <a:pt x="108868" y="199108"/>
                    </a:lnTo>
                    <a:cubicBezTo>
                      <a:pt x="109996" y="201013"/>
                      <a:pt x="111408" y="202495"/>
                      <a:pt x="112819" y="203341"/>
                    </a:cubicBezTo>
                    <a:cubicBezTo>
                      <a:pt x="114300" y="204188"/>
                      <a:pt x="115782" y="204399"/>
                      <a:pt x="116840" y="203764"/>
                    </a:cubicBezTo>
                    <a:cubicBezTo>
                      <a:pt x="119169" y="202495"/>
                      <a:pt x="119169" y="198402"/>
                      <a:pt x="116981" y="194522"/>
                    </a:cubicBezTo>
                  </a:path>
                </a:pathLst>
              </a:custGeom>
              <a:solidFill>
                <a:schemeClr val="accent1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xmlns="" id="{71A9B47E-092D-47C1-AD22-52BC7E2CE73F}"/>
                  </a:ext>
                </a:extLst>
              </p:cNvPr>
              <p:cNvSpPr/>
              <p:nvPr/>
            </p:nvSpPr>
            <p:spPr>
              <a:xfrm>
                <a:off x="8471381" y="2777462"/>
                <a:ext cx="733567" cy="1510289"/>
              </a:xfrm>
              <a:custGeom>
                <a:avLst/>
                <a:gdLst>
                  <a:gd name="connsiteX0" fmla="*/ 494 w 119944"/>
                  <a:gd name="connsiteY0" fmla="*/ 73519 h 246944"/>
                  <a:gd name="connsiteX1" fmla="*/ 127000 w 119944"/>
                  <a:gd name="connsiteY1" fmla="*/ 0 h 246944"/>
                  <a:gd name="connsiteX2" fmla="*/ 126506 w 119944"/>
                  <a:gd name="connsiteY2" fmla="*/ 175048 h 246944"/>
                  <a:gd name="connsiteX3" fmla="*/ 0 w 119944"/>
                  <a:gd name="connsiteY3" fmla="*/ 248496 h 2469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9944" h="246944">
                    <a:moveTo>
                      <a:pt x="494" y="73519"/>
                    </a:moveTo>
                    <a:lnTo>
                      <a:pt x="127000" y="0"/>
                    </a:lnTo>
                    <a:lnTo>
                      <a:pt x="126506" y="175048"/>
                    </a:lnTo>
                    <a:lnTo>
                      <a:pt x="0" y="248496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</p:grpSp>
        <p:grpSp>
          <p:nvGrpSpPr>
            <p:cNvPr id="67" name="Graphic 3">
              <a:extLst>
                <a:ext uri="{FF2B5EF4-FFF2-40B4-BE49-F238E27FC236}">
                  <a16:creationId xmlns:a16="http://schemas.microsoft.com/office/drawing/2014/main" xmlns="" id="{5E80BE7C-4E2B-49F7-87E5-73AC8ED90ABA}"/>
                </a:ext>
              </a:extLst>
            </p:cNvPr>
            <p:cNvGrpSpPr/>
            <p:nvPr/>
          </p:nvGrpSpPr>
          <p:grpSpPr>
            <a:xfrm>
              <a:off x="8740002" y="2943796"/>
              <a:ext cx="1726045" cy="1984958"/>
              <a:chOff x="2950986" y="6364040"/>
              <a:chExt cx="282222" cy="324556"/>
            </a:xfrm>
            <a:solidFill>
              <a:schemeClr val="accent1"/>
            </a:solidFill>
          </p:grpSpPr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xmlns="" id="{50860DF0-8048-4B47-A2B5-980549467418}"/>
                  </a:ext>
                </a:extLst>
              </p:cNvPr>
              <p:cNvSpPr/>
              <p:nvPr/>
            </p:nvSpPr>
            <p:spPr>
              <a:xfrm>
                <a:off x="3022812" y="6525754"/>
                <a:ext cx="134056" cy="91722"/>
              </a:xfrm>
              <a:custGeom>
                <a:avLst/>
                <a:gdLst>
                  <a:gd name="connsiteX0" fmla="*/ 139629 w 134055"/>
                  <a:gd name="connsiteY0" fmla="*/ 21026 h 91722"/>
                  <a:gd name="connsiteX1" fmla="*/ 139629 w 134055"/>
                  <a:gd name="connsiteY1" fmla="*/ 21026 h 91722"/>
                  <a:gd name="connsiteX2" fmla="*/ 138218 w 134055"/>
                  <a:gd name="connsiteY2" fmla="*/ 21096 h 91722"/>
                  <a:gd name="connsiteX3" fmla="*/ 138218 w 134055"/>
                  <a:gd name="connsiteY3" fmla="*/ 21096 h 91722"/>
                  <a:gd name="connsiteX4" fmla="*/ 136666 w 134055"/>
                  <a:gd name="connsiteY4" fmla="*/ 20743 h 91722"/>
                  <a:gd name="connsiteX5" fmla="*/ 136666 w 134055"/>
                  <a:gd name="connsiteY5" fmla="*/ 20743 h 91722"/>
                  <a:gd name="connsiteX6" fmla="*/ 134973 w 134055"/>
                  <a:gd name="connsiteY6" fmla="*/ 19967 h 91722"/>
                  <a:gd name="connsiteX7" fmla="*/ 133279 w 134055"/>
                  <a:gd name="connsiteY7" fmla="*/ 18768 h 91722"/>
                  <a:gd name="connsiteX8" fmla="*/ 133209 w 134055"/>
                  <a:gd name="connsiteY8" fmla="*/ 18697 h 91722"/>
                  <a:gd name="connsiteX9" fmla="*/ 131657 w 134055"/>
                  <a:gd name="connsiteY9" fmla="*/ 17286 h 91722"/>
                  <a:gd name="connsiteX10" fmla="*/ 131657 w 134055"/>
                  <a:gd name="connsiteY10" fmla="*/ 17286 h 91722"/>
                  <a:gd name="connsiteX11" fmla="*/ 130246 w 134055"/>
                  <a:gd name="connsiteY11" fmla="*/ 15593 h 91722"/>
                  <a:gd name="connsiteX12" fmla="*/ 130246 w 134055"/>
                  <a:gd name="connsiteY12" fmla="*/ 15593 h 91722"/>
                  <a:gd name="connsiteX13" fmla="*/ 129046 w 134055"/>
                  <a:gd name="connsiteY13" fmla="*/ 13758 h 91722"/>
                  <a:gd name="connsiteX14" fmla="*/ 128976 w 134055"/>
                  <a:gd name="connsiteY14" fmla="*/ 13618 h 91722"/>
                  <a:gd name="connsiteX15" fmla="*/ 127988 w 134055"/>
                  <a:gd name="connsiteY15" fmla="*/ 11642 h 91722"/>
                  <a:gd name="connsiteX16" fmla="*/ 127988 w 134055"/>
                  <a:gd name="connsiteY16" fmla="*/ 11571 h 91722"/>
                  <a:gd name="connsiteX17" fmla="*/ 127212 w 134055"/>
                  <a:gd name="connsiteY17" fmla="*/ 9525 h 91722"/>
                  <a:gd name="connsiteX18" fmla="*/ 127212 w 134055"/>
                  <a:gd name="connsiteY18" fmla="*/ 9525 h 91722"/>
                  <a:gd name="connsiteX19" fmla="*/ 126718 w 134055"/>
                  <a:gd name="connsiteY19" fmla="*/ 7479 h 91722"/>
                  <a:gd name="connsiteX20" fmla="*/ 126718 w 134055"/>
                  <a:gd name="connsiteY20" fmla="*/ 7479 h 91722"/>
                  <a:gd name="connsiteX21" fmla="*/ 126718 w 134055"/>
                  <a:gd name="connsiteY21" fmla="*/ 7479 h 91722"/>
                  <a:gd name="connsiteX22" fmla="*/ 126577 w 134055"/>
                  <a:gd name="connsiteY22" fmla="*/ 5433 h 91722"/>
                  <a:gd name="connsiteX23" fmla="*/ 126718 w 134055"/>
                  <a:gd name="connsiteY23" fmla="*/ 3598 h 91722"/>
                  <a:gd name="connsiteX24" fmla="*/ 126718 w 134055"/>
                  <a:gd name="connsiteY24" fmla="*/ 3528 h 91722"/>
                  <a:gd name="connsiteX25" fmla="*/ 127212 w 134055"/>
                  <a:gd name="connsiteY25" fmla="*/ 2046 h 91722"/>
                  <a:gd name="connsiteX26" fmla="*/ 127212 w 134055"/>
                  <a:gd name="connsiteY26" fmla="*/ 2046 h 91722"/>
                  <a:gd name="connsiteX27" fmla="*/ 127847 w 134055"/>
                  <a:gd name="connsiteY27" fmla="*/ 1059 h 91722"/>
                  <a:gd name="connsiteX28" fmla="*/ 128058 w 134055"/>
                  <a:gd name="connsiteY28" fmla="*/ 776 h 91722"/>
                  <a:gd name="connsiteX29" fmla="*/ 128976 w 134055"/>
                  <a:gd name="connsiteY29" fmla="*/ 0 h 91722"/>
                  <a:gd name="connsiteX30" fmla="*/ 2540 w 134055"/>
                  <a:gd name="connsiteY30" fmla="*/ 73519 h 91722"/>
                  <a:gd name="connsiteX31" fmla="*/ 1623 w 134055"/>
                  <a:gd name="connsiteY31" fmla="*/ 74295 h 91722"/>
                  <a:gd name="connsiteX32" fmla="*/ 1411 w 134055"/>
                  <a:gd name="connsiteY32" fmla="*/ 74577 h 91722"/>
                  <a:gd name="connsiteX33" fmla="*/ 1129 w 134055"/>
                  <a:gd name="connsiteY33" fmla="*/ 74930 h 91722"/>
                  <a:gd name="connsiteX34" fmla="*/ 776 w 134055"/>
                  <a:gd name="connsiteY34" fmla="*/ 75495 h 91722"/>
                  <a:gd name="connsiteX35" fmla="*/ 776 w 134055"/>
                  <a:gd name="connsiteY35" fmla="*/ 75495 h 91722"/>
                  <a:gd name="connsiteX36" fmla="*/ 776 w 134055"/>
                  <a:gd name="connsiteY36" fmla="*/ 75495 h 91722"/>
                  <a:gd name="connsiteX37" fmla="*/ 564 w 134055"/>
                  <a:gd name="connsiteY37" fmla="*/ 75918 h 91722"/>
                  <a:gd name="connsiteX38" fmla="*/ 423 w 134055"/>
                  <a:gd name="connsiteY38" fmla="*/ 76341 h 91722"/>
                  <a:gd name="connsiteX39" fmla="*/ 282 w 134055"/>
                  <a:gd name="connsiteY39" fmla="*/ 76764 h 91722"/>
                  <a:gd name="connsiteX40" fmla="*/ 212 w 134055"/>
                  <a:gd name="connsiteY40" fmla="*/ 76976 h 91722"/>
                  <a:gd name="connsiteX41" fmla="*/ 212 w 134055"/>
                  <a:gd name="connsiteY41" fmla="*/ 77047 h 91722"/>
                  <a:gd name="connsiteX42" fmla="*/ 141 w 134055"/>
                  <a:gd name="connsiteY42" fmla="*/ 77258 h 91722"/>
                  <a:gd name="connsiteX43" fmla="*/ 71 w 134055"/>
                  <a:gd name="connsiteY43" fmla="*/ 77682 h 91722"/>
                  <a:gd name="connsiteX44" fmla="*/ 0 w 134055"/>
                  <a:gd name="connsiteY44" fmla="*/ 78105 h 91722"/>
                  <a:gd name="connsiteX45" fmla="*/ 0 w 134055"/>
                  <a:gd name="connsiteY45" fmla="*/ 78528 h 91722"/>
                  <a:gd name="connsiteX46" fmla="*/ 0 w 134055"/>
                  <a:gd name="connsiteY46" fmla="*/ 78952 h 91722"/>
                  <a:gd name="connsiteX47" fmla="*/ 0 w 134055"/>
                  <a:gd name="connsiteY47" fmla="*/ 78952 h 91722"/>
                  <a:gd name="connsiteX48" fmla="*/ 0 w 134055"/>
                  <a:gd name="connsiteY48" fmla="*/ 79305 h 91722"/>
                  <a:gd name="connsiteX49" fmla="*/ 0 w 134055"/>
                  <a:gd name="connsiteY49" fmla="*/ 79728 h 91722"/>
                  <a:gd name="connsiteX50" fmla="*/ 0 w 134055"/>
                  <a:gd name="connsiteY50" fmla="*/ 80151 h 91722"/>
                  <a:gd name="connsiteX51" fmla="*/ 71 w 134055"/>
                  <a:gd name="connsiteY51" fmla="*/ 80575 h 91722"/>
                  <a:gd name="connsiteX52" fmla="*/ 141 w 134055"/>
                  <a:gd name="connsiteY52" fmla="*/ 80998 h 91722"/>
                  <a:gd name="connsiteX53" fmla="*/ 141 w 134055"/>
                  <a:gd name="connsiteY53" fmla="*/ 80998 h 91722"/>
                  <a:gd name="connsiteX54" fmla="*/ 212 w 134055"/>
                  <a:gd name="connsiteY54" fmla="*/ 81421 h 91722"/>
                  <a:gd name="connsiteX55" fmla="*/ 282 w 134055"/>
                  <a:gd name="connsiteY55" fmla="*/ 81845 h 91722"/>
                  <a:gd name="connsiteX56" fmla="*/ 353 w 134055"/>
                  <a:gd name="connsiteY56" fmla="*/ 82268 h 91722"/>
                  <a:gd name="connsiteX57" fmla="*/ 494 w 134055"/>
                  <a:gd name="connsiteY57" fmla="*/ 82691 h 91722"/>
                  <a:gd name="connsiteX58" fmla="*/ 564 w 134055"/>
                  <a:gd name="connsiteY58" fmla="*/ 82973 h 91722"/>
                  <a:gd name="connsiteX59" fmla="*/ 564 w 134055"/>
                  <a:gd name="connsiteY59" fmla="*/ 83044 h 91722"/>
                  <a:gd name="connsiteX60" fmla="*/ 564 w 134055"/>
                  <a:gd name="connsiteY60" fmla="*/ 83115 h 91722"/>
                  <a:gd name="connsiteX61" fmla="*/ 706 w 134055"/>
                  <a:gd name="connsiteY61" fmla="*/ 83538 h 91722"/>
                  <a:gd name="connsiteX62" fmla="*/ 847 w 134055"/>
                  <a:gd name="connsiteY62" fmla="*/ 83961 h 91722"/>
                  <a:gd name="connsiteX63" fmla="*/ 988 w 134055"/>
                  <a:gd name="connsiteY63" fmla="*/ 84385 h 91722"/>
                  <a:gd name="connsiteX64" fmla="*/ 1129 w 134055"/>
                  <a:gd name="connsiteY64" fmla="*/ 84808 h 91722"/>
                  <a:gd name="connsiteX65" fmla="*/ 1270 w 134055"/>
                  <a:gd name="connsiteY65" fmla="*/ 85090 h 91722"/>
                  <a:gd name="connsiteX66" fmla="*/ 1270 w 134055"/>
                  <a:gd name="connsiteY66" fmla="*/ 85161 h 91722"/>
                  <a:gd name="connsiteX67" fmla="*/ 1341 w 134055"/>
                  <a:gd name="connsiteY67" fmla="*/ 85231 h 91722"/>
                  <a:gd name="connsiteX68" fmla="*/ 1552 w 134055"/>
                  <a:gd name="connsiteY68" fmla="*/ 85655 h 91722"/>
                  <a:gd name="connsiteX69" fmla="*/ 1764 w 134055"/>
                  <a:gd name="connsiteY69" fmla="*/ 86078 h 91722"/>
                  <a:gd name="connsiteX70" fmla="*/ 2046 w 134055"/>
                  <a:gd name="connsiteY70" fmla="*/ 86572 h 91722"/>
                  <a:gd name="connsiteX71" fmla="*/ 2328 w 134055"/>
                  <a:gd name="connsiteY71" fmla="*/ 87066 h 91722"/>
                  <a:gd name="connsiteX72" fmla="*/ 2399 w 134055"/>
                  <a:gd name="connsiteY72" fmla="*/ 87207 h 91722"/>
                  <a:gd name="connsiteX73" fmla="*/ 2469 w 134055"/>
                  <a:gd name="connsiteY73" fmla="*/ 87348 h 91722"/>
                  <a:gd name="connsiteX74" fmla="*/ 3104 w 134055"/>
                  <a:gd name="connsiteY74" fmla="*/ 88336 h 91722"/>
                  <a:gd name="connsiteX75" fmla="*/ 3598 w 134055"/>
                  <a:gd name="connsiteY75" fmla="*/ 89042 h 91722"/>
                  <a:gd name="connsiteX76" fmla="*/ 3598 w 134055"/>
                  <a:gd name="connsiteY76" fmla="*/ 89042 h 91722"/>
                  <a:gd name="connsiteX77" fmla="*/ 3598 w 134055"/>
                  <a:gd name="connsiteY77" fmla="*/ 89042 h 91722"/>
                  <a:gd name="connsiteX78" fmla="*/ 3951 w 134055"/>
                  <a:gd name="connsiteY78" fmla="*/ 89535 h 91722"/>
                  <a:gd name="connsiteX79" fmla="*/ 4304 w 134055"/>
                  <a:gd name="connsiteY79" fmla="*/ 89958 h 91722"/>
                  <a:gd name="connsiteX80" fmla="*/ 4657 w 134055"/>
                  <a:gd name="connsiteY80" fmla="*/ 90311 h 91722"/>
                  <a:gd name="connsiteX81" fmla="*/ 5009 w 134055"/>
                  <a:gd name="connsiteY81" fmla="*/ 90664 h 91722"/>
                  <a:gd name="connsiteX82" fmla="*/ 5080 w 134055"/>
                  <a:gd name="connsiteY82" fmla="*/ 90735 h 91722"/>
                  <a:gd name="connsiteX83" fmla="*/ 5080 w 134055"/>
                  <a:gd name="connsiteY83" fmla="*/ 90735 h 91722"/>
                  <a:gd name="connsiteX84" fmla="*/ 5362 w 134055"/>
                  <a:gd name="connsiteY84" fmla="*/ 91017 h 91722"/>
                  <a:gd name="connsiteX85" fmla="*/ 5715 w 134055"/>
                  <a:gd name="connsiteY85" fmla="*/ 91370 h 91722"/>
                  <a:gd name="connsiteX86" fmla="*/ 6068 w 134055"/>
                  <a:gd name="connsiteY86" fmla="*/ 91722 h 91722"/>
                  <a:gd name="connsiteX87" fmla="*/ 6421 w 134055"/>
                  <a:gd name="connsiteY87" fmla="*/ 92075 h 91722"/>
                  <a:gd name="connsiteX88" fmla="*/ 6632 w 134055"/>
                  <a:gd name="connsiteY88" fmla="*/ 92216 h 91722"/>
                  <a:gd name="connsiteX89" fmla="*/ 6703 w 134055"/>
                  <a:gd name="connsiteY89" fmla="*/ 92287 h 91722"/>
                  <a:gd name="connsiteX90" fmla="*/ 6844 w 134055"/>
                  <a:gd name="connsiteY90" fmla="*/ 92428 h 91722"/>
                  <a:gd name="connsiteX91" fmla="*/ 7197 w 134055"/>
                  <a:gd name="connsiteY91" fmla="*/ 92710 h 91722"/>
                  <a:gd name="connsiteX92" fmla="*/ 7549 w 134055"/>
                  <a:gd name="connsiteY92" fmla="*/ 92993 h 91722"/>
                  <a:gd name="connsiteX93" fmla="*/ 7902 w 134055"/>
                  <a:gd name="connsiteY93" fmla="*/ 93204 h 91722"/>
                  <a:gd name="connsiteX94" fmla="*/ 8255 w 134055"/>
                  <a:gd name="connsiteY94" fmla="*/ 93416 h 91722"/>
                  <a:gd name="connsiteX95" fmla="*/ 8326 w 134055"/>
                  <a:gd name="connsiteY95" fmla="*/ 93486 h 91722"/>
                  <a:gd name="connsiteX96" fmla="*/ 8608 w 134055"/>
                  <a:gd name="connsiteY96" fmla="*/ 93627 h 91722"/>
                  <a:gd name="connsiteX97" fmla="*/ 8961 w 134055"/>
                  <a:gd name="connsiteY97" fmla="*/ 93839 h 91722"/>
                  <a:gd name="connsiteX98" fmla="*/ 9313 w 134055"/>
                  <a:gd name="connsiteY98" fmla="*/ 93980 h 91722"/>
                  <a:gd name="connsiteX99" fmla="*/ 9666 w 134055"/>
                  <a:gd name="connsiteY99" fmla="*/ 94121 h 91722"/>
                  <a:gd name="connsiteX100" fmla="*/ 10019 w 134055"/>
                  <a:gd name="connsiteY100" fmla="*/ 94263 h 91722"/>
                  <a:gd name="connsiteX101" fmla="*/ 10089 w 134055"/>
                  <a:gd name="connsiteY101" fmla="*/ 94263 h 91722"/>
                  <a:gd name="connsiteX102" fmla="*/ 10089 w 134055"/>
                  <a:gd name="connsiteY102" fmla="*/ 94263 h 91722"/>
                  <a:gd name="connsiteX103" fmla="*/ 10301 w 134055"/>
                  <a:gd name="connsiteY103" fmla="*/ 94333 h 91722"/>
                  <a:gd name="connsiteX104" fmla="*/ 10654 w 134055"/>
                  <a:gd name="connsiteY104" fmla="*/ 94403 h 91722"/>
                  <a:gd name="connsiteX105" fmla="*/ 11007 w 134055"/>
                  <a:gd name="connsiteY105" fmla="*/ 94474 h 91722"/>
                  <a:gd name="connsiteX106" fmla="*/ 11359 w 134055"/>
                  <a:gd name="connsiteY106" fmla="*/ 94545 h 91722"/>
                  <a:gd name="connsiteX107" fmla="*/ 11642 w 134055"/>
                  <a:gd name="connsiteY107" fmla="*/ 94545 h 91722"/>
                  <a:gd name="connsiteX108" fmla="*/ 11642 w 134055"/>
                  <a:gd name="connsiteY108" fmla="*/ 94545 h 91722"/>
                  <a:gd name="connsiteX109" fmla="*/ 11712 w 134055"/>
                  <a:gd name="connsiteY109" fmla="*/ 94545 h 91722"/>
                  <a:gd name="connsiteX110" fmla="*/ 12136 w 134055"/>
                  <a:gd name="connsiteY110" fmla="*/ 94545 h 91722"/>
                  <a:gd name="connsiteX111" fmla="*/ 12559 w 134055"/>
                  <a:gd name="connsiteY111" fmla="*/ 94545 h 91722"/>
                  <a:gd name="connsiteX112" fmla="*/ 13053 w 134055"/>
                  <a:gd name="connsiteY112" fmla="*/ 94474 h 91722"/>
                  <a:gd name="connsiteX113" fmla="*/ 13053 w 134055"/>
                  <a:gd name="connsiteY113" fmla="*/ 94474 h 91722"/>
                  <a:gd name="connsiteX114" fmla="*/ 13053 w 134055"/>
                  <a:gd name="connsiteY114" fmla="*/ 94474 h 91722"/>
                  <a:gd name="connsiteX115" fmla="*/ 13617 w 134055"/>
                  <a:gd name="connsiteY115" fmla="*/ 94333 h 91722"/>
                  <a:gd name="connsiteX116" fmla="*/ 14323 w 134055"/>
                  <a:gd name="connsiteY116" fmla="*/ 94051 h 91722"/>
                  <a:gd name="connsiteX117" fmla="*/ 140758 w 134055"/>
                  <a:gd name="connsiteY117" fmla="*/ 20532 h 91722"/>
                  <a:gd name="connsiteX118" fmla="*/ 139629 w 134055"/>
                  <a:gd name="connsiteY118" fmla="*/ 21026 h 91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</a:cxnLst>
                <a:rect l="l" t="t" r="r" b="b"/>
                <a:pathLst>
                  <a:path w="134055" h="91722">
                    <a:moveTo>
                      <a:pt x="139629" y="21026"/>
                    </a:moveTo>
                    <a:cubicBezTo>
                      <a:pt x="139629" y="21026"/>
                      <a:pt x="139629" y="21026"/>
                      <a:pt x="139629" y="21026"/>
                    </a:cubicBezTo>
                    <a:cubicBezTo>
                      <a:pt x="139136" y="21096"/>
                      <a:pt x="138712" y="21167"/>
                      <a:pt x="138218" y="21096"/>
                    </a:cubicBezTo>
                    <a:cubicBezTo>
                      <a:pt x="138218" y="21096"/>
                      <a:pt x="138218" y="21096"/>
                      <a:pt x="138218" y="21096"/>
                    </a:cubicBezTo>
                    <a:cubicBezTo>
                      <a:pt x="137724" y="21026"/>
                      <a:pt x="137231" y="20955"/>
                      <a:pt x="136666" y="20743"/>
                    </a:cubicBezTo>
                    <a:cubicBezTo>
                      <a:pt x="136666" y="20743"/>
                      <a:pt x="136666" y="20743"/>
                      <a:pt x="136666" y="20743"/>
                    </a:cubicBezTo>
                    <a:cubicBezTo>
                      <a:pt x="136102" y="20532"/>
                      <a:pt x="135537" y="20320"/>
                      <a:pt x="134973" y="19967"/>
                    </a:cubicBezTo>
                    <a:cubicBezTo>
                      <a:pt x="134408" y="19615"/>
                      <a:pt x="133844" y="19262"/>
                      <a:pt x="133279" y="18768"/>
                    </a:cubicBezTo>
                    <a:cubicBezTo>
                      <a:pt x="133279" y="18768"/>
                      <a:pt x="133279" y="18768"/>
                      <a:pt x="133209" y="18697"/>
                    </a:cubicBezTo>
                    <a:cubicBezTo>
                      <a:pt x="132644" y="18274"/>
                      <a:pt x="132151" y="17780"/>
                      <a:pt x="131657" y="17286"/>
                    </a:cubicBezTo>
                    <a:cubicBezTo>
                      <a:pt x="131657" y="17286"/>
                      <a:pt x="131657" y="17286"/>
                      <a:pt x="131657" y="17286"/>
                    </a:cubicBezTo>
                    <a:cubicBezTo>
                      <a:pt x="131163" y="16722"/>
                      <a:pt x="130669" y="16157"/>
                      <a:pt x="130246" y="15593"/>
                    </a:cubicBezTo>
                    <a:cubicBezTo>
                      <a:pt x="130246" y="15593"/>
                      <a:pt x="130246" y="15593"/>
                      <a:pt x="130246" y="15593"/>
                    </a:cubicBezTo>
                    <a:cubicBezTo>
                      <a:pt x="129822" y="15028"/>
                      <a:pt x="129399" y="14394"/>
                      <a:pt x="129046" y="13758"/>
                    </a:cubicBezTo>
                    <a:cubicBezTo>
                      <a:pt x="129046" y="13758"/>
                      <a:pt x="128976" y="13688"/>
                      <a:pt x="128976" y="13618"/>
                    </a:cubicBezTo>
                    <a:cubicBezTo>
                      <a:pt x="128623" y="12982"/>
                      <a:pt x="128270" y="12347"/>
                      <a:pt x="127988" y="11642"/>
                    </a:cubicBezTo>
                    <a:cubicBezTo>
                      <a:pt x="127988" y="11642"/>
                      <a:pt x="127988" y="11642"/>
                      <a:pt x="127988" y="11571"/>
                    </a:cubicBezTo>
                    <a:cubicBezTo>
                      <a:pt x="127706" y="10866"/>
                      <a:pt x="127423" y="10231"/>
                      <a:pt x="127212" y="9525"/>
                    </a:cubicBezTo>
                    <a:cubicBezTo>
                      <a:pt x="127212" y="9525"/>
                      <a:pt x="127212" y="9525"/>
                      <a:pt x="127212" y="9525"/>
                    </a:cubicBezTo>
                    <a:cubicBezTo>
                      <a:pt x="127000" y="8819"/>
                      <a:pt x="126859" y="8114"/>
                      <a:pt x="126718" y="7479"/>
                    </a:cubicBezTo>
                    <a:lnTo>
                      <a:pt x="126718" y="7479"/>
                    </a:lnTo>
                    <a:cubicBezTo>
                      <a:pt x="126718" y="7479"/>
                      <a:pt x="126718" y="7479"/>
                      <a:pt x="126718" y="7479"/>
                    </a:cubicBezTo>
                    <a:cubicBezTo>
                      <a:pt x="126577" y="6773"/>
                      <a:pt x="126577" y="6068"/>
                      <a:pt x="126577" y="5433"/>
                    </a:cubicBezTo>
                    <a:cubicBezTo>
                      <a:pt x="126577" y="4798"/>
                      <a:pt x="126647" y="4163"/>
                      <a:pt x="126718" y="3598"/>
                    </a:cubicBezTo>
                    <a:cubicBezTo>
                      <a:pt x="126718" y="3598"/>
                      <a:pt x="126718" y="3598"/>
                      <a:pt x="126718" y="3528"/>
                    </a:cubicBezTo>
                    <a:cubicBezTo>
                      <a:pt x="126859" y="2964"/>
                      <a:pt x="127000" y="2470"/>
                      <a:pt x="127212" y="2046"/>
                    </a:cubicBezTo>
                    <a:cubicBezTo>
                      <a:pt x="127212" y="2046"/>
                      <a:pt x="127212" y="2046"/>
                      <a:pt x="127212" y="2046"/>
                    </a:cubicBezTo>
                    <a:cubicBezTo>
                      <a:pt x="127353" y="1694"/>
                      <a:pt x="127635" y="1341"/>
                      <a:pt x="127847" y="1059"/>
                    </a:cubicBezTo>
                    <a:cubicBezTo>
                      <a:pt x="127917" y="988"/>
                      <a:pt x="127988" y="847"/>
                      <a:pt x="128058" y="776"/>
                    </a:cubicBezTo>
                    <a:cubicBezTo>
                      <a:pt x="128341" y="494"/>
                      <a:pt x="128623" y="212"/>
                      <a:pt x="128976" y="0"/>
                    </a:cubicBezTo>
                    <a:lnTo>
                      <a:pt x="2540" y="73519"/>
                    </a:lnTo>
                    <a:cubicBezTo>
                      <a:pt x="2187" y="73731"/>
                      <a:pt x="1905" y="74013"/>
                      <a:pt x="1623" y="74295"/>
                    </a:cubicBezTo>
                    <a:cubicBezTo>
                      <a:pt x="1552" y="74366"/>
                      <a:pt x="1482" y="74507"/>
                      <a:pt x="1411" y="74577"/>
                    </a:cubicBezTo>
                    <a:cubicBezTo>
                      <a:pt x="1341" y="74719"/>
                      <a:pt x="1199" y="74789"/>
                      <a:pt x="1129" y="74930"/>
                    </a:cubicBezTo>
                    <a:cubicBezTo>
                      <a:pt x="988" y="75142"/>
                      <a:pt x="917" y="75283"/>
                      <a:pt x="776" y="75495"/>
                    </a:cubicBezTo>
                    <a:cubicBezTo>
                      <a:pt x="776" y="75495"/>
                      <a:pt x="776" y="75495"/>
                      <a:pt x="776" y="75495"/>
                    </a:cubicBezTo>
                    <a:cubicBezTo>
                      <a:pt x="776" y="75495"/>
                      <a:pt x="776" y="75495"/>
                      <a:pt x="776" y="75495"/>
                    </a:cubicBezTo>
                    <a:cubicBezTo>
                      <a:pt x="706" y="75636"/>
                      <a:pt x="635" y="75777"/>
                      <a:pt x="564" y="75918"/>
                    </a:cubicBezTo>
                    <a:cubicBezTo>
                      <a:pt x="494" y="76059"/>
                      <a:pt x="494" y="76200"/>
                      <a:pt x="423" y="76341"/>
                    </a:cubicBezTo>
                    <a:cubicBezTo>
                      <a:pt x="353" y="76482"/>
                      <a:pt x="353" y="76624"/>
                      <a:pt x="282" y="76764"/>
                    </a:cubicBezTo>
                    <a:cubicBezTo>
                      <a:pt x="282" y="76835"/>
                      <a:pt x="282" y="76906"/>
                      <a:pt x="212" y="76976"/>
                    </a:cubicBezTo>
                    <a:cubicBezTo>
                      <a:pt x="212" y="76976"/>
                      <a:pt x="212" y="76976"/>
                      <a:pt x="212" y="77047"/>
                    </a:cubicBezTo>
                    <a:cubicBezTo>
                      <a:pt x="212" y="77118"/>
                      <a:pt x="212" y="77188"/>
                      <a:pt x="141" y="77258"/>
                    </a:cubicBezTo>
                    <a:cubicBezTo>
                      <a:pt x="141" y="77400"/>
                      <a:pt x="71" y="77541"/>
                      <a:pt x="71" y="77682"/>
                    </a:cubicBezTo>
                    <a:cubicBezTo>
                      <a:pt x="71" y="77823"/>
                      <a:pt x="71" y="77964"/>
                      <a:pt x="0" y="78105"/>
                    </a:cubicBezTo>
                    <a:cubicBezTo>
                      <a:pt x="0" y="78246"/>
                      <a:pt x="0" y="78388"/>
                      <a:pt x="0" y="78528"/>
                    </a:cubicBezTo>
                    <a:cubicBezTo>
                      <a:pt x="0" y="78670"/>
                      <a:pt x="0" y="78811"/>
                      <a:pt x="0" y="78952"/>
                    </a:cubicBezTo>
                    <a:cubicBezTo>
                      <a:pt x="0" y="78952"/>
                      <a:pt x="0" y="78952"/>
                      <a:pt x="0" y="78952"/>
                    </a:cubicBezTo>
                    <a:cubicBezTo>
                      <a:pt x="0" y="79093"/>
                      <a:pt x="0" y="79234"/>
                      <a:pt x="0" y="79305"/>
                    </a:cubicBezTo>
                    <a:cubicBezTo>
                      <a:pt x="0" y="79446"/>
                      <a:pt x="0" y="79587"/>
                      <a:pt x="0" y="79728"/>
                    </a:cubicBezTo>
                    <a:cubicBezTo>
                      <a:pt x="0" y="79869"/>
                      <a:pt x="0" y="80010"/>
                      <a:pt x="0" y="80151"/>
                    </a:cubicBezTo>
                    <a:cubicBezTo>
                      <a:pt x="0" y="80292"/>
                      <a:pt x="0" y="80434"/>
                      <a:pt x="71" y="80575"/>
                    </a:cubicBezTo>
                    <a:cubicBezTo>
                      <a:pt x="71" y="80716"/>
                      <a:pt x="141" y="80857"/>
                      <a:pt x="141" y="80998"/>
                    </a:cubicBezTo>
                    <a:cubicBezTo>
                      <a:pt x="141" y="80998"/>
                      <a:pt x="141" y="80998"/>
                      <a:pt x="141" y="80998"/>
                    </a:cubicBezTo>
                    <a:cubicBezTo>
                      <a:pt x="141" y="81139"/>
                      <a:pt x="212" y="81280"/>
                      <a:pt x="212" y="81421"/>
                    </a:cubicBezTo>
                    <a:cubicBezTo>
                      <a:pt x="212" y="81562"/>
                      <a:pt x="282" y="81703"/>
                      <a:pt x="282" y="81845"/>
                    </a:cubicBezTo>
                    <a:cubicBezTo>
                      <a:pt x="282" y="81986"/>
                      <a:pt x="353" y="82127"/>
                      <a:pt x="353" y="82268"/>
                    </a:cubicBezTo>
                    <a:cubicBezTo>
                      <a:pt x="423" y="82409"/>
                      <a:pt x="423" y="82550"/>
                      <a:pt x="494" y="82691"/>
                    </a:cubicBezTo>
                    <a:cubicBezTo>
                      <a:pt x="494" y="82762"/>
                      <a:pt x="564" y="82903"/>
                      <a:pt x="564" y="82973"/>
                    </a:cubicBezTo>
                    <a:cubicBezTo>
                      <a:pt x="564" y="82973"/>
                      <a:pt x="564" y="82973"/>
                      <a:pt x="564" y="83044"/>
                    </a:cubicBezTo>
                    <a:cubicBezTo>
                      <a:pt x="564" y="83044"/>
                      <a:pt x="564" y="83115"/>
                      <a:pt x="564" y="83115"/>
                    </a:cubicBezTo>
                    <a:cubicBezTo>
                      <a:pt x="635" y="83256"/>
                      <a:pt x="635" y="83397"/>
                      <a:pt x="706" y="83538"/>
                    </a:cubicBezTo>
                    <a:cubicBezTo>
                      <a:pt x="776" y="83679"/>
                      <a:pt x="776" y="83820"/>
                      <a:pt x="847" y="83961"/>
                    </a:cubicBezTo>
                    <a:cubicBezTo>
                      <a:pt x="917" y="84103"/>
                      <a:pt x="917" y="84243"/>
                      <a:pt x="988" y="84385"/>
                    </a:cubicBezTo>
                    <a:cubicBezTo>
                      <a:pt x="1058" y="84526"/>
                      <a:pt x="1129" y="84667"/>
                      <a:pt x="1129" y="84808"/>
                    </a:cubicBezTo>
                    <a:cubicBezTo>
                      <a:pt x="1199" y="84879"/>
                      <a:pt x="1199" y="85020"/>
                      <a:pt x="1270" y="85090"/>
                    </a:cubicBezTo>
                    <a:cubicBezTo>
                      <a:pt x="1270" y="85090"/>
                      <a:pt x="1270" y="85090"/>
                      <a:pt x="1270" y="85161"/>
                    </a:cubicBezTo>
                    <a:cubicBezTo>
                      <a:pt x="1270" y="85161"/>
                      <a:pt x="1270" y="85231"/>
                      <a:pt x="1341" y="85231"/>
                    </a:cubicBezTo>
                    <a:cubicBezTo>
                      <a:pt x="1411" y="85372"/>
                      <a:pt x="1482" y="85514"/>
                      <a:pt x="1552" y="85655"/>
                    </a:cubicBezTo>
                    <a:cubicBezTo>
                      <a:pt x="1623" y="85796"/>
                      <a:pt x="1693" y="85937"/>
                      <a:pt x="1764" y="86078"/>
                    </a:cubicBezTo>
                    <a:cubicBezTo>
                      <a:pt x="1834" y="86219"/>
                      <a:pt x="1905" y="86431"/>
                      <a:pt x="2046" y="86572"/>
                    </a:cubicBezTo>
                    <a:cubicBezTo>
                      <a:pt x="2117" y="86713"/>
                      <a:pt x="2258" y="86925"/>
                      <a:pt x="2328" y="87066"/>
                    </a:cubicBezTo>
                    <a:cubicBezTo>
                      <a:pt x="2328" y="87136"/>
                      <a:pt x="2399" y="87136"/>
                      <a:pt x="2399" y="87207"/>
                    </a:cubicBezTo>
                    <a:cubicBezTo>
                      <a:pt x="2399" y="87278"/>
                      <a:pt x="2469" y="87278"/>
                      <a:pt x="2469" y="87348"/>
                    </a:cubicBezTo>
                    <a:cubicBezTo>
                      <a:pt x="2681" y="87701"/>
                      <a:pt x="2893" y="87983"/>
                      <a:pt x="3104" y="88336"/>
                    </a:cubicBezTo>
                    <a:cubicBezTo>
                      <a:pt x="3246" y="88548"/>
                      <a:pt x="3457" y="88830"/>
                      <a:pt x="3598" y="89042"/>
                    </a:cubicBezTo>
                    <a:cubicBezTo>
                      <a:pt x="3598" y="89042"/>
                      <a:pt x="3598" y="89042"/>
                      <a:pt x="3598" y="89042"/>
                    </a:cubicBezTo>
                    <a:cubicBezTo>
                      <a:pt x="3598" y="89042"/>
                      <a:pt x="3598" y="89042"/>
                      <a:pt x="3598" y="89042"/>
                    </a:cubicBezTo>
                    <a:cubicBezTo>
                      <a:pt x="3739" y="89182"/>
                      <a:pt x="3810" y="89394"/>
                      <a:pt x="3951" y="89535"/>
                    </a:cubicBezTo>
                    <a:cubicBezTo>
                      <a:pt x="4022" y="89676"/>
                      <a:pt x="4163" y="89818"/>
                      <a:pt x="4304" y="89958"/>
                    </a:cubicBezTo>
                    <a:cubicBezTo>
                      <a:pt x="4445" y="90100"/>
                      <a:pt x="4516" y="90241"/>
                      <a:pt x="4657" y="90311"/>
                    </a:cubicBezTo>
                    <a:cubicBezTo>
                      <a:pt x="4798" y="90452"/>
                      <a:pt x="4868" y="90523"/>
                      <a:pt x="5009" y="90664"/>
                    </a:cubicBezTo>
                    <a:cubicBezTo>
                      <a:pt x="5009" y="90664"/>
                      <a:pt x="5080" y="90735"/>
                      <a:pt x="5080" y="90735"/>
                    </a:cubicBezTo>
                    <a:cubicBezTo>
                      <a:pt x="5080" y="90735"/>
                      <a:pt x="5080" y="90735"/>
                      <a:pt x="5080" y="90735"/>
                    </a:cubicBezTo>
                    <a:cubicBezTo>
                      <a:pt x="5151" y="90805"/>
                      <a:pt x="5221" y="90946"/>
                      <a:pt x="5362" y="91017"/>
                    </a:cubicBezTo>
                    <a:cubicBezTo>
                      <a:pt x="5503" y="91158"/>
                      <a:pt x="5574" y="91229"/>
                      <a:pt x="5715" y="91370"/>
                    </a:cubicBezTo>
                    <a:cubicBezTo>
                      <a:pt x="5856" y="91511"/>
                      <a:pt x="5927" y="91581"/>
                      <a:pt x="6068" y="91722"/>
                    </a:cubicBezTo>
                    <a:cubicBezTo>
                      <a:pt x="6209" y="91863"/>
                      <a:pt x="6350" y="91934"/>
                      <a:pt x="6421" y="92075"/>
                    </a:cubicBezTo>
                    <a:cubicBezTo>
                      <a:pt x="6491" y="92146"/>
                      <a:pt x="6562" y="92146"/>
                      <a:pt x="6632" y="92216"/>
                    </a:cubicBezTo>
                    <a:cubicBezTo>
                      <a:pt x="6632" y="92216"/>
                      <a:pt x="6632" y="92216"/>
                      <a:pt x="6703" y="92287"/>
                    </a:cubicBezTo>
                    <a:cubicBezTo>
                      <a:pt x="6773" y="92357"/>
                      <a:pt x="6773" y="92357"/>
                      <a:pt x="6844" y="92428"/>
                    </a:cubicBezTo>
                    <a:cubicBezTo>
                      <a:pt x="6985" y="92499"/>
                      <a:pt x="7056" y="92639"/>
                      <a:pt x="7197" y="92710"/>
                    </a:cubicBezTo>
                    <a:cubicBezTo>
                      <a:pt x="7338" y="92781"/>
                      <a:pt x="7408" y="92851"/>
                      <a:pt x="7549" y="92993"/>
                    </a:cubicBezTo>
                    <a:cubicBezTo>
                      <a:pt x="7691" y="93063"/>
                      <a:pt x="7761" y="93133"/>
                      <a:pt x="7902" y="93204"/>
                    </a:cubicBezTo>
                    <a:cubicBezTo>
                      <a:pt x="8043" y="93275"/>
                      <a:pt x="8114" y="93345"/>
                      <a:pt x="8255" y="93416"/>
                    </a:cubicBezTo>
                    <a:cubicBezTo>
                      <a:pt x="8255" y="93416"/>
                      <a:pt x="8326" y="93416"/>
                      <a:pt x="8326" y="93486"/>
                    </a:cubicBezTo>
                    <a:cubicBezTo>
                      <a:pt x="8396" y="93557"/>
                      <a:pt x="8537" y="93557"/>
                      <a:pt x="8608" y="93627"/>
                    </a:cubicBezTo>
                    <a:cubicBezTo>
                      <a:pt x="8749" y="93698"/>
                      <a:pt x="8819" y="93769"/>
                      <a:pt x="8961" y="93839"/>
                    </a:cubicBezTo>
                    <a:cubicBezTo>
                      <a:pt x="9102" y="93909"/>
                      <a:pt x="9172" y="93980"/>
                      <a:pt x="9313" y="93980"/>
                    </a:cubicBezTo>
                    <a:cubicBezTo>
                      <a:pt x="9454" y="94051"/>
                      <a:pt x="9525" y="94051"/>
                      <a:pt x="9666" y="94121"/>
                    </a:cubicBezTo>
                    <a:cubicBezTo>
                      <a:pt x="9807" y="94192"/>
                      <a:pt x="9878" y="94192"/>
                      <a:pt x="10019" y="94263"/>
                    </a:cubicBezTo>
                    <a:cubicBezTo>
                      <a:pt x="10019" y="94263"/>
                      <a:pt x="10089" y="94263"/>
                      <a:pt x="10089" y="94263"/>
                    </a:cubicBezTo>
                    <a:cubicBezTo>
                      <a:pt x="10089" y="94263"/>
                      <a:pt x="10089" y="94263"/>
                      <a:pt x="10089" y="94263"/>
                    </a:cubicBezTo>
                    <a:cubicBezTo>
                      <a:pt x="10160" y="94263"/>
                      <a:pt x="10231" y="94333"/>
                      <a:pt x="10301" y="94333"/>
                    </a:cubicBezTo>
                    <a:cubicBezTo>
                      <a:pt x="10442" y="94333"/>
                      <a:pt x="10513" y="94403"/>
                      <a:pt x="10654" y="94403"/>
                    </a:cubicBezTo>
                    <a:cubicBezTo>
                      <a:pt x="10795" y="94403"/>
                      <a:pt x="10866" y="94474"/>
                      <a:pt x="11007" y="94474"/>
                    </a:cubicBezTo>
                    <a:cubicBezTo>
                      <a:pt x="11148" y="94474"/>
                      <a:pt x="11218" y="94545"/>
                      <a:pt x="11359" y="94545"/>
                    </a:cubicBezTo>
                    <a:cubicBezTo>
                      <a:pt x="11430" y="94545"/>
                      <a:pt x="11501" y="94545"/>
                      <a:pt x="11642" y="94545"/>
                    </a:cubicBezTo>
                    <a:cubicBezTo>
                      <a:pt x="11642" y="94545"/>
                      <a:pt x="11642" y="94545"/>
                      <a:pt x="11642" y="94545"/>
                    </a:cubicBezTo>
                    <a:cubicBezTo>
                      <a:pt x="11642" y="94545"/>
                      <a:pt x="11712" y="94545"/>
                      <a:pt x="11712" y="94545"/>
                    </a:cubicBezTo>
                    <a:cubicBezTo>
                      <a:pt x="11853" y="94545"/>
                      <a:pt x="11994" y="94545"/>
                      <a:pt x="12136" y="94545"/>
                    </a:cubicBezTo>
                    <a:cubicBezTo>
                      <a:pt x="12277" y="94545"/>
                      <a:pt x="12418" y="94545"/>
                      <a:pt x="12559" y="94545"/>
                    </a:cubicBezTo>
                    <a:cubicBezTo>
                      <a:pt x="12700" y="94545"/>
                      <a:pt x="12912" y="94474"/>
                      <a:pt x="13053" y="94474"/>
                    </a:cubicBezTo>
                    <a:cubicBezTo>
                      <a:pt x="13053" y="94474"/>
                      <a:pt x="13053" y="94474"/>
                      <a:pt x="13053" y="94474"/>
                    </a:cubicBezTo>
                    <a:cubicBezTo>
                      <a:pt x="13053" y="94474"/>
                      <a:pt x="13053" y="94474"/>
                      <a:pt x="13053" y="94474"/>
                    </a:cubicBezTo>
                    <a:cubicBezTo>
                      <a:pt x="13264" y="94403"/>
                      <a:pt x="13406" y="94403"/>
                      <a:pt x="13617" y="94333"/>
                    </a:cubicBezTo>
                    <a:cubicBezTo>
                      <a:pt x="13829" y="94263"/>
                      <a:pt x="14111" y="94121"/>
                      <a:pt x="14323" y="94051"/>
                    </a:cubicBezTo>
                    <a:lnTo>
                      <a:pt x="140758" y="20532"/>
                    </a:lnTo>
                    <a:cubicBezTo>
                      <a:pt x="140476" y="20814"/>
                      <a:pt x="140053" y="20955"/>
                      <a:pt x="139629" y="21026"/>
                    </a:cubicBezTo>
                    <a:close/>
                  </a:path>
                </a:pathLst>
              </a:custGeom>
              <a:solidFill>
                <a:srgbClr val="FFFFFF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xmlns="" id="{86C56B02-148F-4165-9662-36CA0150481A}"/>
                  </a:ext>
                </a:extLst>
              </p:cNvPr>
              <p:cNvSpPr/>
              <p:nvPr/>
            </p:nvSpPr>
            <p:spPr>
              <a:xfrm>
                <a:off x="3023094" y="6463736"/>
                <a:ext cx="134056" cy="91722"/>
              </a:xfrm>
              <a:custGeom>
                <a:avLst/>
                <a:gdLst>
                  <a:gd name="connsiteX0" fmla="*/ 139488 w 134055"/>
                  <a:gd name="connsiteY0" fmla="*/ 21096 h 91722"/>
                  <a:gd name="connsiteX1" fmla="*/ 139488 w 134055"/>
                  <a:gd name="connsiteY1" fmla="*/ 21096 h 91722"/>
                  <a:gd name="connsiteX2" fmla="*/ 138077 w 134055"/>
                  <a:gd name="connsiteY2" fmla="*/ 21167 h 91722"/>
                  <a:gd name="connsiteX3" fmla="*/ 138077 w 134055"/>
                  <a:gd name="connsiteY3" fmla="*/ 21167 h 91722"/>
                  <a:gd name="connsiteX4" fmla="*/ 136525 w 134055"/>
                  <a:gd name="connsiteY4" fmla="*/ 20814 h 91722"/>
                  <a:gd name="connsiteX5" fmla="*/ 136525 w 134055"/>
                  <a:gd name="connsiteY5" fmla="*/ 20814 h 91722"/>
                  <a:gd name="connsiteX6" fmla="*/ 134832 w 134055"/>
                  <a:gd name="connsiteY6" fmla="*/ 20038 h 91722"/>
                  <a:gd name="connsiteX7" fmla="*/ 133138 w 134055"/>
                  <a:gd name="connsiteY7" fmla="*/ 18838 h 91722"/>
                  <a:gd name="connsiteX8" fmla="*/ 133068 w 134055"/>
                  <a:gd name="connsiteY8" fmla="*/ 18768 h 91722"/>
                  <a:gd name="connsiteX9" fmla="*/ 131516 w 134055"/>
                  <a:gd name="connsiteY9" fmla="*/ 17286 h 91722"/>
                  <a:gd name="connsiteX10" fmla="*/ 131516 w 134055"/>
                  <a:gd name="connsiteY10" fmla="*/ 17286 h 91722"/>
                  <a:gd name="connsiteX11" fmla="*/ 130104 w 134055"/>
                  <a:gd name="connsiteY11" fmla="*/ 15593 h 91722"/>
                  <a:gd name="connsiteX12" fmla="*/ 130104 w 134055"/>
                  <a:gd name="connsiteY12" fmla="*/ 15593 h 91722"/>
                  <a:gd name="connsiteX13" fmla="*/ 128905 w 134055"/>
                  <a:gd name="connsiteY13" fmla="*/ 13758 h 91722"/>
                  <a:gd name="connsiteX14" fmla="*/ 128834 w 134055"/>
                  <a:gd name="connsiteY14" fmla="*/ 13617 h 91722"/>
                  <a:gd name="connsiteX15" fmla="*/ 127847 w 134055"/>
                  <a:gd name="connsiteY15" fmla="*/ 11642 h 91722"/>
                  <a:gd name="connsiteX16" fmla="*/ 127847 w 134055"/>
                  <a:gd name="connsiteY16" fmla="*/ 11642 h 91722"/>
                  <a:gd name="connsiteX17" fmla="*/ 127071 w 134055"/>
                  <a:gd name="connsiteY17" fmla="*/ 9595 h 91722"/>
                  <a:gd name="connsiteX18" fmla="*/ 127071 w 134055"/>
                  <a:gd name="connsiteY18" fmla="*/ 9525 h 91722"/>
                  <a:gd name="connsiteX19" fmla="*/ 126577 w 134055"/>
                  <a:gd name="connsiteY19" fmla="*/ 7479 h 91722"/>
                  <a:gd name="connsiteX20" fmla="*/ 126577 w 134055"/>
                  <a:gd name="connsiteY20" fmla="*/ 7479 h 91722"/>
                  <a:gd name="connsiteX21" fmla="*/ 126436 w 134055"/>
                  <a:gd name="connsiteY21" fmla="*/ 5433 h 91722"/>
                  <a:gd name="connsiteX22" fmla="*/ 126577 w 134055"/>
                  <a:gd name="connsiteY22" fmla="*/ 3598 h 91722"/>
                  <a:gd name="connsiteX23" fmla="*/ 126577 w 134055"/>
                  <a:gd name="connsiteY23" fmla="*/ 3528 h 91722"/>
                  <a:gd name="connsiteX24" fmla="*/ 127071 w 134055"/>
                  <a:gd name="connsiteY24" fmla="*/ 2046 h 91722"/>
                  <a:gd name="connsiteX25" fmla="*/ 127071 w 134055"/>
                  <a:gd name="connsiteY25" fmla="*/ 2046 h 91722"/>
                  <a:gd name="connsiteX26" fmla="*/ 127706 w 134055"/>
                  <a:gd name="connsiteY26" fmla="*/ 1059 h 91722"/>
                  <a:gd name="connsiteX27" fmla="*/ 127917 w 134055"/>
                  <a:gd name="connsiteY27" fmla="*/ 776 h 91722"/>
                  <a:gd name="connsiteX28" fmla="*/ 128834 w 134055"/>
                  <a:gd name="connsiteY28" fmla="*/ 0 h 91722"/>
                  <a:gd name="connsiteX29" fmla="*/ 2399 w 134055"/>
                  <a:gd name="connsiteY29" fmla="*/ 73519 h 91722"/>
                  <a:gd name="connsiteX30" fmla="*/ 1482 w 134055"/>
                  <a:gd name="connsiteY30" fmla="*/ 74295 h 91722"/>
                  <a:gd name="connsiteX31" fmla="*/ 1270 w 134055"/>
                  <a:gd name="connsiteY31" fmla="*/ 74577 h 91722"/>
                  <a:gd name="connsiteX32" fmla="*/ 988 w 134055"/>
                  <a:gd name="connsiteY32" fmla="*/ 74930 h 91722"/>
                  <a:gd name="connsiteX33" fmla="*/ 635 w 134055"/>
                  <a:gd name="connsiteY33" fmla="*/ 75495 h 91722"/>
                  <a:gd name="connsiteX34" fmla="*/ 635 w 134055"/>
                  <a:gd name="connsiteY34" fmla="*/ 75565 h 91722"/>
                  <a:gd name="connsiteX35" fmla="*/ 635 w 134055"/>
                  <a:gd name="connsiteY35" fmla="*/ 75565 h 91722"/>
                  <a:gd name="connsiteX36" fmla="*/ 494 w 134055"/>
                  <a:gd name="connsiteY36" fmla="*/ 75988 h 91722"/>
                  <a:gd name="connsiteX37" fmla="*/ 353 w 134055"/>
                  <a:gd name="connsiteY37" fmla="*/ 76412 h 91722"/>
                  <a:gd name="connsiteX38" fmla="*/ 212 w 134055"/>
                  <a:gd name="connsiteY38" fmla="*/ 76835 h 91722"/>
                  <a:gd name="connsiteX39" fmla="*/ 141 w 134055"/>
                  <a:gd name="connsiteY39" fmla="*/ 77047 h 91722"/>
                  <a:gd name="connsiteX40" fmla="*/ 141 w 134055"/>
                  <a:gd name="connsiteY40" fmla="*/ 77117 h 91722"/>
                  <a:gd name="connsiteX41" fmla="*/ 141 w 134055"/>
                  <a:gd name="connsiteY41" fmla="*/ 77258 h 91722"/>
                  <a:gd name="connsiteX42" fmla="*/ 71 w 134055"/>
                  <a:gd name="connsiteY42" fmla="*/ 77682 h 91722"/>
                  <a:gd name="connsiteX43" fmla="*/ 0 w 134055"/>
                  <a:gd name="connsiteY43" fmla="*/ 78105 h 91722"/>
                  <a:gd name="connsiteX44" fmla="*/ 0 w 134055"/>
                  <a:gd name="connsiteY44" fmla="*/ 78528 h 91722"/>
                  <a:gd name="connsiteX45" fmla="*/ 0 w 134055"/>
                  <a:gd name="connsiteY45" fmla="*/ 78952 h 91722"/>
                  <a:gd name="connsiteX46" fmla="*/ 0 w 134055"/>
                  <a:gd name="connsiteY46" fmla="*/ 78952 h 91722"/>
                  <a:gd name="connsiteX47" fmla="*/ 0 w 134055"/>
                  <a:gd name="connsiteY47" fmla="*/ 79304 h 91722"/>
                  <a:gd name="connsiteX48" fmla="*/ 0 w 134055"/>
                  <a:gd name="connsiteY48" fmla="*/ 79728 h 91722"/>
                  <a:gd name="connsiteX49" fmla="*/ 0 w 134055"/>
                  <a:gd name="connsiteY49" fmla="*/ 80151 h 91722"/>
                  <a:gd name="connsiteX50" fmla="*/ 71 w 134055"/>
                  <a:gd name="connsiteY50" fmla="*/ 80574 h 91722"/>
                  <a:gd name="connsiteX51" fmla="*/ 141 w 134055"/>
                  <a:gd name="connsiteY51" fmla="*/ 80998 h 91722"/>
                  <a:gd name="connsiteX52" fmla="*/ 141 w 134055"/>
                  <a:gd name="connsiteY52" fmla="*/ 80998 h 91722"/>
                  <a:gd name="connsiteX53" fmla="*/ 141 w 134055"/>
                  <a:gd name="connsiteY53" fmla="*/ 80998 h 91722"/>
                  <a:gd name="connsiteX54" fmla="*/ 212 w 134055"/>
                  <a:gd name="connsiteY54" fmla="*/ 81421 h 91722"/>
                  <a:gd name="connsiteX55" fmla="*/ 282 w 134055"/>
                  <a:gd name="connsiteY55" fmla="*/ 81844 h 91722"/>
                  <a:gd name="connsiteX56" fmla="*/ 353 w 134055"/>
                  <a:gd name="connsiteY56" fmla="*/ 82268 h 91722"/>
                  <a:gd name="connsiteX57" fmla="*/ 494 w 134055"/>
                  <a:gd name="connsiteY57" fmla="*/ 82691 h 91722"/>
                  <a:gd name="connsiteX58" fmla="*/ 564 w 134055"/>
                  <a:gd name="connsiteY58" fmla="*/ 83044 h 91722"/>
                  <a:gd name="connsiteX59" fmla="*/ 564 w 134055"/>
                  <a:gd name="connsiteY59" fmla="*/ 83044 h 91722"/>
                  <a:gd name="connsiteX60" fmla="*/ 564 w 134055"/>
                  <a:gd name="connsiteY60" fmla="*/ 83115 h 91722"/>
                  <a:gd name="connsiteX61" fmla="*/ 706 w 134055"/>
                  <a:gd name="connsiteY61" fmla="*/ 83538 h 91722"/>
                  <a:gd name="connsiteX62" fmla="*/ 847 w 134055"/>
                  <a:gd name="connsiteY62" fmla="*/ 83961 h 91722"/>
                  <a:gd name="connsiteX63" fmla="*/ 988 w 134055"/>
                  <a:gd name="connsiteY63" fmla="*/ 84385 h 91722"/>
                  <a:gd name="connsiteX64" fmla="*/ 1129 w 134055"/>
                  <a:gd name="connsiteY64" fmla="*/ 84808 h 91722"/>
                  <a:gd name="connsiteX65" fmla="*/ 1270 w 134055"/>
                  <a:gd name="connsiteY65" fmla="*/ 85090 h 91722"/>
                  <a:gd name="connsiteX66" fmla="*/ 1270 w 134055"/>
                  <a:gd name="connsiteY66" fmla="*/ 85090 h 91722"/>
                  <a:gd name="connsiteX67" fmla="*/ 1341 w 134055"/>
                  <a:gd name="connsiteY67" fmla="*/ 85161 h 91722"/>
                  <a:gd name="connsiteX68" fmla="*/ 1552 w 134055"/>
                  <a:gd name="connsiteY68" fmla="*/ 85584 h 91722"/>
                  <a:gd name="connsiteX69" fmla="*/ 1764 w 134055"/>
                  <a:gd name="connsiteY69" fmla="*/ 86007 h 91722"/>
                  <a:gd name="connsiteX70" fmla="*/ 2046 w 134055"/>
                  <a:gd name="connsiteY70" fmla="*/ 86501 h 91722"/>
                  <a:gd name="connsiteX71" fmla="*/ 2328 w 134055"/>
                  <a:gd name="connsiteY71" fmla="*/ 86995 h 91722"/>
                  <a:gd name="connsiteX72" fmla="*/ 2399 w 134055"/>
                  <a:gd name="connsiteY72" fmla="*/ 87136 h 91722"/>
                  <a:gd name="connsiteX73" fmla="*/ 2469 w 134055"/>
                  <a:gd name="connsiteY73" fmla="*/ 87277 h 91722"/>
                  <a:gd name="connsiteX74" fmla="*/ 3104 w 134055"/>
                  <a:gd name="connsiteY74" fmla="*/ 88265 h 91722"/>
                  <a:gd name="connsiteX75" fmla="*/ 3598 w 134055"/>
                  <a:gd name="connsiteY75" fmla="*/ 88970 h 91722"/>
                  <a:gd name="connsiteX76" fmla="*/ 3598 w 134055"/>
                  <a:gd name="connsiteY76" fmla="*/ 88970 h 91722"/>
                  <a:gd name="connsiteX77" fmla="*/ 3598 w 134055"/>
                  <a:gd name="connsiteY77" fmla="*/ 88970 h 91722"/>
                  <a:gd name="connsiteX78" fmla="*/ 3951 w 134055"/>
                  <a:gd name="connsiteY78" fmla="*/ 89464 h 91722"/>
                  <a:gd name="connsiteX79" fmla="*/ 4304 w 134055"/>
                  <a:gd name="connsiteY79" fmla="*/ 89888 h 91722"/>
                  <a:gd name="connsiteX80" fmla="*/ 4657 w 134055"/>
                  <a:gd name="connsiteY80" fmla="*/ 90240 h 91722"/>
                  <a:gd name="connsiteX81" fmla="*/ 5009 w 134055"/>
                  <a:gd name="connsiteY81" fmla="*/ 90594 h 91722"/>
                  <a:gd name="connsiteX82" fmla="*/ 5080 w 134055"/>
                  <a:gd name="connsiteY82" fmla="*/ 90664 h 91722"/>
                  <a:gd name="connsiteX83" fmla="*/ 5080 w 134055"/>
                  <a:gd name="connsiteY83" fmla="*/ 90664 h 91722"/>
                  <a:gd name="connsiteX84" fmla="*/ 5362 w 134055"/>
                  <a:gd name="connsiteY84" fmla="*/ 90946 h 91722"/>
                  <a:gd name="connsiteX85" fmla="*/ 5715 w 134055"/>
                  <a:gd name="connsiteY85" fmla="*/ 91299 h 91722"/>
                  <a:gd name="connsiteX86" fmla="*/ 6068 w 134055"/>
                  <a:gd name="connsiteY86" fmla="*/ 91652 h 91722"/>
                  <a:gd name="connsiteX87" fmla="*/ 6421 w 134055"/>
                  <a:gd name="connsiteY87" fmla="*/ 92004 h 91722"/>
                  <a:gd name="connsiteX88" fmla="*/ 6632 w 134055"/>
                  <a:gd name="connsiteY88" fmla="*/ 92146 h 91722"/>
                  <a:gd name="connsiteX89" fmla="*/ 6703 w 134055"/>
                  <a:gd name="connsiteY89" fmla="*/ 92146 h 91722"/>
                  <a:gd name="connsiteX90" fmla="*/ 6844 w 134055"/>
                  <a:gd name="connsiteY90" fmla="*/ 92287 h 91722"/>
                  <a:gd name="connsiteX91" fmla="*/ 7197 w 134055"/>
                  <a:gd name="connsiteY91" fmla="*/ 92569 h 91722"/>
                  <a:gd name="connsiteX92" fmla="*/ 7549 w 134055"/>
                  <a:gd name="connsiteY92" fmla="*/ 92851 h 91722"/>
                  <a:gd name="connsiteX93" fmla="*/ 7902 w 134055"/>
                  <a:gd name="connsiteY93" fmla="*/ 93063 h 91722"/>
                  <a:gd name="connsiteX94" fmla="*/ 8255 w 134055"/>
                  <a:gd name="connsiteY94" fmla="*/ 93275 h 91722"/>
                  <a:gd name="connsiteX95" fmla="*/ 8326 w 134055"/>
                  <a:gd name="connsiteY95" fmla="*/ 93345 h 91722"/>
                  <a:gd name="connsiteX96" fmla="*/ 8608 w 134055"/>
                  <a:gd name="connsiteY96" fmla="*/ 93486 h 91722"/>
                  <a:gd name="connsiteX97" fmla="*/ 8961 w 134055"/>
                  <a:gd name="connsiteY97" fmla="*/ 93627 h 91722"/>
                  <a:gd name="connsiteX98" fmla="*/ 9313 w 134055"/>
                  <a:gd name="connsiteY98" fmla="*/ 93768 h 91722"/>
                  <a:gd name="connsiteX99" fmla="*/ 9666 w 134055"/>
                  <a:gd name="connsiteY99" fmla="*/ 93909 h 91722"/>
                  <a:gd name="connsiteX100" fmla="*/ 10019 w 134055"/>
                  <a:gd name="connsiteY100" fmla="*/ 94051 h 91722"/>
                  <a:gd name="connsiteX101" fmla="*/ 10089 w 134055"/>
                  <a:gd name="connsiteY101" fmla="*/ 94051 h 91722"/>
                  <a:gd name="connsiteX102" fmla="*/ 10089 w 134055"/>
                  <a:gd name="connsiteY102" fmla="*/ 94051 h 91722"/>
                  <a:gd name="connsiteX103" fmla="*/ 10301 w 134055"/>
                  <a:gd name="connsiteY103" fmla="*/ 94121 h 91722"/>
                  <a:gd name="connsiteX104" fmla="*/ 10654 w 134055"/>
                  <a:gd name="connsiteY104" fmla="*/ 94191 h 91722"/>
                  <a:gd name="connsiteX105" fmla="*/ 11007 w 134055"/>
                  <a:gd name="connsiteY105" fmla="*/ 94262 h 91722"/>
                  <a:gd name="connsiteX106" fmla="*/ 11359 w 134055"/>
                  <a:gd name="connsiteY106" fmla="*/ 94333 h 91722"/>
                  <a:gd name="connsiteX107" fmla="*/ 11642 w 134055"/>
                  <a:gd name="connsiteY107" fmla="*/ 94333 h 91722"/>
                  <a:gd name="connsiteX108" fmla="*/ 11642 w 134055"/>
                  <a:gd name="connsiteY108" fmla="*/ 94333 h 91722"/>
                  <a:gd name="connsiteX109" fmla="*/ 11712 w 134055"/>
                  <a:gd name="connsiteY109" fmla="*/ 94333 h 91722"/>
                  <a:gd name="connsiteX110" fmla="*/ 12136 w 134055"/>
                  <a:gd name="connsiteY110" fmla="*/ 94333 h 91722"/>
                  <a:gd name="connsiteX111" fmla="*/ 12559 w 134055"/>
                  <a:gd name="connsiteY111" fmla="*/ 94333 h 91722"/>
                  <a:gd name="connsiteX112" fmla="*/ 13053 w 134055"/>
                  <a:gd name="connsiteY112" fmla="*/ 94262 h 91722"/>
                  <a:gd name="connsiteX113" fmla="*/ 13053 w 134055"/>
                  <a:gd name="connsiteY113" fmla="*/ 94262 h 91722"/>
                  <a:gd name="connsiteX114" fmla="*/ 13053 w 134055"/>
                  <a:gd name="connsiteY114" fmla="*/ 94262 h 91722"/>
                  <a:gd name="connsiteX115" fmla="*/ 13617 w 134055"/>
                  <a:gd name="connsiteY115" fmla="*/ 94121 h 91722"/>
                  <a:gd name="connsiteX116" fmla="*/ 14323 w 134055"/>
                  <a:gd name="connsiteY116" fmla="*/ 93839 h 91722"/>
                  <a:gd name="connsiteX117" fmla="*/ 140758 w 134055"/>
                  <a:gd name="connsiteY117" fmla="*/ 20320 h 91722"/>
                  <a:gd name="connsiteX118" fmla="*/ 139488 w 134055"/>
                  <a:gd name="connsiteY118" fmla="*/ 21096 h 91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</a:cxnLst>
                <a:rect l="l" t="t" r="r" b="b"/>
                <a:pathLst>
                  <a:path w="134055" h="91722">
                    <a:moveTo>
                      <a:pt x="139488" y="21096"/>
                    </a:moveTo>
                    <a:cubicBezTo>
                      <a:pt x="139488" y="21167"/>
                      <a:pt x="139488" y="21167"/>
                      <a:pt x="139488" y="21096"/>
                    </a:cubicBezTo>
                    <a:cubicBezTo>
                      <a:pt x="138994" y="21167"/>
                      <a:pt x="138571" y="21237"/>
                      <a:pt x="138077" y="21167"/>
                    </a:cubicBezTo>
                    <a:cubicBezTo>
                      <a:pt x="138077" y="21167"/>
                      <a:pt x="138077" y="21167"/>
                      <a:pt x="138077" y="21167"/>
                    </a:cubicBezTo>
                    <a:cubicBezTo>
                      <a:pt x="137583" y="21096"/>
                      <a:pt x="137089" y="21025"/>
                      <a:pt x="136525" y="20814"/>
                    </a:cubicBezTo>
                    <a:cubicBezTo>
                      <a:pt x="136525" y="20814"/>
                      <a:pt x="136525" y="20814"/>
                      <a:pt x="136525" y="20814"/>
                    </a:cubicBezTo>
                    <a:cubicBezTo>
                      <a:pt x="135961" y="20602"/>
                      <a:pt x="135396" y="20391"/>
                      <a:pt x="134832" y="20038"/>
                    </a:cubicBezTo>
                    <a:cubicBezTo>
                      <a:pt x="134267" y="19685"/>
                      <a:pt x="133703" y="19332"/>
                      <a:pt x="133138" y="18838"/>
                    </a:cubicBezTo>
                    <a:cubicBezTo>
                      <a:pt x="133138" y="18838"/>
                      <a:pt x="133138" y="18838"/>
                      <a:pt x="133068" y="18768"/>
                    </a:cubicBezTo>
                    <a:cubicBezTo>
                      <a:pt x="132503" y="18344"/>
                      <a:pt x="132009" y="17851"/>
                      <a:pt x="131516" y="17286"/>
                    </a:cubicBezTo>
                    <a:cubicBezTo>
                      <a:pt x="131516" y="17286"/>
                      <a:pt x="131516" y="17286"/>
                      <a:pt x="131516" y="17286"/>
                    </a:cubicBezTo>
                    <a:cubicBezTo>
                      <a:pt x="131022" y="16722"/>
                      <a:pt x="130528" y="16157"/>
                      <a:pt x="130104" y="15593"/>
                    </a:cubicBezTo>
                    <a:cubicBezTo>
                      <a:pt x="130104" y="15593"/>
                      <a:pt x="130104" y="15593"/>
                      <a:pt x="130104" y="15593"/>
                    </a:cubicBezTo>
                    <a:cubicBezTo>
                      <a:pt x="129681" y="15028"/>
                      <a:pt x="129258" y="14393"/>
                      <a:pt x="128905" y="13758"/>
                    </a:cubicBezTo>
                    <a:cubicBezTo>
                      <a:pt x="128905" y="13688"/>
                      <a:pt x="128834" y="13688"/>
                      <a:pt x="128834" y="13617"/>
                    </a:cubicBezTo>
                    <a:cubicBezTo>
                      <a:pt x="128482" y="12982"/>
                      <a:pt x="128129" y="12347"/>
                      <a:pt x="127847" y="11642"/>
                    </a:cubicBezTo>
                    <a:cubicBezTo>
                      <a:pt x="127847" y="11642"/>
                      <a:pt x="127847" y="11642"/>
                      <a:pt x="127847" y="11642"/>
                    </a:cubicBezTo>
                    <a:cubicBezTo>
                      <a:pt x="127564" y="10936"/>
                      <a:pt x="127282" y="10301"/>
                      <a:pt x="127071" y="9595"/>
                    </a:cubicBezTo>
                    <a:cubicBezTo>
                      <a:pt x="127071" y="9595"/>
                      <a:pt x="127071" y="9595"/>
                      <a:pt x="127071" y="9525"/>
                    </a:cubicBezTo>
                    <a:cubicBezTo>
                      <a:pt x="126859" y="8819"/>
                      <a:pt x="126718" y="8114"/>
                      <a:pt x="126577" y="7479"/>
                    </a:cubicBezTo>
                    <a:cubicBezTo>
                      <a:pt x="126577" y="7479"/>
                      <a:pt x="126577" y="7479"/>
                      <a:pt x="126577" y="7479"/>
                    </a:cubicBezTo>
                    <a:cubicBezTo>
                      <a:pt x="126436" y="6773"/>
                      <a:pt x="126436" y="6138"/>
                      <a:pt x="126436" y="5433"/>
                    </a:cubicBezTo>
                    <a:cubicBezTo>
                      <a:pt x="126436" y="4798"/>
                      <a:pt x="126506" y="4163"/>
                      <a:pt x="126577" y="3598"/>
                    </a:cubicBezTo>
                    <a:cubicBezTo>
                      <a:pt x="126577" y="3598"/>
                      <a:pt x="126577" y="3598"/>
                      <a:pt x="126577" y="3528"/>
                    </a:cubicBezTo>
                    <a:cubicBezTo>
                      <a:pt x="126718" y="2963"/>
                      <a:pt x="126859" y="2469"/>
                      <a:pt x="127071" y="2046"/>
                    </a:cubicBezTo>
                    <a:cubicBezTo>
                      <a:pt x="127071" y="2046"/>
                      <a:pt x="127071" y="2046"/>
                      <a:pt x="127071" y="2046"/>
                    </a:cubicBezTo>
                    <a:cubicBezTo>
                      <a:pt x="127212" y="1693"/>
                      <a:pt x="127494" y="1341"/>
                      <a:pt x="127706" y="1059"/>
                    </a:cubicBezTo>
                    <a:cubicBezTo>
                      <a:pt x="127776" y="988"/>
                      <a:pt x="127847" y="847"/>
                      <a:pt x="127917" y="776"/>
                    </a:cubicBezTo>
                    <a:cubicBezTo>
                      <a:pt x="128199" y="494"/>
                      <a:pt x="128482" y="212"/>
                      <a:pt x="128834" y="0"/>
                    </a:cubicBezTo>
                    <a:lnTo>
                      <a:pt x="2399" y="73519"/>
                    </a:lnTo>
                    <a:cubicBezTo>
                      <a:pt x="2046" y="73731"/>
                      <a:pt x="1764" y="74013"/>
                      <a:pt x="1482" y="74295"/>
                    </a:cubicBezTo>
                    <a:cubicBezTo>
                      <a:pt x="1411" y="74365"/>
                      <a:pt x="1341" y="74507"/>
                      <a:pt x="1270" y="74577"/>
                    </a:cubicBezTo>
                    <a:cubicBezTo>
                      <a:pt x="1199" y="74719"/>
                      <a:pt x="1058" y="74789"/>
                      <a:pt x="988" y="74930"/>
                    </a:cubicBezTo>
                    <a:cubicBezTo>
                      <a:pt x="847" y="75142"/>
                      <a:pt x="776" y="75283"/>
                      <a:pt x="635" y="75495"/>
                    </a:cubicBezTo>
                    <a:cubicBezTo>
                      <a:pt x="635" y="75495"/>
                      <a:pt x="635" y="75495"/>
                      <a:pt x="635" y="75565"/>
                    </a:cubicBezTo>
                    <a:cubicBezTo>
                      <a:pt x="635" y="75565"/>
                      <a:pt x="635" y="75565"/>
                      <a:pt x="635" y="75565"/>
                    </a:cubicBezTo>
                    <a:cubicBezTo>
                      <a:pt x="564" y="75706"/>
                      <a:pt x="494" y="75847"/>
                      <a:pt x="494" y="75988"/>
                    </a:cubicBezTo>
                    <a:cubicBezTo>
                      <a:pt x="423" y="76129"/>
                      <a:pt x="423" y="76271"/>
                      <a:pt x="353" y="76412"/>
                    </a:cubicBezTo>
                    <a:cubicBezTo>
                      <a:pt x="282" y="76553"/>
                      <a:pt x="282" y="76694"/>
                      <a:pt x="212" y="76835"/>
                    </a:cubicBezTo>
                    <a:cubicBezTo>
                      <a:pt x="212" y="76906"/>
                      <a:pt x="212" y="76976"/>
                      <a:pt x="141" y="77047"/>
                    </a:cubicBezTo>
                    <a:cubicBezTo>
                      <a:pt x="141" y="77047"/>
                      <a:pt x="141" y="77047"/>
                      <a:pt x="141" y="77117"/>
                    </a:cubicBezTo>
                    <a:cubicBezTo>
                      <a:pt x="141" y="77188"/>
                      <a:pt x="141" y="77258"/>
                      <a:pt x="141" y="77258"/>
                    </a:cubicBezTo>
                    <a:cubicBezTo>
                      <a:pt x="141" y="77400"/>
                      <a:pt x="71" y="77540"/>
                      <a:pt x="71" y="77682"/>
                    </a:cubicBezTo>
                    <a:cubicBezTo>
                      <a:pt x="71" y="77823"/>
                      <a:pt x="71" y="77964"/>
                      <a:pt x="0" y="78105"/>
                    </a:cubicBezTo>
                    <a:cubicBezTo>
                      <a:pt x="0" y="78246"/>
                      <a:pt x="0" y="78387"/>
                      <a:pt x="0" y="78528"/>
                    </a:cubicBezTo>
                    <a:cubicBezTo>
                      <a:pt x="0" y="78670"/>
                      <a:pt x="0" y="78810"/>
                      <a:pt x="0" y="78952"/>
                    </a:cubicBezTo>
                    <a:cubicBezTo>
                      <a:pt x="0" y="78952"/>
                      <a:pt x="0" y="78952"/>
                      <a:pt x="0" y="78952"/>
                    </a:cubicBezTo>
                    <a:cubicBezTo>
                      <a:pt x="0" y="79093"/>
                      <a:pt x="0" y="79234"/>
                      <a:pt x="0" y="79304"/>
                    </a:cubicBezTo>
                    <a:cubicBezTo>
                      <a:pt x="0" y="79446"/>
                      <a:pt x="0" y="79587"/>
                      <a:pt x="0" y="79728"/>
                    </a:cubicBezTo>
                    <a:cubicBezTo>
                      <a:pt x="0" y="79869"/>
                      <a:pt x="0" y="80010"/>
                      <a:pt x="0" y="80151"/>
                    </a:cubicBezTo>
                    <a:cubicBezTo>
                      <a:pt x="0" y="80292"/>
                      <a:pt x="0" y="80434"/>
                      <a:pt x="71" y="80574"/>
                    </a:cubicBezTo>
                    <a:cubicBezTo>
                      <a:pt x="71" y="80716"/>
                      <a:pt x="141" y="80857"/>
                      <a:pt x="141" y="80998"/>
                    </a:cubicBezTo>
                    <a:cubicBezTo>
                      <a:pt x="141" y="80998"/>
                      <a:pt x="141" y="80998"/>
                      <a:pt x="141" y="80998"/>
                    </a:cubicBezTo>
                    <a:cubicBezTo>
                      <a:pt x="141" y="80998"/>
                      <a:pt x="141" y="80998"/>
                      <a:pt x="141" y="80998"/>
                    </a:cubicBezTo>
                    <a:cubicBezTo>
                      <a:pt x="141" y="81139"/>
                      <a:pt x="212" y="81280"/>
                      <a:pt x="212" y="81421"/>
                    </a:cubicBezTo>
                    <a:cubicBezTo>
                      <a:pt x="212" y="81562"/>
                      <a:pt x="282" y="81703"/>
                      <a:pt x="282" y="81844"/>
                    </a:cubicBezTo>
                    <a:cubicBezTo>
                      <a:pt x="282" y="81986"/>
                      <a:pt x="353" y="82127"/>
                      <a:pt x="353" y="82268"/>
                    </a:cubicBezTo>
                    <a:cubicBezTo>
                      <a:pt x="423" y="82409"/>
                      <a:pt x="423" y="82550"/>
                      <a:pt x="494" y="82691"/>
                    </a:cubicBezTo>
                    <a:cubicBezTo>
                      <a:pt x="494" y="82832"/>
                      <a:pt x="564" y="82903"/>
                      <a:pt x="564" y="83044"/>
                    </a:cubicBezTo>
                    <a:cubicBezTo>
                      <a:pt x="564" y="83044"/>
                      <a:pt x="564" y="83044"/>
                      <a:pt x="564" y="83044"/>
                    </a:cubicBezTo>
                    <a:cubicBezTo>
                      <a:pt x="564" y="83044"/>
                      <a:pt x="564" y="83115"/>
                      <a:pt x="564" y="83115"/>
                    </a:cubicBezTo>
                    <a:cubicBezTo>
                      <a:pt x="635" y="83255"/>
                      <a:pt x="635" y="83397"/>
                      <a:pt x="706" y="83538"/>
                    </a:cubicBezTo>
                    <a:cubicBezTo>
                      <a:pt x="776" y="83679"/>
                      <a:pt x="776" y="83820"/>
                      <a:pt x="847" y="83961"/>
                    </a:cubicBezTo>
                    <a:cubicBezTo>
                      <a:pt x="917" y="84102"/>
                      <a:pt x="917" y="84243"/>
                      <a:pt x="988" y="84385"/>
                    </a:cubicBezTo>
                    <a:cubicBezTo>
                      <a:pt x="1058" y="84525"/>
                      <a:pt x="1129" y="84667"/>
                      <a:pt x="1129" y="84808"/>
                    </a:cubicBezTo>
                    <a:cubicBezTo>
                      <a:pt x="1199" y="84879"/>
                      <a:pt x="1199" y="85019"/>
                      <a:pt x="1270" y="85090"/>
                    </a:cubicBezTo>
                    <a:cubicBezTo>
                      <a:pt x="1270" y="85090"/>
                      <a:pt x="1270" y="85090"/>
                      <a:pt x="1270" y="85090"/>
                    </a:cubicBezTo>
                    <a:cubicBezTo>
                      <a:pt x="1270" y="85090"/>
                      <a:pt x="1270" y="85161"/>
                      <a:pt x="1341" y="85161"/>
                    </a:cubicBezTo>
                    <a:cubicBezTo>
                      <a:pt x="1411" y="85302"/>
                      <a:pt x="1482" y="85443"/>
                      <a:pt x="1552" y="85584"/>
                    </a:cubicBezTo>
                    <a:cubicBezTo>
                      <a:pt x="1623" y="85725"/>
                      <a:pt x="1693" y="85866"/>
                      <a:pt x="1764" y="86007"/>
                    </a:cubicBezTo>
                    <a:cubicBezTo>
                      <a:pt x="1834" y="86148"/>
                      <a:pt x="1905" y="86360"/>
                      <a:pt x="2046" y="86501"/>
                    </a:cubicBezTo>
                    <a:cubicBezTo>
                      <a:pt x="2117" y="86642"/>
                      <a:pt x="2258" y="86854"/>
                      <a:pt x="2328" y="86995"/>
                    </a:cubicBezTo>
                    <a:cubicBezTo>
                      <a:pt x="2328" y="87066"/>
                      <a:pt x="2399" y="87066"/>
                      <a:pt x="2399" y="87136"/>
                    </a:cubicBezTo>
                    <a:cubicBezTo>
                      <a:pt x="2399" y="87207"/>
                      <a:pt x="2469" y="87207"/>
                      <a:pt x="2469" y="87277"/>
                    </a:cubicBezTo>
                    <a:cubicBezTo>
                      <a:pt x="2681" y="87630"/>
                      <a:pt x="2893" y="87912"/>
                      <a:pt x="3104" y="88265"/>
                    </a:cubicBezTo>
                    <a:cubicBezTo>
                      <a:pt x="3246" y="88477"/>
                      <a:pt x="3457" y="88759"/>
                      <a:pt x="3598" y="88970"/>
                    </a:cubicBezTo>
                    <a:cubicBezTo>
                      <a:pt x="3598" y="88970"/>
                      <a:pt x="3598" y="88970"/>
                      <a:pt x="3598" y="88970"/>
                    </a:cubicBezTo>
                    <a:cubicBezTo>
                      <a:pt x="3598" y="88970"/>
                      <a:pt x="3598" y="88970"/>
                      <a:pt x="3598" y="88970"/>
                    </a:cubicBezTo>
                    <a:cubicBezTo>
                      <a:pt x="3739" y="89112"/>
                      <a:pt x="3810" y="89324"/>
                      <a:pt x="3951" y="89464"/>
                    </a:cubicBezTo>
                    <a:cubicBezTo>
                      <a:pt x="4092" y="89606"/>
                      <a:pt x="4163" y="89747"/>
                      <a:pt x="4304" y="89888"/>
                    </a:cubicBezTo>
                    <a:cubicBezTo>
                      <a:pt x="4445" y="90029"/>
                      <a:pt x="4516" y="90170"/>
                      <a:pt x="4657" y="90240"/>
                    </a:cubicBezTo>
                    <a:cubicBezTo>
                      <a:pt x="4798" y="90382"/>
                      <a:pt x="4868" y="90452"/>
                      <a:pt x="5009" y="90594"/>
                    </a:cubicBezTo>
                    <a:cubicBezTo>
                      <a:pt x="5009" y="90594"/>
                      <a:pt x="5009" y="90664"/>
                      <a:pt x="5080" y="90664"/>
                    </a:cubicBezTo>
                    <a:cubicBezTo>
                      <a:pt x="5080" y="90664"/>
                      <a:pt x="5080" y="90664"/>
                      <a:pt x="5080" y="90664"/>
                    </a:cubicBezTo>
                    <a:cubicBezTo>
                      <a:pt x="5151" y="90734"/>
                      <a:pt x="5292" y="90876"/>
                      <a:pt x="5362" y="90946"/>
                    </a:cubicBezTo>
                    <a:cubicBezTo>
                      <a:pt x="5503" y="91087"/>
                      <a:pt x="5574" y="91158"/>
                      <a:pt x="5715" y="91299"/>
                    </a:cubicBezTo>
                    <a:cubicBezTo>
                      <a:pt x="5856" y="91440"/>
                      <a:pt x="5927" y="91511"/>
                      <a:pt x="6068" y="91652"/>
                    </a:cubicBezTo>
                    <a:cubicBezTo>
                      <a:pt x="6209" y="91793"/>
                      <a:pt x="6350" y="91863"/>
                      <a:pt x="6421" y="92004"/>
                    </a:cubicBezTo>
                    <a:cubicBezTo>
                      <a:pt x="6491" y="92075"/>
                      <a:pt x="6562" y="92075"/>
                      <a:pt x="6632" y="92146"/>
                    </a:cubicBezTo>
                    <a:cubicBezTo>
                      <a:pt x="6632" y="92146"/>
                      <a:pt x="6632" y="92146"/>
                      <a:pt x="6703" y="92146"/>
                    </a:cubicBezTo>
                    <a:cubicBezTo>
                      <a:pt x="6773" y="92216"/>
                      <a:pt x="6773" y="92216"/>
                      <a:pt x="6844" y="92287"/>
                    </a:cubicBezTo>
                    <a:cubicBezTo>
                      <a:pt x="6985" y="92357"/>
                      <a:pt x="7056" y="92498"/>
                      <a:pt x="7197" y="92569"/>
                    </a:cubicBezTo>
                    <a:cubicBezTo>
                      <a:pt x="7338" y="92639"/>
                      <a:pt x="7408" y="92710"/>
                      <a:pt x="7549" y="92851"/>
                    </a:cubicBezTo>
                    <a:cubicBezTo>
                      <a:pt x="7691" y="92922"/>
                      <a:pt x="7761" y="92992"/>
                      <a:pt x="7902" y="93063"/>
                    </a:cubicBezTo>
                    <a:cubicBezTo>
                      <a:pt x="8043" y="93133"/>
                      <a:pt x="8114" y="93204"/>
                      <a:pt x="8255" y="93275"/>
                    </a:cubicBezTo>
                    <a:cubicBezTo>
                      <a:pt x="8255" y="93275"/>
                      <a:pt x="8326" y="93275"/>
                      <a:pt x="8326" y="93345"/>
                    </a:cubicBezTo>
                    <a:cubicBezTo>
                      <a:pt x="8396" y="93415"/>
                      <a:pt x="8467" y="93415"/>
                      <a:pt x="8608" y="93486"/>
                    </a:cubicBezTo>
                    <a:cubicBezTo>
                      <a:pt x="8749" y="93557"/>
                      <a:pt x="8819" y="93627"/>
                      <a:pt x="8961" y="93627"/>
                    </a:cubicBezTo>
                    <a:cubicBezTo>
                      <a:pt x="9102" y="93698"/>
                      <a:pt x="9172" y="93768"/>
                      <a:pt x="9313" y="93768"/>
                    </a:cubicBezTo>
                    <a:cubicBezTo>
                      <a:pt x="9454" y="93839"/>
                      <a:pt x="9525" y="93839"/>
                      <a:pt x="9666" y="93909"/>
                    </a:cubicBezTo>
                    <a:cubicBezTo>
                      <a:pt x="9807" y="93980"/>
                      <a:pt x="9878" y="93980"/>
                      <a:pt x="10019" y="94051"/>
                    </a:cubicBezTo>
                    <a:cubicBezTo>
                      <a:pt x="10019" y="94051"/>
                      <a:pt x="10089" y="94051"/>
                      <a:pt x="10089" y="94051"/>
                    </a:cubicBezTo>
                    <a:cubicBezTo>
                      <a:pt x="10089" y="94051"/>
                      <a:pt x="10089" y="94051"/>
                      <a:pt x="10089" y="94051"/>
                    </a:cubicBezTo>
                    <a:cubicBezTo>
                      <a:pt x="10160" y="94051"/>
                      <a:pt x="10231" y="94121"/>
                      <a:pt x="10301" y="94121"/>
                    </a:cubicBezTo>
                    <a:cubicBezTo>
                      <a:pt x="10442" y="94121"/>
                      <a:pt x="10513" y="94191"/>
                      <a:pt x="10654" y="94191"/>
                    </a:cubicBezTo>
                    <a:cubicBezTo>
                      <a:pt x="10795" y="94191"/>
                      <a:pt x="10866" y="94262"/>
                      <a:pt x="11007" y="94262"/>
                    </a:cubicBezTo>
                    <a:cubicBezTo>
                      <a:pt x="11148" y="94262"/>
                      <a:pt x="11218" y="94333"/>
                      <a:pt x="11359" y="94333"/>
                    </a:cubicBezTo>
                    <a:cubicBezTo>
                      <a:pt x="11430" y="94333"/>
                      <a:pt x="11571" y="94333"/>
                      <a:pt x="11642" y="94333"/>
                    </a:cubicBezTo>
                    <a:cubicBezTo>
                      <a:pt x="11642" y="94333"/>
                      <a:pt x="11642" y="94333"/>
                      <a:pt x="11642" y="94333"/>
                    </a:cubicBezTo>
                    <a:cubicBezTo>
                      <a:pt x="11642" y="94333"/>
                      <a:pt x="11712" y="94333"/>
                      <a:pt x="11712" y="94333"/>
                    </a:cubicBezTo>
                    <a:cubicBezTo>
                      <a:pt x="11853" y="94333"/>
                      <a:pt x="11994" y="94333"/>
                      <a:pt x="12136" y="94333"/>
                    </a:cubicBezTo>
                    <a:cubicBezTo>
                      <a:pt x="12277" y="94333"/>
                      <a:pt x="12418" y="94333"/>
                      <a:pt x="12559" y="94333"/>
                    </a:cubicBezTo>
                    <a:cubicBezTo>
                      <a:pt x="12700" y="94333"/>
                      <a:pt x="12912" y="94262"/>
                      <a:pt x="13053" y="94262"/>
                    </a:cubicBezTo>
                    <a:cubicBezTo>
                      <a:pt x="13053" y="94262"/>
                      <a:pt x="13053" y="94262"/>
                      <a:pt x="13053" y="94262"/>
                    </a:cubicBezTo>
                    <a:cubicBezTo>
                      <a:pt x="13053" y="94262"/>
                      <a:pt x="13053" y="94262"/>
                      <a:pt x="13053" y="94262"/>
                    </a:cubicBezTo>
                    <a:cubicBezTo>
                      <a:pt x="13264" y="94191"/>
                      <a:pt x="13406" y="94191"/>
                      <a:pt x="13617" y="94121"/>
                    </a:cubicBezTo>
                    <a:cubicBezTo>
                      <a:pt x="13829" y="94051"/>
                      <a:pt x="14111" y="93909"/>
                      <a:pt x="14323" y="93839"/>
                    </a:cubicBezTo>
                    <a:lnTo>
                      <a:pt x="140758" y="20320"/>
                    </a:lnTo>
                    <a:cubicBezTo>
                      <a:pt x="140335" y="20885"/>
                      <a:pt x="139982" y="21025"/>
                      <a:pt x="139488" y="21096"/>
                    </a:cubicBezTo>
                    <a:close/>
                  </a:path>
                </a:pathLst>
              </a:custGeom>
              <a:solidFill>
                <a:srgbClr val="DCB837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xmlns="" id="{2A4DF631-EC42-4C82-A1E7-801FED3F1E5E}"/>
                  </a:ext>
                </a:extLst>
              </p:cNvPr>
              <p:cNvSpPr/>
              <p:nvPr/>
            </p:nvSpPr>
            <p:spPr>
              <a:xfrm>
                <a:off x="2979914" y="6471426"/>
                <a:ext cx="225778" cy="134056"/>
              </a:xfrm>
              <a:custGeom>
                <a:avLst/>
                <a:gdLst>
                  <a:gd name="connsiteX0" fmla="*/ 227118 w 225777"/>
                  <a:gd name="connsiteY0" fmla="*/ 66957 h 134055"/>
                  <a:gd name="connsiteX1" fmla="*/ 227118 w 225777"/>
                  <a:gd name="connsiteY1" fmla="*/ 66957 h 134055"/>
                  <a:gd name="connsiteX2" fmla="*/ 226131 w 225777"/>
                  <a:gd name="connsiteY2" fmla="*/ 67028 h 134055"/>
                  <a:gd name="connsiteX3" fmla="*/ 226131 w 225777"/>
                  <a:gd name="connsiteY3" fmla="*/ 67028 h 134055"/>
                  <a:gd name="connsiteX4" fmla="*/ 225072 w 225777"/>
                  <a:gd name="connsiteY4" fmla="*/ 66816 h 134055"/>
                  <a:gd name="connsiteX5" fmla="*/ 225072 w 225777"/>
                  <a:gd name="connsiteY5" fmla="*/ 66816 h 134055"/>
                  <a:gd name="connsiteX6" fmla="*/ 223943 w 225777"/>
                  <a:gd name="connsiteY6" fmla="*/ 66322 h 134055"/>
                  <a:gd name="connsiteX7" fmla="*/ 131868 w 225777"/>
                  <a:gd name="connsiteY7" fmla="*/ 13194 h 134055"/>
                  <a:gd name="connsiteX8" fmla="*/ 130739 w 225777"/>
                  <a:gd name="connsiteY8" fmla="*/ 12417 h 134055"/>
                  <a:gd name="connsiteX9" fmla="*/ 130739 w 225777"/>
                  <a:gd name="connsiteY9" fmla="*/ 12417 h 134055"/>
                  <a:gd name="connsiteX10" fmla="*/ 129681 w 225777"/>
                  <a:gd name="connsiteY10" fmla="*/ 11430 h 134055"/>
                  <a:gd name="connsiteX11" fmla="*/ 129681 w 225777"/>
                  <a:gd name="connsiteY11" fmla="*/ 11430 h 134055"/>
                  <a:gd name="connsiteX12" fmla="*/ 128764 w 225777"/>
                  <a:gd name="connsiteY12" fmla="*/ 10301 h 134055"/>
                  <a:gd name="connsiteX13" fmla="*/ 128764 w 225777"/>
                  <a:gd name="connsiteY13" fmla="*/ 10301 h 134055"/>
                  <a:gd name="connsiteX14" fmla="*/ 127988 w 225777"/>
                  <a:gd name="connsiteY14" fmla="*/ 9102 h 134055"/>
                  <a:gd name="connsiteX15" fmla="*/ 127917 w 225777"/>
                  <a:gd name="connsiteY15" fmla="*/ 9031 h 134055"/>
                  <a:gd name="connsiteX16" fmla="*/ 127282 w 225777"/>
                  <a:gd name="connsiteY16" fmla="*/ 7690 h 134055"/>
                  <a:gd name="connsiteX17" fmla="*/ 127282 w 225777"/>
                  <a:gd name="connsiteY17" fmla="*/ 7690 h 134055"/>
                  <a:gd name="connsiteX18" fmla="*/ 126788 w 225777"/>
                  <a:gd name="connsiteY18" fmla="*/ 6279 h 134055"/>
                  <a:gd name="connsiteX19" fmla="*/ 126788 w 225777"/>
                  <a:gd name="connsiteY19" fmla="*/ 6279 h 134055"/>
                  <a:gd name="connsiteX20" fmla="*/ 126436 w 225777"/>
                  <a:gd name="connsiteY20" fmla="*/ 4868 h 134055"/>
                  <a:gd name="connsiteX21" fmla="*/ 126436 w 225777"/>
                  <a:gd name="connsiteY21" fmla="*/ 4868 h 134055"/>
                  <a:gd name="connsiteX22" fmla="*/ 126294 w 225777"/>
                  <a:gd name="connsiteY22" fmla="*/ 3528 h 134055"/>
                  <a:gd name="connsiteX23" fmla="*/ 126436 w 225777"/>
                  <a:gd name="connsiteY23" fmla="*/ 2328 h 134055"/>
                  <a:gd name="connsiteX24" fmla="*/ 126436 w 225777"/>
                  <a:gd name="connsiteY24" fmla="*/ 2328 h 134055"/>
                  <a:gd name="connsiteX25" fmla="*/ 126788 w 225777"/>
                  <a:gd name="connsiteY25" fmla="*/ 1341 h 134055"/>
                  <a:gd name="connsiteX26" fmla="*/ 126788 w 225777"/>
                  <a:gd name="connsiteY26" fmla="*/ 1341 h 134055"/>
                  <a:gd name="connsiteX27" fmla="*/ 127141 w 225777"/>
                  <a:gd name="connsiteY27" fmla="*/ 847 h 134055"/>
                  <a:gd name="connsiteX28" fmla="*/ 127988 w 225777"/>
                  <a:gd name="connsiteY28" fmla="*/ 0 h 134055"/>
                  <a:gd name="connsiteX29" fmla="*/ 1552 w 225777"/>
                  <a:gd name="connsiteY29" fmla="*/ 73519 h 134055"/>
                  <a:gd name="connsiteX30" fmla="*/ 706 w 225777"/>
                  <a:gd name="connsiteY30" fmla="*/ 74365 h 134055"/>
                  <a:gd name="connsiteX31" fmla="*/ 564 w 225777"/>
                  <a:gd name="connsiteY31" fmla="*/ 74507 h 134055"/>
                  <a:gd name="connsiteX32" fmla="*/ 353 w 225777"/>
                  <a:gd name="connsiteY32" fmla="*/ 74930 h 134055"/>
                  <a:gd name="connsiteX33" fmla="*/ 353 w 225777"/>
                  <a:gd name="connsiteY33" fmla="*/ 74930 h 134055"/>
                  <a:gd name="connsiteX34" fmla="*/ 353 w 225777"/>
                  <a:gd name="connsiteY34" fmla="*/ 74930 h 134055"/>
                  <a:gd name="connsiteX35" fmla="*/ 212 w 225777"/>
                  <a:gd name="connsiteY35" fmla="*/ 75212 h 134055"/>
                  <a:gd name="connsiteX36" fmla="*/ 141 w 225777"/>
                  <a:gd name="connsiteY36" fmla="*/ 75494 h 134055"/>
                  <a:gd name="connsiteX37" fmla="*/ 71 w 225777"/>
                  <a:gd name="connsiteY37" fmla="*/ 75777 h 134055"/>
                  <a:gd name="connsiteX38" fmla="*/ 71 w 225777"/>
                  <a:gd name="connsiteY38" fmla="*/ 75917 h 134055"/>
                  <a:gd name="connsiteX39" fmla="*/ 71 w 225777"/>
                  <a:gd name="connsiteY39" fmla="*/ 75917 h 134055"/>
                  <a:gd name="connsiteX40" fmla="*/ 71 w 225777"/>
                  <a:gd name="connsiteY40" fmla="*/ 76059 h 134055"/>
                  <a:gd name="connsiteX41" fmla="*/ 0 w 225777"/>
                  <a:gd name="connsiteY41" fmla="*/ 76341 h 134055"/>
                  <a:gd name="connsiteX42" fmla="*/ 0 w 225777"/>
                  <a:gd name="connsiteY42" fmla="*/ 76623 h 134055"/>
                  <a:gd name="connsiteX43" fmla="*/ 0 w 225777"/>
                  <a:gd name="connsiteY43" fmla="*/ 76905 h 134055"/>
                  <a:gd name="connsiteX44" fmla="*/ 0 w 225777"/>
                  <a:gd name="connsiteY44" fmla="*/ 77188 h 134055"/>
                  <a:gd name="connsiteX45" fmla="*/ 0 w 225777"/>
                  <a:gd name="connsiteY45" fmla="*/ 77188 h 134055"/>
                  <a:gd name="connsiteX46" fmla="*/ 0 w 225777"/>
                  <a:gd name="connsiteY46" fmla="*/ 77470 h 134055"/>
                  <a:gd name="connsiteX47" fmla="*/ 0 w 225777"/>
                  <a:gd name="connsiteY47" fmla="*/ 77752 h 134055"/>
                  <a:gd name="connsiteX48" fmla="*/ 0 w 225777"/>
                  <a:gd name="connsiteY48" fmla="*/ 78034 h 134055"/>
                  <a:gd name="connsiteX49" fmla="*/ 0 w 225777"/>
                  <a:gd name="connsiteY49" fmla="*/ 78316 h 134055"/>
                  <a:gd name="connsiteX50" fmla="*/ 71 w 225777"/>
                  <a:gd name="connsiteY50" fmla="*/ 78599 h 134055"/>
                  <a:gd name="connsiteX51" fmla="*/ 71 w 225777"/>
                  <a:gd name="connsiteY51" fmla="*/ 78599 h 134055"/>
                  <a:gd name="connsiteX52" fmla="*/ 71 w 225777"/>
                  <a:gd name="connsiteY52" fmla="*/ 78599 h 134055"/>
                  <a:gd name="connsiteX53" fmla="*/ 141 w 225777"/>
                  <a:gd name="connsiteY53" fmla="*/ 78881 h 134055"/>
                  <a:gd name="connsiteX54" fmla="*/ 212 w 225777"/>
                  <a:gd name="connsiteY54" fmla="*/ 79163 h 134055"/>
                  <a:gd name="connsiteX55" fmla="*/ 282 w 225777"/>
                  <a:gd name="connsiteY55" fmla="*/ 79445 h 134055"/>
                  <a:gd name="connsiteX56" fmla="*/ 353 w 225777"/>
                  <a:gd name="connsiteY56" fmla="*/ 79728 h 134055"/>
                  <a:gd name="connsiteX57" fmla="*/ 423 w 225777"/>
                  <a:gd name="connsiteY57" fmla="*/ 79939 h 134055"/>
                  <a:gd name="connsiteX58" fmla="*/ 423 w 225777"/>
                  <a:gd name="connsiteY58" fmla="*/ 79939 h 134055"/>
                  <a:gd name="connsiteX59" fmla="*/ 423 w 225777"/>
                  <a:gd name="connsiteY59" fmla="*/ 80010 h 134055"/>
                  <a:gd name="connsiteX60" fmla="*/ 494 w 225777"/>
                  <a:gd name="connsiteY60" fmla="*/ 80292 h 134055"/>
                  <a:gd name="connsiteX61" fmla="*/ 564 w 225777"/>
                  <a:gd name="connsiteY61" fmla="*/ 80574 h 134055"/>
                  <a:gd name="connsiteX62" fmla="*/ 635 w 225777"/>
                  <a:gd name="connsiteY62" fmla="*/ 80856 h 134055"/>
                  <a:gd name="connsiteX63" fmla="*/ 776 w 225777"/>
                  <a:gd name="connsiteY63" fmla="*/ 81139 h 134055"/>
                  <a:gd name="connsiteX64" fmla="*/ 847 w 225777"/>
                  <a:gd name="connsiteY64" fmla="*/ 81350 h 134055"/>
                  <a:gd name="connsiteX65" fmla="*/ 847 w 225777"/>
                  <a:gd name="connsiteY65" fmla="*/ 81350 h 134055"/>
                  <a:gd name="connsiteX66" fmla="*/ 847 w 225777"/>
                  <a:gd name="connsiteY66" fmla="*/ 81421 h 134055"/>
                  <a:gd name="connsiteX67" fmla="*/ 988 w 225777"/>
                  <a:gd name="connsiteY67" fmla="*/ 81703 h 134055"/>
                  <a:gd name="connsiteX68" fmla="*/ 1129 w 225777"/>
                  <a:gd name="connsiteY68" fmla="*/ 81986 h 134055"/>
                  <a:gd name="connsiteX69" fmla="*/ 1341 w 225777"/>
                  <a:gd name="connsiteY69" fmla="*/ 82338 h 134055"/>
                  <a:gd name="connsiteX70" fmla="*/ 1552 w 225777"/>
                  <a:gd name="connsiteY70" fmla="*/ 82691 h 134055"/>
                  <a:gd name="connsiteX71" fmla="*/ 1623 w 225777"/>
                  <a:gd name="connsiteY71" fmla="*/ 82762 h 134055"/>
                  <a:gd name="connsiteX72" fmla="*/ 1693 w 225777"/>
                  <a:gd name="connsiteY72" fmla="*/ 82832 h 134055"/>
                  <a:gd name="connsiteX73" fmla="*/ 2117 w 225777"/>
                  <a:gd name="connsiteY73" fmla="*/ 83467 h 134055"/>
                  <a:gd name="connsiteX74" fmla="*/ 2469 w 225777"/>
                  <a:gd name="connsiteY74" fmla="*/ 83961 h 134055"/>
                  <a:gd name="connsiteX75" fmla="*/ 2469 w 225777"/>
                  <a:gd name="connsiteY75" fmla="*/ 83961 h 134055"/>
                  <a:gd name="connsiteX76" fmla="*/ 2469 w 225777"/>
                  <a:gd name="connsiteY76" fmla="*/ 83961 h 134055"/>
                  <a:gd name="connsiteX77" fmla="*/ 2752 w 225777"/>
                  <a:gd name="connsiteY77" fmla="*/ 84314 h 134055"/>
                  <a:gd name="connsiteX78" fmla="*/ 2963 w 225777"/>
                  <a:gd name="connsiteY78" fmla="*/ 84596 h 134055"/>
                  <a:gd name="connsiteX79" fmla="*/ 3175 w 225777"/>
                  <a:gd name="connsiteY79" fmla="*/ 84878 h 134055"/>
                  <a:gd name="connsiteX80" fmla="*/ 3387 w 225777"/>
                  <a:gd name="connsiteY80" fmla="*/ 85090 h 134055"/>
                  <a:gd name="connsiteX81" fmla="*/ 3387 w 225777"/>
                  <a:gd name="connsiteY81" fmla="*/ 85090 h 134055"/>
                  <a:gd name="connsiteX82" fmla="*/ 3387 w 225777"/>
                  <a:gd name="connsiteY82" fmla="*/ 85090 h 134055"/>
                  <a:gd name="connsiteX83" fmla="*/ 3598 w 225777"/>
                  <a:gd name="connsiteY83" fmla="*/ 85301 h 134055"/>
                  <a:gd name="connsiteX84" fmla="*/ 3810 w 225777"/>
                  <a:gd name="connsiteY84" fmla="*/ 85513 h 134055"/>
                  <a:gd name="connsiteX85" fmla="*/ 4092 w 225777"/>
                  <a:gd name="connsiteY85" fmla="*/ 85725 h 134055"/>
                  <a:gd name="connsiteX86" fmla="*/ 4374 w 225777"/>
                  <a:gd name="connsiteY86" fmla="*/ 85937 h 134055"/>
                  <a:gd name="connsiteX87" fmla="*/ 4516 w 225777"/>
                  <a:gd name="connsiteY87" fmla="*/ 86007 h 134055"/>
                  <a:gd name="connsiteX88" fmla="*/ 4516 w 225777"/>
                  <a:gd name="connsiteY88" fmla="*/ 86007 h 134055"/>
                  <a:gd name="connsiteX89" fmla="*/ 4586 w 225777"/>
                  <a:gd name="connsiteY89" fmla="*/ 86077 h 134055"/>
                  <a:gd name="connsiteX90" fmla="*/ 4868 w 225777"/>
                  <a:gd name="connsiteY90" fmla="*/ 86289 h 134055"/>
                  <a:gd name="connsiteX91" fmla="*/ 5080 w 225777"/>
                  <a:gd name="connsiteY91" fmla="*/ 86431 h 134055"/>
                  <a:gd name="connsiteX92" fmla="*/ 5292 w 225777"/>
                  <a:gd name="connsiteY92" fmla="*/ 86571 h 134055"/>
                  <a:gd name="connsiteX93" fmla="*/ 5503 w 225777"/>
                  <a:gd name="connsiteY93" fmla="*/ 86713 h 134055"/>
                  <a:gd name="connsiteX94" fmla="*/ 5574 w 225777"/>
                  <a:gd name="connsiteY94" fmla="*/ 86713 h 134055"/>
                  <a:gd name="connsiteX95" fmla="*/ 97649 w 225777"/>
                  <a:gd name="connsiteY95" fmla="*/ 139841 h 134055"/>
                  <a:gd name="connsiteX96" fmla="*/ 97790 w 225777"/>
                  <a:gd name="connsiteY96" fmla="*/ 139911 h 134055"/>
                  <a:gd name="connsiteX97" fmla="*/ 98002 w 225777"/>
                  <a:gd name="connsiteY97" fmla="*/ 140053 h 134055"/>
                  <a:gd name="connsiteX98" fmla="*/ 98213 w 225777"/>
                  <a:gd name="connsiteY98" fmla="*/ 140123 h 134055"/>
                  <a:gd name="connsiteX99" fmla="*/ 98425 w 225777"/>
                  <a:gd name="connsiteY99" fmla="*/ 140194 h 134055"/>
                  <a:gd name="connsiteX100" fmla="*/ 98637 w 225777"/>
                  <a:gd name="connsiteY100" fmla="*/ 140264 h 134055"/>
                  <a:gd name="connsiteX101" fmla="*/ 98707 w 225777"/>
                  <a:gd name="connsiteY101" fmla="*/ 140264 h 134055"/>
                  <a:gd name="connsiteX102" fmla="*/ 98707 w 225777"/>
                  <a:gd name="connsiteY102" fmla="*/ 140264 h 134055"/>
                  <a:gd name="connsiteX103" fmla="*/ 98848 w 225777"/>
                  <a:gd name="connsiteY103" fmla="*/ 140335 h 134055"/>
                  <a:gd name="connsiteX104" fmla="*/ 99060 w 225777"/>
                  <a:gd name="connsiteY104" fmla="*/ 140405 h 134055"/>
                  <a:gd name="connsiteX105" fmla="*/ 99272 w 225777"/>
                  <a:gd name="connsiteY105" fmla="*/ 140476 h 134055"/>
                  <a:gd name="connsiteX106" fmla="*/ 99483 w 225777"/>
                  <a:gd name="connsiteY106" fmla="*/ 140547 h 134055"/>
                  <a:gd name="connsiteX107" fmla="*/ 99695 w 225777"/>
                  <a:gd name="connsiteY107" fmla="*/ 140547 h 134055"/>
                  <a:gd name="connsiteX108" fmla="*/ 99695 w 225777"/>
                  <a:gd name="connsiteY108" fmla="*/ 140547 h 134055"/>
                  <a:gd name="connsiteX109" fmla="*/ 99766 w 225777"/>
                  <a:gd name="connsiteY109" fmla="*/ 140547 h 134055"/>
                  <a:gd name="connsiteX110" fmla="*/ 100048 w 225777"/>
                  <a:gd name="connsiteY110" fmla="*/ 140547 h 134055"/>
                  <a:gd name="connsiteX111" fmla="*/ 100330 w 225777"/>
                  <a:gd name="connsiteY111" fmla="*/ 140547 h 134055"/>
                  <a:gd name="connsiteX112" fmla="*/ 100683 w 225777"/>
                  <a:gd name="connsiteY112" fmla="*/ 140476 h 134055"/>
                  <a:gd name="connsiteX113" fmla="*/ 100683 w 225777"/>
                  <a:gd name="connsiteY113" fmla="*/ 140476 h 134055"/>
                  <a:gd name="connsiteX114" fmla="*/ 100683 w 225777"/>
                  <a:gd name="connsiteY114" fmla="*/ 140476 h 134055"/>
                  <a:gd name="connsiteX115" fmla="*/ 101036 w 225777"/>
                  <a:gd name="connsiteY115" fmla="*/ 140405 h 134055"/>
                  <a:gd name="connsiteX116" fmla="*/ 101529 w 225777"/>
                  <a:gd name="connsiteY116" fmla="*/ 140194 h 134055"/>
                  <a:gd name="connsiteX117" fmla="*/ 227965 w 225777"/>
                  <a:gd name="connsiteY117" fmla="*/ 66675 h 134055"/>
                  <a:gd name="connsiteX118" fmla="*/ 227118 w 225777"/>
                  <a:gd name="connsiteY118" fmla="*/ 66957 h 134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</a:cxnLst>
                <a:rect l="l" t="t" r="r" b="b"/>
                <a:pathLst>
                  <a:path w="225777" h="134055">
                    <a:moveTo>
                      <a:pt x="227118" y="66957"/>
                    </a:moveTo>
                    <a:cubicBezTo>
                      <a:pt x="227118" y="66957"/>
                      <a:pt x="227118" y="66957"/>
                      <a:pt x="227118" y="66957"/>
                    </a:cubicBezTo>
                    <a:cubicBezTo>
                      <a:pt x="226766" y="67028"/>
                      <a:pt x="226483" y="67028"/>
                      <a:pt x="226131" y="67028"/>
                    </a:cubicBezTo>
                    <a:cubicBezTo>
                      <a:pt x="226131" y="67028"/>
                      <a:pt x="226131" y="67028"/>
                      <a:pt x="226131" y="67028"/>
                    </a:cubicBezTo>
                    <a:cubicBezTo>
                      <a:pt x="225778" y="67028"/>
                      <a:pt x="225425" y="66957"/>
                      <a:pt x="225072" y="66816"/>
                    </a:cubicBezTo>
                    <a:cubicBezTo>
                      <a:pt x="225072" y="66816"/>
                      <a:pt x="225072" y="66816"/>
                      <a:pt x="225072" y="66816"/>
                    </a:cubicBezTo>
                    <a:cubicBezTo>
                      <a:pt x="224719" y="66675"/>
                      <a:pt x="224296" y="66534"/>
                      <a:pt x="223943" y="66322"/>
                    </a:cubicBezTo>
                    <a:lnTo>
                      <a:pt x="131868" y="13194"/>
                    </a:lnTo>
                    <a:cubicBezTo>
                      <a:pt x="131516" y="12982"/>
                      <a:pt x="131092" y="12700"/>
                      <a:pt x="130739" y="12417"/>
                    </a:cubicBezTo>
                    <a:cubicBezTo>
                      <a:pt x="130739" y="12417"/>
                      <a:pt x="130739" y="12417"/>
                      <a:pt x="130739" y="12417"/>
                    </a:cubicBezTo>
                    <a:cubicBezTo>
                      <a:pt x="130387" y="12135"/>
                      <a:pt x="130034" y="11783"/>
                      <a:pt x="129681" y="11430"/>
                    </a:cubicBezTo>
                    <a:cubicBezTo>
                      <a:pt x="129681" y="11430"/>
                      <a:pt x="129681" y="11430"/>
                      <a:pt x="129681" y="11430"/>
                    </a:cubicBezTo>
                    <a:cubicBezTo>
                      <a:pt x="129328" y="11077"/>
                      <a:pt x="129046" y="10654"/>
                      <a:pt x="128764" y="10301"/>
                    </a:cubicBezTo>
                    <a:cubicBezTo>
                      <a:pt x="128764" y="10301"/>
                      <a:pt x="128764" y="10301"/>
                      <a:pt x="128764" y="10301"/>
                    </a:cubicBezTo>
                    <a:cubicBezTo>
                      <a:pt x="128482" y="9878"/>
                      <a:pt x="128199" y="9525"/>
                      <a:pt x="127988" y="9102"/>
                    </a:cubicBezTo>
                    <a:cubicBezTo>
                      <a:pt x="127988" y="9102"/>
                      <a:pt x="127988" y="9031"/>
                      <a:pt x="127917" y="9031"/>
                    </a:cubicBezTo>
                    <a:cubicBezTo>
                      <a:pt x="127706" y="8608"/>
                      <a:pt x="127423" y="8184"/>
                      <a:pt x="127282" y="7690"/>
                    </a:cubicBezTo>
                    <a:cubicBezTo>
                      <a:pt x="127282" y="7690"/>
                      <a:pt x="127282" y="7690"/>
                      <a:pt x="127282" y="7690"/>
                    </a:cubicBezTo>
                    <a:cubicBezTo>
                      <a:pt x="127071" y="7267"/>
                      <a:pt x="126929" y="6773"/>
                      <a:pt x="126788" y="6279"/>
                    </a:cubicBezTo>
                    <a:cubicBezTo>
                      <a:pt x="126788" y="6279"/>
                      <a:pt x="126788" y="6279"/>
                      <a:pt x="126788" y="6279"/>
                    </a:cubicBezTo>
                    <a:cubicBezTo>
                      <a:pt x="126647" y="5786"/>
                      <a:pt x="126506" y="5362"/>
                      <a:pt x="126436" y="4868"/>
                    </a:cubicBezTo>
                    <a:cubicBezTo>
                      <a:pt x="126436" y="4868"/>
                      <a:pt x="126436" y="4868"/>
                      <a:pt x="126436" y="4868"/>
                    </a:cubicBezTo>
                    <a:cubicBezTo>
                      <a:pt x="126365" y="4374"/>
                      <a:pt x="126294" y="3951"/>
                      <a:pt x="126294" y="3528"/>
                    </a:cubicBezTo>
                    <a:cubicBezTo>
                      <a:pt x="126294" y="3104"/>
                      <a:pt x="126365" y="2681"/>
                      <a:pt x="126436" y="2328"/>
                    </a:cubicBezTo>
                    <a:cubicBezTo>
                      <a:pt x="126436" y="2328"/>
                      <a:pt x="126436" y="2328"/>
                      <a:pt x="126436" y="2328"/>
                    </a:cubicBezTo>
                    <a:cubicBezTo>
                      <a:pt x="126506" y="1975"/>
                      <a:pt x="126647" y="1623"/>
                      <a:pt x="126788" y="1341"/>
                    </a:cubicBezTo>
                    <a:cubicBezTo>
                      <a:pt x="126788" y="1341"/>
                      <a:pt x="126788" y="1341"/>
                      <a:pt x="126788" y="1341"/>
                    </a:cubicBezTo>
                    <a:cubicBezTo>
                      <a:pt x="126859" y="1129"/>
                      <a:pt x="127000" y="987"/>
                      <a:pt x="127141" y="847"/>
                    </a:cubicBezTo>
                    <a:cubicBezTo>
                      <a:pt x="127353" y="494"/>
                      <a:pt x="127635" y="211"/>
                      <a:pt x="127988" y="0"/>
                    </a:cubicBezTo>
                    <a:lnTo>
                      <a:pt x="1552" y="73519"/>
                    </a:lnTo>
                    <a:cubicBezTo>
                      <a:pt x="1199" y="73730"/>
                      <a:pt x="917" y="74013"/>
                      <a:pt x="706" y="74365"/>
                    </a:cubicBezTo>
                    <a:cubicBezTo>
                      <a:pt x="706" y="74436"/>
                      <a:pt x="635" y="74436"/>
                      <a:pt x="564" y="74507"/>
                    </a:cubicBezTo>
                    <a:cubicBezTo>
                      <a:pt x="494" y="74647"/>
                      <a:pt x="423" y="74789"/>
                      <a:pt x="353" y="74930"/>
                    </a:cubicBezTo>
                    <a:cubicBezTo>
                      <a:pt x="353" y="74930"/>
                      <a:pt x="353" y="74930"/>
                      <a:pt x="353" y="74930"/>
                    </a:cubicBezTo>
                    <a:cubicBezTo>
                      <a:pt x="353" y="74930"/>
                      <a:pt x="353" y="74930"/>
                      <a:pt x="353" y="74930"/>
                    </a:cubicBezTo>
                    <a:cubicBezTo>
                      <a:pt x="282" y="75001"/>
                      <a:pt x="282" y="75141"/>
                      <a:pt x="212" y="75212"/>
                    </a:cubicBezTo>
                    <a:cubicBezTo>
                      <a:pt x="141" y="75283"/>
                      <a:pt x="141" y="75424"/>
                      <a:pt x="141" y="75494"/>
                    </a:cubicBezTo>
                    <a:cubicBezTo>
                      <a:pt x="141" y="75565"/>
                      <a:pt x="71" y="75706"/>
                      <a:pt x="71" y="75777"/>
                    </a:cubicBezTo>
                    <a:cubicBezTo>
                      <a:pt x="71" y="75847"/>
                      <a:pt x="71" y="75847"/>
                      <a:pt x="71" y="75917"/>
                    </a:cubicBezTo>
                    <a:cubicBezTo>
                      <a:pt x="71" y="75917"/>
                      <a:pt x="71" y="75917"/>
                      <a:pt x="71" y="75917"/>
                    </a:cubicBezTo>
                    <a:cubicBezTo>
                      <a:pt x="71" y="75988"/>
                      <a:pt x="71" y="75988"/>
                      <a:pt x="71" y="76059"/>
                    </a:cubicBezTo>
                    <a:cubicBezTo>
                      <a:pt x="71" y="76129"/>
                      <a:pt x="71" y="76271"/>
                      <a:pt x="0" y="76341"/>
                    </a:cubicBezTo>
                    <a:cubicBezTo>
                      <a:pt x="0" y="76411"/>
                      <a:pt x="0" y="76553"/>
                      <a:pt x="0" y="76623"/>
                    </a:cubicBezTo>
                    <a:cubicBezTo>
                      <a:pt x="0" y="76694"/>
                      <a:pt x="0" y="76835"/>
                      <a:pt x="0" y="76905"/>
                    </a:cubicBezTo>
                    <a:cubicBezTo>
                      <a:pt x="0" y="76976"/>
                      <a:pt x="0" y="77117"/>
                      <a:pt x="0" y="77188"/>
                    </a:cubicBezTo>
                    <a:cubicBezTo>
                      <a:pt x="0" y="77188"/>
                      <a:pt x="0" y="77188"/>
                      <a:pt x="0" y="77188"/>
                    </a:cubicBezTo>
                    <a:cubicBezTo>
                      <a:pt x="0" y="77258"/>
                      <a:pt x="0" y="77329"/>
                      <a:pt x="0" y="77470"/>
                    </a:cubicBezTo>
                    <a:cubicBezTo>
                      <a:pt x="0" y="77540"/>
                      <a:pt x="0" y="77681"/>
                      <a:pt x="0" y="77752"/>
                    </a:cubicBezTo>
                    <a:cubicBezTo>
                      <a:pt x="0" y="77823"/>
                      <a:pt x="0" y="77964"/>
                      <a:pt x="0" y="78034"/>
                    </a:cubicBezTo>
                    <a:cubicBezTo>
                      <a:pt x="0" y="78105"/>
                      <a:pt x="0" y="78246"/>
                      <a:pt x="0" y="78316"/>
                    </a:cubicBezTo>
                    <a:cubicBezTo>
                      <a:pt x="0" y="78387"/>
                      <a:pt x="0" y="78528"/>
                      <a:pt x="71" y="78599"/>
                    </a:cubicBezTo>
                    <a:cubicBezTo>
                      <a:pt x="71" y="78599"/>
                      <a:pt x="71" y="78599"/>
                      <a:pt x="71" y="78599"/>
                    </a:cubicBezTo>
                    <a:cubicBezTo>
                      <a:pt x="71" y="78599"/>
                      <a:pt x="71" y="78599"/>
                      <a:pt x="71" y="78599"/>
                    </a:cubicBezTo>
                    <a:cubicBezTo>
                      <a:pt x="71" y="78669"/>
                      <a:pt x="71" y="78810"/>
                      <a:pt x="141" y="78881"/>
                    </a:cubicBezTo>
                    <a:cubicBezTo>
                      <a:pt x="141" y="78952"/>
                      <a:pt x="212" y="79093"/>
                      <a:pt x="212" y="79163"/>
                    </a:cubicBezTo>
                    <a:cubicBezTo>
                      <a:pt x="212" y="79234"/>
                      <a:pt x="282" y="79375"/>
                      <a:pt x="282" y="79445"/>
                    </a:cubicBezTo>
                    <a:cubicBezTo>
                      <a:pt x="282" y="79516"/>
                      <a:pt x="353" y="79657"/>
                      <a:pt x="353" y="79728"/>
                    </a:cubicBezTo>
                    <a:cubicBezTo>
                      <a:pt x="353" y="79798"/>
                      <a:pt x="423" y="79869"/>
                      <a:pt x="423" y="79939"/>
                    </a:cubicBezTo>
                    <a:cubicBezTo>
                      <a:pt x="423" y="79939"/>
                      <a:pt x="423" y="79939"/>
                      <a:pt x="423" y="79939"/>
                    </a:cubicBezTo>
                    <a:cubicBezTo>
                      <a:pt x="423" y="79939"/>
                      <a:pt x="423" y="79939"/>
                      <a:pt x="423" y="80010"/>
                    </a:cubicBezTo>
                    <a:cubicBezTo>
                      <a:pt x="423" y="80080"/>
                      <a:pt x="494" y="80222"/>
                      <a:pt x="494" y="80292"/>
                    </a:cubicBezTo>
                    <a:cubicBezTo>
                      <a:pt x="494" y="80362"/>
                      <a:pt x="564" y="80504"/>
                      <a:pt x="564" y="80574"/>
                    </a:cubicBezTo>
                    <a:cubicBezTo>
                      <a:pt x="564" y="80645"/>
                      <a:pt x="635" y="80786"/>
                      <a:pt x="635" y="80856"/>
                    </a:cubicBezTo>
                    <a:cubicBezTo>
                      <a:pt x="706" y="80927"/>
                      <a:pt x="706" y="81068"/>
                      <a:pt x="776" y="81139"/>
                    </a:cubicBezTo>
                    <a:cubicBezTo>
                      <a:pt x="776" y="81209"/>
                      <a:pt x="847" y="81280"/>
                      <a:pt x="847" y="81350"/>
                    </a:cubicBezTo>
                    <a:cubicBezTo>
                      <a:pt x="847" y="81350"/>
                      <a:pt x="847" y="81350"/>
                      <a:pt x="847" y="81350"/>
                    </a:cubicBezTo>
                    <a:cubicBezTo>
                      <a:pt x="847" y="81350"/>
                      <a:pt x="847" y="81421"/>
                      <a:pt x="847" y="81421"/>
                    </a:cubicBezTo>
                    <a:cubicBezTo>
                      <a:pt x="917" y="81492"/>
                      <a:pt x="917" y="81633"/>
                      <a:pt x="988" y="81703"/>
                    </a:cubicBezTo>
                    <a:cubicBezTo>
                      <a:pt x="1058" y="81774"/>
                      <a:pt x="1058" y="81915"/>
                      <a:pt x="1129" y="81986"/>
                    </a:cubicBezTo>
                    <a:cubicBezTo>
                      <a:pt x="1199" y="82126"/>
                      <a:pt x="1270" y="82197"/>
                      <a:pt x="1341" y="82338"/>
                    </a:cubicBezTo>
                    <a:cubicBezTo>
                      <a:pt x="1411" y="82479"/>
                      <a:pt x="1482" y="82550"/>
                      <a:pt x="1552" y="82691"/>
                    </a:cubicBezTo>
                    <a:cubicBezTo>
                      <a:pt x="1552" y="82691"/>
                      <a:pt x="1552" y="82762"/>
                      <a:pt x="1623" y="82762"/>
                    </a:cubicBezTo>
                    <a:cubicBezTo>
                      <a:pt x="1623" y="82762"/>
                      <a:pt x="1693" y="82832"/>
                      <a:pt x="1693" y="82832"/>
                    </a:cubicBezTo>
                    <a:cubicBezTo>
                      <a:pt x="1834" y="83044"/>
                      <a:pt x="1976" y="83255"/>
                      <a:pt x="2117" y="83467"/>
                    </a:cubicBezTo>
                    <a:cubicBezTo>
                      <a:pt x="2258" y="83608"/>
                      <a:pt x="2328" y="83749"/>
                      <a:pt x="2469" y="83961"/>
                    </a:cubicBezTo>
                    <a:cubicBezTo>
                      <a:pt x="2469" y="83961"/>
                      <a:pt x="2469" y="83961"/>
                      <a:pt x="2469" y="83961"/>
                    </a:cubicBezTo>
                    <a:cubicBezTo>
                      <a:pt x="2469" y="83961"/>
                      <a:pt x="2469" y="83961"/>
                      <a:pt x="2469" y="83961"/>
                    </a:cubicBezTo>
                    <a:cubicBezTo>
                      <a:pt x="2540" y="84102"/>
                      <a:pt x="2611" y="84173"/>
                      <a:pt x="2752" y="84314"/>
                    </a:cubicBezTo>
                    <a:cubicBezTo>
                      <a:pt x="2822" y="84384"/>
                      <a:pt x="2893" y="84525"/>
                      <a:pt x="2963" y="84596"/>
                    </a:cubicBezTo>
                    <a:cubicBezTo>
                      <a:pt x="3034" y="84667"/>
                      <a:pt x="3104" y="84737"/>
                      <a:pt x="3175" y="84878"/>
                    </a:cubicBezTo>
                    <a:cubicBezTo>
                      <a:pt x="3246" y="84949"/>
                      <a:pt x="3316" y="85019"/>
                      <a:pt x="3387" y="85090"/>
                    </a:cubicBezTo>
                    <a:cubicBezTo>
                      <a:pt x="3387" y="85090"/>
                      <a:pt x="3387" y="85090"/>
                      <a:pt x="3387" y="85090"/>
                    </a:cubicBezTo>
                    <a:cubicBezTo>
                      <a:pt x="3387" y="85090"/>
                      <a:pt x="3387" y="85090"/>
                      <a:pt x="3387" y="85090"/>
                    </a:cubicBezTo>
                    <a:cubicBezTo>
                      <a:pt x="3457" y="85161"/>
                      <a:pt x="3528" y="85231"/>
                      <a:pt x="3598" y="85301"/>
                    </a:cubicBezTo>
                    <a:cubicBezTo>
                      <a:pt x="3669" y="85372"/>
                      <a:pt x="3739" y="85443"/>
                      <a:pt x="3810" y="85513"/>
                    </a:cubicBezTo>
                    <a:cubicBezTo>
                      <a:pt x="3881" y="85584"/>
                      <a:pt x="3951" y="85654"/>
                      <a:pt x="4092" y="85725"/>
                    </a:cubicBezTo>
                    <a:cubicBezTo>
                      <a:pt x="4163" y="85795"/>
                      <a:pt x="4233" y="85866"/>
                      <a:pt x="4374" y="85937"/>
                    </a:cubicBezTo>
                    <a:cubicBezTo>
                      <a:pt x="4445" y="85937"/>
                      <a:pt x="4445" y="86007"/>
                      <a:pt x="4516" y="86007"/>
                    </a:cubicBezTo>
                    <a:cubicBezTo>
                      <a:pt x="4516" y="86007"/>
                      <a:pt x="4516" y="86007"/>
                      <a:pt x="4516" y="86007"/>
                    </a:cubicBezTo>
                    <a:cubicBezTo>
                      <a:pt x="4516" y="86007"/>
                      <a:pt x="4586" y="86077"/>
                      <a:pt x="4586" y="86077"/>
                    </a:cubicBezTo>
                    <a:cubicBezTo>
                      <a:pt x="4657" y="86148"/>
                      <a:pt x="4727" y="86219"/>
                      <a:pt x="4868" y="86289"/>
                    </a:cubicBezTo>
                    <a:cubicBezTo>
                      <a:pt x="4939" y="86360"/>
                      <a:pt x="5009" y="86431"/>
                      <a:pt x="5080" y="86431"/>
                    </a:cubicBezTo>
                    <a:cubicBezTo>
                      <a:pt x="5151" y="86501"/>
                      <a:pt x="5221" y="86571"/>
                      <a:pt x="5292" y="86571"/>
                    </a:cubicBezTo>
                    <a:cubicBezTo>
                      <a:pt x="5362" y="86642"/>
                      <a:pt x="5433" y="86642"/>
                      <a:pt x="5503" y="86713"/>
                    </a:cubicBezTo>
                    <a:cubicBezTo>
                      <a:pt x="5503" y="86713"/>
                      <a:pt x="5574" y="86713"/>
                      <a:pt x="5574" y="86713"/>
                    </a:cubicBezTo>
                    <a:lnTo>
                      <a:pt x="97649" y="139841"/>
                    </a:lnTo>
                    <a:cubicBezTo>
                      <a:pt x="97719" y="139841"/>
                      <a:pt x="97790" y="139911"/>
                      <a:pt x="97790" y="139911"/>
                    </a:cubicBezTo>
                    <a:cubicBezTo>
                      <a:pt x="97861" y="139982"/>
                      <a:pt x="97931" y="139982"/>
                      <a:pt x="98002" y="140053"/>
                    </a:cubicBezTo>
                    <a:cubicBezTo>
                      <a:pt x="98072" y="140123"/>
                      <a:pt x="98143" y="140123"/>
                      <a:pt x="98213" y="140123"/>
                    </a:cubicBezTo>
                    <a:cubicBezTo>
                      <a:pt x="98284" y="140123"/>
                      <a:pt x="98354" y="140194"/>
                      <a:pt x="98425" y="140194"/>
                    </a:cubicBezTo>
                    <a:cubicBezTo>
                      <a:pt x="98496" y="140194"/>
                      <a:pt x="98566" y="140264"/>
                      <a:pt x="98637" y="140264"/>
                    </a:cubicBezTo>
                    <a:cubicBezTo>
                      <a:pt x="98637" y="140264"/>
                      <a:pt x="98707" y="140264"/>
                      <a:pt x="98707" y="140264"/>
                    </a:cubicBezTo>
                    <a:cubicBezTo>
                      <a:pt x="98707" y="140264"/>
                      <a:pt x="98707" y="140264"/>
                      <a:pt x="98707" y="140264"/>
                    </a:cubicBezTo>
                    <a:cubicBezTo>
                      <a:pt x="98778" y="140264"/>
                      <a:pt x="98778" y="140264"/>
                      <a:pt x="98848" y="140335"/>
                    </a:cubicBezTo>
                    <a:cubicBezTo>
                      <a:pt x="98919" y="140335"/>
                      <a:pt x="98989" y="140405"/>
                      <a:pt x="99060" y="140405"/>
                    </a:cubicBezTo>
                    <a:cubicBezTo>
                      <a:pt x="99131" y="140405"/>
                      <a:pt x="99201" y="140476"/>
                      <a:pt x="99272" y="140476"/>
                    </a:cubicBezTo>
                    <a:cubicBezTo>
                      <a:pt x="99342" y="140476"/>
                      <a:pt x="99413" y="140476"/>
                      <a:pt x="99483" y="140547"/>
                    </a:cubicBezTo>
                    <a:cubicBezTo>
                      <a:pt x="99554" y="140547"/>
                      <a:pt x="99624" y="140547"/>
                      <a:pt x="99695" y="140547"/>
                    </a:cubicBezTo>
                    <a:cubicBezTo>
                      <a:pt x="99695" y="140547"/>
                      <a:pt x="99695" y="140547"/>
                      <a:pt x="99695" y="140547"/>
                    </a:cubicBezTo>
                    <a:cubicBezTo>
                      <a:pt x="99695" y="140547"/>
                      <a:pt x="99695" y="140547"/>
                      <a:pt x="99766" y="140547"/>
                    </a:cubicBezTo>
                    <a:cubicBezTo>
                      <a:pt x="99836" y="140547"/>
                      <a:pt x="99977" y="140547"/>
                      <a:pt x="100048" y="140547"/>
                    </a:cubicBezTo>
                    <a:cubicBezTo>
                      <a:pt x="100118" y="140547"/>
                      <a:pt x="100259" y="140547"/>
                      <a:pt x="100330" y="140547"/>
                    </a:cubicBezTo>
                    <a:cubicBezTo>
                      <a:pt x="100471" y="140547"/>
                      <a:pt x="100542" y="140547"/>
                      <a:pt x="100683" y="140476"/>
                    </a:cubicBezTo>
                    <a:cubicBezTo>
                      <a:pt x="100683" y="140476"/>
                      <a:pt x="100683" y="140476"/>
                      <a:pt x="100683" y="140476"/>
                    </a:cubicBezTo>
                    <a:cubicBezTo>
                      <a:pt x="100683" y="140476"/>
                      <a:pt x="100683" y="140476"/>
                      <a:pt x="100683" y="140476"/>
                    </a:cubicBezTo>
                    <a:cubicBezTo>
                      <a:pt x="100824" y="140476"/>
                      <a:pt x="100894" y="140405"/>
                      <a:pt x="101036" y="140405"/>
                    </a:cubicBezTo>
                    <a:cubicBezTo>
                      <a:pt x="101177" y="140335"/>
                      <a:pt x="101388" y="140264"/>
                      <a:pt x="101529" y="140194"/>
                    </a:cubicBezTo>
                    <a:lnTo>
                      <a:pt x="227965" y="66675"/>
                    </a:lnTo>
                    <a:cubicBezTo>
                      <a:pt x="227683" y="66745"/>
                      <a:pt x="227401" y="66887"/>
                      <a:pt x="227118" y="66957"/>
                    </a:cubicBezTo>
                    <a:close/>
                  </a:path>
                </a:pathLst>
              </a:custGeom>
              <a:solidFill>
                <a:srgbClr val="FFFFFF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xmlns="" id="{88DD2556-1E6A-456D-AE38-E789E3DC2E14}"/>
                  </a:ext>
                </a:extLst>
              </p:cNvPr>
              <p:cNvSpPr/>
              <p:nvPr/>
            </p:nvSpPr>
            <p:spPr>
              <a:xfrm>
                <a:off x="2951480" y="6364040"/>
                <a:ext cx="282222" cy="162278"/>
              </a:xfrm>
              <a:custGeom>
                <a:avLst/>
                <a:gdLst>
                  <a:gd name="connsiteX0" fmla="*/ 0 w 282222"/>
                  <a:gd name="connsiteY0" fmla="*/ 73449 h 162277"/>
                  <a:gd name="connsiteX1" fmla="*/ 126436 w 282222"/>
                  <a:gd name="connsiteY1" fmla="*/ 0 h 162277"/>
                  <a:gd name="connsiteX2" fmla="*/ 286597 w 282222"/>
                  <a:gd name="connsiteY2" fmla="*/ 92428 h 162277"/>
                  <a:gd name="connsiteX3" fmla="*/ 160161 w 282222"/>
                  <a:gd name="connsiteY3" fmla="*/ 165947 h 1622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82222" h="162277">
                    <a:moveTo>
                      <a:pt x="0" y="73449"/>
                    </a:moveTo>
                    <a:lnTo>
                      <a:pt x="126436" y="0"/>
                    </a:lnTo>
                    <a:lnTo>
                      <a:pt x="286597" y="92428"/>
                    </a:lnTo>
                    <a:lnTo>
                      <a:pt x="160161" y="165947"/>
                    </a:ln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xmlns="" id="{350316A8-7C5A-49A9-A212-A55C8A5C3108}"/>
                  </a:ext>
                </a:extLst>
              </p:cNvPr>
              <p:cNvSpPr/>
              <p:nvPr/>
            </p:nvSpPr>
            <p:spPr>
              <a:xfrm>
                <a:off x="2950986" y="6437489"/>
                <a:ext cx="155222" cy="254000"/>
              </a:xfrm>
              <a:custGeom>
                <a:avLst/>
                <a:gdLst>
                  <a:gd name="connsiteX0" fmla="*/ 494 w 155222"/>
                  <a:gd name="connsiteY0" fmla="*/ 0 h 254000"/>
                  <a:gd name="connsiteX1" fmla="*/ 160655 w 155222"/>
                  <a:gd name="connsiteY1" fmla="*/ 92498 h 254000"/>
                  <a:gd name="connsiteX2" fmla="*/ 160232 w 155222"/>
                  <a:gd name="connsiteY2" fmla="*/ 237208 h 254000"/>
                  <a:gd name="connsiteX3" fmla="*/ 133773 w 155222"/>
                  <a:gd name="connsiteY3" fmla="*/ 252306 h 254000"/>
                  <a:gd name="connsiteX4" fmla="*/ 0 w 155222"/>
                  <a:gd name="connsiteY4" fmla="*/ 174978 h 254000"/>
                  <a:gd name="connsiteX5" fmla="*/ 494 w 155222"/>
                  <a:gd name="connsiteY5" fmla="*/ 0 h 254000"/>
                  <a:gd name="connsiteX6" fmla="*/ 126365 w 155222"/>
                  <a:gd name="connsiteY6" fmla="*/ 173708 h 254000"/>
                  <a:gd name="connsiteX7" fmla="*/ 132009 w 155222"/>
                  <a:gd name="connsiteY7" fmla="*/ 170462 h 254000"/>
                  <a:gd name="connsiteX8" fmla="*/ 126365 w 155222"/>
                  <a:gd name="connsiteY8" fmla="*/ 160655 h 254000"/>
                  <a:gd name="connsiteX9" fmla="*/ 34290 w 155222"/>
                  <a:gd name="connsiteY9" fmla="*/ 107527 h 254000"/>
                  <a:gd name="connsiteX10" fmla="*/ 28646 w 155222"/>
                  <a:gd name="connsiteY10" fmla="*/ 110772 h 254000"/>
                  <a:gd name="connsiteX11" fmla="*/ 34290 w 155222"/>
                  <a:gd name="connsiteY11" fmla="*/ 120509 h 254000"/>
                  <a:gd name="connsiteX12" fmla="*/ 126365 w 155222"/>
                  <a:gd name="connsiteY12" fmla="*/ 173708 h 254000"/>
                  <a:gd name="connsiteX13" fmla="*/ 80504 w 155222"/>
                  <a:gd name="connsiteY13" fmla="*/ 100471 h 254000"/>
                  <a:gd name="connsiteX14" fmla="*/ 72037 w 155222"/>
                  <a:gd name="connsiteY14" fmla="*/ 105339 h 254000"/>
                  <a:gd name="connsiteX15" fmla="*/ 80433 w 155222"/>
                  <a:gd name="connsiteY15" fmla="*/ 119874 h 254000"/>
                  <a:gd name="connsiteX16" fmla="*/ 88829 w 155222"/>
                  <a:gd name="connsiteY16" fmla="*/ 115076 h 254000"/>
                  <a:gd name="connsiteX17" fmla="*/ 80504 w 155222"/>
                  <a:gd name="connsiteY17" fmla="*/ 100471 h 254000"/>
                  <a:gd name="connsiteX18" fmla="*/ 80292 w 155222"/>
                  <a:gd name="connsiteY18" fmla="*/ 181751 h 254000"/>
                  <a:gd name="connsiteX19" fmla="*/ 88688 w 155222"/>
                  <a:gd name="connsiteY19" fmla="*/ 176882 h 254000"/>
                  <a:gd name="connsiteX20" fmla="*/ 80363 w 155222"/>
                  <a:gd name="connsiteY20" fmla="*/ 162348 h 254000"/>
                  <a:gd name="connsiteX21" fmla="*/ 71896 w 155222"/>
                  <a:gd name="connsiteY21" fmla="*/ 167146 h 254000"/>
                  <a:gd name="connsiteX22" fmla="*/ 80292 w 155222"/>
                  <a:gd name="connsiteY22" fmla="*/ 181751 h 254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55222" h="254000">
                    <a:moveTo>
                      <a:pt x="494" y="0"/>
                    </a:moveTo>
                    <a:lnTo>
                      <a:pt x="160655" y="92498"/>
                    </a:lnTo>
                    <a:lnTo>
                      <a:pt x="160232" y="237208"/>
                    </a:lnTo>
                    <a:cubicBezTo>
                      <a:pt x="160161" y="253929"/>
                      <a:pt x="148378" y="260702"/>
                      <a:pt x="133773" y="252306"/>
                    </a:cubicBezTo>
                    <a:lnTo>
                      <a:pt x="0" y="174978"/>
                    </a:lnTo>
                    <a:lnTo>
                      <a:pt x="494" y="0"/>
                    </a:lnTo>
                    <a:close/>
                    <a:moveTo>
                      <a:pt x="126365" y="173708"/>
                    </a:moveTo>
                    <a:cubicBezTo>
                      <a:pt x="129469" y="175472"/>
                      <a:pt x="132009" y="174060"/>
                      <a:pt x="132009" y="170462"/>
                    </a:cubicBezTo>
                    <a:cubicBezTo>
                      <a:pt x="132009" y="166864"/>
                      <a:pt x="129469" y="162419"/>
                      <a:pt x="126365" y="160655"/>
                    </a:cubicBezTo>
                    <a:lnTo>
                      <a:pt x="34290" y="107527"/>
                    </a:lnTo>
                    <a:cubicBezTo>
                      <a:pt x="31186" y="105692"/>
                      <a:pt x="28646" y="107174"/>
                      <a:pt x="28646" y="110772"/>
                    </a:cubicBezTo>
                    <a:cubicBezTo>
                      <a:pt x="28646" y="114300"/>
                      <a:pt x="31115" y="118745"/>
                      <a:pt x="34290" y="120509"/>
                    </a:cubicBezTo>
                    <a:lnTo>
                      <a:pt x="126365" y="173708"/>
                    </a:lnTo>
                    <a:moveTo>
                      <a:pt x="80504" y="100471"/>
                    </a:moveTo>
                    <a:cubicBezTo>
                      <a:pt x="75847" y="97790"/>
                      <a:pt x="72108" y="99977"/>
                      <a:pt x="72037" y="105339"/>
                    </a:cubicBezTo>
                    <a:cubicBezTo>
                      <a:pt x="72037" y="110631"/>
                      <a:pt x="75777" y="117193"/>
                      <a:pt x="80433" y="119874"/>
                    </a:cubicBezTo>
                    <a:cubicBezTo>
                      <a:pt x="85090" y="122555"/>
                      <a:pt x="88829" y="120368"/>
                      <a:pt x="88829" y="115076"/>
                    </a:cubicBezTo>
                    <a:cubicBezTo>
                      <a:pt x="88900" y="109643"/>
                      <a:pt x="85161" y="103152"/>
                      <a:pt x="80504" y="100471"/>
                    </a:cubicBezTo>
                    <a:moveTo>
                      <a:pt x="80292" y="181751"/>
                    </a:moveTo>
                    <a:cubicBezTo>
                      <a:pt x="84949" y="184432"/>
                      <a:pt x="88688" y="182245"/>
                      <a:pt x="88688" y="176882"/>
                    </a:cubicBezTo>
                    <a:cubicBezTo>
                      <a:pt x="88688" y="171591"/>
                      <a:pt x="84949" y="165029"/>
                      <a:pt x="80363" y="162348"/>
                    </a:cubicBezTo>
                    <a:cubicBezTo>
                      <a:pt x="75706" y="159667"/>
                      <a:pt x="71967" y="161854"/>
                      <a:pt x="71896" y="167146"/>
                    </a:cubicBezTo>
                    <a:cubicBezTo>
                      <a:pt x="71896" y="172579"/>
                      <a:pt x="75565" y="179070"/>
                      <a:pt x="80292" y="181751"/>
                    </a:cubicBezTo>
                  </a:path>
                </a:pathLst>
              </a:custGeom>
              <a:solidFill>
                <a:schemeClr val="accent2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xmlns="" id="{4A13611E-C9F9-42C5-9E31-3693D1595B4C}"/>
                  </a:ext>
                </a:extLst>
              </p:cNvPr>
              <p:cNvSpPr/>
              <p:nvPr/>
            </p:nvSpPr>
            <p:spPr>
              <a:xfrm>
                <a:off x="3103598" y="6456539"/>
                <a:ext cx="134056" cy="232833"/>
              </a:xfrm>
              <a:custGeom>
                <a:avLst/>
                <a:gdLst>
                  <a:gd name="connsiteX0" fmla="*/ 8043 w 134055"/>
                  <a:gd name="connsiteY0" fmla="*/ 73449 h 232833"/>
                  <a:gd name="connsiteX1" fmla="*/ 7620 w 134055"/>
                  <a:gd name="connsiteY1" fmla="*/ 218158 h 232833"/>
                  <a:gd name="connsiteX2" fmla="*/ 7479 w 134055"/>
                  <a:gd name="connsiteY2" fmla="*/ 221051 h 232833"/>
                  <a:gd name="connsiteX3" fmla="*/ 7479 w 134055"/>
                  <a:gd name="connsiteY3" fmla="*/ 221333 h 232833"/>
                  <a:gd name="connsiteX4" fmla="*/ 7126 w 134055"/>
                  <a:gd name="connsiteY4" fmla="*/ 223802 h 232833"/>
                  <a:gd name="connsiteX5" fmla="*/ 7056 w 134055"/>
                  <a:gd name="connsiteY5" fmla="*/ 224085 h 232833"/>
                  <a:gd name="connsiteX6" fmla="*/ 6491 w 134055"/>
                  <a:gd name="connsiteY6" fmla="*/ 226272 h 232833"/>
                  <a:gd name="connsiteX7" fmla="*/ 6350 w 134055"/>
                  <a:gd name="connsiteY7" fmla="*/ 226624 h 232833"/>
                  <a:gd name="connsiteX8" fmla="*/ 5644 w 134055"/>
                  <a:gd name="connsiteY8" fmla="*/ 228530 h 232833"/>
                  <a:gd name="connsiteX9" fmla="*/ 5574 w 134055"/>
                  <a:gd name="connsiteY9" fmla="*/ 228741 h 232833"/>
                  <a:gd name="connsiteX10" fmla="*/ 4516 w 134055"/>
                  <a:gd name="connsiteY10" fmla="*/ 230646 h 232833"/>
                  <a:gd name="connsiteX11" fmla="*/ 2681 w 134055"/>
                  <a:gd name="connsiteY11" fmla="*/ 232904 h 232833"/>
                  <a:gd name="connsiteX12" fmla="*/ 2187 w 134055"/>
                  <a:gd name="connsiteY12" fmla="*/ 233398 h 232833"/>
                  <a:gd name="connsiteX13" fmla="*/ 0 w 134055"/>
                  <a:gd name="connsiteY13" fmla="*/ 235091 h 232833"/>
                  <a:gd name="connsiteX14" fmla="*/ 126365 w 134055"/>
                  <a:gd name="connsiteY14" fmla="*/ 161572 h 232833"/>
                  <a:gd name="connsiteX15" fmla="*/ 128552 w 134055"/>
                  <a:gd name="connsiteY15" fmla="*/ 159879 h 232833"/>
                  <a:gd name="connsiteX16" fmla="*/ 129046 w 134055"/>
                  <a:gd name="connsiteY16" fmla="*/ 159385 h 232833"/>
                  <a:gd name="connsiteX17" fmla="*/ 130881 w 134055"/>
                  <a:gd name="connsiteY17" fmla="*/ 157127 h 232833"/>
                  <a:gd name="connsiteX18" fmla="*/ 130881 w 134055"/>
                  <a:gd name="connsiteY18" fmla="*/ 157127 h 232833"/>
                  <a:gd name="connsiteX19" fmla="*/ 131868 w 134055"/>
                  <a:gd name="connsiteY19" fmla="*/ 155293 h 232833"/>
                  <a:gd name="connsiteX20" fmla="*/ 131868 w 134055"/>
                  <a:gd name="connsiteY20" fmla="*/ 155222 h 232833"/>
                  <a:gd name="connsiteX21" fmla="*/ 131939 w 134055"/>
                  <a:gd name="connsiteY21" fmla="*/ 155011 h 232833"/>
                  <a:gd name="connsiteX22" fmla="*/ 132433 w 134055"/>
                  <a:gd name="connsiteY22" fmla="*/ 153811 h 232833"/>
                  <a:gd name="connsiteX23" fmla="*/ 132644 w 134055"/>
                  <a:gd name="connsiteY23" fmla="*/ 153176 h 232833"/>
                  <a:gd name="connsiteX24" fmla="*/ 132786 w 134055"/>
                  <a:gd name="connsiteY24" fmla="*/ 152753 h 232833"/>
                  <a:gd name="connsiteX25" fmla="*/ 132927 w 134055"/>
                  <a:gd name="connsiteY25" fmla="*/ 152400 h 232833"/>
                  <a:gd name="connsiteX26" fmla="*/ 133279 w 134055"/>
                  <a:gd name="connsiteY26" fmla="*/ 151060 h 232833"/>
                  <a:gd name="connsiteX27" fmla="*/ 133350 w 134055"/>
                  <a:gd name="connsiteY27" fmla="*/ 150566 h 232833"/>
                  <a:gd name="connsiteX28" fmla="*/ 133421 w 134055"/>
                  <a:gd name="connsiteY28" fmla="*/ 150284 h 232833"/>
                  <a:gd name="connsiteX29" fmla="*/ 133491 w 134055"/>
                  <a:gd name="connsiteY29" fmla="*/ 149790 h 232833"/>
                  <a:gd name="connsiteX30" fmla="*/ 133703 w 134055"/>
                  <a:gd name="connsiteY30" fmla="*/ 148520 h 232833"/>
                  <a:gd name="connsiteX31" fmla="*/ 133773 w 134055"/>
                  <a:gd name="connsiteY31" fmla="*/ 147814 h 232833"/>
                  <a:gd name="connsiteX32" fmla="*/ 133773 w 134055"/>
                  <a:gd name="connsiteY32" fmla="*/ 147603 h 232833"/>
                  <a:gd name="connsiteX33" fmla="*/ 133773 w 134055"/>
                  <a:gd name="connsiteY33" fmla="*/ 147320 h 232833"/>
                  <a:gd name="connsiteX34" fmla="*/ 133844 w 134055"/>
                  <a:gd name="connsiteY34" fmla="*/ 146050 h 232833"/>
                  <a:gd name="connsiteX35" fmla="*/ 133844 w 134055"/>
                  <a:gd name="connsiteY35" fmla="*/ 144780 h 232833"/>
                  <a:gd name="connsiteX36" fmla="*/ 133844 w 134055"/>
                  <a:gd name="connsiteY36" fmla="*/ 144710 h 232833"/>
                  <a:gd name="connsiteX37" fmla="*/ 134267 w 134055"/>
                  <a:gd name="connsiteY37" fmla="*/ 0 h 232833"/>
                  <a:gd name="connsiteX38" fmla="*/ 8043 w 134055"/>
                  <a:gd name="connsiteY38" fmla="*/ 73449 h 232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134055" h="232833">
                    <a:moveTo>
                      <a:pt x="8043" y="73449"/>
                    </a:moveTo>
                    <a:lnTo>
                      <a:pt x="7620" y="218158"/>
                    </a:lnTo>
                    <a:cubicBezTo>
                      <a:pt x="7620" y="219146"/>
                      <a:pt x="7549" y="220133"/>
                      <a:pt x="7479" y="221051"/>
                    </a:cubicBezTo>
                    <a:cubicBezTo>
                      <a:pt x="7479" y="221121"/>
                      <a:pt x="7479" y="221192"/>
                      <a:pt x="7479" y="221333"/>
                    </a:cubicBezTo>
                    <a:cubicBezTo>
                      <a:pt x="7408" y="222180"/>
                      <a:pt x="7267" y="223026"/>
                      <a:pt x="7126" y="223802"/>
                    </a:cubicBezTo>
                    <a:cubicBezTo>
                      <a:pt x="7126" y="223873"/>
                      <a:pt x="7056" y="224014"/>
                      <a:pt x="7056" y="224085"/>
                    </a:cubicBezTo>
                    <a:cubicBezTo>
                      <a:pt x="6914" y="224861"/>
                      <a:pt x="6703" y="225566"/>
                      <a:pt x="6491" y="226272"/>
                    </a:cubicBezTo>
                    <a:cubicBezTo>
                      <a:pt x="6421" y="226413"/>
                      <a:pt x="6421" y="226554"/>
                      <a:pt x="6350" y="226624"/>
                    </a:cubicBezTo>
                    <a:cubicBezTo>
                      <a:pt x="6138" y="227260"/>
                      <a:pt x="5856" y="227895"/>
                      <a:pt x="5644" y="228530"/>
                    </a:cubicBezTo>
                    <a:cubicBezTo>
                      <a:pt x="5644" y="228600"/>
                      <a:pt x="5574" y="228671"/>
                      <a:pt x="5574" y="228741"/>
                    </a:cubicBezTo>
                    <a:cubicBezTo>
                      <a:pt x="5292" y="229447"/>
                      <a:pt x="4939" y="230082"/>
                      <a:pt x="4516" y="230646"/>
                    </a:cubicBezTo>
                    <a:cubicBezTo>
                      <a:pt x="3951" y="231493"/>
                      <a:pt x="3387" y="232199"/>
                      <a:pt x="2681" y="232904"/>
                    </a:cubicBezTo>
                    <a:cubicBezTo>
                      <a:pt x="2540" y="233045"/>
                      <a:pt x="2328" y="233257"/>
                      <a:pt x="2187" y="233398"/>
                    </a:cubicBezTo>
                    <a:cubicBezTo>
                      <a:pt x="1482" y="234033"/>
                      <a:pt x="776" y="234597"/>
                      <a:pt x="0" y="235091"/>
                    </a:cubicBezTo>
                    <a:lnTo>
                      <a:pt x="126365" y="161572"/>
                    </a:lnTo>
                    <a:cubicBezTo>
                      <a:pt x="127141" y="161078"/>
                      <a:pt x="127917" y="160514"/>
                      <a:pt x="128552" y="159879"/>
                    </a:cubicBezTo>
                    <a:cubicBezTo>
                      <a:pt x="128693" y="159738"/>
                      <a:pt x="128905" y="159597"/>
                      <a:pt x="129046" y="159385"/>
                    </a:cubicBezTo>
                    <a:cubicBezTo>
                      <a:pt x="129681" y="158680"/>
                      <a:pt x="130316" y="157974"/>
                      <a:pt x="130881" y="157127"/>
                    </a:cubicBezTo>
                    <a:cubicBezTo>
                      <a:pt x="130881" y="157127"/>
                      <a:pt x="130881" y="157127"/>
                      <a:pt x="130881" y="157127"/>
                    </a:cubicBezTo>
                    <a:cubicBezTo>
                      <a:pt x="131233" y="156563"/>
                      <a:pt x="131586" y="155928"/>
                      <a:pt x="131868" y="155293"/>
                    </a:cubicBezTo>
                    <a:cubicBezTo>
                      <a:pt x="131868" y="155293"/>
                      <a:pt x="131868" y="155222"/>
                      <a:pt x="131868" y="155222"/>
                    </a:cubicBezTo>
                    <a:cubicBezTo>
                      <a:pt x="131868" y="155152"/>
                      <a:pt x="131939" y="155081"/>
                      <a:pt x="131939" y="155011"/>
                    </a:cubicBezTo>
                    <a:cubicBezTo>
                      <a:pt x="132151" y="154587"/>
                      <a:pt x="132292" y="154235"/>
                      <a:pt x="132433" y="153811"/>
                    </a:cubicBezTo>
                    <a:cubicBezTo>
                      <a:pt x="132503" y="153600"/>
                      <a:pt x="132574" y="153388"/>
                      <a:pt x="132644" y="153176"/>
                    </a:cubicBezTo>
                    <a:cubicBezTo>
                      <a:pt x="132715" y="153035"/>
                      <a:pt x="132715" y="152894"/>
                      <a:pt x="132786" y="152753"/>
                    </a:cubicBezTo>
                    <a:cubicBezTo>
                      <a:pt x="132856" y="152612"/>
                      <a:pt x="132856" y="152541"/>
                      <a:pt x="132927" y="152400"/>
                    </a:cubicBezTo>
                    <a:cubicBezTo>
                      <a:pt x="133068" y="151977"/>
                      <a:pt x="133138" y="151483"/>
                      <a:pt x="133279" y="151060"/>
                    </a:cubicBezTo>
                    <a:cubicBezTo>
                      <a:pt x="133350" y="150918"/>
                      <a:pt x="133350" y="150707"/>
                      <a:pt x="133350" y="150566"/>
                    </a:cubicBezTo>
                    <a:cubicBezTo>
                      <a:pt x="133350" y="150495"/>
                      <a:pt x="133421" y="150354"/>
                      <a:pt x="133421" y="150284"/>
                    </a:cubicBezTo>
                    <a:cubicBezTo>
                      <a:pt x="133421" y="150142"/>
                      <a:pt x="133491" y="150001"/>
                      <a:pt x="133491" y="149790"/>
                    </a:cubicBezTo>
                    <a:cubicBezTo>
                      <a:pt x="133562" y="149366"/>
                      <a:pt x="133632" y="148943"/>
                      <a:pt x="133703" y="148520"/>
                    </a:cubicBezTo>
                    <a:cubicBezTo>
                      <a:pt x="133703" y="148308"/>
                      <a:pt x="133773" y="148026"/>
                      <a:pt x="133773" y="147814"/>
                    </a:cubicBezTo>
                    <a:cubicBezTo>
                      <a:pt x="133773" y="147743"/>
                      <a:pt x="133773" y="147673"/>
                      <a:pt x="133773" y="147603"/>
                    </a:cubicBezTo>
                    <a:cubicBezTo>
                      <a:pt x="133773" y="147532"/>
                      <a:pt x="133773" y="147391"/>
                      <a:pt x="133773" y="147320"/>
                    </a:cubicBezTo>
                    <a:cubicBezTo>
                      <a:pt x="133773" y="146897"/>
                      <a:pt x="133844" y="146473"/>
                      <a:pt x="133844" y="146050"/>
                    </a:cubicBezTo>
                    <a:cubicBezTo>
                      <a:pt x="133844" y="145627"/>
                      <a:pt x="133844" y="145203"/>
                      <a:pt x="133844" y="144780"/>
                    </a:cubicBezTo>
                    <a:cubicBezTo>
                      <a:pt x="133844" y="144780"/>
                      <a:pt x="133844" y="144710"/>
                      <a:pt x="133844" y="144710"/>
                    </a:cubicBezTo>
                    <a:lnTo>
                      <a:pt x="134267" y="0"/>
                    </a:lnTo>
                    <a:lnTo>
                      <a:pt x="8043" y="73449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</p:grp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xmlns="" id="{E95B2C48-4039-46BA-80A1-ABEAE36060F7}"/>
                </a:ext>
              </a:extLst>
            </p:cNvPr>
            <p:cNvGrpSpPr/>
            <p:nvPr/>
          </p:nvGrpSpPr>
          <p:grpSpPr>
            <a:xfrm>
              <a:off x="7474022" y="1093427"/>
              <a:ext cx="1732522" cy="1961657"/>
              <a:chOff x="7609590" y="1215980"/>
              <a:chExt cx="1575020" cy="1783324"/>
            </a:xfrm>
          </p:grpSpPr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xmlns="" id="{93DFB855-CB32-44D0-9E39-B970E04A3F89}"/>
                  </a:ext>
                </a:extLst>
              </p:cNvPr>
              <p:cNvSpPr/>
              <p:nvPr/>
            </p:nvSpPr>
            <p:spPr>
              <a:xfrm>
                <a:off x="7761404" y="1554129"/>
                <a:ext cx="1255308" cy="1059166"/>
              </a:xfrm>
              <a:custGeom>
                <a:avLst/>
                <a:gdLst>
                  <a:gd name="connsiteX0" fmla="*/ 227259 w 225777"/>
                  <a:gd name="connsiteY0" fmla="*/ 93415 h 190500"/>
                  <a:gd name="connsiteX1" fmla="*/ 227259 w 225777"/>
                  <a:gd name="connsiteY1" fmla="*/ 93415 h 190500"/>
                  <a:gd name="connsiteX2" fmla="*/ 226272 w 225777"/>
                  <a:gd name="connsiteY2" fmla="*/ 93486 h 190500"/>
                  <a:gd name="connsiteX3" fmla="*/ 226272 w 225777"/>
                  <a:gd name="connsiteY3" fmla="*/ 93486 h 190500"/>
                  <a:gd name="connsiteX4" fmla="*/ 225213 w 225777"/>
                  <a:gd name="connsiteY4" fmla="*/ 93274 h 190500"/>
                  <a:gd name="connsiteX5" fmla="*/ 225213 w 225777"/>
                  <a:gd name="connsiteY5" fmla="*/ 93274 h 190500"/>
                  <a:gd name="connsiteX6" fmla="*/ 224084 w 225777"/>
                  <a:gd name="connsiteY6" fmla="*/ 92780 h 190500"/>
                  <a:gd name="connsiteX7" fmla="*/ 183727 w 225777"/>
                  <a:gd name="connsiteY7" fmla="*/ 69497 h 190500"/>
                  <a:gd name="connsiteX8" fmla="*/ 172367 w 225777"/>
                  <a:gd name="connsiteY8" fmla="*/ 76129 h 190500"/>
                  <a:gd name="connsiteX9" fmla="*/ 172438 w 225777"/>
                  <a:gd name="connsiteY9" fmla="*/ 62935 h 190500"/>
                  <a:gd name="connsiteX10" fmla="*/ 161149 w 225777"/>
                  <a:gd name="connsiteY10" fmla="*/ 56444 h 190500"/>
                  <a:gd name="connsiteX11" fmla="*/ 172438 w 225777"/>
                  <a:gd name="connsiteY11" fmla="*/ 49882 h 190500"/>
                  <a:gd name="connsiteX12" fmla="*/ 172579 w 225777"/>
                  <a:gd name="connsiteY12" fmla="*/ 3528 h 190500"/>
                  <a:gd name="connsiteX13" fmla="*/ 172720 w 225777"/>
                  <a:gd name="connsiteY13" fmla="*/ 2328 h 190500"/>
                  <a:gd name="connsiteX14" fmla="*/ 172720 w 225777"/>
                  <a:gd name="connsiteY14" fmla="*/ 2328 h 190500"/>
                  <a:gd name="connsiteX15" fmla="*/ 173073 w 225777"/>
                  <a:gd name="connsiteY15" fmla="*/ 1341 h 190500"/>
                  <a:gd name="connsiteX16" fmla="*/ 173073 w 225777"/>
                  <a:gd name="connsiteY16" fmla="*/ 1341 h 190500"/>
                  <a:gd name="connsiteX17" fmla="*/ 173426 w 225777"/>
                  <a:gd name="connsiteY17" fmla="*/ 847 h 190500"/>
                  <a:gd name="connsiteX18" fmla="*/ 174272 w 225777"/>
                  <a:gd name="connsiteY18" fmla="*/ 0 h 190500"/>
                  <a:gd name="connsiteX19" fmla="*/ 127000 w 225777"/>
                  <a:gd name="connsiteY19" fmla="*/ 27446 h 190500"/>
                  <a:gd name="connsiteX20" fmla="*/ 127212 w 225777"/>
                  <a:gd name="connsiteY20" fmla="*/ 27093 h 190500"/>
                  <a:gd name="connsiteX21" fmla="*/ 128058 w 225777"/>
                  <a:gd name="connsiteY21" fmla="*/ 26246 h 190500"/>
                  <a:gd name="connsiteX22" fmla="*/ 1552 w 225777"/>
                  <a:gd name="connsiteY22" fmla="*/ 99624 h 190500"/>
                  <a:gd name="connsiteX23" fmla="*/ 706 w 225777"/>
                  <a:gd name="connsiteY23" fmla="*/ 100471 h 190500"/>
                  <a:gd name="connsiteX24" fmla="*/ 564 w 225777"/>
                  <a:gd name="connsiteY24" fmla="*/ 100612 h 190500"/>
                  <a:gd name="connsiteX25" fmla="*/ 353 w 225777"/>
                  <a:gd name="connsiteY25" fmla="*/ 101035 h 190500"/>
                  <a:gd name="connsiteX26" fmla="*/ 353 w 225777"/>
                  <a:gd name="connsiteY26" fmla="*/ 101035 h 190500"/>
                  <a:gd name="connsiteX27" fmla="*/ 353 w 225777"/>
                  <a:gd name="connsiteY27" fmla="*/ 101035 h 190500"/>
                  <a:gd name="connsiteX28" fmla="*/ 212 w 225777"/>
                  <a:gd name="connsiteY28" fmla="*/ 101318 h 190500"/>
                  <a:gd name="connsiteX29" fmla="*/ 141 w 225777"/>
                  <a:gd name="connsiteY29" fmla="*/ 101600 h 190500"/>
                  <a:gd name="connsiteX30" fmla="*/ 71 w 225777"/>
                  <a:gd name="connsiteY30" fmla="*/ 101882 h 190500"/>
                  <a:gd name="connsiteX31" fmla="*/ 71 w 225777"/>
                  <a:gd name="connsiteY31" fmla="*/ 102023 h 190500"/>
                  <a:gd name="connsiteX32" fmla="*/ 71 w 225777"/>
                  <a:gd name="connsiteY32" fmla="*/ 102023 h 190500"/>
                  <a:gd name="connsiteX33" fmla="*/ 71 w 225777"/>
                  <a:gd name="connsiteY33" fmla="*/ 102164 h 190500"/>
                  <a:gd name="connsiteX34" fmla="*/ 0 w 225777"/>
                  <a:gd name="connsiteY34" fmla="*/ 102446 h 190500"/>
                  <a:gd name="connsiteX35" fmla="*/ 0 w 225777"/>
                  <a:gd name="connsiteY35" fmla="*/ 102729 h 190500"/>
                  <a:gd name="connsiteX36" fmla="*/ 0 w 225777"/>
                  <a:gd name="connsiteY36" fmla="*/ 103011 h 190500"/>
                  <a:gd name="connsiteX37" fmla="*/ 0 w 225777"/>
                  <a:gd name="connsiteY37" fmla="*/ 103293 h 190500"/>
                  <a:gd name="connsiteX38" fmla="*/ 0 w 225777"/>
                  <a:gd name="connsiteY38" fmla="*/ 103293 h 190500"/>
                  <a:gd name="connsiteX39" fmla="*/ 0 w 225777"/>
                  <a:gd name="connsiteY39" fmla="*/ 103576 h 190500"/>
                  <a:gd name="connsiteX40" fmla="*/ 0 w 225777"/>
                  <a:gd name="connsiteY40" fmla="*/ 103858 h 190500"/>
                  <a:gd name="connsiteX41" fmla="*/ 0 w 225777"/>
                  <a:gd name="connsiteY41" fmla="*/ 104140 h 190500"/>
                  <a:gd name="connsiteX42" fmla="*/ 0 w 225777"/>
                  <a:gd name="connsiteY42" fmla="*/ 104422 h 190500"/>
                  <a:gd name="connsiteX43" fmla="*/ 71 w 225777"/>
                  <a:gd name="connsiteY43" fmla="*/ 104704 h 190500"/>
                  <a:gd name="connsiteX44" fmla="*/ 141 w 225777"/>
                  <a:gd name="connsiteY44" fmla="*/ 104986 h 190500"/>
                  <a:gd name="connsiteX45" fmla="*/ 212 w 225777"/>
                  <a:gd name="connsiteY45" fmla="*/ 105269 h 190500"/>
                  <a:gd name="connsiteX46" fmla="*/ 282 w 225777"/>
                  <a:gd name="connsiteY46" fmla="*/ 105551 h 190500"/>
                  <a:gd name="connsiteX47" fmla="*/ 353 w 225777"/>
                  <a:gd name="connsiteY47" fmla="*/ 105833 h 190500"/>
                  <a:gd name="connsiteX48" fmla="*/ 423 w 225777"/>
                  <a:gd name="connsiteY48" fmla="*/ 106045 h 190500"/>
                  <a:gd name="connsiteX49" fmla="*/ 423 w 225777"/>
                  <a:gd name="connsiteY49" fmla="*/ 106045 h 190500"/>
                  <a:gd name="connsiteX50" fmla="*/ 423 w 225777"/>
                  <a:gd name="connsiteY50" fmla="*/ 106115 h 190500"/>
                  <a:gd name="connsiteX51" fmla="*/ 494 w 225777"/>
                  <a:gd name="connsiteY51" fmla="*/ 106397 h 190500"/>
                  <a:gd name="connsiteX52" fmla="*/ 564 w 225777"/>
                  <a:gd name="connsiteY52" fmla="*/ 106680 h 190500"/>
                  <a:gd name="connsiteX53" fmla="*/ 635 w 225777"/>
                  <a:gd name="connsiteY53" fmla="*/ 106962 h 190500"/>
                  <a:gd name="connsiteX54" fmla="*/ 776 w 225777"/>
                  <a:gd name="connsiteY54" fmla="*/ 107244 h 190500"/>
                  <a:gd name="connsiteX55" fmla="*/ 847 w 225777"/>
                  <a:gd name="connsiteY55" fmla="*/ 107456 h 190500"/>
                  <a:gd name="connsiteX56" fmla="*/ 847 w 225777"/>
                  <a:gd name="connsiteY56" fmla="*/ 107456 h 190500"/>
                  <a:gd name="connsiteX57" fmla="*/ 847 w 225777"/>
                  <a:gd name="connsiteY57" fmla="*/ 107527 h 190500"/>
                  <a:gd name="connsiteX58" fmla="*/ 988 w 225777"/>
                  <a:gd name="connsiteY58" fmla="*/ 107809 h 190500"/>
                  <a:gd name="connsiteX59" fmla="*/ 1129 w 225777"/>
                  <a:gd name="connsiteY59" fmla="*/ 108091 h 190500"/>
                  <a:gd name="connsiteX60" fmla="*/ 1341 w 225777"/>
                  <a:gd name="connsiteY60" fmla="*/ 108444 h 190500"/>
                  <a:gd name="connsiteX61" fmla="*/ 1552 w 225777"/>
                  <a:gd name="connsiteY61" fmla="*/ 108797 h 190500"/>
                  <a:gd name="connsiteX62" fmla="*/ 1623 w 225777"/>
                  <a:gd name="connsiteY62" fmla="*/ 108867 h 190500"/>
                  <a:gd name="connsiteX63" fmla="*/ 1693 w 225777"/>
                  <a:gd name="connsiteY63" fmla="*/ 108938 h 190500"/>
                  <a:gd name="connsiteX64" fmla="*/ 2117 w 225777"/>
                  <a:gd name="connsiteY64" fmla="*/ 109573 h 190500"/>
                  <a:gd name="connsiteX65" fmla="*/ 2469 w 225777"/>
                  <a:gd name="connsiteY65" fmla="*/ 110066 h 190500"/>
                  <a:gd name="connsiteX66" fmla="*/ 2469 w 225777"/>
                  <a:gd name="connsiteY66" fmla="*/ 110066 h 190500"/>
                  <a:gd name="connsiteX67" fmla="*/ 2469 w 225777"/>
                  <a:gd name="connsiteY67" fmla="*/ 110066 h 190500"/>
                  <a:gd name="connsiteX68" fmla="*/ 2752 w 225777"/>
                  <a:gd name="connsiteY68" fmla="*/ 110419 h 190500"/>
                  <a:gd name="connsiteX69" fmla="*/ 2963 w 225777"/>
                  <a:gd name="connsiteY69" fmla="*/ 110702 h 190500"/>
                  <a:gd name="connsiteX70" fmla="*/ 3175 w 225777"/>
                  <a:gd name="connsiteY70" fmla="*/ 110984 h 190500"/>
                  <a:gd name="connsiteX71" fmla="*/ 3387 w 225777"/>
                  <a:gd name="connsiteY71" fmla="*/ 111195 h 190500"/>
                  <a:gd name="connsiteX72" fmla="*/ 3457 w 225777"/>
                  <a:gd name="connsiteY72" fmla="*/ 111266 h 190500"/>
                  <a:gd name="connsiteX73" fmla="*/ 3457 w 225777"/>
                  <a:gd name="connsiteY73" fmla="*/ 111266 h 190500"/>
                  <a:gd name="connsiteX74" fmla="*/ 3669 w 225777"/>
                  <a:gd name="connsiteY74" fmla="*/ 111478 h 190500"/>
                  <a:gd name="connsiteX75" fmla="*/ 3881 w 225777"/>
                  <a:gd name="connsiteY75" fmla="*/ 111689 h 190500"/>
                  <a:gd name="connsiteX76" fmla="*/ 4163 w 225777"/>
                  <a:gd name="connsiteY76" fmla="*/ 111901 h 190500"/>
                  <a:gd name="connsiteX77" fmla="*/ 4445 w 225777"/>
                  <a:gd name="connsiteY77" fmla="*/ 112112 h 190500"/>
                  <a:gd name="connsiteX78" fmla="*/ 4586 w 225777"/>
                  <a:gd name="connsiteY78" fmla="*/ 112183 h 190500"/>
                  <a:gd name="connsiteX79" fmla="*/ 4586 w 225777"/>
                  <a:gd name="connsiteY79" fmla="*/ 112183 h 190500"/>
                  <a:gd name="connsiteX80" fmla="*/ 4657 w 225777"/>
                  <a:gd name="connsiteY80" fmla="*/ 112254 h 190500"/>
                  <a:gd name="connsiteX81" fmla="*/ 4939 w 225777"/>
                  <a:gd name="connsiteY81" fmla="*/ 112466 h 190500"/>
                  <a:gd name="connsiteX82" fmla="*/ 5151 w 225777"/>
                  <a:gd name="connsiteY82" fmla="*/ 112606 h 190500"/>
                  <a:gd name="connsiteX83" fmla="*/ 5362 w 225777"/>
                  <a:gd name="connsiteY83" fmla="*/ 112748 h 190500"/>
                  <a:gd name="connsiteX84" fmla="*/ 5574 w 225777"/>
                  <a:gd name="connsiteY84" fmla="*/ 112889 h 190500"/>
                  <a:gd name="connsiteX85" fmla="*/ 5644 w 225777"/>
                  <a:gd name="connsiteY85" fmla="*/ 112889 h 190500"/>
                  <a:gd name="connsiteX86" fmla="*/ 46002 w 225777"/>
                  <a:gd name="connsiteY86" fmla="*/ 136172 h 190500"/>
                  <a:gd name="connsiteX87" fmla="*/ 45861 w 225777"/>
                  <a:gd name="connsiteY87" fmla="*/ 182527 h 190500"/>
                  <a:gd name="connsiteX88" fmla="*/ 45861 w 225777"/>
                  <a:gd name="connsiteY88" fmla="*/ 182809 h 190500"/>
                  <a:gd name="connsiteX89" fmla="*/ 45861 w 225777"/>
                  <a:gd name="connsiteY89" fmla="*/ 183091 h 190500"/>
                  <a:gd name="connsiteX90" fmla="*/ 45861 w 225777"/>
                  <a:gd name="connsiteY90" fmla="*/ 183374 h 190500"/>
                  <a:gd name="connsiteX91" fmla="*/ 45861 w 225777"/>
                  <a:gd name="connsiteY91" fmla="*/ 183656 h 190500"/>
                  <a:gd name="connsiteX92" fmla="*/ 45932 w 225777"/>
                  <a:gd name="connsiteY92" fmla="*/ 183938 h 190500"/>
                  <a:gd name="connsiteX93" fmla="*/ 45932 w 225777"/>
                  <a:gd name="connsiteY93" fmla="*/ 183938 h 190500"/>
                  <a:gd name="connsiteX94" fmla="*/ 45932 w 225777"/>
                  <a:gd name="connsiteY94" fmla="*/ 183938 h 190500"/>
                  <a:gd name="connsiteX95" fmla="*/ 46002 w 225777"/>
                  <a:gd name="connsiteY95" fmla="*/ 184220 h 190500"/>
                  <a:gd name="connsiteX96" fmla="*/ 46073 w 225777"/>
                  <a:gd name="connsiteY96" fmla="*/ 184503 h 190500"/>
                  <a:gd name="connsiteX97" fmla="*/ 46143 w 225777"/>
                  <a:gd name="connsiteY97" fmla="*/ 184785 h 190500"/>
                  <a:gd name="connsiteX98" fmla="*/ 46214 w 225777"/>
                  <a:gd name="connsiteY98" fmla="*/ 185067 h 190500"/>
                  <a:gd name="connsiteX99" fmla="*/ 46284 w 225777"/>
                  <a:gd name="connsiteY99" fmla="*/ 185279 h 190500"/>
                  <a:gd name="connsiteX100" fmla="*/ 46284 w 225777"/>
                  <a:gd name="connsiteY100" fmla="*/ 185279 h 190500"/>
                  <a:gd name="connsiteX101" fmla="*/ 46284 w 225777"/>
                  <a:gd name="connsiteY101" fmla="*/ 185349 h 190500"/>
                  <a:gd name="connsiteX102" fmla="*/ 46355 w 225777"/>
                  <a:gd name="connsiteY102" fmla="*/ 185632 h 190500"/>
                  <a:gd name="connsiteX103" fmla="*/ 46426 w 225777"/>
                  <a:gd name="connsiteY103" fmla="*/ 185914 h 190500"/>
                  <a:gd name="connsiteX104" fmla="*/ 46496 w 225777"/>
                  <a:gd name="connsiteY104" fmla="*/ 186196 h 190500"/>
                  <a:gd name="connsiteX105" fmla="*/ 46637 w 225777"/>
                  <a:gd name="connsiteY105" fmla="*/ 186478 h 190500"/>
                  <a:gd name="connsiteX106" fmla="*/ 46708 w 225777"/>
                  <a:gd name="connsiteY106" fmla="*/ 186690 h 190500"/>
                  <a:gd name="connsiteX107" fmla="*/ 46708 w 225777"/>
                  <a:gd name="connsiteY107" fmla="*/ 186690 h 190500"/>
                  <a:gd name="connsiteX108" fmla="*/ 46708 w 225777"/>
                  <a:gd name="connsiteY108" fmla="*/ 186760 h 190500"/>
                  <a:gd name="connsiteX109" fmla="*/ 46849 w 225777"/>
                  <a:gd name="connsiteY109" fmla="*/ 187042 h 190500"/>
                  <a:gd name="connsiteX110" fmla="*/ 46990 w 225777"/>
                  <a:gd name="connsiteY110" fmla="*/ 187325 h 190500"/>
                  <a:gd name="connsiteX111" fmla="*/ 47131 w 225777"/>
                  <a:gd name="connsiteY111" fmla="*/ 187678 h 190500"/>
                  <a:gd name="connsiteX112" fmla="*/ 47343 w 225777"/>
                  <a:gd name="connsiteY112" fmla="*/ 188030 h 190500"/>
                  <a:gd name="connsiteX113" fmla="*/ 47343 w 225777"/>
                  <a:gd name="connsiteY113" fmla="*/ 188101 h 190500"/>
                  <a:gd name="connsiteX114" fmla="*/ 47413 w 225777"/>
                  <a:gd name="connsiteY114" fmla="*/ 188172 h 190500"/>
                  <a:gd name="connsiteX115" fmla="*/ 47837 w 225777"/>
                  <a:gd name="connsiteY115" fmla="*/ 188806 h 190500"/>
                  <a:gd name="connsiteX116" fmla="*/ 48189 w 225777"/>
                  <a:gd name="connsiteY116" fmla="*/ 189300 h 190500"/>
                  <a:gd name="connsiteX117" fmla="*/ 48189 w 225777"/>
                  <a:gd name="connsiteY117" fmla="*/ 189300 h 190500"/>
                  <a:gd name="connsiteX118" fmla="*/ 48189 w 225777"/>
                  <a:gd name="connsiteY118" fmla="*/ 189300 h 190500"/>
                  <a:gd name="connsiteX119" fmla="*/ 48401 w 225777"/>
                  <a:gd name="connsiteY119" fmla="*/ 189583 h 190500"/>
                  <a:gd name="connsiteX120" fmla="*/ 48613 w 225777"/>
                  <a:gd name="connsiteY120" fmla="*/ 189865 h 190500"/>
                  <a:gd name="connsiteX121" fmla="*/ 48824 w 225777"/>
                  <a:gd name="connsiteY121" fmla="*/ 190147 h 190500"/>
                  <a:gd name="connsiteX122" fmla="*/ 49036 w 225777"/>
                  <a:gd name="connsiteY122" fmla="*/ 190359 h 190500"/>
                  <a:gd name="connsiteX123" fmla="*/ 49107 w 225777"/>
                  <a:gd name="connsiteY123" fmla="*/ 190429 h 190500"/>
                  <a:gd name="connsiteX124" fmla="*/ 49107 w 225777"/>
                  <a:gd name="connsiteY124" fmla="*/ 190429 h 190500"/>
                  <a:gd name="connsiteX125" fmla="*/ 49248 w 225777"/>
                  <a:gd name="connsiteY125" fmla="*/ 190570 h 190500"/>
                  <a:gd name="connsiteX126" fmla="*/ 49459 w 225777"/>
                  <a:gd name="connsiteY126" fmla="*/ 190782 h 190500"/>
                  <a:gd name="connsiteX127" fmla="*/ 49742 w 225777"/>
                  <a:gd name="connsiteY127" fmla="*/ 190994 h 190500"/>
                  <a:gd name="connsiteX128" fmla="*/ 50024 w 225777"/>
                  <a:gd name="connsiteY128" fmla="*/ 191205 h 190500"/>
                  <a:gd name="connsiteX129" fmla="*/ 50165 w 225777"/>
                  <a:gd name="connsiteY129" fmla="*/ 191347 h 190500"/>
                  <a:gd name="connsiteX130" fmla="*/ 50165 w 225777"/>
                  <a:gd name="connsiteY130" fmla="*/ 191347 h 190500"/>
                  <a:gd name="connsiteX131" fmla="*/ 50236 w 225777"/>
                  <a:gd name="connsiteY131" fmla="*/ 191417 h 190500"/>
                  <a:gd name="connsiteX132" fmla="*/ 50518 w 225777"/>
                  <a:gd name="connsiteY132" fmla="*/ 191629 h 190500"/>
                  <a:gd name="connsiteX133" fmla="*/ 50800 w 225777"/>
                  <a:gd name="connsiteY133" fmla="*/ 191841 h 190500"/>
                  <a:gd name="connsiteX134" fmla="*/ 51012 w 225777"/>
                  <a:gd name="connsiteY134" fmla="*/ 191981 h 190500"/>
                  <a:gd name="connsiteX135" fmla="*/ 51223 w 225777"/>
                  <a:gd name="connsiteY135" fmla="*/ 192123 h 190500"/>
                  <a:gd name="connsiteX136" fmla="*/ 51294 w 225777"/>
                  <a:gd name="connsiteY136" fmla="*/ 192123 h 190500"/>
                  <a:gd name="connsiteX137" fmla="*/ 51506 w 225777"/>
                  <a:gd name="connsiteY137" fmla="*/ 192193 h 190500"/>
                  <a:gd name="connsiteX138" fmla="*/ 51717 w 225777"/>
                  <a:gd name="connsiteY138" fmla="*/ 192334 h 190500"/>
                  <a:gd name="connsiteX139" fmla="*/ 51929 w 225777"/>
                  <a:gd name="connsiteY139" fmla="*/ 192475 h 190500"/>
                  <a:gd name="connsiteX140" fmla="*/ 52141 w 225777"/>
                  <a:gd name="connsiteY140" fmla="*/ 192546 h 190500"/>
                  <a:gd name="connsiteX141" fmla="*/ 52352 w 225777"/>
                  <a:gd name="connsiteY141" fmla="*/ 192617 h 190500"/>
                  <a:gd name="connsiteX142" fmla="*/ 52423 w 225777"/>
                  <a:gd name="connsiteY142" fmla="*/ 192617 h 190500"/>
                  <a:gd name="connsiteX143" fmla="*/ 52423 w 225777"/>
                  <a:gd name="connsiteY143" fmla="*/ 192617 h 190500"/>
                  <a:gd name="connsiteX144" fmla="*/ 52564 w 225777"/>
                  <a:gd name="connsiteY144" fmla="*/ 192687 h 190500"/>
                  <a:gd name="connsiteX145" fmla="*/ 52776 w 225777"/>
                  <a:gd name="connsiteY145" fmla="*/ 192757 h 190500"/>
                  <a:gd name="connsiteX146" fmla="*/ 52987 w 225777"/>
                  <a:gd name="connsiteY146" fmla="*/ 192828 h 190500"/>
                  <a:gd name="connsiteX147" fmla="*/ 53269 w 225777"/>
                  <a:gd name="connsiteY147" fmla="*/ 192899 h 190500"/>
                  <a:gd name="connsiteX148" fmla="*/ 53411 w 225777"/>
                  <a:gd name="connsiteY148" fmla="*/ 192899 h 190500"/>
                  <a:gd name="connsiteX149" fmla="*/ 53411 w 225777"/>
                  <a:gd name="connsiteY149" fmla="*/ 192899 h 190500"/>
                  <a:gd name="connsiteX150" fmla="*/ 53481 w 225777"/>
                  <a:gd name="connsiteY150" fmla="*/ 192899 h 190500"/>
                  <a:gd name="connsiteX151" fmla="*/ 53763 w 225777"/>
                  <a:gd name="connsiteY151" fmla="*/ 192899 h 190500"/>
                  <a:gd name="connsiteX152" fmla="*/ 54046 w 225777"/>
                  <a:gd name="connsiteY152" fmla="*/ 192899 h 190500"/>
                  <a:gd name="connsiteX153" fmla="*/ 54398 w 225777"/>
                  <a:gd name="connsiteY153" fmla="*/ 192828 h 190500"/>
                  <a:gd name="connsiteX154" fmla="*/ 54398 w 225777"/>
                  <a:gd name="connsiteY154" fmla="*/ 192828 h 190500"/>
                  <a:gd name="connsiteX155" fmla="*/ 54398 w 225777"/>
                  <a:gd name="connsiteY155" fmla="*/ 192828 h 190500"/>
                  <a:gd name="connsiteX156" fmla="*/ 54751 w 225777"/>
                  <a:gd name="connsiteY156" fmla="*/ 192757 h 190500"/>
                  <a:gd name="connsiteX157" fmla="*/ 55174 w 225777"/>
                  <a:gd name="connsiteY157" fmla="*/ 192546 h 190500"/>
                  <a:gd name="connsiteX158" fmla="*/ 99836 w 225777"/>
                  <a:gd name="connsiteY158" fmla="*/ 166582 h 190500"/>
                  <a:gd name="connsiteX159" fmla="*/ 100118 w 225777"/>
                  <a:gd name="connsiteY159" fmla="*/ 166582 h 190500"/>
                  <a:gd name="connsiteX160" fmla="*/ 100471 w 225777"/>
                  <a:gd name="connsiteY160" fmla="*/ 166511 h 190500"/>
                  <a:gd name="connsiteX161" fmla="*/ 100471 w 225777"/>
                  <a:gd name="connsiteY161" fmla="*/ 166511 h 190500"/>
                  <a:gd name="connsiteX162" fmla="*/ 100471 w 225777"/>
                  <a:gd name="connsiteY162" fmla="*/ 166511 h 190500"/>
                  <a:gd name="connsiteX163" fmla="*/ 100824 w 225777"/>
                  <a:gd name="connsiteY163" fmla="*/ 166440 h 190500"/>
                  <a:gd name="connsiteX164" fmla="*/ 101318 w 225777"/>
                  <a:gd name="connsiteY164" fmla="*/ 166229 h 190500"/>
                  <a:gd name="connsiteX165" fmla="*/ 227753 w 225777"/>
                  <a:gd name="connsiteY165" fmla="*/ 92710 h 190500"/>
                  <a:gd name="connsiteX166" fmla="*/ 227259 w 225777"/>
                  <a:gd name="connsiteY166" fmla="*/ 93415 h 190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</a:cxnLst>
                <a:rect l="l" t="t" r="r" b="b"/>
                <a:pathLst>
                  <a:path w="225777" h="190500">
                    <a:moveTo>
                      <a:pt x="227259" y="93415"/>
                    </a:moveTo>
                    <a:cubicBezTo>
                      <a:pt x="227259" y="93415"/>
                      <a:pt x="227259" y="93415"/>
                      <a:pt x="227259" y="93415"/>
                    </a:cubicBezTo>
                    <a:cubicBezTo>
                      <a:pt x="226977" y="93486"/>
                      <a:pt x="226624" y="93486"/>
                      <a:pt x="226272" y="93486"/>
                    </a:cubicBezTo>
                    <a:cubicBezTo>
                      <a:pt x="226272" y="93486"/>
                      <a:pt x="226272" y="93486"/>
                      <a:pt x="226272" y="93486"/>
                    </a:cubicBezTo>
                    <a:cubicBezTo>
                      <a:pt x="225919" y="93486"/>
                      <a:pt x="225566" y="93345"/>
                      <a:pt x="225213" y="93274"/>
                    </a:cubicBezTo>
                    <a:cubicBezTo>
                      <a:pt x="225213" y="93274"/>
                      <a:pt x="225213" y="93274"/>
                      <a:pt x="225213" y="93274"/>
                    </a:cubicBezTo>
                    <a:cubicBezTo>
                      <a:pt x="224861" y="93133"/>
                      <a:pt x="224437" y="92992"/>
                      <a:pt x="224084" y="92780"/>
                    </a:cubicBezTo>
                    <a:lnTo>
                      <a:pt x="183727" y="69497"/>
                    </a:lnTo>
                    <a:lnTo>
                      <a:pt x="172367" y="76129"/>
                    </a:lnTo>
                    <a:lnTo>
                      <a:pt x="172438" y="62935"/>
                    </a:lnTo>
                    <a:lnTo>
                      <a:pt x="161149" y="56444"/>
                    </a:lnTo>
                    <a:lnTo>
                      <a:pt x="172438" y="49882"/>
                    </a:lnTo>
                    <a:lnTo>
                      <a:pt x="172579" y="3528"/>
                    </a:lnTo>
                    <a:cubicBezTo>
                      <a:pt x="172579" y="3104"/>
                      <a:pt x="172649" y="2681"/>
                      <a:pt x="172720" y="2328"/>
                    </a:cubicBezTo>
                    <a:cubicBezTo>
                      <a:pt x="172720" y="2328"/>
                      <a:pt x="172720" y="2328"/>
                      <a:pt x="172720" y="2328"/>
                    </a:cubicBezTo>
                    <a:cubicBezTo>
                      <a:pt x="172791" y="1975"/>
                      <a:pt x="172932" y="1623"/>
                      <a:pt x="173073" y="1341"/>
                    </a:cubicBezTo>
                    <a:cubicBezTo>
                      <a:pt x="173073" y="1341"/>
                      <a:pt x="173073" y="1341"/>
                      <a:pt x="173073" y="1341"/>
                    </a:cubicBezTo>
                    <a:cubicBezTo>
                      <a:pt x="173143" y="1129"/>
                      <a:pt x="173284" y="987"/>
                      <a:pt x="173426" y="847"/>
                    </a:cubicBezTo>
                    <a:cubicBezTo>
                      <a:pt x="173708" y="494"/>
                      <a:pt x="173990" y="211"/>
                      <a:pt x="174272" y="0"/>
                    </a:cubicBezTo>
                    <a:lnTo>
                      <a:pt x="127000" y="27446"/>
                    </a:lnTo>
                    <a:cubicBezTo>
                      <a:pt x="127071" y="27305"/>
                      <a:pt x="127141" y="27234"/>
                      <a:pt x="127212" y="27093"/>
                    </a:cubicBezTo>
                    <a:cubicBezTo>
                      <a:pt x="127423" y="26740"/>
                      <a:pt x="127706" y="26458"/>
                      <a:pt x="128058" y="26246"/>
                    </a:cubicBezTo>
                    <a:lnTo>
                      <a:pt x="1552" y="99624"/>
                    </a:lnTo>
                    <a:cubicBezTo>
                      <a:pt x="1199" y="99836"/>
                      <a:pt x="917" y="100118"/>
                      <a:pt x="706" y="100471"/>
                    </a:cubicBezTo>
                    <a:cubicBezTo>
                      <a:pt x="706" y="100542"/>
                      <a:pt x="635" y="100542"/>
                      <a:pt x="564" y="100612"/>
                    </a:cubicBezTo>
                    <a:cubicBezTo>
                      <a:pt x="494" y="100753"/>
                      <a:pt x="423" y="100894"/>
                      <a:pt x="353" y="101035"/>
                    </a:cubicBezTo>
                    <a:cubicBezTo>
                      <a:pt x="353" y="101035"/>
                      <a:pt x="353" y="101035"/>
                      <a:pt x="353" y="101035"/>
                    </a:cubicBezTo>
                    <a:cubicBezTo>
                      <a:pt x="353" y="101035"/>
                      <a:pt x="353" y="101035"/>
                      <a:pt x="353" y="101035"/>
                    </a:cubicBezTo>
                    <a:cubicBezTo>
                      <a:pt x="282" y="101106"/>
                      <a:pt x="282" y="101247"/>
                      <a:pt x="212" y="101318"/>
                    </a:cubicBezTo>
                    <a:cubicBezTo>
                      <a:pt x="141" y="101388"/>
                      <a:pt x="141" y="101529"/>
                      <a:pt x="141" y="101600"/>
                    </a:cubicBezTo>
                    <a:cubicBezTo>
                      <a:pt x="141" y="101670"/>
                      <a:pt x="71" y="101812"/>
                      <a:pt x="71" y="101882"/>
                    </a:cubicBezTo>
                    <a:cubicBezTo>
                      <a:pt x="71" y="101952"/>
                      <a:pt x="71" y="101952"/>
                      <a:pt x="71" y="102023"/>
                    </a:cubicBezTo>
                    <a:cubicBezTo>
                      <a:pt x="71" y="102023"/>
                      <a:pt x="71" y="102023"/>
                      <a:pt x="71" y="102023"/>
                    </a:cubicBezTo>
                    <a:cubicBezTo>
                      <a:pt x="71" y="102094"/>
                      <a:pt x="71" y="102094"/>
                      <a:pt x="71" y="102164"/>
                    </a:cubicBezTo>
                    <a:cubicBezTo>
                      <a:pt x="71" y="102235"/>
                      <a:pt x="71" y="102376"/>
                      <a:pt x="0" y="102446"/>
                    </a:cubicBezTo>
                    <a:cubicBezTo>
                      <a:pt x="0" y="102517"/>
                      <a:pt x="0" y="102658"/>
                      <a:pt x="0" y="102729"/>
                    </a:cubicBezTo>
                    <a:cubicBezTo>
                      <a:pt x="0" y="102799"/>
                      <a:pt x="0" y="102940"/>
                      <a:pt x="0" y="103011"/>
                    </a:cubicBezTo>
                    <a:cubicBezTo>
                      <a:pt x="0" y="103082"/>
                      <a:pt x="0" y="103222"/>
                      <a:pt x="0" y="103293"/>
                    </a:cubicBezTo>
                    <a:cubicBezTo>
                      <a:pt x="0" y="103293"/>
                      <a:pt x="0" y="103293"/>
                      <a:pt x="0" y="103293"/>
                    </a:cubicBezTo>
                    <a:cubicBezTo>
                      <a:pt x="0" y="103364"/>
                      <a:pt x="0" y="103434"/>
                      <a:pt x="0" y="103576"/>
                    </a:cubicBezTo>
                    <a:cubicBezTo>
                      <a:pt x="0" y="103646"/>
                      <a:pt x="0" y="103787"/>
                      <a:pt x="0" y="103858"/>
                    </a:cubicBezTo>
                    <a:cubicBezTo>
                      <a:pt x="0" y="103928"/>
                      <a:pt x="0" y="104069"/>
                      <a:pt x="0" y="104140"/>
                    </a:cubicBezTo>
                    <a:cubicBezTo>
                      <a:pt x="0" y="104210"/>
                      <a:pt x="0" y="104352"/>
                      <a:pt x="0" y="104422"/>
                    </a:cubicBezTo>
                    <a:cubicBezTo>
                      <a:pt x="0" y="104493"/>
                      <a:pt x="0" y="104634"/>
                      <a:pt x="71" y="104704"/>
                    </a:cubicBezTo>
                    <a:cubicBezTo>
                      <a:pt x="71" y="104775"/>
                      <a:pt x="71" y="104916"/>
                      <a:pt x="141" y="104986"/>
                    </a:cubicBezTo>
                    <a:cubicBezTo>
                      <a:pt x="141" y="105057"/>
                      <a:pt x="212" y="105198"/>
                      <a:pt x="212" y="105269"/>
                    </a:cubicBezTo>
                    <a:cubicBezTo>
                      <a:pt x="212" y="105339"/>
                      <a:pt x="282" y="105480"/>
                      <a:pt x="282" y="105551"/>
                    </a:cubicBezTo>
                    <a:cubicBezTo>
                      <a:pt x="282" y="105621"/>
                      <a:pt x="353" y="105763"/>
                      <a:pt x="353" y="105833"/>
                    </a:cubicBezTo>
                    <a:cubicBezTo>
                      <a:pt x="353" y="105904"/>
                      <a:pt x="423" y="105974"/>
                      <a:pt x="423" y="106045"/>
                    </a:cubicBezTo>
                    <a:cubicBezTo>
                      <a:pt x="423" y="106045"/>
                      <a:pt x="423" y="106045"/>
                      <a:pt x="423" y="106045"/>
                    </a:cubicBezTo>
                    <a:cubicBezTo>
                      <a:pt x="423" y="106045"/>
                      <a:pt x="423" y="106115"/>
                      <a:pt x="423" y="106115"/>
                    </a:cubicBezTo>
                    <a:cubicBezTo>
                      <a:pt x="423" y="106186"/>
                      <a:pt x="494" y="106327"/>
                      <a:pt x="494" y="106397"/>
                    </a:cubicBezTo>
                    <a:cubicBezTo>
                      <a:pt x="494" y="106468"/>
                      <a:pt x="564" y="106609"/>
                      <a:pt x="564" y="106680"/>
                    </a:cubicBezTo>
                    <a:cubicBezTo>
                      <a:pt x="564" y="106750"/>
                      <a:pt x="635" y="106891"/>
                      <a:pt x="635" y="106962"/>
                    </a:cubicBezTo>
                    <a:cubicBezTo>
                      <a:pt x="706" y="107033"/>
                      <a:pt x="706" y="107174"/>
                      <a:pt x="776" y="107244"/>
                    </a:cubicBezTo>
                    <a:cubicBezTo>
                      <a:pt x="776" y="107315"/>
                      <a:pt x="847" y="107385"/>
                      <a:pt x="847" y="107456"/>
                    </a:cubicBezTo>
                    <a:cubicBezTo>
                      <a:pt x="847" y="107456"/>
                      <a:pt x="847" y="107456"/>
                      <a:pt x="847" y="107456"/>
                    </a:cubicBezTo>
                    <a:cubicBezTo>
                      <a:pt x="847" y="107456"/>
                      <a:pt x="847" y="107527"/>
                      <a:pt x="847" y="107527"/>
                    </a:cubicBezTo>
                    <a:cubicBezTo>
                      <a:pt x="917" y="107597"/>
                      <a:pt x="917" y="107738"/>
                      <a:pt x="988" y="107809"/>
                    </a:cubicBezTo>
                    <a:cubicBezTo>
                      <a:pt x="1058" y="107879"/>
                      <a:pt x="1058" y="108021"/>
                      <a:pt x="1129" y="108091"/>
                    </a:cubicBezTo>
                    <a:cubicBezTo>
                      <a:pt x="1199" y="108232"/>
                      <a:pt x="1270" y="108303"/>
                      <a:pt x="1341" y="108444"/>
                    </a:cubicBezTo>
                    <a:cubicBezTo>
                      <a:pt x="1411" y="108585"/>
                      <a:pt x="1482" y="108655"/>
                      <a:pt x="1552" y="108797"/>
                    </a:cubicBezTo>
                    <a:cubicBezTo>
                      <a:pt x="1552" y="108797"/>
                      <a:pt x="1552" y="108867"/>
                      <a:pt x="1623" y="108867"/>
                    </a:cubicBezTo>
                    <a:cubicBezTo>
                      <a:pt x="1623" y="108867"/>
                      <a:pt x="1693" y="108938"/>
                      <a:pt x="1693" y="108938"/>
                    </a:cubicBezTo>
                    <a:cubicBezTo>
                      <a:pt x="1834" y="109149"/>
                      <a:pt x="1976" y="109361"/>
                      <a:pt x="2117" y="109573"/>
                    </a:cubicBezTo>
                    <a:cubicBezTo>
                      <a:pt x="2258" y="109714"/>
                      <a:pt x="2328" y="109925"/>
                      <a:pt x="2469" y="110066"/>
                    </a:cubicBezTo>
                    <a:cubicBezTo>
                      <a:pt x="2469" y="110066"/>
                      <a:pt x="2469" y="110066"/>
                      <a:pt x="2469" y="110066"/>
                    </a:cubicBezTo>
                    <a:cubicBezTo>
                      <a:pt x="2469" y="110066"/>
                      <a:pt x="2469" y="110066"/>
                      <a:pt x="2469" y="110066"/>
                    </a:cubicBezTo>
                    <a:cubicBezTo>
                      <a:pt x="2540" y="110208"/>
                      <a:pt x="2611" y="110278"/>
                      <a:pt x="2752" y="110419"/>
                    </a:cubicBezTo>
                    <a:cubicBezTo>
                      <a:pt x="2822" y="110490"/>
                      <a:pt x="2893" y="110631"/>
                      <a:pt x="2963" y="110702"/>
                    </a:cubicBezTo>
                    <a:cubicBezTo>
                      <a:pt x="3034" y="110772"/>
                      <a:pt x="3104" y="110843"/>
                      <a:pt x="3175" y="110984"/>
                    </a:cubicBezTo>
                    <a:cubicBezTo>
                      <a:pt x="3246" y="111054"/>
                      <a:pt x="3316" y="111125"/>
                      <a:pt x="3387" y="111195"/>
                    </a:cubicBezTo>
                    <a:cubicBezTo>
                      <a:pt x="3387" y="111195"/>
                      <a:pt x="3387" y="111195"/>
                      <a:pt x="3457" y="111266"/>
                    </a:cubicBezTo>
                    <a:cubicBezTo>
                      <a:pt x="3457" y="111266"/>
                      <a:pt x="3457" y="111266"/>
                      <a:pt x="3457" y="111266"/>
                    </a:cubicBezTo>
                    <a:cubicBezTo>
                      <a:pt x="3528" y="111336"/>
                      <a:pt x="3598" y="111407"/>
                      <a:pt x="3669" y="111478"/>
                    </a:cubicBezTo>
                    <a:cubicBezTo>
                      <a:pt x="3739" y="111548"/>
                      <a:pt x="3810" y="111619"/>
                      <a:pt x="3881" y="111689"/>
                    </a:cubicBezTo>
                    <a:cubicBezTo>
                      <a:pt x="3951" y="111760"/>
                      <a:pt x="4022" y="111830"/>
                      <a:pt x="4163" y="111901"/>
                    </a:cubicBezTo>
                    <a:cubicBezTo>
                      <a:pt x="4233" y="111972"/>
                      <a:pt x="4304" y="112042"/>
                      <a:pt x="4445" y="112112"/>
                    </a:cubicBezTo>
                    <a:cubicBezTo>
                      <a:pt x="4516" y="112183"/>
                      <a:pt x="4516" y="112183"/>
                      <a:pt x="4586" y="112183"/>
                    </a:cubicBezTo>
                    <a:cubicBezTo>
                      <a:pt x="4586" y="112183"/>
                      <a:pt x="4586" y="112183"/>
                      <a:pt x="4586" y="112183"/>
                    </a:cubicBezTo>
                    <a:cubicBezTo>
                      <a:pt x="4586" y="112183"/>
                      <a:pt x="4657" y="112254"/>
                      <a:pt x="4657" y="112254"/>
                    </a:cubicBezTo>
                    <a:cubicBezTo>
                      <a:pt x="4727" y="112324"/>
                      <a:pt x="4798" y="112395"/>
                      <a:pt x="4939" y="112466"/>
                    </a:cubicBezTo>
                    <a:cubicBezTo>
                      <a:pt x="5009" y="112536"/>
                      <a:pt x="5080" y="112606"/>
                      <a:pt x="5151" y="112606"/>
                    </a:cubicBezTo>
                    <a:cubicBezTo>
                      <a:pt x="5221" y="112677"/>
                      <a:pt x="5292" y="112748"/>
                      <a:pt x="5362" y="112748"/>
                    </a:cubicBezTo>
                    <a:cubicBezTo>
                      <a:pt x="5433" y="112818"/>
                      <a:pt x="5503" y="112818"/>
                      <a:pt x="5574" y="112889"/>
                    </a:cubicBezTo>
                    <a:cubicBezTo>
                      <a:pt x="5574" y="112889"/>
                      <a:pt x="5644" y="112889"/>
                      <a:pt x="5644" y="112889"/>
                    </a:cubicBezTo>
                    <a:lnTo>
                      <a:pt x="46002" y="136172"/>
                    </a:lnTo>
                    <a:lnTo>
                      <a:pt x="45861" y="182527"/>
                    </a:lnTo>
                    <a:cubicBezTo>
                      <a:pt x="45861" y="182597"/>
                      <a:pt x="45861" y="182668"/>
                      <a:pt x="45861" y="182809"/>
                    </a:cubicBezTo>
                    <a:cubicBezTo>
                      <a:pt x="45861" y="182880"/>
                      <a:pt x="45861" y="183021"/>
                      <a:pt x="45861" y="183091"/>
                    </a:cubicBezTo>
                    <a:cubicBezTo>
                      <a:pt x="45861" y="183162"/>
                      <a:pt x="45861" y="183303"/>
                      <a:pt x="45861" y="183374"/>
                    </a:cubicBezTo>
                    <a:cubicBezTo>
                      <a:pt x="45861" y="183444"/>
                      <a:pt x="45861" y="183585"/>
                      <a:pt x="45861" y="183656"/>
                    </a:cubicBezTo>
                    <a:cubicBezTo>
                      <a:pt x="45861" y="183727"/>
                      <a:pt x="45861" y="183868"/>
                      <a:pt x="45932" y="183938"/>
                    </a:cubicBezTo>
                    <a:cubicBezTo>
                      <a:pt x="45932" y="183938"/>
                      <a:pt x="45932" y="183938"/>
                      <a:pt x="45932" y="183938"/>
                    </a:cubicBezTo>
                    <a:cubicBezTo>
                      <a:pt x="45932" y="183938"/>
                      <a:pt x="45932" y="183938"/>
                      <a:pt x="45932" y="183938"/>
                    </a:cubicBezTo>
                    <a:cubicBezTo>
                      <a:pt x="45932" y="184009"/>
                      <a:pt x="45932" y="184150"/>
                      <a:pt x="46002" y="184220"/>
                    </a:cubicBezTo>
                    <a:cubicBezTo>
                      <a:pt x="46002" y="184291"/>
                      <a:pt x="46073" y="184432"/>
                      <a:pt x="46073" y="184503"/>
                    </a:cubicBezTo>
                    <a:cubicBezTo>
                      <a:pt x="46073" y="184573"/>
                      <a:pt x="46143" y="184714"/>
                      <a:pt x="46143" y="184785"/>
                    </a:cubicBezTo>
                    <a:cubicBezTo>
                      <a:pt x="46143" y="184855"/>
                      <a:pt x="46214" y="184996"/>
                      <a:pt x="46214" y="185067"/>
                    </a:cubicBezTo>
                    <a:cubicBezTo>
                      <a:pt x="46214" y="185138"/>
                      <a:pt x="46284" y="185208"/>
                      <a:pt x="46284" y="185279"/>
                    </a:cubicBezTo>
                    <a:cubicBezTo>
                      <a:pt x="46284" y="185279"/>
                      <a:pt x="46284" y="185279"/>
                      <a:pt x="46284" y="185279"/>
                    </a:cubicBezTo>
                    <a:cubicBezTo>
                      <a:pt x="46284" y="185279"/>
                      <a:pt x="46284" y="185349"/>
                      <a:pt x="46284" y="185349"/>
                    </a:cubicBezTo>
                    <a:cubicBezTo>
                      <a:pt x="46284" y="185420"/>
                      <a:pt x="46355" y="185561"/>
                      <a:pt x="46355" y="185632"/>
                    </a:cubicBezTo>
                    <a:cubicBezTo>
                      <a:pt x="46355" y="185702"/>
                      <a:pt x="46426" y="185843"/>
                      <a:pt x="46426" y="185914"/>
                    </a:cubicBezTo>
                    <a:cubicBezTo>
                      <a:pt x="46426" y="185984"/>
                      <a:pt x="46496" y="186125"/>
                      <a:pt x="46496" y="186196"/>
                    </a:cubicBezTo>
                    <a:cubicBezTo>
                      <a:pt x="46567" y="186266"/>
                      <a:pt x="46567" y="186408"/>
                      <a:pt x="46637" y="186478"/>
                    </a:cubicBezTo>
                    <a:cubicBezTo>
                      <a:pt x="46637" y="186549"/>
                      <a:pt x="46708" y="186619"/>
                      <a:pt x="46708" y="186690"/>
                    </a:cubicBezTo>
                    <a:cubicBezTo>
                      <a:pt x="46708" y="186690"/>
                      <a:pt x="46708" y="186690"/>
                      <a:pt x="46708" y="186690"/>
                    </a:cubicBezTo>
                    <a:cubicBezTo>
                      <a:pt x="46708" y="186690"/>
                      <a:pt x="46708" y="186760"/>
                      <a:pt x="46708" y="186760"/>
                    </a:cubicBezTo>
                    <a:cubicBezTo>
                      <a:pt x="46778" y="186831"/>
                      <a:pt x="46778" y="186972"/>
                      <a:pt x="46849" y="187042"/>
                    </a:cubicBezTo>
                    <a:cubicBezTo>
                      <a:pt x="46919" y="187113"/>
                      <a:pt x="46919" y="187254"/>
                      <a:pt x="46990" y="187325"/>
                    </a:cubicBezTo>
                    <a:cubicBezTo>
                      <a:pt x="47061" y="187466"/>
                      <a:pt x="47131" y="187536"/>
                      <a:pt x="47131" y="187678"/>
                    </a:cubicBezTo>
                    <a:cubicBezTo>
                      <a:pt x="47202" y="187819"/>
                      <a:pt x="47272" y="187889"/>
                      <a:pt x="47343" y="188030"/>
                    </a:cubicBezTo>
                    <a:cubicBezTo>
                      <a:pt x="47343" y="188030"/>
                      <a:pt x="47343" y="188101"/>
                      <a:pt x="47343" y="188101"/>
                    </a:cubicBezTo>
                    <a:cubicBezTo>
                      <a:pt x="47343" y="188101"/>
                      <a:pt x="47343" y="188172"/>
                      <a:pt x="47413" y="188172"/>
                    </a:cubicBezTo>
                    <a:cubicBezTo>
                      <a:pt x="47554" y="188383"/>
                      <a:pt x="47696" y="188595"/>
                      <a:pt x="47837" y="188806"/>
                    </a:cubicBezTo>
                    <a:cubicBezTo>
                      <a:pt x="47978" y="188948"/>
                      <a:pt x="48048" y="189159"/>
                      <a:pt x="48189" y="189300"/>
                    </a:cubicBezTo>
                    <a:cubicBezTo>
                      <a:pt x="48189" y="189300"/>
                      <a:pt x="48189" y="189300"/>
                      <a:pt x="48189" y="189300"/>
                    </a:cubicBezTo>
                    <a:cubicBezTo>
                      <a:pt x="48189" y="189300"/>
                      <a:pt x="48189" y="189300"/>
                      <a:pt x="48189" y="189300"/>
                    </a:cubicBezTo>
                    <a:cubicBezTo>
                      <a:pt x="48260" y="189442"/>
                      <a:pt x="48331" y="189512"/>
                      <a:pt x="48401" y="189583"/>
                    </a:cubicBezTo>
                    <a:cubicBezTo>
                      <a:pt x="48472" y="189653"/>
                      <a:pt x="48542" y="189794"/>
                      <a:pt x="48613" y="189865"/>
                    </a:cubicBezTo>
                    <a:cubicBezTo>
                      <a:pt x="48683" y="189935"/>
                      <a:pt x="48754" y="190006"/>
                      <a:pt x="48824" y="190147"/>
                    </a:cubicBezTo>
                    <a:cubicBezTo>
                      <a:pt x="48895" y="190218"/>
                      <a:pt x="48966" y="190288"/>
                      <a:pt x="49036" y="190359"/>
                    </a:cubicBezTo>
                    <a:cubicBezTo>
                      <a:pt x="49036" y="190359"/>
                      <a:pt x="49107" y="190429"/>
                      <a:pt x="49107" y="190429"/>
                    </a:cubicBezTo>
                    <a:cubicBezTo>
                      <a:pt x="49107" y="190429"/>
                      <a:pt x="49107" y="190429"/>
                      <a:pt x="49107" y="190429"/>
                    </a:cubicBezTo>
                    <a:cubicBezTo>
                      <a:pt x="49177" y="190500"/>
                      <a:pt x="49177" y="190570"/>
                      <a:pt x="49248" y="190570"/>
                    </a:cubicBezTo>
                    <a:cubicBezTo>
                      <a:pt x="49318" y="190641"/>
                      <a:pt x="49389" y="190711"/>
                      <a:pt x="49459" y="190782"/>
                    </a:cubicBezTo>
                    <a:cubicBezTo>
                      <a:pt x="49530" y="190853"/>
                      <a:pt x="49601" y="190923"/>
                      <a:pt x="49742" y="190994"/>
                    </a:cubicBezTo>
                    <a:cubicBezTo>
                      <a:pt x="49812" y="191064"/>
                      <a:pt x="49883" y="191135"/>
                      <a:pt x="50024" y="191205"/>
                    </a:cubicBezTo>
                    <a:cubicBezTo>
                      <a:pt x="50094" y="191276"/>
                      <a:pt x="50094" y="191276"/>
                      <a:pt x="50165" y="191347"/>
                    </a:cubicBezTo>
                    <a:cubicBezTo>
                      <a:pt x="50165" y="191347"/>
                      <a:pt x="50165" y="191347"/>
                      <a:pt x="50165" y="191347"/>
                    </a:cubicBezTo>
                    <a:cubicBezTo>
                      <a:pt x="50165" y="191347"/>
                      <a:pt x="50236" y="191417"/>
                      <a:pt x="50236" y="191417"/>
                    </a:cubicBezTo>
                    <a:cubicBezTo>
                      <a:pt x="50306" y="191487"/>
                      <a:pt x="50377" y="191558"/>
                      <a:pt x="50518" y="191629"/>
                    </a:cubicBezTo>
                    <a:cubicBezTo>
                      <a:pt x="50588" y="191699"/>
                      <a:pt x="50659" y="191770"/>
                      <a:pt x="50800" y="191841"/>
                    </a:cubicBezTo>
                    <a:cubicBezTo>
                      <a:pt x="50871" y="191911"/>
                      <a:pt x="50941" y="191981"/>
                      <a:pt x="51012" y="191981"/>
                    </a:cubicBezTo>
                    <a:cubicBezTo>
                      <a:pt x="51082" y="192052"/>
                      <a:pt x="51153" y="192052"/>
                      <a:pt x="51223" y="192123"/>
                    </a:cubicBezTo>
                    <a:cubicBezTo>
                      <a:pt x="51223" y="192123"/>
                      <a:pt x="51294" y="192123"/>
                      <a:pt x="51294" y="192123"/>
                    </a:cubicBezTo>
                    <a:cubicBezTo>
                      <a:pt x="51364" y="192193"/>
                      <a:pt x="51435" y="192193"/>
                      <a:pt x="51506" y="192193"/>
                    </a:cubicBezTo>
                    <a:cubicBezTo>
                      <a:pt x="51576" y="192264"/>
                      <a:pt x="51647" y="192264"/>
                      <a:pt x="51717" y="192334"/>
                    </a:cubicBezTo>
                    <a:cubicBezTo>
                      <a:pt x="51788" y="192405"/>
                      <a:pt x="51858" y="192405"/>
                      <a:pt x="51929" y="192475"/>
                    </a:cubicBezTo>
                    <a:cubicBezTo>
                      <a:pt x="51999" y="192546"/>
                      <a:pt x="52070" y="192546"/>
                      <a:pt x="52141" y="192546"/>
                    </a:cubicBezTo>
                    <a:cubicBezTo>
                      <a:pt x="52211" y="192546"/>
                      <a:pt x="52282" y="192617"/>
                      <a:pt x="52352" y="192617"/>
                    </a:cubicBezTo>
                    <a:cubicBezTo>
                      <a:pt x="52352" y="192617"/>
                      <a:pt x="52352" y="192617"/>
                      <a:pt x="52423" y="192617"/>
                    </a:cubicBezTo>
                    <a:cubicBezTo>
                      <a:pt x="52423" y="192617"/>
                      <a:pt x="52423" y="192617"/>
                      <a:pt x="52423" y="192617"/>
                    </a:cubicBezTo>
                    <a:cubicBezTo>
                      <a:pt x="52493" y="192617"/>
                      <a:pt x="52564" y="192687"/>
                      <a:pt x="52564" y="192687"/>
                    </a:cubicBezTo>
                    <a:cubicBezTo>
                      <a:pt x="52634" y="192687"/>
                      <a:pt x="52705" y="192757"/>
                      <a:pt x="52776" y="192757"/>
                    </a:cubicBezTo>
                    <a:cubicBezTo>
                      <a:pt x="52846" y="192757"/>
                      <a:pt x="52917" y="192828"/>
                      <a:pt x="52987" y="192828"/>
                    </a:cubicBezTo>
                    <a:cubicBezTo>
                      <a:pt x="53058" y="192828"/>
                      <a:pt x="53128" y="192828"/>
                      <a:pt x="53269" y="192899"/>
                    </a:cubicBezTo>
                    <a:cubicBezTo>
                      <a:pt x="53340" y="192899"/>
                      <a:pt x="53340" y="192899"/>
                      <a:pt x="53411" y="192899"/>
                    </a:cubicBezTo>
                    <a:cubicBezTo>
                      <a:pt x="53411" y="192899"/>
                      <a:pt x="53411" y="192899"/>
                      <a:pt x="53411" y="192899"/>
                    </a:cubicBezTo>
                    <a:cubicBezTo>
                      <a:pt x="53411" y="192899"/>
                      <a:pt x="53481" y="192899"/>
                      <a:pt x="53481" y="192899"/>
                    </a:cubicBezTo>
                    <a:cubicBezTo>
                      <a:pt x="53552" y="192899"/>
                      <a:pt x="53693" y="192899"/>
                      <a:pt x="53763" y="192899"/>
                    </a:cubicBezTo>
                    <a:cubicBezTo>
                      <a:pt x="53834" y="192899"/>
                      <a:pt x="53975" y="192899"/>
                      <a:pt x="54046" y="192899"/>
                    </a:cubicBezTo>
                    <a:cubicBezTo>
                      <a:pt x="54187" y="192899"/>
                      <a:pt x="54257" y="192899"/>
                      <a:pt x="54398" y="192828"/>
                    </a:cubicBezTo>
                    <a:cubicBezTo>
                      <a:pt x="54398" y="192828"/>
                      <a:pt x="54398" y="192828"/>
                      <a:pt x="54398" y="192828"/>
                    </a:cubicBezTo>
                    <a:cubicBezTo>
                      <a:pt x="54398" y="192828"/>
                      <a:pt x="54398" y="192828"/>
                      <a:pt x="54398" y="192828"/>
                    </a:cubicBezTo>
                    <a:cubicBezTo>
                      <a:pt x="54539" y="192828"/>
                      <a:pt x="54681" y="192757"/>
                      <a:pt x="54751" y="192757"/>
                    </a:cubicBezTo>
                    <a:cubicBezTo>
                      <a:pt x="54892" y="192687"/>
                      <a:pt x="55033" y="192617"/>
                      <a:pt x="55174" y="192546"/>
                    </a:cubicBezTo>
                    <a:lnTo>
                      <a:pt x="99836" y="166582"/>
                    </a:lnTo>
                    <a:cubicBezTo>
                      <a:pt x="99907" y="166582"/>
                      <a:pt x="100048" y="166582"/>
                      <a:pt x="100118" y="166582"/>
                    </a:cubicBezTo>
                    <a:cubicBezTo>
                      <a:pt x="100259" y="166582"/>
                      <a:pt x="100330" y="166582"/>
                      <a:pt x="100471" y="166511"/>
                    </a:cubicBezTo>
                    <a:cubicBezTo>
                      <a:pt x="100471" y="166511"/>
                      <a:pt x="100471" y="166511"/>
                      <a:pt x="100471" y="166511"/>
                    </a:cubicBezTo>
                    <a:cubicBezTo>
                      <a:pt x="100471" y="166511"/>
                      <a:pt x="100471" y="166511"/>
                      <a:pt x="100471" y="166511"/>
                    </a:cubicBezTo>
                    <a:cubicBezTo>
                      <a:pt x="100612" y="166511"/>
                      <a:pt x="100753" y="166440"/>
                      <a:pt x="100824" y="166440"/>
                    </a:cubicBezTo>
                    <a:cubicBezTo>
                      <a:pt x="100965" y="166370"/>
                      <a:pt x="101106" y="166299"/>
                      <a:pt x="101318" y="166229"/>
                    </a:cubicBezTo>
                    <a:lnTo>
                      <a:pt x="227753" y="92710"/>
                    </a:lnTo>
                    <a:cubicBezTo>
                      <a:pt x="227824" y="93274"/>
                      <a:pt x="227542" y="93345"/>
                      <a:pt x="227259" y="93415"/>
                    </a:cubicBezTo>
                    <a:close/>
                  </a:path>
                </a:pathLst>
              </a:custGeom>
              <a:solidFill>
                <a:srgbClr val="FFFFFF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xmlns="" id="{139C4ABF-4B52-4563-8339-C3EF3144EBDB}"/>
                  </a:ext>
                </a:extLst>
              </p:cNvPr>
              <p:cNvSpPr/>
              <p:nvPr/>
            </p:nvSpPr>
            <p:spPr>
              <a:xfrm>
                <a:off x="7654703" y="1215980"/>
                <a:ext cx="1529907" cy="823798"/>
              </a:xfrm>
              <a:custGeom>
                <a:avLst/>
                <a:gdLst>
                  <a:gd name="connsiteX0" fmla="*/ 145203 w 275166"/>
                  <a:gd name="connsiteY0" fmla="*/ 3669 h 148166"/>
                  <a:gd name="connsiteX1" fmla="*/ 144357 w 275166"/>
                  <a:gd name="connsiteY1" fmla="*/ 3175 h 148166"/>
                  <a:gd name="connsiteX2" fmla="*/ 143298 w 275166"/>
                  <a:gd name="connsiteY2" fmla="*/ 2611 h 148166"/>
                  <a:gd name="connsiteX3" fmla="*/ 142593 w 275166"/>
                  <a:gd name="connsiteY3" fmla="*/ 2258 h 148166"/>
                  <a:gd name="connsiteX4" fmla="*/ 142452 w 275166"/>
                  <a:gd name="connsiteY4" fmla="*/ 2188 h 148166"/>
                  <a:gd name="connsiteX5" fmla="*/ 142240 w 275166"/>
                  <a:gd name="connsiteY5" fmla="*/ 2117 h 148166"/>
                  <a:gd name="connsiteX6" fmla="*/ 141182 w 275166"/>
                  <a:gd name="connsiteY6" fmla="*/ 1694 h 148166"/>
                  <a:gd name="connsiteX7" fmla="*/ 140123 w 275166"/>
                  <a:gd name="connsiteY7" fmla="*/ 1270 h 148166"/>
                  <a:gd name="connsiteX8" fmla="*/ 139912 w 275166"/>
                  <a:gd name="connsiteY8" fmla="*/ 1200 h 148166"/>
                  <a:gd name="connsiteX9" fmla="*/ 139771 w 275166"/>
                  <a:gd name="connsiteY9" fmla="*/ 1129 h 148166"/>
                  <a:gd name="connsiteX10" fmla="*/ 139065 w 275166"/>
                  <a:gd name="connsiteY10" fmla="*/ 917 h 148166"/>
                  <a:gd name="connsiteX11" fmla="*/ 138007 w 275166"/>
                  <a:gd name="connsiteY11" fmla="*/ 635 h 148166"/>
                  <a:gd name="connsiteX12" fmla="*/ 137513 w 275166"/>
                  <a:gd name="connsiteY12" fmla="*/ 494 h 148166"/>
                  <a:gd name="connsiteX13" fmla="*/ 137301 w 275166"/>
                  <a:gd name="connsiteY13" fmla="*/ 424 h 148166"/>
                  <a:gd name="connsiteX14" fmla="*/ 136948 w 275166"/>
                  <a:gd name="connsiteY14" fmla="*/ 353 h 148166"/>
                  <a:gd name="connsiteX15" fmla="*/ 135819 w 275166"/>
                  <a:gd name="connsiteY15" fmla="*/ 141 h 148166"/>
                  <a:gd name="connsiteX16" fmla="*/ 135114 w 275166"/>
                  <a:gd name="connsiteY16" fmla="*/ 71 h 148166"/>
                  <a:gd name="connsiteX17" fmla="*/ 134902 w 275166"/>
                  <a:gd name="connsiteY17" fmla="*/ 71 h 148166"/>
                  <a:gd name="connsiteX18" fmla="*/ 134691 w 275166"/>
                  <a:gd name="connsiteY18" fmla="*/ 71 h 148166"/>
                  <a:gd name="connsiteX19" fmla="*/ 133421 w 275166"/>
                  <a:gd name="connsiteY19" fmla="*/ 0 h 148166"/>
                  <a:gd name="connsiteX20" fmla="*/ 132856 w 275166"/>
                  <a:gd name="connsiteY20" fmla="*/ 0 h 148166"/>
                  <a:gd name="connsiteX21" fmla="*/ 132433 w 275166"/>
                  <a:gd name="connsiteY21" fmla="*/ 0 h 148166"/>
                  <a:gd name="connsiteX22" fmla="*/ 132009 w 275166"/>
                  <a:gd name="connsiteY22" fmla="*/ 0 h 148166"/>
                  <a:gd name="connsiteX23" fmla="*/ 130457 w 275166"/>
                  <a:gd name="connsiteY23" fmla="*/ 212 h 148166"/>
                  <a:gd name="connsiteX24" fmla="*/ 130457 w 275166"/>
                  <a:gd name="connsiteY24" fmla="*/ 212 h 148166"/>
                  <a:gd name="connsiteX25" fmla="*/ 130104 w 275166"/>
                  <a:gd name="connsiteY25" fmla="*/ 282 h 148166"/>
                  <a:gd name="connsiteX26" fmla="*/ 128623 w 275166"/>
                  <a:gd name="connsiteY26" fmla="*/ 706 h 148166"/>
                  <a:gd name="connsiteX27" fmla="*/ 128482 w 275166"/>
                  <a:gd name="connsiteY27" fmla="*/ 776 h 148166"/>
                  <a:gd name="connsiteX28" fmla="*/ 126436 w 275166"/>
                  <a:gd name="connsiteY28" fmla="*/ 1694 h 148166"/>
                  <a:gd name="connsiteX29" fmla="*/ 0 w 275166"/>
                  <a:gd name="connsiteY29" fmla="*/ 75212 h 148166"/>
                  <a:gd name="connsiteX30" fmla="*/ 2046 w 275166"/>
                  <a:gd name="connsiteY30" fmla="*/ 74295 h 148166"/>
                  <a:gd name="connsiteX31" fmla="*/ 3598 w 275166"/>
                  <a:gd name="connsiteY31" fmla="*/ 73872 h 148166"/>
                  <a:gd name="connsiteX32" fmla="*/ 3951 w 275166"/>
                  <a:gd name="connsiteY32" fmla="*/ 73801 h 148166"/>
                  <a:gd name="connsiteX33" fmla="*/ 5927 w 275166"/>
                  <a:gd name="connsiteY33" fmla="*/ 73519 h 148166"/>
                  <a:gd name="connsiteX34" fmla="*/ 6350 w 275166"/>
                  <a:gd name="connsiteY34" fmla="*/ 73519 h 148166"/>
                  <a:gd name="connsiteX35" fmla="*/ 8326 w 275166"/>
                  <a:gd name="connsiteY35" fmla="*/ 73590 h 148166"/>
                  <a:gd name="connsiteX36" fmla="*/ 8537 w 275166"/>
                  <a:gd name="connsiteY36" fmla="*/ 73590 h 148166"/>
                  <a:gd name="connsiteX37" fmla="*/ 10724 w 275166"/>
                  <a:gd name="connsiteY37" fmla="*/ 73943 h 148166"/>
                  <a:gd name="connsiteX38" fmla="*/ 10936 w 275166"/>
                  <a:gd name="connsiteY38" fmla="*/ 74013 h 148166"/>
                  <a:gd name="connsiteX39" fmla="*/ 13264 w 275166"/>
                  <a:gd name="connsiteY39" fmla="*/ 74648 h 148166"/>
                  <a:gd name="connsiteX40" fmla="*/ 13406 w 275166"/>
                  <a:gd name="connsiteY40" fmla="*/ 74719 h 148166"/>
                  <a:gd name="connsiteX41" fmla="*/ 15875 w 275166"/>
                  <a:gd name="connsiteY41" fmla="*/ 75706 h 148166"/>
                  <a:gd name="connsiteX42" fmla="*/ 16016 w 275166"/>
                  <a:gd name="connsiteY42" fmla="*/ 75777 h 148166"/>
                  <a:gd name="connsiteX43" fmla="*/ 18627 w 275166"/>
                  <a:gd name="connsiteY43" fmla="*/ 77118 h 148166"/>
                  <a:gd name="connsiteX44" fmla="*/ 152400 w 275166"/>
                  <a:gd name="connsiteY44" fmla="*/ 154376 h 148166"/>
                  <a:gd name="connsiteX45" fmla="*/ 278836 w 275166"/>
                  <a:gd name="connsiteY45" fmla="*/ 80857 h 148166"/>
                  <a:gd name="connsiteX46" fmla="*/ 145203 w 275166"/>
                  <a:gd name="connsiteY46" fmla="*/ 3669 h 1481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275166" h="148166">
                    <a:moveTo>
                      <a:pt x="145203" y="3669"/>
                    </a:moveTo>
                    <a:cubicBezTo>
                      <a:pt x="144921" y="3528"/>
                      <a:pt x="144639" y="3316"/>
                      <a:pt x="144357" y="3175"/>
                    </a:cubicBezTo>
                    <a:cubicBezTo>
                      <a:pt x="144004" y="2964"/>
                      <a:pt x="143651" y="2822"/>
                      <a:pt x="143298" y="2611"/>
                    </a:cubicBezTo>
                    <a:cubicBezTo>
                      <a:pt x="143087" y="2470"/>
                      <a:pt x="142804" y="2399"/>
                      <a:pt x="142593" y="2258"/>
                    </a:cubicBezTo>
                    <a:cubicBezTo>
                      <a:pt x="142522" y="2258"/>
                      <a:pt x="142452" y="2188"/>
                      <a:pt x="142452" y="2188"/>
                    </a:cubicBezTo>
                    <a:cubicBezTo>
                      <a:pt x="142381" y="2188"/>
                      <a:pt x="142311" y="2117"/>
                      <a:pt x="142240" y="2117"/>
                    </a:cubicBezTo>
                    <a:cubicBezTo>
                      <a:pt x="141887" y="1976"/>
                      <a:pt x="141534" y="1835"/>
                      <a:pt x="141182" y="1694"/>
                    </a:cubicBezTo>
                    <a:cubicBezTo>
                      <a:pt x="140829" y="1552"/>
                      <a:pt x="140476" y="1411"/>
                      <a:pt x="140123" y="1270"/>
                    </a:cubicBezTo>
                    <a:cubicBezTo>
                      <a:pt x="140053" y="1270"/>
                      <a:pt x="139982" y="1200"/>
                      <a:pt x="139912" y="1200"/>
                    </a:cubicBezTo>
                    <a:cubicBezTo>
                      <a:pt x="139841" y="1200"/>
                      <a:pt x="139771" y="1129"/>
                      <a:pt x="139771" y="1129"/>
                    </a:cubicBezTo>
                    <a:cubicBezTo>
                      <a:pt x="139559" y="1059"/>
                      <a:pt x="139277" y="988"/>
                      <a:pt x="139065" y="917"/>
                    </a:cubicBezTo>
                    <a:cubicBezTo>
                      <a:pt x="138712" y="776"/>
                      <a:pt x="138359" y="706"/>
                      <a:pt x="138007" y="635"/>
                    </a:cubicBezTo>
                    <a:cubicBezTo>
                      <a:pt x="137866" y="565"/>
                      <a:pt x="137654" y="565"/>
                      <a:pt x="137513" y="494"/>
                    </a:cubicBezTo>
                    <a:cubicBezTo>
                      <a:pt x="137442" y="494"/>
                      <a:pt x="137372" y="494"/>
                      <a:pt x="137301" y="424"/>
                    </a:cubicBezTo>
                    <a:cubicBezTo>
                      <a:pt x="137160" y="424"/>
                      <a:pt x="137089" y="353"/>
                      <a:pt x="136948" y="353"/>
                    </a:cubicBezTo>
                    <a:cubicBezTo>
                      <a:pt x="136525" y="282"/>
                      <a:pt x="136172" y="212"/>
                      <a:pt x="135819" y="141"/>
                    </a:cubicBezTo>
                    <a:cubicBezTo>
                      <a:pt x="135608" y="141"/>
                      <a:pt x="135326" y="71"/>
                      <a:pt x="135114" y="71"/>
                    </a:cubicBezTo>
                    <a:cubicBezTo>
                      <a:pt x="135043" y="71"/>
                      <a:pt x="134973" y="71"/>
                      <a:pt x="134902" y="71"/>
                    </a:cubicBezTo>
                    <a:cubicBezTo>
                      <a:pt x="134832" y="71"/>
                      <a:pt x="134761" y="71"/>
                      <a:pt x="134691" y="71"/>
                    </a:cubicBezTo>
                    <a:cubicBezTo>
                      <a:pt x="134267" y="71"/>
                      <a:pt x="133844" y="0"/>
                      <a:pt x="133421" y="0"/>
                    </a:cubicBezTo>
                    <a:cubicBezTo>
                      <a:pt x="133209" y="0"/>
                      <a:pt x="133068" y="0"/>
                      <a:pt x="132856" y="0"/>
                    </a:cubicBezTo>
                    <a:cubicBezTo>
                      <a:pt x="132715" y="0"/>
                      <a:pt x="132574" y="0"/>
                      <a:pt x="132433" y="0"/>
                    </a:cubicBezTo>
                    <a:cubicBezTo>
                      <a:pt x="132292" y="0"/>
                      <a:pt x="132151" y="0"/>
                      <a:pt x="132009" y="0"/>
                    </a:cubicBezTo>
                    <a:cubicBezTo>
                      <a:pt x="131516" y="71"/>
                      <a:pt x="130951" y="141"/>
                      <a:pt x="130457" y="212"/>
                    </a:cubicBezTo>
                    <a:cubicBezTo>
                      <a:pt x="130457" y="212"/>
                      <a:pt x="130457" y="212"/>
                      <a:pt x="130457" y="212"/>
                    </a:cubicBezTo>
                    <a:cubicBezTo>
                      <a:pt x="130316" y="212"/>
                      <a:pt x="130246" y="282"/>
                      <a:pt x="130104" y="282"/>
                    </a:cubicBezTo>
                    <a:cubicBezTo>
                      <a:pt x="129611" y="424"/>
                      <a:pt x="129117" y="494"/>
                      <a:pt x="128623" y="706"/>
                    </a:cubicBezTo>
                    <a:cubicBezTo>
                      <a:pt x="128552" y="706"/>
                      <a:pt x="128552" y="776"/>
                      <a:pt x="128482" y="776"/>
                    </a:cubicBezTo>
                    <a:cubicBezTo>
                      <a:pt x="127776" y="1059"/>
                      <a:pt x="127071" y="1341"/>
                      <a:pt x="126436" y="1694"/>
                    </a:cubicBezTo>
                    <a:lnTo>
                      <a:pt x="0" y="75212"/>
                    </a:lnTo>
                    <a:cubicBezTo>
                      <a:pt x="635" y="74860"/>
                      <a:pt x="1341" y="74507"/>
                      <a:pt x="2046" y="74295"/>
                    </a:cubicBezTo>
                    <a:cubicBezTo>
                      <a:pt x="2540" y="74083"/>
                      <a:pt x="3104" y="73943"/>
                      <a:pt x="3598" y="73872"/>
                    </a:cubicBezTo>
                    <a:cubicBezTo>
                      <a:pt x="3739" y="73872"/>
                      <a:pt x="3810" y="73801"/>
                      <a:pt x="3951" y="73801"/>
                    </a:cubicBezTo>
                    <a:cubicBezTo>
                      <a:pt x="4586" y="73660"/>
                      <a:pt x="5221" y="73590"/>
                      <a:pt x="5927" y="73519"/>
                    </a:cubicBezTo>
                    <a:cubicBezTo>
                      <a:pt x="6068" y="73519"/>
                      <a:pt x="6209" y="73519"/>
                      <a:pt x="6350" y="73519"/>
                    </a:cubicBezTo>
                    <a:cubicBezTo>
                      <a:pt x="6985" y="73519"/>
                      <a:pt x="7691" y="73519"/>
                      <a:pt x="8326" y="73590"/>
                    </a:cubicBezTo>
                    <a:cubicBezTo>
                      <a:pt x="8396" y="73590"/>
                      <a:pt x="8467" y="73590"/>
                      <a:pt x="8537" y="73590"/>
                    </a:cubicBezTo>
                    <a:cubicBezTo>
                      <a:pt x="9243" y="73660"/>
                      <a:pt x="9948" y="73801"/>
                      <a:pt x="10724" y="73943"/>
                    </a:cubicBezTo>
                    <a:cubicBezTo>
                      <a:pt x="10795" y="73943"/>
                      <a:pt x="10866" y="73943"/>
                      <a:pt x="10936" y="74013"/>
                    </a:cubicBezTo>
                    <a:cubicBezTo>
                      <a:pt x="11712" y="74154"/>
                      <a:pt x="12488" y="74366"/>
                      <a:pt x="13264" y="74648"/>
                    </a:cubicBezTo>
                    <a:cubicBezTo>
                      <a:pt x="13335" y="74648"/>
                      <a:pt x="13406" y="74648"/>
                      <a:pt x="13406" y="74719"/>
                    </a:cubicBezTo>
                    <a:cubicBezTo>
                      <a:pt x="14252" y="75001"/>
                      <a:pt x="15028" y="75354"/>
                      <a:pt x="15875" y="75706"/>
                    </a:cubicBezTo>
                    <a:cubicBezTo>
                      <a:pt x="15946" y="75706"/>
                      <a:pt x="16016" y="75777"/>
                      <a:pt x="16016" y="75777"/>
                    </a:cubicBezTo>
                    <a:cubicBezTo>
                      <a:pt x="16863" y="76200"/>
                      <a:pt x="17780" y="76624"/>
                      <a:pt x="18627" y="77118"/>
                    </a:cubicBezTo>
                    <a:lnTo>
                      <a:pt x="152400" y="154376"/>
                    </a:lnTo>
                    <a:lnTo>
                      <a:pt x="278836" y="80857"/>
                    </a:lnTo>
                    <a:lnTo>
                      <a:pt x="145203" y="3669"/>
                    </a:ln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xmlns="" id="{B11F3732-7489-4C40-A034-C3ABE9768422}"/>
                  </a:ext>
                </a:extLst>
              </p:cNvPr>
              <p:cNvSpPr/>
              <p:nvPr/>
            </p:nvSpPr>
            <p:spPr>
              <a:xfrm>
                <a:off x="7609590" y="1624707"/>
                <a:ext cx="863022" cy="1372990"/>
              </a:xfrm>
              <a:custGeom>
                <a:avLst/>
                <a:gdLst>
                  <a:gd name="connsiteX0" fmla="*/ 26811 w 155222"/>
                  <a:gd name="connsiteY0" fmla="*/ 3605 h 246944"/>
                  <a:gd name="connsiteX1" fmla="*/ 160584 w 155222"/>
                  <a:gd name="connsiteY1" fmla="*/ 80863 h 246944"/>
                  <a:gd name="connsiteX2" fmla="*/ 160091 w 155222"/>
                  <a:gd name="connsiteY2" fmla="*/ 251184 h 246944"/>
                  <a:gd name="connsiteX3" fmla="*/ 0 w 155222"/>
                  <a:gd name="connsiteY3" fmla="*/ 158756 h 246944"/>
                  <a:gd name="connsiteX4" fmla="*/ 423 w 155222"/>
                  <a:gd name="connsiteY4" fmla="*/ 18703 h 246944"/>
                  <a:gd name="connsiteX5" fmla="*/ 26811 w 155222"/>
                  <a:gd name="connsiteY5" fmla="*/ 3605 h 246944"/>
                  <a:gd name="connsiteX6" fmla="*/ 124883 w 155222"/>
                  <a:gd name="connsiteY6" fmla="*/ 153535 h 246944"/>
                  <a:gd name="connsiteX7" fmla="*/ 130598 w 155222"/>
                  <a:gd name="connsiteY7" fmla="*/ 150290 h 246944"/>
                  <a:gd name="connsiteX8" fmla="*/ 124954 w 155222"/>
                  <a:gd name="connsiteY8" fmla="*/ 140482 h 246944"/>
                  <a:gd name="connsiteX9" fmla="*/ 84596 w 155222"/>
                  <a:gd name="connsiteY9" fmla="*/ 117199 h 246944"/>
                  <a:gd name="connsiteX10" fmla="*/ 84737 w 155222"/>
                  <a:gd name="connsiteY10" fmla="*/ 70844 h 246944"/>
                  <a:gd name="connsiteX11" fmla="*/ 79093 w 155222"/>
                  <a:gd name="connsiteY11" fmla="*/ 61037 h 246944"/>
                  <a:gd name="connsiteX12" fmla="*/ 73378 w 155222"/>
                  <a:gd name="connsiteY12" fmla="*/ 64282 h 246944"/>
                  <a:gd name="connsiteX13" fmla="*/ 73237 w 155222"/>
                  <a:gd name="connsiteY13" fmla="*/ 110638 h 246944"/>
                  <a:gd name="connsiteX14" fmla="*/ 32879 w 155222"/>
                  <a:gd name="connsiteY14" fmla="*/ 87354 h 246944"/>
                  <a:gd name="connsiteX15" fmla="*/ 27234 w 155222"/>
                  <a:gd name="connsiteY15" fmla="*/ 90600 h 246944"/>
                  <a:gd name="connsiteX16" fmla="*/ 32879 w 155222"/>
                  <a:gd name="connsiteY16" fmla="*/ 100407 h 246944"/>
                  <a:gd name="connsiteX17" fmla="*/ 73237 w 155222"/>
                  <a:gd name="connsiteY17" fmla="*/ 123690 h 246944"/>
                  <a:gd name="connsiteX18" fmla="*/ 73096 w 155222"/>
                  <a:gd name="connsiteY18" fmla="*/ 170045 h 246944"/>
                  <a:gd name="connsiteX19" fmla="*/ 78740 w 155222"/>
                  <a:gd name="connsiteY19" fmla="*/ 179852 h 246944"/>
                  <a:gd name="connsiteX20" fmla="*/ 84384 w 155222"/>
                  <a:gd name="connsiteY20" fmla="*/ 176607 h 246944"/>
                  <a:gd name="connsiteX21" fmla="*/ 84526 w 155222"/>
                  <a:gd name="connsiteY21" fmla="*/ 130252 h 246944"/>
                  <a:gd name="connsiteX22" fmla="*/ 124883 w 155222"/>
                  <a:gd name="connsiteY22" fmla="*/ 153535 h 2469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55222" h="246944">
                    <a:moveTo>
                      <a:pt x="26811" y="3605"/>
                    </a:moveTo>
                    <a:lnTo>
                      <a:pt x="160584" y="80863"/>
                    </a:lnTo>
                    <a:lnTo>
                      <a:pt x="160091" y="251184"/>
                    </a:lnTo>
                    <a:lnTo>
                      <a:pt x="0" y="158756"/>
                    </a:lnTo>
                    <a:lnTo>
                      <a:pt x="423" y="18703"/>
                    </a:lnTo>
                    <a:cubicBezTo>
                      <a:pt x="423" y="1982"/>
                      <a:pt x="12277" y="-4791"/>
                      <a:pt x="26811" y="3605"/>
                    </a:cubicBezTo>
                    <a:close/>
                    <a:moveTo>
                      <a:pt x="124883" y="153535"/>
                    </a:moveTo>
                    <a:cubicBezTo>
                      <a:pt x="127988" y="155369"/>
                      <a:pt x="130598" y="153888"/>
                      <a:pt x="130598" y="150290"/>
                    </a:cubicBezTo>
                    <a:cubicBezTo>
                      <a:pt x="130598" y="146691"/>
                      <a:pt x="128058" y="142317"/>
                      <a:pt x="124954" y="140482"/>
                    </a:cubicBezTo>
                    <a:lnTo>
                      <a:pt x="84596" y="117199"/>
                    </a:lnTo>
                    <a:lnTo>
                      <a:pt x="84737" y="70844"/>
                    </a:lnTo>
                    <a:cubicBezTo>
                      <a:pt x="84737" y="67316"/>
                      <a:pt x="82268" y="62871"/>
                      <a:pt x="79093" y="61037"/>
                    </a:cubicBezTo>
                    <a:cubicBezTo>
                      <a:pt x="75918" y="59203"/>
                      <a:pt x="73378" y="60755"/>
                      <a:pt x="73378" y="64282"/>
                    </a:cubicBezTo>
                    <a:lnTo>
                      <a:pt x="73237" y="110638"/>
                    </a:lnTo>
                    <a:lnTo>
                      <a:pt x="32879" y="87354"/>
                    </a:lnTo>
                    <a:cubicBezTo>
                      <a:pt x="29774" y="85520"/>
                      <a:pt x="27234" y="87001"/>
                      <a:pt x="27234" y="90600"/>
                    </a:cubicBezTo>
                    <a:cubicBezTo>
                      <a:pt x="27234" y="94198"/>
                      <a:pt x="29704" y="98572"/>
                      <a:pt x="32879" y="100407"/>
                    </a:cubicBezTo>
                    <a:lnTo>
                      <a:pt x="73237" y="123690"/>
                    </a:lnTo>
                    <a:lnTo>
                      <a:pt x="73096" y="170045"/>
                    </a:lnTo>
                    <a:cubicBezTo>
                      <a:pt x="73096" y="173644"/>
                      <a:pt x="75565" y="178018"/>
                      <a:pt x="78740" y="179852"/>
                    </a:cubicBezTo>
                    <a:cubicBezTo>
                      <a:pt x="81844" y="181687"/>
                      <a:pt x="84384" y="180205"/>
                      <a:pt x="84384" y="176607"/>
                    </a:cubicBezTo>
                    <a:lnTo>
                      <a:pt x="84526" y="130252"/>
                    </a:lnTo>
                    <a:lnTo>
                      <a:pt x="124883" y="153535"/>
                    </a:lnTo>
                  </a:path>
                </a:pathLst>
              </a:custGeom>
              <a:solidFill>
                <a:schemeClr val="accent4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xmlns="" id="{E85C5998-859B-4106-A539-585ED087AD72}"/>
                  </a:ext>
                </a:extLst>
              </p:cNvPr>
              <p:cNvSpPr/>
              <p:nvPr/>
            </p:nvSpPr>
            <p:spPr>
              <a:xfrm>
                <a:off x="8499683" y="1665539"/>
                <a:ext cx="666879" cy="1333765"/>
              </a:xfrm>
              <a:custGeom>
                <a:avLst/>
                <a:gdLst>
                  <a:gd name="connsiteX0" fmla="*/ 494 w 119944"/>
                  <a:gd name="connsiteY0" fmla="*/ 73519 h 239888"/>
                  <a:gd name="connsiteX1" fmla="*/ 126929 w 119944"/>
                  <a:gd name="connsiteY1" fmla="*/ 0 h 239888"/>
                  <a:gd name="connsiteX2" fmla="*/ 126506 w 119944"/>
                  <a:gd name="connsiteY2" fmla="*/ 170321 h 239888"/>
                  <a:gd name="connsiteX3" fmla="*/ 0 w 119944"/>
                  <a:gd name="connsiteY3" fmla="*/ 243840 h 239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9944" h="239888">
                    <a:moveTo>
                      <a:pt x="494" y="73519"/>
                    </a:moveTo>
                    <a:lnTo>
                      <a:pt x="126929" y="0"/>
                    </a:lnTo>
                    <a:lnTo>
                      <a:pt x="126506" y="170321"/>
                    </a:lnTo>
                    <a:lnTo>
                      <a:pt x="0" y="243840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</p:grpSp>
        <p:grpSp>
          <p:nvGrpSpPr>
            <p:cNvPr id="69" name="Graphic 3">
              <a:extLst>
                <a:ext uri="{FF2B5EF4-FFF2-40B4-BE49-F238E27FC236}">
                  <a16:creationId xmlns:a16="http://schemas.microsoft.com/office/drawing/2014/main" xmlns="" id="{AD46B2A2-DDFB-4EA4-AEC4-F695434E8069}"/>
                </a:ext>
              </a:extLst>
            </p:cNvPr>
            <p:cNvGrpSpPr/>
            <p:nvPr/>
          </p:nvGrpSpPr>
          <p:grpSpPr>
            <a:xfrm>
              <a:off x="8740658" y="1760155"/>
              <a:ext cx="1729495" cy="2045804"/>
              <a:chOff x="2951410" y="6143907"/>
              <a:chExt cx="282786" cy="334505"/>
            </a:xfrm>
            <a:solidFill>
              <a:schemeClr val="accent1"/>
            </a:solidFill>
          </p:grpSpPr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xmlns="" id="{7A32F0C4-ACE1-44C1-8D5A-C3A20E53D835}"/>
                  </a:ext>
                </a:extLst>
              </p:cNvPr>
              <p:cNvSpPr/>
              <p:nvPr/>
            </p:nvSpPr>
            <p:spPr>
              <a:xfrm>
                <a:off x="2980409" y="6243532"/>
                <a:ext cx="225778" cy="134056"/>
              </a:xfrm>
              <a:custGeom>
                <a:avLst/>
                <a:gdLst>
                  <a:gd name="connsiteX0" fmla="*/ 227118 w 225777"/>
                  <a:gd name="connsiteY0" fmla="*/ 67028 h 134055"/>
                  <a:gd name="connsiteX1" fmla="*/ 227118 w 225777"/>
                  <a:gd name="connsiteY1" fmla="*/ 67028 h 134055"/>
                  <a:gd name="connsiteX2" fmla="*/ 226131 w 225777"/>
                  <a:gd name="connsiteY2" fmla="*/ 67098 h 134055"/>
                  <a:gd name="connsiteX3" fmla="*/ 226131 w 225777"/>
                  <a:gd name="connsiteY3" fmla="*/ 67098 h 134055"/>
                  <a:gd name="connsiteX4" fmla="*/ 225072 w 225777"/>
                  <a:gd name="connsiteY4" fmla="*/ 66887 h 134055"/>
                  <a:gd name="connsiteX5" fmla="*/ 225072 w 225777"/>
                  <a:gd name="connsiteY5" fmla="*/ 66887 h 134055"/>
                  <a:gd name="connsiteX6" fmla="*/ 223943 w 225777"/>
                  <a:gd name="connsiteY6" fmla="*/ 66393 h 134055"/>
                  <a:gd name="connsiteX7" fmla="*/ 131868 w 225777"/>
                  <a:gd name="connsiteY7" fmla="*/ 13264 h 134055"/>
                  <a:gd name="connsiteX8" fmla="*/ 130739 w 225777"/>
                  <a:gd name="connsiteY8" fmla="*/ 12488 h 134055"/>
                  <a:gd name="connsiteX9" fmla="*/ 130739 w 225777"/>
                  <a:gd name="connsiteY9" fmla="*/ 12488 h 134055"/>
                  <a:gd name="connsiteX10" fmla="*/ 129681 w 225777"/>
                  <a:gd name="connsiteY10" fmla="*/ 11501 h 134055"/>
                  <a:gd name="connsiteX11" fmla="*/ 129681 w 225777"/>
                  <a:gd name="connsiteY11" fmla="*/ 11501 h 134055"/>
                  <a:gd name="connsiteX12" fmla="*/ 128764 w 225777"/>
                  <a:gd name="connsiteY12" fmla="*/ 10372 h 134055"/>
                  <a:gd name="connsiteX13" fmla="*/ 128764 w 225777"/>
                  <a:gd name="connsiteY13" fmla="*/ 10372 h 134055"/>
                  <a:gd name="connsiteX14" fmla="*/ 127988 w 225777"/>
                  <a:gd name="connsiteY14" fmla="*/ 9173 h 134055"/>
                  <a:gd name="connsiteX15" fmla="*/ 127917 w 225777"/>
                  <a:gd name="connsiteY15" fmla="*/ 9102 h 134055"/>
                  <a:gd name="connsiteX16" fmla="*/ 127282 w 225777"/>
                  <a:gd name="connsiteY16" fmla="*/ 7761 h 134055"/>
                  <a:gd name="connsiteX17" fmla="*/ 127282 w 225777"/>
                  <a:gd name="connsiteY17" fmla="*/ 7761 h 134055"/>
                  <a:gd name="connsiteX18" fmla="*/ 126788 w 225777"/>
                  <a:gd name="connsiteY18" fmla="*/ 6350 h 134055"/>
                  <a:gd name="connsiteX19" fmla="*/ 126788 w 225777"/>
                  <a:gd name="connsiteY19" fmla="*/ 6350 h 134055"/>
                  <a:gd name="connsiteX20" fmla="*/ 126436 w 225777"/>
                  <a:gd name="connsiteY20" fmla="*/ 4939 h 134055"/>
                  <a:gd name="connsiteX21" fmla="*/ 126436 w 225777"/>
                  <a:gd name="connsiteY21" fmla="*/ 4939 h 134055"/>
                  <a:gd name="connsiteX22" fmla="*/ 126436 w 225777"/>
                  <a:gd name="connsiteY22" fmla="*/ 4939 h 134055"/>
                  <a:gd name="connsiteX23" fmla="*/ 126294 w 225777"/>
                  <a:gd name="connsiteY23" fmla="*/ 3528 h 134055"/>
                  <a:gd name="connsiteX24" fmla="*/ 126436 w 225777"/>
                  <a:gd name="connsiteY24" fmla="*/ 2328 h 134055"/>
                  <a:gd name="connsiteX25" fmla="*/ 126436 w 225777"/>
                  <a:gd name="connsiteY25" fmla="*/ 2328 h 134055"/>
                  <a:gd name="connsiteX26" fmla="*/ 126788 w 225777"/>
                  <a:gd name="connsiteY26" fmla="*/ 1341 h 134055"/>
                  <a:gd name="connsiteX27" fmla="*/ 126788 w 225777"/>
                  <a:gd name="connsiteY27" fmla="*/ 1341 h 134055"/>
                  <a:gd name="connsiteX28" fmla="*/ 127141 w 225777"/>
                  <a:gd name="connsiteY28" fmla="*/ 847 h 134055"/>
                  <a:gd name="connsiteX29" fmla="*/ 127988 w 225777"/>
                  <a:gd name="connsiteY29" fmla="*/ 0 h 134055"/>
                  <a:gd name="connsiteX30" fmla="*/ 1552 w 225777"/>
                  <a:gd name="connsiteY30" fmla="*/ 73519 h 134055"/>
                  <a:gd name="connsiteX31" fmla="*/ 706 w 225777"/>
                  <a:gd name="connsiteY31" fmla="*/ 74366 h 134055"/>
                  <a:gd name="connsiteX32" fmla="*/ 564 w 225777"/>
                  <a:gd name="connsiteY32" fmla="*/ 74507 h 134055"/>
                  <a:gd name="connsiteX33" fmla="*/ 353 w 225777"/>
                  <a:gd name="connsiteY33" fmla="*/ 74930 h 134055"/>
                  <a:gd name="connsiteX34" fmla="*/ 353 w 225777"/>
                  <a:gd name="connsiteY34" fmla="*/ 74930 h 134055"/>
                  <a:gd name="connsiteX35" fmla="*/ 353 w 225777"/>
                  <a:gd name="connsiteY35" fmla="*/ 74930 h 134055"/>
                  <a:gd name="connsiteX36" fmla="*/ 212 w 225777"/>
                  <a:gd name="connsiteY36" fmla="*/ 75212 h 134055"/>
                  <a:gd name="connsiteX37" fmla="*/ 141 w 225777"/>
                  <a:gd name="connsiteY37" fmla="*/ 75495 h 134055"/>
                  <a:gd name="connsiteX38" fmla="*/ 71 w 225777"/>
                  <a:gd name="connsiteY38" fmla="*/ 75777 h 134055"/>
                  <a:gd name="connsiteX39" fmla="*/ 71 w 225777"/>
                  <a:gd name="connsiteY39" fmla="*/ 75918 h 134055"/>
                  <a:gd name="connsiteX40" fmla="*/ 71 w 225777"/>
                  <a:gd name="connsiteY40" fmla="*/ 75918 h 134055"/>
                  <a:gd name="connsiteX41" fmla="*/ 71 w 225777"/>
                  <a:gd name="connsiteY41" fmla="*/ 76059 h 134055"/>
                  <a:gd name="connsiteX42" fmla="*/ 0 w 225777"/>
                  <a:gd name="connsiteY42" fmla="*/ 76341 h 134055"/>
                  <a:gd name="connsiteX43" fmla="*/ 0 w 225777"/>
                  <a:gd name="connsiteY43" fmla="*/ 76624 h 134055"/>
                  <a:gd name="connsiteX44" fmla="*/ 0 w 225777"/>
                  <a:gd name="connsiteY44" fmla="*/ 76906 h 134055"/>
                  <a:gd name="connsiteX45" fmla="*/ 0 w 225777"/>
                  <a:gd name="connsiteY45" fmla="*/ 77188 h 134055"/>
                  <a:gd name="connsiteX46" fmla="*/ 0 w 225777"/>
                  <a:gd name="connsiteY46" fmla="*/ 77188 h 134055"/>
                  <a:gd name="connsiteX47" fmla="*/ 0 w 225777"/>
                  <a:gd name="connsiteY47" fmla="*/ 77470 h 134055"/>
                  <a:gd name="connsiteX48" fmla="*/ 0 w 225777"/>
                  <a:gd name="connsiteY48" fmla="*/ 77752 h 134055"/>
                  <a:gd name="connsiteX49" fmla="*/ 0 w 225777"/>
                  <a:gd name="connsiteY49" fmla="*/ 78034 h 134055"/>
                  <a:gd name="connsiteX50" fmla="*/ 0 w 225777"/>
                  <a:gd name="connsiteY50" fmla="*/ 78317 h 134055"/>
                  <a:gd name="connsiteX51" fmla="*/ 71 w 225777"/>
                  <a:gd name="connsiteY51" fmla="*/ 78599 h 134055"/>
                  <a:gd name="connsiteX52" fmla="*/ 141 w 225777"/>
                  <a:gd name="connsiteY52" fmla="*/ 78881 h 134055"/>
                  <a:gd name="connsiteX53" fmla="*/ 212 w 225777"/>
                  <a:gd name="connsiteY53" fmla="*/ 79164 h 134055"/>
                  <a:gd name="connsiteX54" fmla="*/ 282 w 225777"/>
                  <a:gd name="connsiteY54" fmla="*/ 79446 h 134055"/>
                  <a:gd name="connsiteX55" fmla="*/ 353 w 225777"/>
                  <a:gd name="connsiteY55" fmla="*/ 79728 h 134055"/>
                  <a:gd name="connsiteX56" fmla="*/ 423 w 225777"/>
                  <a:gd name="connsiteY56" fmla="*/ 79940 h 134055"/>
                  <a:gd name="connsiteX57" fmla="*/ 423 w 225777"/>
                  <a:gd name="connsiteY57" fmla="*/ 79940 h 134055"/>
                  <a:gd name="connsiteX58" fmla="*/ 423 w 225777"/>
                  <a:gd name="connsiteY58" fmla="*/ 80010 h 134055"/>
                  <a:gd name="connsiteX59" fmla="*/ 494 w 225777"/>
                  <a:gd name="connsiteY59" fmla="*/ 80292 h 134055"/>
                  <a:gd name="connsiteX60" fmla="*/ 564 w 225777"/>
                  <a:gd name="connsiteY60" fmla="*/ 80575 h 134055"/>
                  <a:gd name="connsiteX61" fmla="*/ 635 w 225777"/>
                  <a:gd name="connsiteY61" fmla="*/ 80857 h 134055"/>
                  <a:gd name="connsiteX62" fmla="*/ 776 w 225777"/>
                  <a:gd name="connsiteY62" fmla="*/ 81139 h 134055"/>
                  <a:gd name="connsiteX63" fmla="*/ 847 w 225777"/>
                  <a:gd name="connsiteY63" fmla="*/ 81351 h 134055"/>
                  <a:gd name="connsiteX64" fmla="*/ 847 w 225777"/>
                  <a:gd name="connsiteY64" fmla="*/ 81351 h 134055"/>
                  <a:gd name="connsiteX65" fmla="*/ 847 w 225777"/>
                  <a:gd name="connsiteY65" fmla="*/ 81421 h 134055"/>
                  <a:gd name="connsiteX66" fmla="*/ 988 w 225777"/>
                  <a:gd name="connsiteY66" fmla="*/ 81703 h 134055"/>
                  <a:gd name="connsiteX67" fmla="*/ 1129 w 225777"/>
                  <a:gd name="connsiteY67" fmla="*/ 81986 h 134055"/>
                  <a:gd name="connsiteX68" fmla="*/ 1341 w 225777"/>
                  <a:gd name="connsiteY68" fmla="*/ 82339 h 134055"/>
                  <a:gd name="connsiteX69" fmla="*/ 1552 w 225777"/>
                  <a:gd name="connsiteY69" fmla="*/ 82691 h 134055"/>
                  <a:gd name="connsiteX70" fmla="*/ 1623 w 225777"/>
                  <a:gd name="connsiteY70" fmla="*/ 82762 h 134055"/>
                  <a:gd name="connsiteX71" fmla="*/ 1693 w 225777"/>
                  <a:gd name="connsiteY71" fmla="*/ 82833 h 134055"/>
                  <a:gd name="connsiteX72" fmla="*/ 2117 w 225777"/>
                  <a:gd name="connsiteY72" fmla="*/ 83467 h 134055"/>
                  <a:gd name="connsiteX73" fmla="*/ 2469 w 225777"/>
                  <a:gd name="connsiteY73" fmla="*/ 83961 h 134055"/>
                  <a:gd name="connsiteX74" fmla="*/ 2469 w 225777"/>
                  <a:gd name="connsiteY74" fmla="*/ 83961 h 134055"/>
                  <a:gd name="connsiteX75" fmla="*/ 2469 w 225777"/>
                  <a:gd name="connsiteY75" fmla="*/ 83961 h 134055"/>
                  <a:gd name="connsiteX76" fmla="*/ 2752 w 225777"/>
                  <a:gd name="connsiteY76" fmla="*/ 84314 h 134055"/>
                  <a:gd name="connsiteX77" fmla="*/ 2963 w 225777"/>
                  <a:gd name="connsiteY77" fmla="*/ 84596 h 134055"/>
                  <a:gd name="connsiteX78" fmla="*/ 3175 w 225777"/>
                  <a:gd name="connsiteY78" fmla="*/ 84879 h 134055"/>
                  <a:gd name="connsiteX79" fmla="*/ 3387 w 225777"/>
                  <a:gd name="connsiteY79" fmla="*/ 85090 h 134055"/>
                  <a:gd name="connsiteX80" fmla="*/ 3457 w 225777"/>
                  <a:gd name="connsiteY80" fmla="*/ 85161 h 134055"/>
                  <a:gd name="connsiteX81" fmla="*/ 3457 w 225777"/>
                  <a:gd name="connsiteY81" fmla="*/ 85161 h 134055"/>
                  <a:gd name="connsiteX82" fmla="*/ 3598 w 225777"/>
                  <a:gd name="connsiteY82" fmla="*/ 85372 h 134055"/>
                  <a:gd name="connsiteX83" fmla="*/ 3810 w 225777"/>
                  <a:gd name="connsiteY83" fmla="*/ 85584 h 134055"/>
                  <a:gd name="connsiteX84" fmla="*/ 4092 w 225777"/>
                  <a:gd name="connsiteY84" fmla="*/ 85796 h 134055"/>
                  <a:gd name="connsiteX85" fmla="*/ 4374 w 225777"/>
                  <a:gd name="connsiteY85" fmla="*/ 86007 h 134055"/>
                  <a:gd name="connsiteX86" fmla="*/ 4516 w 225777"/>
                  <a:gd name="connsiteY86" fmla="*/ 86078 h 134055"/>
                  <a:gd name="connsiteX87" fmla="*/ 4516 w 225777"/>
                  <a:gd name="connsiteY87" fmla="*/ 86078 h 134055"/>
                  <a:gd name="connsiteX88" fmla="*/ 4586 w 225777"/>
                  <a:gd name="connsiteY88" fmla="*/ 86148 h 134055"/>
                  <a:gd name="connsiteX89" fmla="*/ 4868 w 225777"/>
                  <a:gd name="connsiteY89" fmla="*/ 86360 h 134055"/>
                  <a:gd name="connsiteX90" fmla="*/ 5080 w 225777"/>
                  <a:gd name="connsiteY90" fmla="*/ 86501 h 134055"/>
                  <a:gd name="connsiteX91" fmla="*/ 5292 w 225777"/>
                  <a:gd name="connsiteY91" fmla="*/ 86642 h 134055"/>
                  <a:gd name="connsiteX92" fmla="*/ 5503 w 225777"/>
                  <a:gd name="connsiteY92" fmla="*/ 86784 h 134055"/>
                  <a:gd name="connsiteX93" fmla="*/ 5574 w 225777"/>
                  <a:gd name="connsiteY93" fmla="*/ 86784 h 134055"/>
                  <a:gd name="connsiteX94" fmla="*/ 97649 w 225777"/>
                  <a:gd name="connsiteY94" fmla="*/ 139912 h 134055"/>
                  <a:gd name="connsiteX95" fmla="*/ 97790 w 225777"/>
                  <a:gd name="connsiteY95" fmla="*/ 139982 h 134055"/>
                  <a:gd name="connsiteX96" fmla="*/ 98002 w 225777"/>
                  <a:gd name="connsiteY96" fmla="*/ 140124 h 134055"/>
                  <a:gd name="connsiteX97" fmla="*/ 98213 w 225777"/>
                  <a:gd name="connsiteY97" fmla="*/ 140264 h 134055"/>
                  <a:gd name="connsiteX98" fmla="*/ 98425 w 225777"/>
                  <a:gd name="connsiteY98" fmla="*/ 140335 h 134055"/>
                  <a:gd name="connsiteX99" fmla="*/ 98637 w 225777"/>
                  <a:gd name="connsiteY99" fmla="*/ 140406 h 134055"/>
                  <a:gd name="connsiteX100" fmla="*/ 98707 w 225777"/>
                  <a:gd name="connsiteY100" fmla="*/ 140406 h 134055"/>
                  <a:gd name="connsiteX101" fmla="*/ 98707 w 225777"/>
                  <a:gd name="connsiteY101" fmla="*/ 140406 h 134055"/>
                  <a:gd name="connsiteX102" fmla="*/ 98848 w 225777"/>
                  <a:gd name="connsiteY102" fmla="*/ 140476 h 134055"/>
                  <a:gd name="connsiteX103" fmla="*/ 99060 w 225777"/>
                  <a:gd name="connsiteY103" fmla="*/ 140547 h 134055"/>
                  <a:gd name="connsiteX104" fmla="*/ 99272 w 225777"/>
                  <a:gd name="connsiteY104" fmla="*/ 140618 h 134055"/>
                  <a:gd name="connsiteX105" fmla="*/ 99554 w 225777"/>
                  <a:gd name="connsiteY105" fmla="*/ 140688 h 134055"/>
                  <a:gd name="connsiteX106" fmla="*/ 99766 w 225777"/>
                  <a:gd name="connsiteY106" fmla="*/ 140688 h 134055"/>
                  <a:gd name="connsiteX107" fmla="*/ 99766 w 225777"/>
                  <a:gd name="connsiteY107" fmla="*/ 140688 h 134055"/>
                  <a:gd name="connsiteX108" fmla="*/ 99836 w 225777"/>
                  <a:gd name="connsiteY108" fmla="*/ 140688 h 134055"/>
                  <a:gd name="connsiteX109" fmla="*/ 100118 w 225777"/>
                  <a:gd name="connsiteY109" fmla="*/ 140688 h 134055"/>
                  <a:gd name="connsiteX110" fmla="*/ 100401 w 225777"/>
                  <a:gd name="connsiteY110" fmla="*/ 140688 h 134055"/>
                  <a:gd name="connsiteX111" fmla="*/ 100753 w 225777"/>
                  <a:gd name="connsiteY111" fmla="*/ 140618 h 134055"/>
                  <a:gd name="connsiteX112" fmla="*/ 100753 w 225777"/>
                  <a:gd name="connsiteY112" fmla="*/ 140618 h 134055"/>
                  <a:gd name="connsiteX113" fmla="*/ 100753 w 225777"/>
                  <a:gd name="connsiteY113" fmla="*/ 140618 h 134055"/>
                  <a:gd name="connsiteX114" fmla="*/ 101106 w 225777"/>
                  <a:gd name="connsiteY114" fmla="*/ 140547 h 134055"/>
                  <a:gd name="connsiteX115" fmla="*/ 101600 w 225777"/>
                  <a:gd name="connsiteY115" fmla="*/ 140335 h 134055"/>
                  <a:gd name="connsiteX116" fmla="*/ 228036 w 225777"/>
                  <a:gd name="connsiteY116" fmla="*/ 66816 h 134055"/>
                  <a:gd name="connsiteX117" fmla="*/ 227118 w 225777"/>
                  <a:gd name="connsiteY117" fmla="*/ 67028 h 134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</a:cxnLst>
                <a:rect l="l" t="t" r="r" b="b"/>
                <a:pathLst>
                  <a:path w="225777" h="134055">
                    <a:moveTo>
                      <a:pt x="227118" y="67028"/>
                    </a:moveTo>
                    <a:cubicBezTo>
                      <a:pt x="227118" y="67028"/>
                      <a:pt x="227118" y="67028"/>
                      <a:pt x="227118" y="67028"/>
                    </a:cubicBezTo>
                    <a:cubicBezTo>
                      <a:pt x="226766" y="67098"/>
                      <a:pt x="226483" y="67098"/>
                      <a:pt x="226131" y="67098"/>
                    </a:cubicBezTo>
                    <a:cubicBezTo>
                      <a:pt x="226131" y="67098"/>
                      <a:pt x="226131" y="67098"/>
                      <a:pt x="226131" y="67098"/>
                    </a:cubicBezTo>
                    <a:cubicBezTo>
                      <a:pt x="225778" y="67098"/>
                      <a:pt x="225425" y="67028"/>
                      <a:pt x="225072" y="66887"/>
                    </a:cubicBezTo>
                    <a:cubicBezTo>
                      <a:pt x="225072" y="66887"/>
                      <a:pt x="225072" y="66887"/>
                      <a:pt x="225072" y="66887"/>
                    </a:cubicBezTo>
                    <a:cubicBezTo>
                      <a:pt x="224719" y="66746"/>
                      <a:pt x="224296" y="66604"/>
                      <a:pt x="223943" y="66393"/>
                    </a:cubicBezTo>
                    <a:lnTo>
                      <a:pt x="131868" y="13264"/>
                    </a:lnTo>
                    <a:cubicBezTo>
                      <a:pt x="131516" y="13053"/>
                      <a:pt x="131092" y="12771"/>
                      <a:pt x="130739" y="12488"/>
                    </a:cubicBezTo>
                    <a:cubicBezTo>
                      <a:pt x="130739" y="12488"/>
                      <a:pt x="130739" y="12488"/>
                      <a:pt x="130739" y="12488"/>
                    </a:cubicBezTo>
                    <a:cubicBezTo>
                      <a:pt x="130387" y="12206"/>
                      <a:pt x="130034" y="11854"/>
                      <a:pt x="129681" y="11501"/>
                    </a:cubicBezTo>
                    <a:cubicBezTo>
                      <a:pt x="129681" y="11501"/>
                      <a:pt x="129681" y="11501"/>
                      <a:pt x="129681" y="11501"/>
                    </a:cubicBezTo>
                    <a:cubicBezTo>
                      <a:pt x="129328" y="11148"/>
                      <a:pt x="129046" y="10795"/>
                      <a:pt x="128764" y="10372"/>
                    </a:cubicBezTo>
                    <a:cubicBezTo>
                      <a:pt x="128764" y="10372"/>
                      <a:pt x="128764" y="10372"/>
                      <a:pt x="128764" y="10372"/>
                    </a:cubicBezTo>
                    <a:cubicBezTo>
                      <a:pt x="128482" y="9949"/>
                      <a:pt x="128199" y="9596"/>
                      <a:pt x="127988" y="9173"/>
                    </a:cubicBezTo>
                    <a:cubicBezTo>
                      <a:pt x="127988" y="9173"/>
                      <a:pt x="127988" y="9102"/>
                      <a:pt x="127917" y="9102"/>
                    </a:cubicBezTo>
                    <a:cubicBezTo>
                      <a:pt x="127706" y="8679"/>
                      <a:pt x="127423" y="8255"/>
                      <a:pt x="127282" y="7761"/>
                    </a:cubicBezTo>
                    <a:cubicBezTo>
                      <a:pt x="127282" y="7761"/>
                      <a:pt x="127282" y="7761"/>
                      <a:pt x="127282" y="7761"/>
                    </a:cubicBezTo>
                    <a:cubicBezTo>
                      <a:pt x="127071" y="7338"/>
                      <a:pt x="126929" y="6844"/>
                      <a:pt x="126788" y="6350"/>
                    </a:cubicBezTo>
                    <a:cubicBezTo>
                      <a:pt x="126788" y="6350"/>
                      <a:pt x="126788" y="6350"/>
                      <a:pt x="126788" y="6350"/>
                    </a:cubicBezTo>
                    <a:cubicBezTo>
                      <a:pt x="126647" y="5856"/>
                      <a:pt x="126506" y="5433"/>
                      <a:pt x="126436" y="4939"/>
                    </a:cubicBezTo>
                    <a:cubicBezTo>
                      <a:pt x="126436" y="4939"/>
                      <a:pt x="126436" y="4939"/>
                      <a:pt x="126436" y="4939"/>
                    </a:cubicBezTo>
                    <a:cubicBezTo>
                      <a:pt x="126436" y="4939"/>
                      <a:pt x="126436" y="4939"/>
                      <a:pt x="126436" y="4939"/>
                    </a:cubicBezTo>
                    <a:cubicBezTo>
                      <a:pt x="126365" y="4445"/>
                      <a:pt x="126294" y="4022"/>
                      <a:pt x="126294" y="3528"/>
                    </a:cubicBezTo>
                    <a:cubicBezTo>
                      <a:pt x="126294" y="3104"/>
                      <a:pt x="126365" y="2681"/>
                      <a:pt x="126436" y="2328"/>
                    </a:cubicBezTo>
                    <a:cubicBezTo>
                      <a:pt x="126436" y="2328"/>
                      <a:pt x="126436" y="2328"/>
                      <a:pt x="126436" y="2328"/>
                    </a:cubicBezTo>
                    <a:cubicBezTo>
                      <a:pt x="126506" y="1976"/>
                      <a:pt x="126647" y="1623"/>
                      <a:pt x="126788" y="1341"/>
                    </a:cubicBezTo>
                    <a:cubicBezTo>
                      <a:pt x="126788" y="1341"/>
                      <a:pt x="126788" y="1341"/>
                      <a:pt x="126788" y="1341"/>
                    </a:cubicBezTo>
                    <a:cubicBezTo>
                      <a:pt x="126859" y="1129"/>
                      <a:pt x="127000" y="988"/>
                      <a:pt x="127141" y="847"/>
                    </a:cubicBezTo>
                    <a:cubicBezTo>
                      <a:pt x="127353" y="494"/>
                      <a:pt x="127635" y="212"/>
                      <a:pt x="127988" y="0"/>
                    </a:cubicBezTo>
                    <a:lnTo>
                      <a:pt x="1552" y="73519"/>
                    </a:lnTo>
                    <a:cubicBezTo>
                      <a:pt x="1199" y="73731"/>
                      <a:pt x="917" y="74013"/>
                      <a:pt x="706" y="74366"/>
                    </a:cubicBezTo>
                    <a:cubicBezTo>
                      <a:pt x="706" y="74436"/>
                      <a:pt x="635" y="74436"/>
                      <a:pt x="564" y="74507"/>
                    </a:cubicBezTo>
                    <a:cubicBezTo>
                      <a:pt x="494" y="74648"/>
                      <a:pt x="423" y="74789"/>
                      <a:pt x="353" y="74930"/>
                    </a:cubicBezTo>
                    <a:cubicBezTo>
                      <a:pt x="353" y="74930"/>
                      <a:pt x="353" y="74930"/>
                      <a:pt x="353" y="74930"/>
                    </a:cubicBezTo>
                    <a:cubicBezTo>
                      <a:pt x="353" y="74930"/>
                      <a:pt x="353" y="74930"/>
                      <a:pt x="353" y="74930"/>
                    </a:cubicBezTo>
                    <a:cubicBezTo>
                      <a:pt x="282" y="75001"/>
                      <a:pt x="282" y="75142"/>
                      <a:pt x="212" y="75212"/>
                    </a:cubicBezTo>
                    <a:cubicBezTo>
                      <a:pt x="141" y="75283"/>
                      <a:pt x="141" y="75424"/>
                      <a:pt x="141" y="75495"/>
                    </a:cubicBezTo>
                    <a:cubicBezTo>
                      <a:pt x="141" y="75565"/>
                      <a:pt x="71" y="75706"/>
                      <a:pt x="71" y="75777"/>
                    </a:cubicBezTo>
                    <a:cubicBezTo>
                      <a:pt x="71" y="75847"/>
                      <a:pt x="71" y="75847"/>
                      <a:pt x="71" y="75918"/>
                    </a:cubicBezTo>
                    <a:cubicBezTo>
                      <a:pt x="71" y="75918"/>
                      <a:pt x="71" y="75918"/>
                      <a:pt x="71" y="75918"/>
                    </a:cubicBezTo>
                    <a:cubicBezTo>
                      <a:pt x="71" y="75988"/>
                      <a:pt x="71" y="75988"/>
                      <a:pt x="71" y="76059"/>
                    </a:cubicBezTo>
                    <a:cubicBezTo>
                      <a:pt x="71" y="76130"/>
                      <a:pt x="71" y="76271"/>
                      <a:pt x="0" y="76341"/>
                    </a:cubicBezTo>
                    <a:cubicBezTo>
                      <a:pt x="0" y="76412"/>
                      <a:pt x="0" y="76553"/>
                      <a:pt x="0" y="76624"/>
                    </a:cubicBezTo>
                    <a:cubicBezTo>
                      <a:pt x="0" y="76694"/>
                      <a:pt x="0" y="76835"/>
                      <a:pt x="0" y="76906"/>
                    </a:cubicBezTo>
                    <a:cubicBezTo>
                      <a:pt x="0" y="76976"/>
                      <a:pt x="0" y="77118"/>
                      <a:pt x="0" y="77188"/>
                    </a:cubicBezTo>
                    <a:cubicBezTo>
                      <a:pt x="0" y="77188"/>
                      <a:pt x="0" y="77188"/>
                      <a:pt x="0" y="77188"/>
                    </a:cubicBezTo>
                    <a:cubicBezTo>
                      <a:pt x="0" y="77258"/>
                      <a:pt x="0" y="77329"/>
                      <a:pt x="0" y="77470"/>
                    </a:cubicBezTo>
                    <a:cubicBezTo>
                      <a:pt x="0" y="77541"/>
                      <a:pt x="0" y="77682"/>
                      <a:pt x="0" y="77752"/>
                    </a:cubicBezTo>
                    <a:cubicBezTo>
                      <a:pt x="0" y="77823"/>
                      <a:pt x="0" y="77964"/>
                      <a:pt x="0" y="78034"/>
                    </a:cubicBezTo>
                    <a:cubicBezTo>
                      <a:pt x="0" y="78105"/>
                      <a:pt x="0" y="78246"/>
                      <a:pt x="0" y="78317"/>
                    </a:cubicBezTo>
                    <a:cubicBezTo>
                      <a:pt x="0" y="78388"/>
                      <a:pt x="0" y="78528"/>
                      <a:pt x="71" y="78599"/>
                    </a:cubicBezTo>
                    <a:cubicBezTo>
                      <a:pt x="71" y="78670"/>
                      <a:pt x="71" y="78811"/>
                      <a:pt x="141" y="78881"/>
                    </a:cubicBezTo>
                    <a:cubicBezTo>
                      <a:pt x="141" y="78952"/>
                      <a:pt x="212" y="79093"/>
                      <a:pt x="212" y="79164"/>
                    </a:cubicBezTo>
                    <a:cubicBezTo>
                      <a:pt x="212" y="79234"/>
                      <a:pt x="282" y="79375"/>
                      <a:pt x="282" y="79446"/>
                    </a:cubicBezTo>
                    <a:cubicBezTo>
                      <a:pt x="282" y="79516"/>
                      <a:pt x="353" y="79658"/>
                      <a:pt x="353" y="79728"/>
                    </a:cubicBezTo>
                    <a:cubicBezTo>
                      <a:pt x="353" y="79798"/>
                      <a:pt x="423" y="79869"/>
                      <a:pt x="423" y="79940"/>
                    </a:cubicBezTo>
                    <a:cubicBezTo>
                      <a:pt x="423" y="79940"/>
                      <a:pt x="423" y="79940"/>
                      <a:pt x="423" y="79940"/>
                    </a:cubicBezTo>
                    <a:cubicBezTo>
                      <a:pt x="423" y="79940"/>
                      <a:pt x="423" y="80010"/>
                      <a:pt x="423" y="80010"/>
                    </a:cubicBezTo>
                    <a:cubicBezTo>
                      <a:pt x="423" y="80081"/>
                      <a:pt x="494" y="80222"/>
                      <a:pt x="494" y="80292"/>
                    </a:cubicBezTo>
                    <a:cubicBezTo>
                      <a:pt x="494" y="80363"/>
                      <a:pt x="564" y="80504"/>
                      <a:pt x="564" y="80575"/>
                    </a:cubicBezTo>
                    <a:cubicBezTo>
                      <a:pt x="564" y="80645"/>
                      <a:pt x="635" y="80786"/>
                      <a:pt x="635" y="80857"/>
                    </a:cubicBezTo>
                    <a:cubicBezTo>
                      <a:pt x="706" y="80927"/>
                      <a:pt x="706" y="81069"/>
                      <a:pt x="776" y="81139"/>
                    </a:cubicBezTo>
                    <a:cubicBezTo>
                      <a:pt x="776" y="81210"/>
                      <a:pt x="847" y="81280"/>
                      <a:pt x="847" y="81351"/>
                    </a:cubicBezTo>
                    <a:cubicBezTo>
                      <a:pt x="847" y="81351"/>
                      <a:pt x="847" y="81351"/>
                      <a:pt x="847" y="81351"/>
                    </a:cubicBezTo>
                    <a:cubicBezTo>
                      <a:pt x="847" y="81351"/>
                      <a:pt x="847" y="81421"/>
                      <a:pt x="847" y="81421"/>
                    </a:cubicBezTo>
                    <a:cubicBezTo>
                      <a:pt x="917" y="81492"/>
                      <a:pt x="917" y="81633"/>
                      <a:pt x="988" y="81703"/>
                    </a:cubicBezTo>
                    <a:cubicBezTo>
                      <a:pt x="1058" y="81774"/>
                      <a:pt x="1058" y="81915"/>
                      <a:pt x="1129" y="81986"/>
                    </a:cubicBezTo>
                    <a:cubicBezTo>
                      <a:pt x="1199" y="82127"/>
                      <a:pt x="1270" y="82197"/>
                      <a:pt x="1341" y="82339"/>
                    </a:cubicBezTo>
                    <a:cubicBezTo>
                      <a:pt x="1411" y="82479"/>
                      <a:pt x="1482" y="82550"/>
                      <a:pt x="1552" y="82691"/>
                    </a:cubicBezTo>
                    <a:cubicBezTo>
                      <a:pt x="1552" y="82691"/>
                      <a:pt x="1552" y="82762"/>
                      <a:pt x="1623" y="82762"/>
                    </a:cubicBezTo>
                    <a:cubicBezTo>
                      <a:pt x="1623" y="82762"/>
                      <a:pt x="1693" y="82833"/>
                      <a:pt x="1693" y="82833"/>
                    </a:cubicBezTo>
                    <a:cubicBezTo>
                      <a:pt x="1834" y="83044"/>
                      <a:pt x="1976" y="83256"/>
                      <a:pt x="2117" y="83467"/>
                    </a:cubicBezTo>
                    <a:cubicBezTo>
                      <a:pt x="2258" y="83609"/>
                      <a:pt x="2328" y="83820"/>
                      <a:pt x="2469" y="83961"/>
                    </a:cubicBezTo>
                    <a:cubicBezTo>
                      <a:pt x="2469" y="83961"/>
                      <a:pt x="2469" y="83961"/>
                      <a:pt x="2469" y="83961"/>
                    </a:cubicBezTo>
                    <a:cubicBezTo>
                      <a:pt x="2469" y="83961"/>
                      <a:pt x="2469" y="83961"/>
                      <a:pt x="2469" y="83961"/>
                    </a:cubicBezTo>
                    <a:cubicBezTo>
                      <a:pt x="2540" y="84103"/>
                      <a:pt x="2611" y="84173"/>
                      <a:pt x="2752" y="84314"/>
                    </a:cubicBezTo>
                    <a:cubicBezTo>
                      <a:pt x="2822" y="84385"/>
                      <a:pt x="2893" y="84526"/>
                      <a:pt x="2963" y="84596"/>
                    </a:cubicBezTo>
                    <a:cubicBezTo>
                      <a:pt x="3034" y="84667"/>
                      <a:pt x="3104" y="84737"/>
                      <a:pt x="3175" y="84879"/>
                    </a:cubicBezTo>
                    <a:cubicBezTo>
                      <a:pt x="3246" y="84949"/>
                      <a:pt x="3316" y="85020"/>
                      <a:pt x="3387" y="85090"/>
                    </a:cubicBezTo>
                    <a:cubicBezTo>
                      <a:pt x="3387" y="85090"/>
                      <a:pt x="3387" y="85090"/>
                      <a:pt x="3457" y="85161"/>
                    </a:cubicBezTo>
                    <a:cubicBezTo>
                      <a:pt x="3457" y="85161"/>
                      <a:pt x="3457" y="85161"/>
                      <a:pt x="3457" y="85161"/>
                    </a:cubicBezTo>
                    <a:cubicBezTo>
                      <a:pt x="3528" y="85231"/>
                      <a:pt x="3598" y="85302"/>
                      <a:pt x="3598" y="85372"/>
                    </a:cubicBezTo>
                    <a:cubicBezTo>
                      <a:pt x="3669" y="85443"/>
                      <a:pt x="3739" y="85514"/>
                      <a:pt x="3810" y="85584"/>
                    </a:cubicBezTo>
                    <a:cubicBezTo>
                      <a:pt x="3881" y="85655"/>
                      <a:pt x="3951" y="85725"/>
                      <a:pt x="4092" y="85796"/>
                    </a:cubicBezTo>
                    <a:cubicBezTo>
                      <a:pt x="4163" y="85866"/>
                      <a:pt x="4233" y="85937"/>
                      <a:pt x="4374" y="86007"/>
                    </a:cubicBezTo>
                    <a:cubicBezTo>
                      <a:pt x="4445" y="86078"/>
                      <a:pt x="4445" y="86078"/>
                      <a:pt x="4516" y="86078"/>
                    </a:cubicBezTo>
                    <a:cubicBezTo>
                      <a:pt x="4516" y="86078"/>
                      <a:pt x="4516" y="86078"/>
                      <a:pt x="4516" y="86078"/>
                    </a:cubicBezTo>
                    <a:cubicBezTo>
                      <a:pt x="4516" y="86078"/>
                      <a:pt x="4586" y="86148"/>
                      <a:pt x="4586" y="86148"/>
                    </a:cubicBezTo>
                    <a:cubicBezTo>
                      <a:pt x="4657" y="86219"/>
                      <a:pt x="4727" y="86290"/>
                      <a:pt x="4868" y="86360"/>
                    </a:cubicBezTo>
                    <a:cubicBezTo>
                      <a:pt x="4939" y="86431"/>
                      <a:pt x="5009" y="86501"/>
                      <a:pt x="5080" y="86501"/>
                    </a:cubicBezTo>
                    <a:cubicBezTo>
                      <a:pt x="5151" y="86572"/>
                      <a:pt x="5221" y="86642"/>
                      <a:pt x="5292" y="86642"/>
                    </a:cubicBezTo>
                    <a:cubicBezTo>
                      <a:pt x="5362" y="86713"/>
                      <a:pt x="5433" y="86713"/>
                      <a:pt x="5503" y="86784"/>
                    </a:cubicBezTo>
                    <a:cubicBezTo>
                      <a:pt x="5503" y="86784"/>
                      <a:pt x="5574" y="86784"/>
                      <a:pt x="5574" y="86784"/>
                    </a:cubicBezTo>
                    <a:lnTo>
                      <a:pt x="97649" y="139912"/>
                    </a:lnTo>
                    <a:cubicBezTo>
                      <a:pt x="97719" y="139912"/>
                      <a:pt x="97790" y="139982"/>
                      <a:pt x="97790" y="139982"/>
                    </a:cubicBezTo>
                    <a:cubicBezTo>
                      <a:pt x="97861" y="140053"/>
                      <a:pt x="97931" y="140053"/>
                      <a:pt x="98002" y="140124"/>
                    </a:cubicBezTo>
                    <a:cubicBezTo>
                      <a:pt x="98072" y="140194"/>
                      <a:pt x="98143" y="140194"/>
                      <a:pt x="98213" y="140264"/>
                    </a:cubicBezTo>
                    <a:cubicBezTo>
                      <a:pt x="98284" y="140264"/>
                      <a:pt x="98354" y="140335"/>
                      <a:pt x="98425" y="140335"/>
                    </a:cubicBezTo>
                    <a:cubicBezTo>
                      <a:pt x="98496" y="140335"/>
                      <a:pt x="98566" y="140406"/>
                      <a:pt x="98637" y="140406"/>
                    </a:cubicBezTo>
                    <a:cubicBezTo>
                      <a:pt x="98637" y="140406"/>
                      <a:pt x="98707" y="140406"/>
                      <a:pt x="98707" y="140406"/>
                    </a:cubicBezTo>
                    <a:cubicBezTo>
                      <a:pt x="98707" y="140406"/>
                      <a:pt x="98707" y="140406"/>
                      <a:pt x="98707" y="140406"/>
                    </a:cubicBezTo>
                    <a:cubicBezTo>
                      <a:pt x="98778" y="140406"/>
                      <a:pt x="98778" y="140406"/>
                      <a:pt x="98848" y="140476"/>
                    </a:cubicBezTo>
                    <a:cubicBezTo>
                      <a:pt x="98919" y="140476"/>
                      <a:pt x="98989" y="140547"/>
                      <a:pt x="99060" y="140547"/>
                    </a:cubicBezTo>
                    <a:cubicBezTo>
                      <a:pt x="99131" y="140547"/>
                      <a:pt x="99201" y="140618"/>
                      <a:pt x="99272" y="140618"/>
                    </a:cubicBezTo>
                    <a:cubicBezTo>
                      <a:pt x="99342" y="140618"/>
                      <a:pt x="99413" y="140618"/>
                      <a:pt x="99554" y="140688"/>
                    </a:cubicBezTo>
                    <a:cubicBezTo>
                      <a:pt x="99624" y="140688"/>
                      <a:pt x="99695" y="140688"/>
                      <a:pt x="99766" y="140688"/>
                    </a:cubicBezTo>
                    <a:cubicBezTo>
                      <a:pt x="99766" y="140688"/>
                      <a:pt x="99766" y="140688"/>
                      <a:pt x="99766" y="140688"/>
                    </a:cubicBezTo>
                    <a:cubicBezTo>
                      <a:pt x="99766" y="140688"/>
                      <a:pt x="99766" y="140688"/>
                      <a:pt x="99836" y="140688"/>
                    </a:cubicBezTo>
                    <a:cubicBezTo>
                      <a:pt x="99907" y="140688"/>
                      <a:pt x="100048" y="140688"/>
                      <a:pt x="100118" y="140688"/>
                    </a:cubicBezTo>
                    <a:cubicBezTo>
                      <a:pt x="100189" y="140688"/>
                      <a:pt x="100330" y="140688"/>
                      <a:pt x="100401" y="140688"/>
                    </a:cubicBezTo>
                    <a:cubicBezTo>
                      <a:pt x="100542" y="140688"/>
                      <a:pt x="100612" y="140688"/>
                      <a:pt x="100753" y="140618"/>
                    </a:cubicBezTo>
                    <a:cubicBezTo>
                      <a:pt x="100753" y="140618"/>
                      <a:pt x="100753" y="140618"/>
                      <a:pt x="100753" y="140618"/>
                    </a:cubicBezTo>
                    <a:cubicBezTo>
                      <a:pt x="100753" y="140618"/>
                      <a:pt x="100753" y="140618"/>
                      <a:pt x="100753" y="140618"/>
                    </a:cubicBezTo>
                    <a:cubicBezTo>
                      <a:pt x="100894" y="140618"/>
                      <a:pt x="101036" y="140547"/>
                      <a:pt x="101106" y="140547"/>
                    </a:cubicBezTo>
                    <a:cubicBezTo>
                      <a:pt x="101247" y="140476"/>
                      <a:pt x="101388" y="140406"/>
                      <a:pt x="101600" y="140335"/>
                    </a:cubicBezTo>
                    <a:lnTo>
                      <a:pt x="228036" y="66816"/>
                    </a:lnTo>
                    <a:cubicBezTo>
                      <a:pt x="227683" y="66816"/>
                      <a:pt x="227401" y="66958"/>
                      <a:pt x="227118" y="67028"/>
                    </a:cubicBezTo>
                    <a:close/>
                  </a:path>
                </a:pathLst>
              </a:custGeom>
              <a:solidFill>
                <a:srgbClr val="FFFFFF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xmlns="" id="{B6F9FE99-2654-4F4A-84B2-08CAC106597B}"/>
                  </a:ext>
                </a:extLst>
              </p:cNvPr>
              <p:cNvSpPr/>
              <p:nvPr/>
            </p:nvSpPr>
            <p:spPr>
              <a:xfrm>
                <a:off x="3111641" y="6266603"/>
                <a:ext cx="119944" cy="211667"/>
              </a:xfrm>
              <a:custGeom>
                <a:avLst/>
                <a:gdLst>
                  <a:gd name="connsiteX0" fmla="*/ 353 w 119944"/>
                  <a:gd name="connsiteY0" fmla="*/ 73519 h 211666"/>
                  <a:gd name="connsiteX1" fmla="*/ 0 w 119944"/>
                  <a:gd name="connsiteY1" fmla="*/ 213501 h 211666"/>
                  <a:gd name="connsiteX2" fmla="*/ 126436 w 119944"/>
                  <a:gd name="connsiteY2" fmla="*/ 140053 h 211666"/>
                  <a:gd name="connsiteX3" fmla="*/ 126859 w 119944"/>
                  <a:gd name="connsiteY3" fmla="*/ 0 h 211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9944" h="211666">
                    <a:moveTo>
                      <a:pt x="353" y="73519"/>
                    </a:moveTo>
                    <a:lnTo>
                      <a:pt x="0" y="213501"/>
                    </a:lnTo>
                    <a:lnTo>
                      <a:pt x="126436" y="140053"/>
                    </a:lnTo>
                    <a:lnTo>
                      <a:pt x="126859" y="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xmlns="" id="{E61572ED-DF36-43E0-A8AC-15A0E66E4CBB}"/>
                  </a:ext>
                </a:extLst>
              </p:cNvPr>
              <p:cNvSpPr/>
              <p:nvPr/>
            </p:nvSpPr>
            <p:spPr>
              <a:xfrm>
                <a:off x="2951974" y="6143907"/>
                <a:ext cx="282222" cy="190500"/>
              </a:xfrm>
              <a:custGeom>
                <a:avLst/>
                <a:gdLst>
                  <a:gd name="connsiteX0" fmla="*/ 138994 w 282222"/>
                  <a:gd name="connsiteY0" fmla="*/ 154305 h 190500"/>
                  <a:gd name="connsiteX1" fmla="*/ 139277 w 282222"/>
                  <a:gd name="connsiteY1" fmla="*/ 154517 h 190500"/>
                  <a:gd name="connsiteX2" fmla="*/ 141534 w 282222"/>
                  <a:gd name="connsiteY2" fmla="*/ 156492 h 190500"/>
                  <a:gd name="connsiteX3" fmla="*/ 141817 w 282222"/>
                  <a:gd name="connsiteY3" fmla="*/ 156704 h 190500"/>
                  <a:gd name="connsiteX4" fmla="*/ 144004 w 282222"/>
                  <a:gd name="connsiteY4" fmla="*/ 158891 h 190500"/>
                  <a:gd name="connsiteX5" fmla="*/ 144145 w 282222"/>
                  <a:gd name="connsiteY5" fmla="*/ 159103 h 190500"/>
                  <a:gd name="connsiteX6" fmla="*/ 146403 w 282222"/>
                  <a:gd name="connsiteY6" fmla="*/ 161643 h 190500"/>
                  <a:gd name="connsiteX7" fmla="*/ 146473 w 282222"/>
                  <a:gd name="connsiteY7" fmla="*/ 161714 h 190500"/>
                  <a:gd name="connsiteX8" fmla="*/ 148590 w 282222"/>
                  <a:gd name="connsiteY8" fmla="*/ 164465 h 190500"/>
                  <a:gd name="connsiteX9" fmla="*/ 148661 w 282222"/>
                  <a:gd name="connsiteY9" fmla="*/ 164606 h 190500"/>
                  <a:gd name="connsiteX10" fmla="*/ 150424 w 282222"/>
                  <a:gd name="connsiteY10" fmla="*/ 167076 h 190500"/>
                  <a:gd name="connsiteX11" fmla="*/ 151483 w 282222"/>
                  <a:gd name="connsiteY11" fmla="*/ 168769 h 190500"/>
                  <a:gd name="connsiteX12" fmla="*/ 152329 w 282222"/>
                  <a:gd name="connsiteY12" fmla="*/ 170180 h 190500"/>
                  <a:gd name="connsiteX13" fmla="*/ 152753 w 282222"/>
                  <a:gd name="connsiteY13" fmla="*/ 170886 h 190500"/>
                  <a:gd name="connsiteX14" fmla="*/ 154093 w 282222"/>
                  <a:gd name="connsiteY14" fmla="*/ 173355 h 190500"/>
                  <a:gd name="connsiteX15" fmla="*/ 154234 w 282222"/>
                  <a:gd name="connsiteY15" fmla="*/ 173638 h 190500"/>
                  <a:gd name="connsiteX16" fmla="*/ 155646 w 282222"/>
                  <a:gd name="connsiteY16" fmla="*/ 176671 h 190500"/>
                  <a:gd name="connsiteX17" fmla="*/ 155716 w 282222"/>
                  <a:gd name="connsiteY17" fmla="*/ 176812 h 190500"/>
                  <a:gd name="connsiteX18" fmla="*/ 156916 w 282222"/>
                  <a:gd name="connsiteY18" fmla="*/ 179846 h 190500"/>
                  <a:gd name="connsiteX19" fmla="*/ 156986 w 282222"/>
                  <a:gd name="connsiteY19" fmla="*/ 180058 h 190500"/>
                  <a:gd name="connsiteX20" fmla="*/ 158044 w 282222"/>
                  <a:gd name="connsiteY20" fmla="*/ 183162 h 190500"/>
                  <a:gd name="connsiteX21" fmla="*/ 158115 w 282222"/>
                  <a:gd name="connsiteY21" fmla="*/ 183374 h 190500"/>
                  <a:gd name="connsiteX22" fmla="*/ 158891 w 282222"/>
                  <a:gd name="connsiteY22" fmla="*/ 186408 h 190500"/>
                  <a:gd name="connsiteX23" fmla="*/ 158962 w 282222"/>
                  <a:gd name="connsiteY23" fmla="*/ 186690 h 190500"/>
                  <a:gd name="connsiteX24" fmla="*/ 159597 w 282222"/>
                  <a:gd name="connsiteY24" fmla="*/ 189795 h 190500"/>
                  <a:gd name="connsiteX25" fmla="*/ 159597 w 282222"/>
                  <a:gd name="connsiteY25" fmla="*/ 189865 h 190500"/>
                  <a:gd name="connsiteX26" fmla="*/ 159949 w 282222"/>
                  <a:gd name="connsiteY26" fmla="*/ 192970 h 190500"/>
                  <a:gd name="connsiteX27" fmla="*/ 159949 w 282222"/>
                  <a:gd name="connsiteY27" fmla="*/ 193252 h 190500"/>
                  <a:gd name="connsiteX28" fmla="*/ 160091 w 282222"/>
                  <a:gd name="connsiteY28" fmla="*/ 196286 h 190500"/>
                  <a:gd name="connsiteX29" fmla="*/ 286526 w 282222"/>
                  <a:gd name="connsiteY29" fmla="*/ 122767 h 190500"/>
                  <a:gd name="connsiteX30" fmla="*/ 286526 w 282222"/>
                  <a:gd name="connsiteY30" fmla="*/ 121568 h 190500"/>
                  <a:gd name="connsiteX31" fmla="*/ 286456 w 282222"/>
                  <a:gd name="connsiteY31" fmla="*/ 120298 h 190500"/>
                  <a:gd name="connsiteX32" fmla="*/ 286385 w 282222"/>
                  <a:gd name="connsiteY32" fmla="*/ 119733 h 190500"/>
                  <a:gd name="connsiteX33" fmla="*/ 286385 w 282222"/>
                  <a:gd name="connsiteY33" fmla="*/ 119451 h 190500"/>
                  <a:gd name="connsiteX34" fmla="*/ 286385 w 282222"/>
                  <a:gd name="connsiteY34" fmla="*/ 119027 h 190500"/>
                  <a:gd name="connsiteX35" fmla="*/ 286244 w 282222"/>
                  <a:gd name="connsiteY35" fmla="*/ 117757 h 190500"/>
                  <a:gd name="connsiteX36" fmla="*/ 286032 w 282222"/>
                  <a:gd name="connsiteY36" fmla="*/ 116417 h 190500"/>
                  <a:gd name="connsiteX37" fmla="*/ 286032 w 282222"/>
                  <a:gd name="connsiteY37" fmla="*/ 116346 h 190500"/>
                  <a:gd name="connsiteX38" fmla="*/ 286032 w 282222"/>
                  <a:gd name="connsiteY38" fmla="*/ 116276 h 190500"/>
                  <a:gd name="connsiteX39" fmla="*/ 285821 w 282222"/>
                  <a:gd name="connsiteY39" fmla="*/ 115076 h 190500"/>
                  <a:gd name="connsiteX40" fmla="*/ 285538 w 282222"/>
                  <a:gd name="connsiteY40" fmla="*/ 113736 h 190500"/>
                  <a:gd name="connsiteX41" fmla="*/ 285397 w 282222"/>
                  <a:gd name="connsiteY41" fmla="*/ 113242 h 190500"/>
                  <a:gd name="connsiteX42" fmla="*/ 285327 w 282222"/>
                  <a:gd name="connsiteY42" fmla="*/ 112960 h 190500"/>
                  <a:gd name="connsiteX43" fmla="*/ 285186 w 282222"/>
                  <a:gd name="connsiteY43" fmla="*/ 112395 h 190500"/>
                  <a:gd name="connsiteX44" fmla="*/ 284833 w 282222"/>
                  <a:gd name="connsiteY44" fmla="*/ 110984 h 190500"/>
                  <a:gd name="connsiteX45" fmla="*/ 284551 w 282222"/>
                  <a:gd name="connsiteY45" fmla="*/ 109926 h 190500"/>
                  <a:gd name="connsiteX46" fmla="*/ 284480 w 282222"/>
                  <a:gd name="connsiteY46" fmla="*/ 109714 h 190500"/>
                  <a:gd name="connsiteX47" fmla="*/ 284409 w 282222"/>
                  <a:gd name="connsiteY47" fmla="*/ 109502 h 190500"/>
                  <a:gd name="connsiteX48" fmla="*/ 283986 w 282222"/>
                  <a:gd name="connsiteY48" fmla="*/ 108162 h 190500"/>
                  <a:gd name="connsiteX49" fmla="*/ 283492 w 282222"/>
                  <a:gd name="connsiteY49" fmla="*/ 106821 h 190500"/>
                  <a:gd name="connsiteX50" fmla="*/ 283422 w 282222"/>
                  <a:gd name="connsiteY50" fmla="*/ 106610 h 190500"/>
                  <a:gd name="connsiteX51" fmla="*/ 283351 w 282222"/>
                  <a:gd name="connsiteY51" fmla="*/ 106398 h 190500"/>
                  <a:gd name="connsiteX52" fmla="*/ 283069 w 282222"/>
                  <a:gd name="connsiteY52" fmla="*/ 105551 h 190500"/>
                  <a:gd name="connsiteX53" fmla="*/ 282575 w 282222"/>
                  <a:gd name="connsiteY53" fmla="*/ 104281 h 190500"/>
                  <a:gd name="connsiteX54" fmla="*/ 282152 w 282222"/>
                  <a:gd name="connsiteY54" fmla="*/ 103364 h 190500"/>
                  <a:gd name="connsiteX55" fmla="*/ 282081 w 282222"/>
                  <a:gd name="connsiteY55" fmla="*/ 103223 h 190500"/>
                  <a:gd name="connsiteX56" fmla="*/ 282011 w 282222"/>
                  <a:gd name="connsiteY56" fmla="*/ 103011 h 190500"/>
                  <a:gd name="connsiteX57" fmla="*/ 281446 w 282222"/>
                  <a:gd name="connsiteY57" fmla="*/ 101741 h 190500"/>
                  <a:gd name="connsiteX58" fmla="*/ 280811 w 282222"/>
                  <a:gd name="connsiteY58" fmla="*/ 100330 h 190500"/>
                  <a:gd name="connsiteX59" fmla="*/ 280741 w 282222"/>
                  <a:gd name="connsiteY59" fmla="*/ 100118 h 190500"/>
                  <a:gd name="connsiteX60" fmla="*/ 280599 w 282222"/>
                  <a:gd name="connsiteY60" fmla="*/ 99836 h 190500"/>
                  <a:gd name="connsiteX61" fmla="*/ 280035 w 282222"/>
                  <a:gd name="connsiteY61" fmla="*/ 98708 h 190500"/>
                  <a:gd name="connsiteX62" fmla="*/ 279259 w 282222"/>
                  <a:gd name="connsiteY62" fmla="*/ 97367 h 190500"/>
                  <a:gd name="connsiteX63" fmla="*/ 278836 w 282222"/>
                  <a:gd name="connsiteY63" fmla="*/ 96661 h 190500"/>
                  <a:gd name="connsiteX64" fmla="*/ 278694 w 282222"/>
                  <a:gd name="connsiteY64" fmla="*/ 96379 h 190500"/>
                  <a:gd name="connsiteX65" fmla="*/ 277989 w 282222"/>
                  <a:gd name="connsiteY65" fmla="*/ 95250 h 190500"/>
                  <a:gd name="connsiteX66" fmla="*/ 276931 w 282222"/>
                  <a:gd name="connsiteY66" fmla="*/ 93557 h 190500"/>
                  <a:gd name="connsiteX67" fmla="*/ 276719 w 282222"/>
                  <a:gd name="connsiteY67" fmla="*/ 93275 h 190500"/>
                  <a:gd name="connsiteX68" fmla="*/ 275167 w 282222"/>
                  <a:gd name="connsiteY68" fmla="*/ 91017 h 190500"/>
                  <a:gd name="connsiteX69" fmla="*/ 275096 w 282222"/>
                  <a:gd name="connsiteY69" fmla="*/ 90876 h 190500"/>
                  <a:gd name="connsiteX70" fmla="*/ 275096 w 282222"/>
                  <a:gd name="connsiteY70" fmla="*/ 90876 h 190500"/>
                  <a:gd name="connsiteX71" fmla="*/ 273897 w 282222"/>
                  <a:gd name="connsiteY71" fmla="*/ 89324 h 190500"/>
                  <a:gd name="connsiteX72" fmla="*/ 272909 w 282222"/>
                  <a:gd name="connsiteY72" fmla="*/ 88124 h 190500"/>
                  <a:gd name="connsiteX73" fmla="*/ 272838 w 282222"/>
                  <a:gd name="connsiteY73" fmla="*/ 88054 h 190500"/>
                  <a:gd name="connsiteX74" fmla="*/ 272838 w 282222"/>
                  <a:gd name="connsiteY74" fmla="*/ 88054 h 190500"/>
                  <a:gd name="connsiteX75" fmla="*/ 271851 w 282222"/>
                  <a:gd name="connsiteY75" fmla="*/ 86854 h 190500"/>
                  <a:gd name="connsiteX76" fmla="*/ 270792 w 282222"/>
                  <a:gd name="connsiteY76" fmla="*/ 85725 h 190500"/>
                  <a:gd name="connsiteX77" fmla="*/ 270651 w 282222"/>
                  <a:gd name="connsiteY77" fmla="*/ 85584 h 190500"/>
                  <a:gd name="connsiteX78" fmla="*/ 270439 w 282222"/>
                  <a:gd name="connsiteY78" fmla="*/ 85372 h 190500"/>
                  <a:gd name="connsiteX79" fmla="*/ 269734 w 282222"/>
                  <a:gd name="connsiteY79" fmla="*/ 84596 h 190500"/>
                  <a:gd name="connsiteX80" fmla="*/ 268605 w 282222"/>
                  <a:gd name="connsiteY80" fmla="*/ 83467 h 190500"/>
                  <a:gd name="connsiteX81" fmla="*/ 268252 w 282222"/>
                  <a:gd name="connsiteY81" fmla="*/ 83185 h 190500"/>
                  <a:gd name="connsiteX82" fmla="*/ 267970 w 282222"/>
                  <a:gd name="connsiteY82" fmla="*/ 82973 h 190500"/>
                  <a:gd name="connsiteX83" fmla="*/ 267406 w 282222"/>
                  <a:gd name="connsiteY83" fmla="*/ 82479 h 190500"/>
                  <a:gd name="connsiteX84" fmla="*/ 266206 w 282222"/>
                  <a:gd name="connsiteY84" fmla="*/ 81492 h 190500"/>
                  <a:gd name="connsiteX85" fmla="*/ 265712 w 282222"/>
                  <a:gd name="connsiteY85" fmla="*/ 81069 h 190500"/>
                  <a:gd name="connsiteX86" fmla="*/ 265430 w 282222"/>
                  <a:gd name="connsiteY86" fmla="*/ 80857 h 190500"/>
                  <a:gd name="connsiteX87" fmla="*/ 265007 w 282222"/>
                  <a:gd name="connsiteY87" fmla="*/ 80504 h 190500"/>
                  <a:gd name="connsiteX88" fmla="*/ 263878 w 282222"/>
                  <a:gd name="connsiteY88" fmla="*/ 79658 h 190500"/>
                  <a:gd name="connsiteX89" fmla="*/ 263031 w 282222"/>
                  <a:gd name="connsiteY89" fmla="*/ 79093 h 190500"/>
                  <a:gd name="connsiteX90" fmla="*/ 262890 w 282222"/>
                  <a:gd name="connsiteY90" fmla="*/ 78952 h 190500"/>
                  <a:gd name="connsiteX91" fmla="*/ 262749 w 282222"/>
                  <a:gd name="connsiteY91" fmla="*/ 78811 h 190500"/>
                  <a:gd name="connsiteX92" fmla="*/ 261620 w 282222"/>
                  <a:gd name="connsiteY92" fmla="*/ 78105 h 190500"/>
                  <a:gd name="connsiteX93" fmla="*/ 260491 w 282222"/>
                  <a:gd name="connsiteY93" fmla="*/ 77400 h 190500"/>
                  <a:gd name="connsiteX94" fmla="*/ 260209 w 282222"/>
                  <a:gd name="connsiteY94" fmla="*/ 77258 h 190500"/>
                  <a:gd name="connsiteX95" fmla="*/ 126436 w 282222"/>
                  <a:gd name="connsiteY95" fmla="*/ 0 h 190500"/>
                  <a:gd name="connsiteX96" fmla="*/ 0 w 282222"/>
                  <a:gd name="connsiteY96" fmla="*/ 73449 h 190500"/>
                  <a:gd name="connsiteX97" fmla="*/ 133773 w 282222"/>
                  <a:gd name="connsiteY97" fmla="*/ 150707 h 190500"/>
                  <a:gd name="connsiteX98" fmla="*/ 136384 w 282222"/>
                  <a:gd name="connsiteY98" fmla="*/ 152400 h 190500"/>
                  <a:gd name="connsiteX99" fmla="*/ 136525 w 282222"/>
                  <a:gd name="connsiteY99" fmla="*/ 152541 h 190500"/>
                  <a:gd name="connsiteX100" fmla="*/ 138994 w 282222"/>
                  <a:gd name="connsiteY100" fmla="*/ 154305 h 190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</a:cxnLst>
                <a:rect l="l" t="t" r="r" b="b"/>
                <a:pathLst>
                  <a:path w="282222" h="190500">
                    <a:moveTo>
                      <a:pt x="138994" y="154305"/>
                    </a:moveTo>
                    <a:cubicBezTo>
                      <a:pt x="139065" y="154376"/>
                      <a:pt x="139136" y="154446"/>
                      <a:pt x="139277" y="154517"/>
                    </a:cubicBezTo>
                    <a:cubicBezTo>
                      <a:pt x="140053" y="155152"/>
                      <a:pt x="140758" y="155787"/>
                      <a:pt x="141534" y="156492"/>
                    </a:cubicBezTo>
                    <a:cubicBezTo>
                      <a:pt x="141605" y="156563"/>
                      <a:pt x="141676" y="156633"/>
                      <a:pt x="141817" y="156704"/>
                    </a:cubicBezTo>
                    <a:cubicBezTo>
                      <a:pt x="142593" y="157409"/>
                      <a:pt x="143298" y="158115"/>
                      <a:pt x="144004" y="158891"/>
                    </a:cubicBezTo>
                    <a:cubicBezTo>
                      <a:pt x="144074" y="158962"/>
                      <a:pt x="144145" y="159033"/>
                      <a:pt x="144145" y="159103"/>
                    </a:cubicBezTo>
                    <a:cubicBezTo>
                      <a:pt x="144921" y="159950"/>
                      <a:pt x="145627" y="160726"/>
                      <a:pt x="146403" y="161643"/>
                    </a:cubicBezTo>
                    <a:cubicBezTo>
                      <a:pt x="146403" y="161643"/>
                      <a:pt x="146403" y="161643"/>
                      <a:pt x="146473" y="161714"/>
                    </a:cubicBezTo>
                    <a:cubicBezTo>
                      <a:pt x="147179" y="162631"/>
                      <a:pt x="147884" y="163478"/>
                      <a:pt x="148590" y="164465"/>
                    </a:cubicBezTo>
                    <a:cubicBezTo>
                      <a:pt x="148590" y="164536"/>
                      <a:pt x="148661" y="164536"/>
                      <a:pt x="148661" y="164606"/>
                    </a:cubicBezTo>
                    <a:cubicBezTo>
                      <a:pt x="149225" y="165453"/>
                      <a:pt x="149860" y="166229"/>
                      <a:pt x="150424" y="167076"/>
                    </a:cubicBezTo>
                    <a:cubicBezTo>
                      <a:pt x="150777" y="167640"/>
                      <a:pt x="151130" y="168205"/>
                      <a:pt x="151483" y="168769"/>
                    </a:cubicBezTo>
                    <a:cubicBezTo>
                      <a:pt x="151765" y="169263"/>
                      <a:pt x="152047" y="169686"/>
                      <a:pt x="152329" y="170180"/>
                    </a:cubicBezTo>
                    <a:cubicBezTo>
                      <a:pt x="152471" y="170392"/>
                      <a:pt x="152612" y="170674"/>
                      <a:pt x="152753" y="170886"/>
                    </a:cubicBezTo>
                    <a:cubicBezTo>
                      <a:pt x="153176" y="171662"/>
                      <a:pt x="153670" y="172508"/>
                      <a:pt x="154093" y="173355"/>
                    </a:cubicBezTo>
                    <a:cubicBezTo>
                      <a:pt x="154164" y="173426"/>
                      <a:pt x="154164" y="173567"/>
                      <a:pt x="154234" y="173638"/>
                    </a:cubicBezTo>
                    <a:cubicBezTo>
                      <a:pt x="154728" y="174625"/>
                      <a:pt x="155222" y="175684"/>
                      <a:pt x="155646" y="176671"/>
                    </a:cubicBezTo>
                    <a:cubicBezTo>
                      <a:pt x="155646" y="176742"/>
                      <a:pt x="155716" y="176812"/>
                      <a:pt x="155716" y="176812"/>
                    </a:cubicBezTo>
                    <a:cubicBezTo>
                      <a:pt x="156139" y="177800"/>
                      <a:pt x="156563" y="178859"/>
                      <a:pt x="156916" y="179846"/>
                    </a:cubicBezTo>
                    <a:cubicBezTo>
                      <a:pt x="156916" y="179917"/>
                      <a:pt x="156986" y="179987"/>
                      <a:pt x="156986" y="180058"/>
                    </a:cubicBezTo>
                    <a:cubicBezTo>
                      <a:pt x="157339" y="181116"/>
                      <a:pt x="157692" y="182175"/>
                      <a:pt x="158044" y="183162"/>
                    </a:cubicBezTo>
                    <a:cubicBezTo>
                      <a:pt x="158044" y="183233"/>
                      <a:pt x="158115" y="183304"/>
                      <a:pt x="158115" y="183374"/>
                    </a:cubicBezTo>
                    <a:cubicBezTo>
                      <a:pt x="158397" y="184362"/>
                      <a:pt x="158679" y="185420"/>
                      <a:pt x="158891" y="186408"/>
                    </a:cubicBezTo>
                    <a:cubicBezTo>
                      <a:pt x="158891" y="186478"/>
                      <a:pt x="158962" y="186620"/>
                      <a:pt x="158962" y="186690"/>
                    </a:cubicBezTo>
                    <a:cubicBezTo>
                      <a:pt x="159173" y="187749"/>
                      <a:pt x="159385" y="188736"/>
                      <a:pt x="159597" y="189795"/>
                    </a:cubicBezTo>
                    <a:cubicBezTo>
                      <a:pt x="159597" y="189795"/>
                      <a:pt x="159597" y="189795"/>
                      <a:pt x="159597" y="189865"/>
                    </a:cubicBezTo>
                    <a:cubicBezTo>
                      <a:pt x="159738" y="190923"/>
                      <a:pt x="159879" y="191911"/>
                      <a:pt x="159949" y="192970"/>
                    </a:cubicBezTo>
                    <a:cubicBezTo>
                      <a:pt x="159949" y="193040"/>
                      <a:pt x="159949" y="193111"/>
                      <a:pt x="159949" y="193252"/>
                    </a:cubicBezTo>
                    <a:cubicBezTo>
                      <a:pt x="160020" y="194310"/>
                      <a:pt x="160091" y="195298"/>
                      <a:pt x="160091" y="196286"/>
                    </a:cubicBezTo>
                    <a:lnTo>
                      <a:pt x="286526" y="122767"/>
                    </a:lnTo>
                    <a:cubicBezTo>
                      <a:pt x="286526" y="122344"/>
                      <a:pt x="286526" y="121991"/>
                      <a:pt x="286526" y="121568"/>
                    </a:cubicBezTo>
                    <a:cubicBezTo>
                      <a:pt x="286526" y="121144"/>
                      <a:pt x="286526" y="120721"/>
                      <a:pt x="286456" y="120298"/>
                    </a:cubicBezTo>
                    <a:cubicBezTo>
                      <a:pt x="286456" y="120086"/>
                      <a:pt x="286456" y="119944"/>
                      <a:pt x="286385" y="119733"/>
                    </a:cubicBezTo>
                    <a:cubicBezTo>
                      <a:pt x="286385" y="119662"/>
                      <a:pt x="286385" y="119592"/>
                      <a:pt x="286385" y="119451"/>
                    </a:cubicBezTo>
                    <a:cubicBezTo>
                      <a:pt x="286385" y="119310"/>
                      <a:pt x="286385" y="119168"/>
                      <a:pt x="286385" y="119027"/>
                    </a:cubicBezTo>
                    <a:cubicBezTo>
                      <a:pt x="286314" y="118604"/>
                      <a:pt x="286314" y="118181"/>
                      <a:pt x="286244" y="117757"/>
                    </a:cubicBezTo>
                    <a:cubicBezTo>
                      <a:pt x="286173" y="117334"/>
                      <a:pt x="286103" y="116911"/>
                      <a:pt x="286032" y="116417"/>
                    </a:cubicBezTo>
                    <a:cubicBezTo>
                      <a:pt x="286032" y="116417"/>
                      <a:pt x="286032" y="116417"/>
                      <a:pt x="286032" y="116346"/>
                    </a:cubicBezTo>
                    <a:cubicBezTo>
                      <a:pt x="286032" y="116346"/>
                      <a:pt x="286032" y="116276"/>
                      <a:pt x="286032" y="116276"/>
                    </a:cubicBezTo>
                    <a:cubicBezTo>
                      <a:pt x="285962" y="115853"/>
                      <a:pt x="285891" y="115429"/>
                      <a:pt x="285821" y="115076"/>
                    </a:cubicBezTo>
                    <a:cubicBezTo>
                      <a:pt x="285750" y="114653"/>
                      <a:pt x="285609" y="114159"/>
                      <a:pt x="285538" y="113736"/>
                    </a:cubicBezTo>
                    <a:cubicBezTo>
                      <a:pt x="285468" y="113595"/>
                      <a:pt x="285468" y="113383"/>
                      <a:pt x="285397" y="113242"/>
                    </a:cubicBezTo>
                    <a:cubicBezTo>
                      <a:pt x="285397" y="113171"/>
                      <a:pt x="285327" y="113030"/>
                      <a:pt x="285327" y="112960"/>
                    </a:cubicBezTo>
                    <a:cubicBezTo>
                      <a:pt x="285256" y="112748"/>
                      <a:pt x="285256" y="112536"/>
                      <a:pt x="285186" y="112395"/>
                    </a:cubicBezTo>
                    <a:cubicBezTo>
                      <a:pt x="285044" y="111901"/>
                      <a:pt x="284974" y="111478"/>
                      <a:pt x="284833" y="110984"/>
                    </a:cubicBezTo>
                    <a:cubicBezTo>
                      <a:pt x="284762" y="110631"/>
                      <a:pt x="284621" y="110278"/>
                      <a:pt x="284551" y="109926"/>
                    </a:cubicBezTo>
                    <a:cubicBezTo>
                      <a:pt x="284551" y="109855"/>
                      <a:pt x="284480" y="109784"/>
                      <a:pt x="284480" y="109714"/>
                    </a:cubicBezTo>
                    <a:cubicBezTo>
                      <a:pt x="284480" y="109644"/>
                      <a:pt x="284480" y="109573"/>
                      <a:pt x="284409" y="109502"/>
                    </a:cubicBezTo>
                    <a:cubicBezTo>
                      <a:pt x="284268" y="109079"/>
                      <a:pt x="284127" y="108585"/>
                      <a:pt x="283986" y="108162"/>
                    </a:cubicBezTo>
                    <a:cubicBezTo>
                      <a:pt x="283845" y="107738"/>
                      <a:pt x="283704" y="107245"/>
                      <a:pt x="283492" y="106821"/>
                    </a:cubicBezTo>
                    <a:cubicBezTo>
                      <a:pt x="283492" y="106751"/>
                      <a:pt x="283422" y="106680"/>
                      <a:pt x="283422" y="106610"/>
                    </a:cubicBezTo>
                    <a:cubicBezTo>
                      <a:pt x="283422" y="106539"/>
                      <a:pt x="283351" y="106469"/>
                      <a:pt x="283351" y="106398"/>
                    </a:cubicBezTo>
                    <a:cubicBezTo>
                      <a:pt x="283281" y="106116"/>
                      <a:pt x="283139" y="105833"/>
                      <a:pt x="283069" y="105551"/>
                    </a:cubicBezTo>
                    <a:cubicBezTo>
                      <a:pt x="282928" y="105128"/>
                      <a:pt x="282716" y="104705"/>
                      <a:pt x="282575" y="104281"/>
                    </a:cubicBezTo>
                    <a:cubicBezTo>
                      <a:pt x="282434" y="103999"/>
                      <a:pt x="282293" y="103646"/>
                      <a:pt x="282152" y="103364"/>
                    </a:cubicBezTo>
                    <a:cubicBezTo>
                      <a:pt x="282152" y="103293"/>
                      <a:pt x="282081" y="103223"/>
                      <a:pt x="282081" y="103223"/>
                    </a:cubicBezTo>
                    <a:cubicBezTo>
                      <a:pt x="282081" y="103152"/>
                      <a:pt x="282011" y="103082"/>
                      <a:pt x="282011" y="103011"/>
                    </a:cubicBezTo>
                    <a:cubicBezTo>
                      <a:pt x="281799" y="102588"/>
                      <a:pt x="281658" y="102165"/>
                      <a:pt x="281446" y="101741"/>
                    </a:cubicBezTo>
                    <a:cubicBezTo>
                      <a:pt x="281234" y="101247"/>
                      <a:pt x="281023" y="100824"/>
                      <a:pt x="280811" y="100330"/>
                    </a:cubicBezTo>
                    <a:cubicBezTo>
                      <a:pt x="280811" y="100260"/>
                      <a:pt x="280741" y="100189"/>
                      <a:pt x="280741" y="100118"/>
                    </a:cubicBezTo>
                    <a:cubicBezTo>
                      <a:pt x="280670" y="100048"/>
                      <a:pt x="280670" y="99907"/>
                      <a:pt x="280599" y="99836"/>
                    </a:cubicBezTo>
                    <a:cubicBezTo>
                      <a:pt x="280388" y="99484"/>
                      <a:pt x="280247" y="99131"/>
                      <a:pt x="280035" y="98708"/>
                    </a:cubicBezTo>
                    <a:cubicBezTo>
                      <a:pt x="279823" y="98284"/>
                      <a:pt x="279541" y="97790"/>
                      <a:pt x="279259" y="97367"/>
                    </a:cubicBezTo>
                    <a:cubicBezTo>
                      <a:pt x="279118" y="97155"/>
                      <a:pt x="278977" y="96873"/>
                      <a:pt x="278836" y="96661"/>
                    </a:cubicBezTo>
                    <a:cubicBezTo>
                      <a:pt x="278765" y="96591"/>
                      <a:pt x="278765" y="96450"/>
                      <a:pt x="278694" y="96379"/>
                    </a:cubicBezTo>
                    <a:cubicBezTo>
                      <a:pt x="278483" y="96026"/>
                      <a:pt x="278201" y="95603"/>
                      <a:pt x="277989" y="95250"/>
                    </a:cubicBezTo>
                    <a:cubicBezTo>
                      <a:pt x="277636" y="94686"/>
                      <a:pt x="277283" y="94121"/>
                      <a:pt x="276931" y="93557"/>
                    </a:cubicBezTo>
                    <a:cubicBezTo>
                      <a:pt x="276860" y="93486"/>
                      <a:pt x="276789" y="93345"/>
                      <a:pt x="276719" y="93275"/>
                    </a:cubicBezTo>
                    <a:cubicBezTo>
                      <a:pt x="276225" y="92499"/>
                      <a:pt x="275661" y="91793"/>
                      <a:pt x="275167" y="91017"/>
                    </a:cubicBezTo>
                    <a:cubicBezTo>
                      <a:pt x="275167" y="90946"/>
                      <a:pt x="275096" y="90946"/>
                      <a:pt x="275096" y="90876"/>
                    </a:cubicBezTo>
                    <a:cubicBezTo>
                      <a:pt x="275096" y="90876"/>
                      <a:pt x="275096" y="90876"/>
                      <a:pt x="275096" y="90876"/>
                    </a:cubicBezTo>
                    <a:cubicBezTo>
                      <a:pt x="274743" y="90382"/>
                      <a:pt x="274320" y="89818"/>
                      <a:pt x="273897" y="89324"/>
                    </a:cubicBezTo>
                    <a:cubicBezTo>
                      <a:pt x="273614" y="88900"/>
                      <a:pt x="273262" y="88548"/>
                      <a:pt x="272909" y="88124"/>
                    </a:cubicBezTo>
                    <a:cubicBezTo>
                      <a:pt x="272909" y="88124"/>
                      <a:pt x="272909" y="88124"/>
                      <a:pt x="272838" y="88054"/>
                    </a:cubicBezTo>
                    <a:cubicBezTo>
                      <a:pt x="272838" y="88054"/>
                      <a:pt x="272838" y="88054"/>
                      <a:pt x="272838" y="88054"/>
                    </a:cubicBezTo>
                    <a:cubicBezTo>
                      <a:pt x="272486" y="87630"/>
                      <a:pt x="272133" y="87277"/>
                      <a:pt x="271851" y="86854"/>
                    </a:cubicBezTo>
                    <a:cubicBezTo>
                      <a:pt x="271498" y="86501"/>
                      <a:pt x="271145" y="86078"/>
                      <a:pt x="270792" y="85725"/>
                    </a:cubicBezTo>
                    <a:cubicBezTo>
                      <a:pt x="270722" y="85655"/>
                      <a:pt x="270651" y="85584"/>
                      <a:pt x="270651" y="85584"/>
                    </a:cubicBezTo>
                    <a:cubicBezTo>
                      <a:pt x="270581" y="85513"/>
                      <a:pt x="270510" y="85443"/>
                      <a:pt x="270439" y="85372"/>
                    </a:cubicBezTo>
                    <a:cubicBezTo>
                      <a:pt x="270228" y="85090"/>
                      <a:pt x="269946" y="84879"/>
                      <a:pt x="269734" y="84596"/>
                    </a:cubicBezTo>
                    <a:cubicBezTo>
                      <a:pt x="269381" y="84243"/>
                      <a:pt x="269028" y="83891"/>
                      <a:pt x="268605" y="83467"/>
                    </a:cubicBezTo>
                    <a:cubicBezTo>
                      <a:pt x="268464" y="83326"/>
                      <a:pt x="268393" y="83256"/>
                      <a:pt x="268252" y="83185"/>
                    </a:cubicBezTo>
                    <a:cubicBezTo>
                      <a:pt x="268182" y="83115"/>
                      <a:pt x="268111" y="83044"/>
                      <a:pt x="267970" y="82973"/>
                    </a:cubicBezTo>
                    <a:cubicBezTo>
                      <a:pt x="267758" y="82833"/>
                      <a:pt x="267617" y="82621"/>
                      <a:pt x="267406" y="82479"/>
                    </a:cubicBezTo>
                    <a:cubicBezTo>
                      <a:pt x="267053" y="82127"/>
                      <a:pt x="266629" y="81774"/>
                      <a:pt x="266206" y="81492"/>
                    </a:cubicBezTo>
                    <a:cubicBezTo>
                      <a:pt x="266065" y="81351"/>
                      <a:pt x="265853" y="81210"/>
                      <a:pt x="265712" y="81069"/>
                    </a:cubicBezTo>
                    <a:cubicBezTo>
                      <a:pt x="265642" y="80998"/>
                      <a:pt x="265571" y="80927"/>
                      <a:pt x="265430" y="80857"/>
                    </a:cubicBezTo>
                    <a:cubicBezTo>
                      <a:pt x="265289" y="80716"/>
                      <a:pt x="265148" y="80645"/>
                      <a:pt x="265007" y="80504"/>
                    </a:cubicBezTo>
                    <a:cubicBezTo>
                      <a:pt x="264654" y="80222"/>
                      <a:pt x="264231" y="79940"/>
                      <a:pt x="263878" y="79658"/>
                    </a:cubicBezTo>
                    <a:cubicBezTo>
                      <a:pt x="263596" y="79446"/>
                      <a:pt x="263313" y="79234"/>
                      <a:pt x="263031" y="79093"/>
                    </a:cubicBezTo>
                    <a:cubicBezTo>
                      <a:pt x="262961" y="79022"/>
                      <a:pt x="262961" y="79022"/>
                      <a:pt x="262890" y="78952"/>
                    </a:cubicBezTo>
                    <a:cubicBezTo>
                      <a:pt x="262819" y="78952"/>
                      <a:pt x="262819" y="78881"/>
                      <a:pt x="262749" y="78811"/>
                    </a:cubicBezTo>
                    <a:cubicBezTo>
                      <a:pt x="262396" y="78528"/>
                      <a:pt x="261973" y="78317"/>
                      <a:pt x="261620" y="78105"/>
                    </a:cubicBezTo>
                    <a:cubicBezTo>
                      <a:pt x="261267" y="77894"/>
                      <a:pt x="260914" y="77611"/>
                      <a:pt x="260491" y="77400"/>
                    </a:cubicBezTo>
                    <a:cubicBezTo>
                      <a:pt x="260421" y="77329"/>
                      <a:pt x="260350" y="77329"/>
                      <a:pt x="260209" y="77258"/>
                    </a:cubicBezTo>
                    <a:lnTo>
                      <a:pt x="126436" y="0"/>
                    </a:lnTo>
                    <a:lnTo>
                      <a:pt x="0" y="73449"/>
                    </a:lnTo>
                    <a:lnTo>
                      <a:pt x="133773" y="150707"/>
                    </a:lnTo>
                    <a:cubicBezTo>
                      <a:pt x="134691" y="151201"/>
                      <a:pt x="135537" y="151765"/>
                      <a:pt x="136384" y="152400"/>
                    </a:cubicBezTo>
                    <a:cubicBezTo>
                      <a:pt x="136454" y="152471"/>
                      <a:pt x="136454" y="152471"/>
                      <a:pt x="136525" y="152541"/>
                    </a:cubicBezTo>
                    <a:cubicBezTo>
                      <a:pt x="137372" y="153035"/>
                      <a:pt x="138148" y="153670"/>
                      <a:pt x="138994" y="154305"/>
                    </a:cubicBez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xmlns="" id="{5CB0F1FE-0391-48AA-AF60-9CE873E99BA7}"/>
                  </a:ext>
                </a:extLst>
              </p:cNvPr>
              <p:cNvSpPr/>
              <p:nvPr/>
            </p:nvSpPr>
            <p:spPr>
              <a:xfrm>
                <a:off x="2951410" y="6217356"/>
                <a:ext cx="155222" cy="261056"/>
              </a:xfrm>
              <a:custGeom>
                <a:avLst/>
                <a:gdLst>
                  <a:gd name="connsiteX0" fmla="*/ 134338 w 155222"/>
                  <a:gd name="connsiteY0" fmla="*/ 77258 h 261055"/>
                  <a:gd name="connsiteX1" fmla="*/ 160584 w 155222"/>
                  <a:gd name="connsiteY1" fmla="*/ 122766 h 261055"/>
                  <a:gd name="connsiteX2" fmla="*/ 160161 w 155222"/>
                  <a:gd name="connsiteY2" fmla="*/ 262819 h 261055"/>
                  <a:gd name="connsiteX3" fmla="*/ 0 w 155222"/>
                  <a:gd name="connsiteY3" fmla="*/ 170321 h 261055"/>
                  <a:gd name="connsiteX4" fmla="*/ 494 w 155222"/>
                  <a:gd name="connsiteY4" fmla="*/ 0 h 261055"/>
                  <a:gd name="connsiteX5" fmla="*/ 134338 w 155222"/>
                  <a:gd name="connsiteY5" fmla="*/ 77258 h 261055"/>
                  <a:gd name="connsiteX6" fmla="*/ 126506 w 155222"/>
                  <a:gd name="connsiteY6" fmla="*/ 165946 h 261055"/>
                  <a:gd name="connsiteX7" fmla="*/ 132151 w 155222"/>
                  <a:gd name="connsiteY7" fmla="*/ 162701 h 261055"/>
                  <a:gd name="connsiteX8" fmla="*/ 126506 w 155222"/>
                  <a:gd name="connsiteY8" fmla="*/ 152894 h 261055"/>
                  <a:gd name="connsiteX9" fmla="*/ 34431 w 155222"/>
                  <a:gd name="connsiteY9" fmla="*/ 99766 h 261055"/>
                  <a:gd name="connsiteX10" fmla="*/ 28787 w 155222"/>
                  <a:gd name="connsiteY10" fmla="*/ 103011 h 261055"/>
                  <a:gd name="connsiteX11" fmla="*/ 34431 w 155222"/>
                  <a:gd name="connsiteY11" fmla="*/ 112818 h 261055"/>
                  <a:gd name="connsiteX12" fmla="*/ 126506 w 155222"/>
                  <a:gd name="connsiteY12" fmla="*/ 165946 h 261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55222" h="261055">
                    <a:moveTo>
                      <a:pt x="134338" y="77258"/>
                    </a:moveTo>
                    <a:cubicBezTo>
                      <a:pt x="148872" y="85655"/>
                      <a:pt x="160655" y="106045"/>
                      <a:pt x="160584" y="122766"/>
                    </a:cubicBezTo>
                    <a:lnTo>
                      <a:pt x="160161" y="262819"/>
                    </a:lnTo>
                    <a:lnTo>
                      <a:pt x="0" y="170321"/>
                    </a:lnTo>
                    <a:lnTo>
                      <a:pt x="494" y="0"/>
                    </a:lnTo>
                    <a:lnTo>
                      <a:pt x="134338" y="77258"/>
                    </a:lnTo>
                    <a:close/>
                    <a:moveTo>
                      <a:pt x="126506" y="165946"/>
                    </a:moveTo>
                    <a:cubicBezTo>
                      <a:pt x="129611" y="167710"/>
                      <a:pt x="132151" y="166300"/>
                      <a:pt x="132151" y="162701"/>
                    </a:cubicBezTo>
                    <a:cubicBezTo>
                      <a:pt x="132151" y="159103"/>
                      <a:pt x="129611" y="154658"/>
                      <a:pt x="126506" y="152894"/>
                    </a:cubicBezTo>
                    <a:lnTo>
                      <a:pt x="34431" y="99766"/>
                    </a:lnTo>
                    <a:cubicBezTo>
                      <a:pt x="31327" y="97931"/>
                      <a:pt x="28787" y="99413"/>
                      <a:pt x="28787" y="103011"/>
                    </a:cubicBezTo>
                    <a:cubicBezTo>
                      <a:pt x="28787" y="106609"/>
                      <a:pt x="31256" y="110984"/>
                      <a:pt x="34431" y="112818"/>
                    </a:cubicBezTo>
                    <a:lnTo>
                      <a:pt x="126506" y="165946"/>
                    </a:lnTo>
                  </a:path>
                </a:pathLst>
              </a:custGeom>
              <a:solidFill>
                <a:schemeClr val="accent1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</p:grpSp>
      </p:grpSp>
      <p:sp>
        <p:nvSpPr>
          <p:cNvPr id="15" name="Title 14">
            <a:extLst>
              <a:ext uri="{FF2B5EF4-FFF2-40B4-BE49-F238E27FC236}">
                <a16:creationId xmlns:a16="http://schemas.microsoft.com/office/drawing/2014/main" xmlns="" id="{072D82C0-95C0-4E5C-AB55-C42DD3D5C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1979" y="1047920"/>
            <a:ext cx="6860276" cy="1926532"/>
          </a:xfrm>
        </p:spPr>
        <p:txBody>
          <a:bodyPr/>
          <a:lstStyle/>
          <a:p>
            <a:r>
              <a:rPr lang="kk-KZ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 сабақта:</a:t>
            </a:r>
            <a:endParaRPr lang="en-ID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89" name="Graphic 3">
            <a:extLst>
              <a:ext uri="{FF2B5EF4-FFF2-40B4-BE49-F238E27FC236}">
                <a16:creationId xmlns:a16="http://schemas.microsoft.com/office/drawing/2014/main" xmlns="" id="{1312E61D-696D-45A5-BF01-346CF985D69B}"/>
              </a:ext>
            </a:extLst>
          </p:cNvPr>
          <p:cNvGrpSpPr/>
          <p:nvPr/>
        </p:nvGrpSpPr>
        <p:grpSpPr>
          <a:xfrm flipH="1">
            <a:off x="7664144" y="3238337"/>
            <a:ext cx="1359043" cy="1360806"/>
            <a:chOff x="2774174" y="1465298"/>
            <a:chExt cx="552238" cy="542431"/>
          </a:xfrm>
          <a:solidFill>
            <a:schemeClr val="accent1"/>
          </a:solidFill>
        </p:grpSpPr>
        <p:grpSp>
          <p:nvGrpSpPr>
            <p:cNvPr id="290" name="Graphic 3">
              <a:extLst>
                <a:ext uri="{FF2B5EF4-FFF2-40B4-BE49-F238E27FC236}">
                  <a16:creationId xmlns:a16="http://schemas.microsoft.com/office/drawing/2014/main" xmlns="" id="{54D79466-CF6B-4234-A40D-85E468C5984A}"/>
                </a:ext>
              </a:extLst>
            </p:cNvPr>
            <p:cNvGrpSpPr/>
            <p:nvPr/>
          </p:nvGrpSpPr>
          <p:grpSpPr>
            <a:xfrm>
              <a:off x="3129421" y="1790841"/>
              <a:ext cx="84667" cy="91722"/>
              <a:chOff x="3129421" y="1790841"/>
              <a:chExt cx="84667" cy="91722"/>
            </a:xfrm>
            <a:solidFill>
              <a:schemeClr val="accent1"/>
            </a:solidFill>
          </p:grpSpPr>
          <p:sp>
            <p:nvSpPr>
              <p:cNvPr id="386" name="Freeform: Shape 385">
                <a:extLst>
                  <a:ext uri="{FF2B5EF4-FFF2-40B4-BE49-F238E27FC236}">
                    <a16:creationId xmlns:a16="http://schemas.microsoft.com/office/drawing/2014/main" xmlns="" id="{0F7BD6B8-F455-4B21-86E6-75D3862B41E8}"/>
                  </a:ext>
                </a:extLst>
              </p:cNvPr>
              <p:cNvSpPr/>
              <p:nvPr/>
            </p:nvSpPr>
            <p:spPr>
              <a:xfrm>
                <a:off x="3129421" y="1790841"/>
                <a:ext cx="70556" cy="77611"/>
              </a:xfrm>
              <a:custGeom>
                <a:avLst/>
                <a:gdLst>
                  <a:gd name="connsiteX0" fmla="*/ 26247 w 70555"/>
                  <a:gd name="connsiteY0" fmla="*/ 59055 h 77611"/>
                  <a:gd name="connsiteX1" fmla="*/ 26599 w 70555"/>
                  <a:gd name="connsiteY1" fmla="*/ 56938 h 77611"/>
                  <a:gd name="connsiteX2" fmla="*/ 26882 w 70555"/>
                  <a:gd name="connsiteY2" fmla="*/ 55457 h 77611"/>
                  <a:gd name="connsiteX3" fmla="*/ 27234 w 70555"/>
                  <a:gd name="connsiteY3" fmla="*/ 54116 h 77611"/>
                  <a:gd name="connsiteX4" fmla="*/ 27728 w 70555"/>
                  <a:gd name="connsiteY4" fmla="*/ 52211 h 77611"/>
                  <a:gd name="connsiteX5" fmla="*/ 28081 w 70555"/>
                  <a:gd name="connsiteY5" fmla="*/ 51082 h 77611"/>
                  <a:gd name="connsiteX6" fmla="*/ 28787 w 70555"/>
                  <a:gd name="connsiteY6" fmla="*/ 48966 h 77611"/>
                  <a:gd name="connsiteX7" fmla="*/ 29069 w 70555"/>
                  <a:gd name="connsiteY7" fmla="*/ 48048 h 77611"/>
                  <a:gd name="connsiteX8" fmla="*/ 30268 w 70555"/>
                  <a:gd name="connsiteY8" fmla="*/ 45085 h 77611"/>
                  <a:gd name="connsiteX9" fmla="*/ 30409 w 70555"/>
                  <a:gd name="connsiteY9" fmla="*/ 44732 h 77611"/>
                  <a:gd name="connsiteX10" fmla="*/ 31609 w 70555"/>
                  <a:gd name="connsiteY10" fmla="*/ 42122 h 77611"/>
                  <a:gd name="connsiteX11" fmla="*/ 32032 w 70555"/>
                  <a:gd name="connsiteY11" fmla="*/ 41345 h 77611"/>
                  <a:gd name="connsiteX12" fmla="*/ 33302 w 70555"/>
                  <a:gd name="connsiteY12" fmla="*/ 38947 h 77611"/>
                  <a:gd name="connsiteX13" fmla="*/ 33584 w 70555"/>
                  <a:gd name="connsiteY13" fmla="*/ 38453 h 77611"/>
                  <a:gd name="connsiteX14" fmla="*/ 35278 w 70555"/>
                  <a:gd name="connsiteY14" fmla="*/ 35701 h 77611"/>
                  <a:gd name="connsiteX15" fmla="*/ 35772 w 70555"/>
                  <a:gd name="connsiteY15" fmla="*/ 34925 h 77611"/>
                  <a:gd name="connsiteX16" fmla="*/ 37112 w 70555"/>
                  <a:gd name="connsiteY16" fmla="*/ 33020 h 77611"/>
                  <a:gd name="connsiteX17" fmla="*/ 37888 w 70555"/>
                  <a:gd name="connsiteY17" fmla="*/ 32032 h 77611"/>
                  <a:gd name="connsiteX18" fmla="*/ 39088 w 70555"/>
                  <a:gd name="connsiteY18" fmla="*/ 30480 h 77611"/>
                  <a:gd name="connsiteX19" fmla="*/ 40146 w 70555"/>
                  <a:gd name="connsiteY19" fmla="*/ 29210 h 77611"/>
                  <a:gd name="connsiteX20" fmla="*/ 41134 w 70555"/>
                  <a:gd name="connsiteY20" fmla="*/ 28081 h 77611"/>
                  <a:gd name="connsiteX21" fmla="*/ 42898 w 70555"/>
                  <a:gd name="connsiteY21" fmla="*/ 26176 h 77611"/>
                  <a:gd name="connsiteX22" fmla="*/ 43815 w 70555"/>
                  <a:gd name="connsiteY22" fmla="*/ 25259 h 77611"/>
                  <a:gd name="connsiteX23" fmla="*/ 47554 w 70555"/>
                  <a:gd name="connsiteY23" fmla="*/ 21943 h 77611"/>
                  <a:gd name="connsiteX24" fmla="*/ 48260 w 70555"/>
                  <a:gd name="connsiteY24" fmla="*/ 21449 h 77611"/>
                  <a:gd name="connsiteX25" fmla="*/ 52423 w 70555"/>
                  <a:gd name="connsiteY25" fmla="*/ 18627 h 77611"/>
                  <a:gd name="connsiteX26" fmla="*/ 55809 w 70555"/>
                  <a:gd name="connsiteY26" fmla="*/ 16933 h 77611"/>
                  <a:gd name="connsiteX27" fmla="*/ 56868 w 70555"/>
                  <a:gd name="connsiteY27" fmla="*/ 16510 h 77611"/>
                  <a:gd name="connsiteX28" fmla="*/ 58773 w 70555"/>
                  <a:gd name="connsiteY28" fmla="*/ 15875 h 77611"/>
                  <a:gd name="connsiteX29" fmla="*/ 59972 w 70555"/>
                  <a:gd name="connsiteY29" fmla="*/ 15522 h 77611"/>
                  <a:gd name="connsiteX30" fmla="*/ 61031 w 70555"/>
                  <a:gd name="connsiteY30" fmla="*/ 15311 h 77611"/>
                  <a:gd name="connsiteX31" fmla="*/ 62442 w 70555"/>
                  <a:gd name="connsiteY31" fmla="*/ 15099 h 77611"/>
                  <a:gd name="connsiteX32" fmla="*/ 63218 w 70555"/>
                  <a:gd name="connsiteY32" fmla="*/ 15028 h 77611"/>
                  <a:gd name="connsiteX33" fmla="*/ 64911 w 70555"/>
                  <a:gd name="connsiteY33" fmla="*/ 15028 h 77611"/>
                  <a:gd name="connsiteX34" fmla="*/ 65334 w 70555"/>
                  <a:gd name="connsiteY34" fmla="*/ 15028 h 77611"/>
                  <a:gd name="connsiteX35" fmla="*/ 67310 w 70555"/>
                  <a:gd name="connsiteY35" fmla="*/ 15311 h 77611"/>
                  <a:gd name="connsiteX36" fmla="*/ 67804 w 70555"/>
                  <a:gd name="connsiteY36" fmla="*/ 15452 h 77611"/>
                  <a:gd name="connsiteX37" fmla="*/ 69286 w 70555"/>
                  <a:gd name="connsiteY37" fmla="*/ 15875 h 77611"/>
                  <a:gd name="connsiteX38" fmla="*/ 69709 w 70555"/>
                  <a:gd name="connsiteY38" fmla="*/ 16016 h 77611"/>
                  <a:gd name="connsiteX39" fmla="*/ 71473 w 70555"/>
                  <a:gd name="connsiteY39" fmla="*/ 16863 h 77611"/>
                  <a:gd name="connsiteX40" fmla="*/ 45508 w 70555"/>
                  <a:gd name="connsiteY40" fmla="*/ 1764 h 77611"/>
                  <a:gd name="connsiteX41" fmla="*/ 45367 w 70555"/>
                  <a:gd name="connsiteY41" fmla="*/ 1693 h 77611"/>
                  <a:gd name="connsiteX42" fmla="*/ 44027 w 70555"/>
                  <a:gd name="connsiteY42" fmla="*/ 1058 h 77611"/>
                  <a:gd name="connsiteX43" fmla="*/ 43744 w 70555"/>
                  <a:gd name="connsiteY43" fmla="*/ 988 h 77611"/>
                  <a:gd name="connsiteX44" fmla="*/ 43321 w 70555"/>
                  <a:gd name="connsiteY44" fmla="*/ 847 h 77611"/>
                  <a:gd name="connsiteX45" fmla="*/ 42616 w 70555"/>
                  <a:gd name="connsiteY45" fmla="*/ 635 h 77611"/>
                  <a:gd name="connsiteX46" fmla="*/ 41839 w 70555"/>
                  <a:gd name="connsiteY46" fmla="*/ 423 h 77611"/>
                  <a:gd name="connsiteX47" fmla="*/ 41346 w 70555"/>
                  <a:gd name="connsiteY47" fmla="*/ 282 h 77611"/>
                  <a:gd name="connsiteX48" fmla="*/ 41063 w 70555"/>
                  <a:gd name="connsiteY48" fmla="*/ 212 h 77611"/>
                  <a:gd name="connsiteX49" fmla="*/ 39441 w 70555"/>
                  <a:gd name="connsiteY49" fmla="*/ 0 h 77611"/>
                  <a:gd name="connsiteX50" fmla="*/ 39370 w 70555"/>
                  <a:gd name="connsiteY50" fmla="*/ 0 h 77611"/>
                  <a:gd name="connsiteX51" fmla="*/ 38947 w 70555"/>
                  <a:gd name="connsiteY51" fmla="*/ 0 h 77611"/>
                  <a:gd name="connsiteX52" fmla="*/ 37677 w 70555"/>
                  <a:gd name="connsiteY52" fmla="*/ 0 h 77611"/>
                  <a:gd name="connsiteX53" fmla="*/ 37253 w 70555"/>
                  <a:gd name="connsiteY53" fmla="*/ 71 h 77611"/>
                  <a:gd name="connsiteX54" fmla="*/ 36477 w 70555"/>
                  <a:gd name="connsiteY54" fmla="*/ 141 h 77611"/>
                  <a:gd name="connsiteX55" fmla="*/ 35701 w 70555"/>
                  <a:gd name="connsiteY55" fmla="*/ 212 h 77611"/>
                  <a:gd name="connsiteX56" fmla="*/ 35066 w 70555"/>
                  <a:gd name="connsiteY56" fmla="*/ 353 h 77611"/>
                  <a:gd name="connsiteX57" fmla="*/ 34008 w 70555"/>
                  <a:gd name="connsiteY57" fmla="*/ 564 h 77611"/>
                  <a:gd name="connsiteX58" fmla="*/ 33443 w 70555"/>
                  <a:gd name="connsiteY58" fmla="*/ 705 h 77611"/>
                  <a:gd name="connsiteX59" fmla="*/ 32808 w 70555"/>
                  <a:gd name="connsiteY59" fmla="*/ 917 h 77611"/>
                  <a:gd name="connsiteX60" fmla="*/ 30903 w 70555"/>
                  <a:gd name="connsiteY60" fmla="*/ 1552 h 77611"/>
                  <a:gd name="connsiteX61" fmla="*/ 30268 w 70555"/>
                  <a:gd name="connsiteY61" fmla="*/ 1764 h 77611"/>
                  <a:gd name="connsiteX62" fmla="*/ 29916 w 70555"/>
                  <a:gd name="connsiteY62" fmla="*/ 1976 h 77611"/>
                  <a:gd name="connsiteX63" fmla="*/ 26529 w 70555"/>
                  <a:gd name="connsiteY63" fmla="*/ 3669 h 77611"/>
                  <a:gd name="connsiteX64" fmla="*/ 22366 w 70555"/>
                  <a:gd name="connsiteY64" fmla="*/ 6491 h 77611"/>
                  <a:gd name="connsiteX65" fmla="*/ 21661 w 70555"/>
                  <a:gd name="connsiteY65" fmla="*/ 6985 h 77611"/>
                  <a:gd name="connsiteX66" fmla="*/ 17921 w 70555"/>
                  <a:gd name="connsiteY66" fmla="*/ 10301 h 77611"/>
                  <a:gd name="connsiteX67" fmla="*/ 17639 w 70555"/>
                  <a:gd name="connsiteY67" fmla="*/ 10583 h 77611"/>
                  <a:gd name="connsiteX68" fmla="*/ 17074 w 70555"/>
                  <a:gd name="connsiteY68" fmla="*/ 11218 h 77611"/>
                  <a:gd name="connsiteX69" fmla="*/ 15311 w 70555"/>
                  <a:gd name="connsiteY69" fmla="*/ 13123 h 77611"/>
                  <a:gd name="connsiteX70" fmla="*/ 14746 w 70555"/>
                  <a:gd name="connsiteY70" fmla="*/ 13758 h 77611"/>
                  <a:gd name="connsiteX71" fmla="*/ 14323 w 70555"/>
                  <a:gd name="connsiteY71" fmla="*/ 14323 h 77611"/>
                  <a:gd name="connsiteX72" fmla="*/ 13264 w 70555"/>
                  <a:gd name="connsiteY72" fmla="*/ 15593 h 77611"/>
                  <a:gd name="connsiteX73" fmla="*/ 12559 w 70555"/>
                  <a:gd name="connsiteY73" fmla="*/ 16439 h 77611"/>
                  <a:gd name="connsiteX74" fmla="*/ 12065 w 70555"/>
                  <a:gd name="connsiteY74" fmla="*/ 17145 h 77611"/>
                  <a:gd name="connsiteX75" fmla="*/ 11289 w 70555"/>
                  <a:gd name="connsiteY75" fmla="*/ 18133 h 77611"/>
                  <a:gd name="connsiteX76" fmla="*/ 10795 w 70555"/>
                  <a:gd name="connsiteY76" fmla="*/ 18838 h 77611"/>
                  <a:gd name="connsiteX77" fmla="*/ 10019 w 70555"/>
                  <a:gd name="connsiteY77" fmla="*/ 20038 h 77611"/>
                  <a:gd name="connsiteX78" fmla="*/ 9525 w 70555"/>
                  <a:gd name="connsiteY78" fmla="*/ 20814 h 77611"/>
                  <a:gd name="connsiteX79" fmla="*/ 9313 w 70555"/>
                  <a:gd name="connsiteY79" fmla="*/ 21167 h 77611"/>
                  <a:gd name="connsiteX80" fmla="*/ 7902 w 70555"/>
                  <a:gd name="connsiteY80" fmla="*/ 23424 h 77611"/>
                  <a:gd name="connsiteX81" fmla="*/ 7832 w 70555"/>
                  <a:gd name="connsiteY81" fmla="*/ 23566 h 77611"/>
                  <a:gd name="connsiteX82" fmla="*/ 7549 w 70555"/>
                  <a:gd name="connsiteY82" fmla="*/ 23989 h 77611"/>
                  <a:gd name="connsiteX83" fmla="*/ 6632 w 70555"/>
                  <a:gd name="connsiteY83" fmla="*/ 25612 h 77611"/>
                  <a:gd name="connsiteX84" fmla="*/ 6209 w 70555"/>
                  <a:gd name="connsiteY84" fmla="*/ 26388 h 77611"/>
                  <a:gd name="connsiteX85" fmla="*/ 5786 w 70555"/>
                  <a:gd name="connsiteY85" fmla="*/ 27164 h 77611"/>
                  <a:gd name="connsiteX86" fmla="*/ 5433 w 70555"/>
                  <a:gd name="connsiteY86" fmla="*/ 27869 h 77611"/>
                  <a:gd name="connsiteX87" fmla="*/ 4586 w 70555"/>
                  <a:gd name="connsiteY87" fmla="*/ 29774 h 77611"/>
                  <a:gd name="connsiteX88" fmla="*/ 4445 w 70555"/>
                  <a:gd name="connsiteY88" fmla="*/ 30127 h 77611"/>
                  <a:gd name="connsiteX89" fmla="*/ 4374 w 70555"/>
                  <a:gd name="connsiteY89" fmla="*/ 30198 h 77611"/>
                  <a:gd name="connsiteX90" fmla="*/ 3387 w 70555"/>
                  <a:gd name="connsiteY90" fmla="*/ 32597 h 77611"/>
                  <a:gd name="connsiteX91" fmla="*/ 3246 w 70555"/>
                  <a:gd name="connsiteY91" fmla="*/ 33020 h 77611"/>
                  <a:gd name="connsiteX92" fmla="*/ 2963 w 70555"/>
                  <a:gd name="connsiteY92" fmla="*/ 33937 h 77611"/>
                  <a:gd name="connsiteX93" fmla="*/ 2540 w 70555"/>
                  <a:gd name="connsiteY93" fmla="*/ 35137 h 77611"/>
                  <a:gd name="connsiteX94" fmla="*/ 2258 w 70555"/>
                  <a:gd name="connsiteY94" fmla="*/ 36054 h 77611"/>
                  <a:gd name="connsiteX95" fmla="*/ 1905 w 70555"/>
                  <a:gd name="connsiteY95" fmla="*/ 37183 h 77611"/>
                  <a:gd name="connsiteX96" fmla="*/ 1693 w 70555"/>
                  <a:gd name="connsiteY96" fmla="*/ 37888 h 77611"/>
                  <a:gd name="connsiteX97" fmla="*/ 1411 w 70555"/>
                  <a:gd name="connsiteY97" fmla="*/ 39088 h 77611"/>
                  <a:gd name="connsiteX98" fmla="*/ 1058 w 70555"/>
                  <a:gd name="connsiteY98" fmla="*/ 40428 h 77611"/>
                  <a:gd name="connsiteX99" fmla="*/ 917 w 70555"/>
                  <a:gd name="connsiteY99" fmla="*/ 40922 h 77611"/>
                  <a:gd name="connsiteX100" fmla="*/ 776 w 70555"/>
                  <a:gd name="connsiteY100" fmla="*/ 41910 h 77611"/>
                  <a:gd name="connsiteX101" fmla="*/ 423 w 70555"/>
                  <a:gd name="connsiteY101" fmla="*/ 44027 h 77611"/>
                  <a:gd name="connsiteX102" fmla="*/ 353 w 70555"/>
                  <a:gd name="connsiteY102" fmla="*/ 44591 h 77611"/>
                  <a:gd name="connsiteX103" fmla="*/ 282 w 70555"/>
                  <a:gd name="connsiteY103" fmla="*/ 45156 h 77611"/>
                  <a:gd name="connsiteX104" fmla="*/ 0 w 70555"/>
                  <a:gd name="connsiteY104" fmla="*/ 49812 h 77611"/>
                  <a:gd name="connsiteX105" fmla="*/ 7832 w 70555"/>
                  <a:gd name="connsiteY105" fmla="*/ 66957 h 77611"/>
                  <a:gd name="connsiteX106" fmla="*/ 33796 w 70555"/>
                  <a:gd name="connsiteY106" fmla="*/ 82056 h 77611"/>
                  <a:gd name="connsiteX107" fmla="*/ 25964 w 70555"/>
                  <a:gd name="connsiteY107" fmla="*/ 64911 h 77611"/>
                  <a:gd name="connsiteX108" fmla="*/ 26247 w 70555"/>
                  <a:gd name="connsiteY108" fmla="*/ 60254 h 77611"/>
                  <a:gd name="connsiteX109" fmla="*/ 26247 w 70555"/>
                  <a:gd name="connsiteY109" fmla="*/ 59055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</a:cxnLst>
                <a:rect l="l" t="t" r="r" b="b"/>
                <a:pathLst>
                  <a:path w="70555" h="77611">
                    <a:moveTo>
                      <a:pt x="26247" y="59055"/>
                    </a:moveTo>
                    <a:cubicBezTo>
                      <a:pt x="26317" y="58349"/>
                      <a:pt x="26458" y="57644"/>
                      <a:pt x="26599" y="56938"/>
                    </a:cubicBezTo>
                    <a:cubicBezTo>
                      <a:pt x="26670" y="56444"/>
                      <a:pt x="26811" y="55951"/>
                      <a:pt x="26882" y="55457"/>
                    </a:cubicBezTo>
                    <a:cubicBezTo>
                      <a:pt x="26952" y="55033"/>
                      <a:pt x="27093" y="54539"/>
                      <a:pt x="27234" y="54116"/>
                    </a:cubicBezTo>
                    <a:cubicBezTo>
                      <a:pt x="27376" y="53481"/>
                      <a:pt x="27587" y="52846"/>
                      <a:pt x="27728" y="52211"/>
                    </a:cubicBezTo>
                    <a:cubicBezTo>
                      <a:pt x="27869" y="51858"/>
                      <a:pt x="27940" y="51505"/>
                      <a:pt x="28081" y="51082"/>
                    </a:cubicBezTo>
                    <a:cubicBezTo>
                      <a:pt x="28293" y="50377"/>
                      <a:pt x="28575" y="49671"/>
                      <a:pt x="28787" y="48966"/>
                    </a:cubicBezTo>
                    <a:cubicBezTo>
                      <a:pt x="28857" y="48683"/>
                      <a:pt x="28998" y="48401"/>
                      <a:pt x="29069" y="48048"/>
                    </a:cubicBezTo>
                    <a:cubicBezTo>
                      <a:pt x="29422" y="47060"/>
                      <a:pt x="29845" y="46073"/>
                      <a:pt x="30268" y="45085"/>
                    </a:cubicBezTo>
                    <a:cubicBezTo>
                      <a:pt x="30339" y="44944"/>
                      <a:pt x="30409" y="44873"/>
                      <a:pt x="30409" y="44732"/>
                    </a:cubicBezTo>
                    <a:cubicBezTo>
                      <a:pt x="30762" y="43886"/>
                      <a:pt x="31186" y="43039"/>
                      <a:pt x="31609" y="42122"/>
                    </a:cubicBezTo>
                    <a:cubicBezTo>
                      <a:pt x="31750" y="41839"/>
                      <a:pt x="31891" y="41557"/>
                      <a:pt x="32032" y="41345"/>
                    </a:cubicBezTo>
                    <a:cubicBezTo>
                      <a:pt x="32456" y="40569"/>
                      <a:pt x="32879" y="39723"/>
                      <a:pt x="33302" y="38947"/>
                    </a:cubicBezTo>
                    <a:cubicBezTo>
                      <a:pt x="33373" y="38806"/>
                      <a:pt x="33443" y="38664"/>
                      <a:pt x="33584" y="38453"/>
                    </a:cubicBezTo>
                    <a:cubicBezTo>
                      <a:pt x="34149" y="37536"/>
                      <a:pt x="34713" y="36618"/>
                      <a:pt x="35278" y="35701"/>
                    </a:cubicBezTo>
                    <a:cubicBezTo>
                      <a:pt x="35419" y="35419"/>
                      <a:pt x="35631" y="35207"/>
                      <a:pt x="35772" y="34925"/>
                    </a:cubicBezTo>
                    <a:cubicBezTo>
                      <a:pt x="36195" y="34290"/>
                      <a:pt x="36618" y="33655"/>
                      <a:pt x="37112" y="33020"/>
                    </a:cubicBezTo>
                    <a:cubicBezTo>
                      <a:pt x="37324" y="32667"/>
                      <a:pt x="37606" y="32314"/>
                      <a:pt x="37888" y="32032"/>
                    </a:cubicBezTo>
                    <a:cubicBezTo>
                      <a:pt x="38312" y="31538"/>
                      <a:pt x="38664" y="30974"/>
                      <a:pt x="39088" y="30480"/>
                    </a:cubicBezTo>
                    <a:cubicBezTo>
                      <a:pt x="39441" y="30057"/>
                      <a:pt x="39793" y="29633"/>
                      <a:pt x="40146" y="29210"/>
                    </a:cubicBezTo>
                    <a:cubicBezTo>
                      <a:pt x="40499" y="28787"/>
                      <a:pt x="40852" y="28434"/>
                      <a:pt x="41134" y="28081"/>
                    </a:cubicBezTo>
                    <a:cubicBezTo>
                      <a:pt x="41698" y="27446"/>
                      <a:pt x="42333" y="26811"/>
                      <a:pt x="42898" y="26176"/>
                    </a:cubicBezTo>
                    <a:cubicBezTo>
                      <a:pt x="43180" y="25894"/>
                      <a:pt x="43462" y="25612"/>
                      <a:pt x="43815" y="25259"/>
                    </a:cubicBezTo>
                    <a:cubicBezTo>
                      <a:pt x="45014" y="24059"/>
                      <a:pt x="46284" y="23001"/>
                      <a:pt x="47554" y="21943"/>
                    </a:cubicBezTo>
                    <a:cubicBezTo>
                      <a:pt x="47766" y="21731"/>
                      <a:pt x="48048" y="21590"/>
                      <a:pt x="48260" y="21449"/>
                    </a:cubicBezTo>
                    <a:cubicBezTo>
                      <a:pt x="49601" y="20390"/>
                      <a:pt x="51012" y="19473"/>
                      <a:pt x="52423" y="18627"/>
                    </a:cubicBezTo>
                    <a:cubicBezTo>
                      <a:pt x="53552" y="17992"/>
                      <a:pt x="54681" y="17427"/>
                      <a:pt x="55809" y="16933"/>
                    </a:cubicBezTo>
                    <a:cubicBezTo>
                      <a:pt x="56162" y="16792"/>
                      <a:pt x="56515" y="16651"/>
                      <a:pt x="56868" y="16510"/>
                    </a:cubicBezTo>
                    <a:cubicBezTo>
                      <a:pt x="57503" y="16298"/>
                      <a:pt x="58138" y="16016"/>
                      <a:pt x="58773" y="15875"/>
                    </a:cubicBezTo>
                    <a:cubicBezTo>
                      <a:pt x="59196" y="15734"/>
                      <a:pt x="59549" y="15663"/>
                      <a:pt x="59972" y="15522"/>
                    </a:cubicBezTo>
                    <a:cubicBezTo>
                      <a:pt x="60325" y="15452"/>
                      <a:pt x="60678" y="15381"/>
                      <a:pt x="61031" y="15311"/>
                    </a:cubicBezTo>
                    <a:cubicBezTo>
                      <a:pt x="61524" y="15240"/>
                      <a:pt x="62018" y="15169"/>
                      <a:pt x="62442" y="15099"/>
                    </a:cubicBezTo>
                    <a:cubicBezTo>
                      <a:pt x="62724" y="15099"/>
                      <a:pt x="63006" y="15028"/>
                      <a:pt x="63218" y="15028"/>
                    </a:cubicBezTo>
                    <a:cubicBezTo>
                      <a:pt x="63782" y="14958"/>
                      <a:pt x="64347" y="14958"/>
                      <a:pt x="64911" y="15028"/>
                    </a:cubicBezTo>
                    <a:cubicBezTo>
                      <a:pt x="65052" y="15028"/>
                      <a:pt x="65193" y="15028"/>
                      <a:pt x="65334" y="15028"/>
                    </a:cubicBezTo>
                    <a:cubicBezTo>
                      <a:pt x="66040" y="15099"/>
                      <a:pt x="66675" y="15169"/>
                      <a:pt x="67310" y="15311"/>
                    </a:cubicBezTo>
                    <a:cubicBezTo>
                      <a:pt x="67451" y="15311"/>
                      <a:pt x="67592" y="15381"/>
                      <a:pt x="67804" y="15452"/>
                    </a:cubicBezTo>
                    <a:cubicBezTo>
                      <a:pt x="68298" y="15593"/>
                      <a:pt x="68792" y="15734"/>
                      <a:pt x="69286" y="15875"/>
                    </a:cubicBezTo>
                    <a:cubicBezTo>
                      <a:pt x="69427" y="15945"/>
                      <a:pt x="69568" y="15945"/>
                      <a:pt x="69709" y="16016"/>
                    </a:cubicBezTo>
                    <a:cubicBezTo>
                      <a:pt x="70344" y="16228"/>
                      <a:pt x="70908" y="16510"/>
                      <a:pt x="71473" y="16863"/>
                    </a:cubicBezTo>
                    <a:lnTo>
                      <a:pt x="45508" y="1764"/>
                    </a:lnTo>
                    <a:cubicBezTo>
                      <a:pt x="45438" y="1764"/>
                      <a:pt x="45438" y="1693"/>
                      <a:pt x="45367" y="1693"/>
                    </a:cubicBezTo>
                    <a:cubicBezTo>
                      <a:pt x="44944" y="1482"/>
                      <a:pt x="44521" y="1199"/>
                      <a:pt x="44027" y="1058"/>
                    </a:cubicBezTo>
                    <a:cubicBezTo>
                      <a:pt x="43956" y="988"/>
                      <a:pt x="43815" y="988"/>
                      <a:pt x="43744" y="988"/>
                    </a:cubicBezTo>
                    <a:cubicBezTo>
                      <a:pt x="43603" y="917"/>
                      <a:pt x="43462" y="847"/>
                      <a:pt x="43321" y="847"/>
                    </a:cubicBezTo>
                    <a:cubicBezTo>
                      <a:pt x="43109" y="776"/>
                      <a:pt x="42898" y="705"/>
                      <a:pt x="42616" y="635"/>
                    </a:cubicBezTo>
                    <a:cubicBezTo>
                      <a:pt x="42333" y="564"/>
                      <a:pt x="42122" y="494"/>
                      <a:pt x="41839" y="423"/>
                    </a:cubicBezTo>
                    <a:cubicBezTo>
                      <a:pt x="41698" y="353"/>
                      <a:pt x="41557" y="353"/>
                      <a:pt x="41346" y="282"/>
                    </a:cubicBezTo>
                    <a:cubicBezTo>
                      <a:pt x="41275" y="282"/>
                      <a:pt x="41204" y="212"/>
                      <a:pt x="41063" y="212"/>
                    </a:cubicBezTo>
                    <a:cubicBezTo>
                      <a:pt x="40569" y="141"/>
                      <a:pt x="40005" y="71"/>
                      <a:pt x="39441" y="0"/>
                    </a:cubicBezTo>
                    <a:cubicBezTo>
                      <a:pt x="39441" y="0"/>
                      <a:pt x="39370" y="0"/>
                      <a:pt x="39370" y="0"/>
                    </a:cubicBezTo>
                    <a:cubicBezTo>
                      <a:pt x="39229" y="0"/>
                      <a:pt x="39088" y="0"/>
                      <a:pt x="38947" y="0"/>
                    </a:cubicBezTo>
                    <a:cubicBezTo>
                      <a:pt x="38523" y="0"/>
                      <a:pt x="38100" y="0"/>
                      <a:pt x="37677" y="0"/>
                    </a:cubicBezTo>
                    <a:cubicBezTo>
                      <a:pt x="37536" y="0"/>
                      <a:pt x="37394" y="0"/>
                      <a:pt x="37253" y="71"/>
                    </a:cubicBezTo>
                    <a:cubicBezTo>
                      <a:pt x="36971" y="71"/>
                      <a:pt x="36689" y="141"/>
                      <a:pt x="36477" y="141"/>
                    </a:cubicBezTo>
                    <a:cubicBezTo>
                      <a:pt x="36195" y="141"/>
                      <a:pt x="35983" y="212"/>
                      <a:pt x="35701" y="212"/>
                    </a:cubicBezTo>
                    <a:cubicBezTo>
                      <a:pt x="35489" y="212"/>
                      <a:pt x="35278" y="282"/>
                      <a:pt x="35066" y="353"/>
                    </a:cubicBezTo>
                    <a:cubicBezTo>
                      <a:pt x="34713" y="423"/>
                      <a:pt x="34361" y="494"/>
                      <a:pt x="34008" y="564"/>
                    </a:cubicBezTo>
                    <a:cubicBezTo>
                      <a:pt x="33796" y="635"/>
                      <a:pt x="33584" y="635"/>
                      <a:pt x="33443" y="705"/>
                    </a:cubicBezTo>
                    <a:cubicBezTo>
                      <a:pt x="33232" y="776"/>
                      <a:pt x="33020" y="847"/>
                      <a:pt x="32808" y="917"/>
                    </a:cubicBezTo>
                    <a:cubicBezTo>
                      <a:pt x="32173" y="1129"/>
                      <a:pt x="31538" y="1340"/>
                      <a:pt x="30903" y="1552"/>
                    </a:cubicBezTo>
                    <a:cubicBezTo>
                      <a:pt x="30692" y="1623"/>
                      <a:pt x="30480" y="1693"/>
                      <a:pt x="30268" y="1764"/>
                    </a:cubicBezTo>
                    <a:cubicBezTo>
                      <a:pt x="30127" y="1834"/>
                      <a:pt x="29986" y="1905"/>
                      <a:pt x="29916" y="1976"/>
                    </a:cubicBezTo>
                    <a:cubicBezTo>
                      <a:pt x="28787" y="2469"/>
                      <a:pt x="27728" y="2963"/>
                      <a:pt x="26529" y="3669"/>
                    </a:cubicBezTo>
                    <a:cubicBezTo>
                      <a:pt x="25118" y="4516"/>
                      <a:pt x="23707" y="5433"/>
                      <a:pt x="22366" y="6491"/>
                    </a:cubicBezTo>
                    <a:cubicBezTo>
                      <a:pt x="22154" y="6632"/>
                      <a:pt x="21872" y="6844"/>
                      <a:pt x="21661" y="6985"/>
                    </a:cubicBezTo>
                    <a:cubicBezTo>
                      <a:pt x="20391" y="7973"/>
                      <a:pt x="19121" y="9102"/>
                      <a:pt x="17921" y="10301"/>
                    </a:cubicBezTo>
                    <a:cubicBezTo>
                      <a:pt x="17851" y="10372"/>
                      <a:pt x="17709" y="10513"/>
                      <a:pt x="17639" y="10583"/>
                    </a:cubicBezTo>
                    <a:cubicBezTo>
                      <a:pt x="17427" y="10795"/>
                      <a:pt x="17286" y="11007"/>
                      <a:pt x="17074" y="11218"/>
                    </a:cubicBezTo>
                    <a:cubicBezTo>
                      <a:pt x="16439" y="11853"/>
                      <a:pt x="15875" y="12488"/>
                      <a:pt x="15311" y="13123"/>
                    </a:cubicBezTo>
                    <a:cubicBezTo>
                      <a:pt x="15099" y="13335"/>
                      <a:pt x="14958" y="13547"/>
                      <a:pt x="14746" y="13758"/>
                    </a:cubicBezTo>
                    <a:cubicBezTo>
                      <a:pt x="14605" y="13970"/>
                      <a:pt x="14464" y="14111"/>
                      <a:pt x="14323" y="14323"/>
                    </a:cubicBezTo>
                    <a:cubicBezTo>
                      <a:pt x="13970" y="14746"/>
                      <a:pt x="13617" y="15169"/>
                      <a:pt x="13264" y="15593"/>
                    </a:cubicBezTo>
                    <a:cubicBezTo>
                      <a:pt x="13053" y="15875"/>
                      <a:pt x="12771" y="16157"/>
                      <a:pt x="12559" y="16439"/>
                    </a:cubicBezTo>
                    <a:cubicBezTo>
                      <a:pt x="12347" y="16651"/>
                      <a:pt x="12206" y="16933"/>
                      <a:pt x="12065" y="17145"/>
                    </a:cubicBezTo>
                    <a:cubicBezTo>
                      <a:pt x="11783" y="17498"/>
                      <a:pt x="11571" y="17851"/>
                      <a:pt x="11289" y="18133"/>
                    </a:cubicBezTo>
                    <a:cubicBezTo>
                      <a:pt x="11148" y="18344"/>
                      <a:pt x="10936" y="18556"/>
                      <a:pt x="10795" y="18838"/>
                    </a:cubicBezTo>
                    <a:cubicBezTo>
                      <a:pt x="10513" y="19262"/>
                      <a:pt x="10231" y="19614"/>
                      <a:pt x="10019" y="20038"/>
                    </a:cubicBezTo>
                    <a:cubicBezTo>
                      <a:pt x="9878" y="20320"/>
                      <a:pt x="9666" y="20532"/>
                      <a:pt x="9525" y="20814"/>
                    </a:cubicBezTo>
                    <a:cubicBezTo>
                      <a:pt x="9454" y="20955"/>
                      <a:pt x="9384" y="21025"/>
                      <a:pt x="9313" y="21167"/>
                    </a:cubicBezTo>
                    <a:cubicBezTo>
                      <a:pt x="8819" y="21943"/>
                      <a:pt x="8396" y="22648"/>
                      <a:pt x="7902" y="23424"/>
                    </a:cubicBezTo>
                    <a:cubicBezTo>
                      <a:pt x="7902" y="23495"/>
                      <a:pt x="7832" y="23495"/>
                      <a:pt x="7832" y="23566"/>
                    </a:cubicBezTo>
                    <a:cubicBezTo>
                      <a:pt x="7761" y="23707"/>
                      <a:pt x="7691" y="23848"/>
                      <a:pt x="7549" y="23989"/>
                    </a:cubicBezTo>
                    <a:cubicBezTo>
                      <a:pt x="7267" y="24553"/>
                      <a:pt x="6914" y="25047"/>
                      <a:pt x="6632" y="25612"/>
                    </a:cubicBezTo>
                    <a:cubicBezTo>
                      <a:pt x="6491" y="25894"/>
                      <a:pt x="6350" y="26105"/>
                      <a:pt x="6209" y="26388"/>
                    </a:cubicBezTo>
                    <a:cubicBezTo>
                      <a:pt x="6068" y="26670"/>
                      <a:pt x="5927" y="26952"/>
                      <a:pt x="5786" y="27164"/>
                    </a:cubicBezTo>
                    <a:cubicBezTo>
                      <a:pt x="5644" y="27376"/>
                      <a:pt x="5574" y="27658"/>
                      <a:pt x="5433" y="27869"/>
                    </a:cubicBezTo>
                    <a:cubicBezTo>
                      <a:pt x="5151" y="28504"/>
                      <a:pt x="4868" y="29139"/>
                      <a:pt x="4586" y="29774"/>
                    </a:cubicBezTo>
                    <a:cubicBezTo>
                      <a:pt x="4516" y="29915"/>
                      <a:pt x="4445" y="29986"/>
                      <a:pt x="4445" y="30127"/>
                    </a:cubicBezTo>
                    <a:cubicBezTo>
                      <a:pt x="4445" y="30127"/>
                      <a:pt x="4445" y="30198"/>
                      <a:pt x="4374" y="30198"/>
                    </a:cubicBezTo>
                    <a:cubicBezTo>
                      <a:pt x="4022" y="30974"/>
                      <a:pt x="3669" y="31820"/>
                      <a:pt x="3387" y="32597"/>
                    </a:cubicBezTo>
                    <a:cubicBezTo>
                      <a:pt x="3316" y="32738"/>
                      <a:pt x="3316" y="32879"/>
                      <a:pt x="3246" y="33020"/>
                    </a:cubicBezTo>
                    <a:cubicBezTo>
                      <a:pt x="3104" y="33302"/>
                      <a:pt x="3034" y="33584"/>
                      <a:pt x="2963" y="33937"/>
                    </a:cubicBezTo>
                    <a:cubicBezTo>
                      <a:pt x="2822" y="34361"/>
                      <a:pt x="2681" y="34713"/>
                      <a:pt x="2540" y="35137"/>
                    </a:cubicBezTo>
                    <a:cubicBezTo>
                      <a:pt x="2469" y="35419"/>
                      <a:pt x="2328" y="35772"/>
                      <a:pt x="2258" y="36054"/>
                    </a:cubicBezTo>
                    <a:cubicBezTo>
                      <a:pt x="2117" y="36407"/>
                      <a:pt x="2046" y="36759"/>
                      <a:pt x="1905" y="37183"/>
                    </a:cubicBezTo>
                    <a:cubicBezTo>
                      <a:pt x="1834" y="37394"/>
                      <a:pt x="1764" y="37606"/>
                      <a:pt x="1693" y="37888"/>
                    </a:cubicBezTo>
                    <a:cubicBezTo>
                      <a:pt x="1552" y="38312"/>
                      <a:pt x="1482" y="38735"/>
                      <a:pt x="1411" y="39088"/>
                    </a:cubicBezTo>
                    <a:cubicBezTo>
                      <a:pt x="1270" y="39511"/>
                      <a:pt x="1199" y="40005"/>
                      <a:pt x="1058" y="40428"/>
                    </a:cubicBezTo>
                    <a:cubicBezTo>
                      <a:pt x="988" y="40569"/>
                      <a:pt x="988" y="40710"/>
                      <a:pt x="917" y="40922"/>
                    </a:cubicBezTo>
                    <a:cubicBezTo>
                      <a:pt x="847" y="41275"/>
                      <a:pt x="847" y="41557"/>
                      <a:pt x="776" y="41910"/>
                    </a:cubicBezTo>
                    <a:cubicBezTo>
                      <a:pt x="635" y="42615"/>
                      <a:pt x="494" y="43321"/>
                      <a:pt x="423" y="44027"/>
                    </a:cubicBezTo>
                    <a:cubicBezTo>
                      <a:pt x="423" y="44238"/>
                      <a:pt x="353" y="44450"/>
                      <a:pt x="353" y="44591"/>
                    </a:cubicBezTo>
                    <a:cubicBezTo>
                      <a:pt x="353" y="44803"/>
                      <a:pt x="353" y="44944"/>
                      <a:pt x="282" y="45156"/>
                    </a:cubicBezTo>
                    <a:cubicBezTo>
                      <a:pt x="71" y="46708"/>
                      <a:pt x="0" y="48331"/>
                      <a:pt x="0" y="49812"/>
                    </a:cubicBezTo>
                    <a:cubicBezTo>
                      <a:pt x="0" y="58208"/>
                      <a:pt x="3034" y="64206"/>
                      <a:pt x="7832" y="66957"/>
                    </a:cubicBezTo>
                    <a:lnTo>
                      <a:pt x="33796" y="82056"/>
                    </a:lnTo>
                    <a:cubicBezTo>
                      <a:pt x="28998" y="79234"/>
                      <a:pt x="26035" y="73307"/>
                      <a:pt x="25964" y="64911"/>
                    </a:cubicBezTo>
                    <a:cubicBezTo>
                      <a:pt x="25964" y="63359"/>
                      <a:pt x="26106" y="61807"/>
                      <a:pt x="26247" y="60254"/>
                    </a:cubicBezTo>
                    <a:cubicBezTo>
                      <a:pt x="26106" y="59831"/>
                      <a:pt x="26176" y="59478"/>
                      <a:pt x="26247" y="59055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87" name="Freeform: Shape 386">
                <a:extLst>
                  <a:ext uri="{FF2B5EF4-FFF2-40B4-BE49-F238E27FC236}">
                    <a16:creationId xmlns:a16="http://schemas.microsoft.com/office/drawing/2014/main" xmlns="" id="{ED238337-3E74-472A-A4AF-6DF20832A9FF}"/>
                  </a:ext>
                </a:extLst>
              </p:cNvPr>
              <p:cNvSpPr/>
              <p:nvPr/>
            </p:nvSpPr>
            <p:spPr>
              <a:xfrm>
                <a:off x="3144106" y="1796706"/>
                <a:ext cx="70556" cy="84667"/>
              </a:xfrm>
              <a:custGeom>
                <a:avLst/>
                <a:gdLst>
                  <a:gd name="connsiteX0" fmla="*/ 56707 w 70555"/>
                  <a:gd name="connsiteY0" fmla="*/ 10953 h 84666"/>
                  <a:gd name="connsiteX1" fmla="*/ 56628 w 70555"/>
                  <a:gd name="connsiteY1" fmla="*/ 54481 h 84666"/>
                  <a:gd name="connsiteX2" fmla="*/ 18850 w 70555"/>
                  <a:gd name="connsiteY2" fmla="*/ 76104 h 84666"/>
                  <a:gd name="connsiteX3" fmla="*/ 18929 w 70555"/>
                  <a:gd name="connsiteY3" fmla="*/ 32575 h 84666"/>
                  <a:gd name="connsiteX4" fmla="*/ 56707 w 70555"/>
                  <a:gd name="connsiteY4" fmla="*/ 10953 h 84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0555" h="84666">
                    <a:moveTo>
                      <a:pt x="56707" y="10953"/>
                    </a:moveTo>
                    <a:cubicBezTo>
                      <a:pt x="67118" y="17002"/>
                      <a:pt x="67082" y="36491"/>
                      <a:pt x="56628" y="54481"/>
                    </a:cubicBezTo>
                    <a:cubicBezTo>
                      <a:pt x="46174" y="72472"/>
                      <a:pt x="29260" y="82153"/>
                      <a:pt x="18850" y="76104"/>
                    </a:cubicBezTo>
                    <a:cubicBezTo>
                      <a:pt x="8439" y="70054"/>
                      <a:pt x="8475" y="50566"/>
                      <a:pt x="18929" y="32575"/>
                    </a:cubicBezTo>
                    <a:cubicBezTo>
                      <a:pt x="29383" y="14584"/>
                      <a:pt x="46297" y="4904"/>
                      <a:pt x="56707" y="1095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</p:grpSp>
        <p:sp>
          <p:nvSpPr>
            <p:cNvPr id="291" name="Freeform: Shape 290">
              <a:extLst>
                <a:ext uri="{FF2B5EF4-FFF2-40B4-BE49-F238E27FC236}">
                  <a16:creationId xmlns:a16="http://schemas.microsoft.com/office/drawing/2014/main" xmlns="" id="{7BE6E09C-D528-462B-BD9F-B42ED5768207}"/>
                </a:ext>
              </a:extLst>
            </p:cNvPr>
            <p:cNvSpPr/>
            <p:nvPr/>
          </p:nvSpPr>
          <p:spPr>
            <a:xfrm>
              <a:off x="3166392" y="1821453"/>
              <a:ext cx="28222" cy="35278"/>
            </a:xfrm>
            <a:custGeom>
              <a:avLst/>
              <a:gdLst>
                <a:gd name="connsiteX0" fmla="*/ 15522 w 28222"/>
                <a:gd name="connsiteY0" fmla="*/ 2126 h 35277"/>
                <a:gd name="connsiteX1" fmla="*/ 0 w 28222"/>
                <a:gd name="connsiteY1" fmla="*/ 29008 h 35277"/>
                <a:gd name="connsiteX2" fmla="*/ 15593 w 28222"/>
                <a:gd name="connsiteY2" fmla="*/ 37898 h 35277"/>
                <a:gd name="connsiteX3" fmla="*/ 31115 w 28222"/>
                <a:gd name="connsiteY3" fmla="*/ 11016 h 35277"/>
                <a:gd name="connsiteX4" fmla="*/ 15522 w 28222"/>
                <a:gd name="connsiteY4" fmla="*/ 2126 h 35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222" h="35277">
                  <a:moveTo>
                    <a:pt x="15522" y="2126"/>
                  </a:moveTo>
                  <a:cubicBezTo>
                    <a:pt x="6914" y="7065"/>
                    <a:pt x="0" y="19130"/>
                    <a:pt x="0" y="29008"/>
                  </a:cubicBezTo>
                  <a:cubicBezTo>
                    <a:pt x="0" y="38886"/>
                    <a:pt x="6985" y="42837"/>
                    <a:pt x="15593" y="37898"/>
                  </a:cubicBezTo>
                  <a:cubicBezTo>
                    <a:pt x="24201" y="32959"/>
                    <a:pt x="31115" y="20894"/>
                    <a:pt x="31115" y="11016"/>
                  </a:cubicBezTo>
                  <a:cubicBezTo>
                    <a:pt x="31115" y="1139"/>
                    <a:pt x="24059" y="-2813"/>
                    <a:pt x="15522" y="2126"/>
                  </a:cubicBezTo>
                </a:path>
              </a:pathLst>
            </a:custGeom>
            <a:solidFill>
              <a:schemeClr val="accent2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grpSp>
          <p:nvGrpSpPr>
            <p:cNvPr id="292" name="Graphic 3">
              <a:extLst>
                <a:ext uri="{FF2B5EF4-FFF2-40B4-BE49-F238E27FC236}">
                  <a16:creationId xmlns:a16="http://schemas.microsoft.com/office/drawing/2014/main" xmlns="" id="{BD01BF4F-7D28-4B3C-BE9F-36D7219364D5}"/>
                </a:ext>
              </a:extLst>
            </p:cNvPr>
            <p:cNvGrpSpPr/>
            <p:nvPr/>
          </p:nvGrpSpPr>
          <p:grpSpPr>
            <a:xfrm>
              <a:off x="3201035" y="1744980"/>
              <a:ext cx="84667" cy="91722"/>
              <a:chOff x="3201035" y="1744980"/>
              <a:chExt cx="84667" cy="91722"/>
            </a:xfrm>
            <a:solidFill>
              <a:schemeClr val="accent1"/>
            </a:solidFill>
          </p:grpSpPr>
          <p:sp>
            <p:nvSpPr>
              <p:cNvPr id="384" name="Freeform: Shape 383">
                <a:extLst>
                  <a:ext uri="{FF2B5EF4-FFF2-40B4-BE49-F238E27FC236}">
                    <a16:creationId xmlns:a16="http://schemas.microsoft.com/office/drawing/2014/main" xmlns="" id="{D0728765-B86C-4528-9D5B-CBCA1D82DC50}"/>
                  </a:ext>
                </a:extLst>
              </p:cNvPr>
              <p:cNvSpPr/>
              <p:nvPr/>
            </p:nvSpPr>
            <p:spPr>
              <a:xfrm>
                <a:off x="3201035" y="1744980"/>
                <a:ext cx="70556" cy="77611"/>
              </a:xfrm>
              <a:custGeom>
                <a:avLst/>
                <a:gdLst>
                  <a:gd name="connsiteX0" fmla="*/ 26247 w 70555"/>
                  <a:gd name="connsiteY0" fmla="*/ 59055 h 77611"/>
                  <a:gd name="connsiteX1" fmla="*/ 26599 w 70555"/>
                  <a:gd name="connsiteY1" fmla="*/ 56938 h 77611"/>
                  <a:gd name="connsiteX2" fmla="*/ 26882 w 70555"/>
                  <a:gd name="connsiteY2" fmla="*/ 55457 h 77611"/>
                  <a:gd name="connsiteX3" fmla="*/ 27234 w 70555"/>
                  <a:gd name="connsiteY3" fmla="*/ 54116 h 77611"/>
                  <a:gd name="connsiteX4" fmla="*/ 27728 w 70555"/>
                  <a:gd name="connsiteY4" fmla="*/ 52211 h 77611"/>
                  <a:gd name="connsiteX5" fmla="*/ 28081 w 70555"/>
                  <a:gd name="connsiteY5" fmla="*/ 51082 h 77611"/>
                  <a:gd name="connsiteX6" fmla="*/ 28787 w 70555"/>
                  <a:gd name="connsiteY6" fmla="*/ 48965 h 77611"/>
                  <a:gd name="connsiteX7" fmla="*/ 29069 w 70555"/>
                  <a:gd name="connsiteY7" fmla="*/ 48048 h 77611"/>
                  <a:gd name="connsiteX8" fmla="*/ 30268 w 70555"/>
                  <a:gd name="connsiteY8" fmla="*/ 45085 h 77611"/>
                  <a:gd name="connsiteX9" fmla="*/ 30409 w 70555"/>
                  <a:gd name="connsiteY9" fmla="*/ 44732 h 77611"/>
                  <a:gd name="connsiteX10" fmla="*/ 31609 w 70555"/>
                  <a:gd name="connsiteY10" fmla="*/ 42122 h 77611"/>
                  <a:gd name="connsiteX11" fmla="*/ 32032 w 70555"/>
                  <a:gd name="connsiteY11" fmla="*/ 41345 h 77611"/>
                  <a:gd name="connsiteX12" fmla="*/ 33302 w 70555"/>
                  <a:gd name="connsiteY12" fmla="*/ 38947 h 77611"/>
                  <a:gd name="connsiteX13" fmla="*/ 33584 w 70555"/>
                  <a:gd name="connsiteY13" fmla="*/ 38453 h 77611"/>
                  <a:gd name="connsiteX14" fmla="*/ 35278 w 70555"/>
                  <a:gd name="connsiteY14" fmla="*/ 35701 h 77611"/>
                  <a:gd name="connsiteX15" fmla="*/ 35772 w 70555"/>
                  <a:gd name="connsiteY15" fmla="*/ 34925 h 77611"/>
                  <a:gd name="connsiteX16" fmla="*/ 37112 w 70555"/>
                  <a:gd name="connsiteY16" fmla="*/ 33020 h 77611"/>
                  <a:gd name="connsiteX17" fmla="*/ 37888 w 70555"/>
                  <a:gd name="connsiteY17" fmla="*/ 32032 h 77611"/>
                  <a:gd name="connsiteX18" fmla="*/ 39088 w 70555"/>
                  <a:gd name="connsiteY18" fmla="*/ 30480 h 77611"/>
                  <a:gd name="connsiteX19" fmla="*/ 40146 w 70555"/>
                  <a:gd name="connsiteY19" fmla="*/ 29210 h 77611"/>
                  <a:gd name="connsiteX20" fmla="*/ 41134 w 70555"/>
                  <a:gd name="connsiteY20" fmla="*/ 28081 h 77611"/>
                  <a:gd name="connsiteX21" fmla="*/ 42898 w 70555"/>
                  <a:gd name="connsiteY21" fmla="*/ 26176 h 77611"/>
                  <a:gd name="connsiteX22" fmla="*/ 43815 w 70555"/>
                  <a:gd name="connsiteY22" fmla="*/ 25259 h 77611"/>
                  <a:gd name="connsiteX23" fmla="*/ 47554 w 70555"/>
                  <a:gd name="connsiteY23" fmla="*/ 21943 h 77611"/>
                  <a:gd name="connsiteX24" fmla="*/ 48260 w 70555"/>
                  <a:gd name="connsiteY24" fmla="*/ 21449 h 77611"/>
                  <a:gd name="connsiteX25" fmla="*/ 52423 w 70555"/>
                  <a:gd name="connsiteY25" fmla="*/ 18627 h 77611"/>
                  <a:gd name="connsiteX26" fmla="*/ 55809 w 70555"/>
                  <a:gd name="connsiteY26" fmla="*/ 16933 h 77611"/>
                  <a:gd name="connsiteX27" fmla="*/ 56868 w 70555"/>
                  <a:gd name="connsiteY27" fmla="*/ 16510 h 77611"/>
                  <a:gd name="connsiteX28" fmla="*/ 58773 w 70555"/>
                  <a:gd name="connsiteY28" fmla="*/ 15875 h 77611"/>
                  <a:gd name="connsiteX29" fmla="*/ 59972 w 70555"/>
                  <a:gd name="connsiteY29" fmla="*/ 15522 h 77611"/>
                  <a:gd name="connsiteX30" fmla="*/ 61031 w 70555"/>
                  <a:gd name="connsiteY30" fmla="*/ 15311 h 77611"/>
                  <a:gd name="connsiteX31" fmla="*/ 62442 w 70555"/>
                  <a:gd name="connsiteY31" fmla="*/ 15099 h 77611"/>
                  <a:gd name="connsiteX32" fmla="*/ 63218 w 70555"/>
                  <a:gd name="connsiteY32" fmla="*/ 15028 h 77611"/>
                  <a:gd name="connsiteX33" fmla="*/ 64911 w 70555"/>
                  <a:gd name="connsiteY33" fmla="*/ 15028 h 77611"/>
                  <a:gd name="connsiteX34" fmla="*/ 65334 w 70555"/>
                  <a:gd name="connsiteY34" fmla="*/ 15028 h 77611"/>
                  <a:gd name="connsiteX35" fmla="*/ 67310 w 70555"/>
                  <a:gd name="connsiteY35" fmla="*/ 15311 h 77611"/>
                  <a:gd name="connsiteX36" fmla="*/ 67804 w 70555"/>
                  <a:gd name="connsiteY36" fmla="*/ 15452 h 77611"/>
                  <a:gd name="connsiteX37" fmla="*/ 69286 w 70555"/>
                  <a:gd name="connsiteY37" fmla="*/ 15875 h 77611"/>
                  <a:gd name="connsiteX38" fmla="*/ 69709 w 70555"/>
                  <a:gd name="connsiteY38" fmla="*/ 16016 h 77611"/>
                  <a:gd name="connsiteX39" fmla="*/ 71473 w 70555"/>
                  <a:gd name="connsiteY39" fmla="*/ 16863 h 77611"/>
                  <a:gd name="connsiteX40" fmla="*/ 45508 w 70555"/>
                  <a:gd name="connsiteY40" fmla="*/ 1764 h 77611"/>
                  <a:gd name="connsiteX41" fmla="*/ 45367 w 70555"/>
                  <a:gd name="connsiteY41" fmla="*/ 1693 h 77611"/>
                  <a:gd name="connsiteX42" fmla="*/ 44027 w 70555"/>
                  <a:gd name="connsiteY42" fmla="*/ 1058 h 77611"/>
                  <a:gd name="connsiteX43" fmla="*/ 43744 w 70555"/>
                  <a:gd name="connsiteY43" fmla="*/ 988 h 77611"/>
                  <a:gd name="connsiteX44" fmla="*/ 43321 w 70555"/>
                  <a:gd name="connsiteY44" fmla="*/ 847 h 77611"/>
                  <a:gd name="connsiteX45" fmla="*/ 42616 w 70555"/>
                  <a:gd name="connsiteY45" fmla="*/ 635 h 77611"/>
                  <a:gd name="connsiteX46" fmla="*/ 41839 w 70555"/>
                  <a:gd name="connsiteY46" fmla="*/ 423 h 77611"/>
                  <a:gd name="connsiteX47" fmla="*/ 41346 w 70555"/>
                  <a:gd name="connsiteY47" fmla="*/ 282 h 77611"/>
                  <a:gd name="connsiteX48" fmla="*/ 41063 w 70555"/>
                  <a:gd name="connsiteY48" fmla="*/ 212 h 77611"/>
                  <a:gd name="connsiteX49" fmla="*/ 39441 w 70555"/>
                  <a:gd name="connsiteY49" fmla="*/ 0 h 77611"/>
                  <a:gd name="connsiteX50" fmla="*/ 39370 w 70555"/>
                  <a:gd name="connsiteY50" fmla="*/ 0 h 77611"/>
                  <a:gd name="connsiteX51" fmla="*/ 38947 w 70555"/>
                  <a:gd name="connsiteY51" fmla="*/ 0 h 77611"/>
                  <a:gd name="connsiteX52" fmla="*/ 37677 w 70555"/>
                  <a:gd name="connsiteY52" fmla="*/ 0 h 77611"/>
                  <a:gd name="connsiteX53" fmla="*/ 37253 w 70555"/>
                  <a:gd name="connsiteY53" fmla="*/ 71 h 77611"/>
                  <a:gd name="connsiteX54" fmla="*/ 36477 w 70555"/>
                  <a:gd name="connsiteY54" fmla="*/ 141 h 77611"/>
                  <a:gd name="connsiteX55" fmla="*/ 35701 w 70555"/>
                  <a:gd name="connsiteY55" fmla="*/ 212 h 77611"/>
                  <a:gd name="connsiteX56" fmla="*/ 35066 w 70555"/>
                  <a:gd name="connsiteY56" fmla="*/ 353 h 77611"/>
                  <a:gd name="connsiteX57" fmla="*/ 34008 w 70555"/>
                  <a:gd name="connsiteY57" fmla="*/ 564 h 77611"/>
                  <a:gd name="connsiteX58" fmla="*/ 33443 w 70555"/>
                  <a:gd name="connsiteY58" fmla="*/ 705 h 77611"/>
                  <a:gd name="connsiteX59" fmla="*/ 32808 w 70555"/>
                  <a:gd name="connsiteY59" fmla="*/ 917 h 77611"/>
                  <a:gd name="connsiteX60" fmla="*/ 30903 w 70555"/>
                  <a:gd name="connsiteY60" fmla="*/ 1552 h 77611"/>
                  <a:gd name="connsiteX61" fmla="*/ 30268 w 70555"/>
                  <a:gd name="connsiteY61" fmla="*/ 1764 h 77611"/>
                  <a:gd name="connsiteX62" fmla="*/ 29916 w 70555"/>
                  <a:gd name="connsiteY62" fmla="*/ 1976 h 77611"/>
                  <a:gd name="connsiteX63" fmla="*/ 26529 w 70555"/>
                  <a:gd name="connsiteY63" fmla="*/ 3669 h 77611"/>
                  <a:gd name="connsiteX64" fmla="*/ 22366 w 70555"/>
                  <a:gd name="connsiteY64" fmla="*/ 6491 h 77611"/>
                  <a:gd name="connsiteX65" fmla="*/ 21661 w 70555"/>
                  <a:gd name="connsiteY65" fmla="*/ 6985 h 77611"/>
                  <a:gd name="connsiteX66" fmla="*/ 17921 w 70555"/>
                  <a:gd name="connsiteY66" fmla="*/ 10301 h 77611"/>
                  <a:gd name="connsiteX67" fmla="*/ 17639 w 70555"/>
                  <a:gd name="connsiteY67" fmla="*/ 10583 h 77611"/>
                  <a:gd name="connsiteX68" fmla="*/ 17074 w 70555"/>
                  <a:gd name="connsiteY68" fmla="*/ 11218 h 77611"/>
                  <a:gd name="connsiteX69" fmla="*/ 15311 w 70555"/>
                  <a:gd name="connsiteY69" fmla="*/ 13123 h 77611"/>
                  <a:gd name="connsiteX70" fmla="*/ 14746 w 70555"/>
                  <a:gd name="connsiteY70" fmla="*/ 13758 h 77611"/>
                  <a:gd name="connsiteX71" fmla="*/ 14323 w 70555"/>
                  <a:gd name="connsiteY71" fmla="*/ 14323 h 77611"/>
                  <a:gd name="connsiteX72" fmla="*/ 13264 w 70555"/>
                  <a:gd name="connsiteY72" fmla="*/ 15593 h 77611"/>
                  <a:gd name="connsiteX73" fmla="*/ 12559 w 70555"/>
                  <a:gd name="connsiteY73" fmla="*/ 16439 h 77611"/>
                  <a:gd name="connsiteX74" fmla="*/ 12065 w 70555"/>
                  <a:gd name="connsiteY74" fmla="*/ 17145 h 77611"/>
                  <a:gd name="connsiteX75" fmla="*/ 11289 w 70555"/>
                  <a:gd name="connsiteY75" fmla="*/ 18133 h 77611"/>
                  <a:gd name="connsiteX76" fmla="*/ 10795 w 70555"/>
                  <a:gd name="connsiteY76" fmla="*/ 18838 h 77611"/>
                  <a:gd name="connsiteX77" fmla="*/ 10019 w 70555"/>
                  <a:gd name="connsiteY77" fmla="*/ 20038 h 77611"/>
                  <a:gd name="connsiteX78" fmla="*/ 9525 w 70555"/>
                  <a:gd name="connsiteY78" fmla="*/ 20814 h 77611"/>
                  <a:gd name="connsiteX79" fmla="*/ 9313 w 70555"/>
                  <a:gd name="connsiteY79" fmla="*/ 21167 h 77611"/>
                  <a:gd name="connsiteX80" fmla="*/ 7902 w 70555"/>
                  <a:gd name="connsiteY80" fmla="*/ 23424 h 77611"/>
                  <a:gd name="connsiteX81" fmla="*/ 7832 w 70555"/>
                  <a:gd name="connsiteY81" fmla="*/ 23566 h 77611"/>
                  <a:gd name="connsiteX82" fmla="*/ 7549 w 70555"/>
                  <a:gd name="connsiteY82" fmla="*/ 23989 h 77611"/>
                  <a:gd name="connsiteX83" fmla="*/ 6632 w 70555"/>
                  <a:gd name="connsiteY83" fmla="*/ 25612 h 77611"/>
                  <a:gd name="connsiteX84" fmla="*/ 6209 w 70555"/>
                  <a:gd name="connsiteY84" fmla="*/ 26388 h 77611"/>
                  <a:gd name="connsiteX85" fmla="*/ 5786 w 70555"/>
                  <a:gd name="connsiteY85" fmla="*/ 27164 h 77611"/>
                  <a:gd name="connsiteX86" fmla="*/ 5433 w 70555"/>
                  <a:gd name="connsiteY86" fmla="*/ 27869 h 77611"/>
                  <a:gd name="connsiteX87" fmla="*/ 4586 w 70555"/>
                  <a:gd name="connsiteY87" fmla="*/ 29774 h 77611"/>
                  <a:gd name="connsiteX88" fmla="*/ 4445 w 70555"/>
                  <a:gd name="connsiteY88" fmla="*/ 30127 h 77611"/>
                  <a:gd name="connsiteX89" fmla="*/ 4374 w 70555"/>
                  <a:gd name="connsiteY89" fmla="*/ 30198 h 77611"/>
                  <a:gd name="connsiteX90" fmla="*/ 3387 w 70555"/>
                  <a:gd name="connsiteY90" fmla="*/ 32597 h 77611"/>
                  <a:gd name="connsiteX91" fmla="*/ 3246 w 70555"/>
                  <a:gd name="connsiteY91" fmla="*/ 33020 h 77611"/>
                  <a:gd name="connsiteX92" fmla="*/ 2963 w 70555"/>
                  <a:gd name="connsiteY92" fmla="*/ 33937 h 77611"/>
                  <a:gd name="connsiteX93" fmla="*/ 2540 w 70555"/>
                  <a:gd name="connsiteY93" fmla="*/ 35137 h 77611"/>
                  <a:gd name="connsiteX94" fmla="*/ 2258 w 70555"/>
                  <a:gd name="connsiteY94" fmla="*/ 36054 h 77611"/>
                  <a:gd name="connsiteX95" fmla="*/ 1905 w 70555"/>
                  <a:gd name="connsiteY95" fmla="*/ 37183 h 77611"/>
                  <a:gd name="connsiteX96" fmla="*/ 1693 w 70555"/>
                  <a:gd name="connsiteY96" fmla="*/ 37888 h 77611"/>
                  <a:gd name="connsiteX97" fmla="*/ 1411 w 70555"/>
                  <a:gd name="connsiteY97" fmla="*/ 39088 h 77611"/>
                  <a:gd name="connsiteX98" fmla="*/ 1058 w 70555"/>
                  <a:gd name="connsiteY98" fmla="*/ 40428 h 77611"/>
                  <a:gd name="connsiteX99" fmla="*/ 917 w 70555"/>
                  <a:gd name="connsiteY99" fmla="*/ 40922 h 77611"/>
                  <a:gd name="connsiteX100" fmla="*/ 776 w 70555"/>
                  <a:gd name="connsiteY100" fmla="*/ 41910 h 77611"/>
                  <a:gd name="connsiteX101" fmla="*/ 423 w 70555"/>
                  <a:gd name="connsiteY101" fmla="*/ 44027 h 77611"/>
                  <a:gd name="connsiteX102" fmla="*/ 353 w 70555"/>
                  <a:gd name="connsiteY102" fmla="*/ 44591 h 77611"/>
                  <a:gd name="connsiteX103" fmla="*/ 282 w 70555"/>
                  <a:gd name="connsiteY103" fmla="*/ 45156 h 77611"/>
                  <a:gd name="connsiteX104" fmla="*/ 0 w 70555"/>
                  <a:gd name="connsiteY104" fmla="*/ 49812 h 77611"/>
                  <a:gd name="connsiteX105" fmla="*/ 7832 w 70555"/>
                  <a:gd name="connsiteY105" fmla="*/ 66957 h 77611"/>
                  <a:gd name="connsiteX106" fmla="*/ 33796 w 70555"/>
                  <a:gd name="connsiteY106" fmla="*/ 82056 h 77611"/>
                  <a:gd name="connsiteX107" fmla="*/ 25964 w 70555"/>
                  <a:gd name="connsiteY107" fmla="*/ 64911 h 77611"/>
                  <a:gd name="connsiteX108" fmla="*/ 26247 w 70555"/>
                  <a:gd name="connsiteY108" fmla="*/ 60254 h 77611"/>
                  <a:gd name="connsiteX109" fmla="*/ 26247 w 70555"/>
                  <a:gd name="connsiteY109" fmla="*/ 59055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</a:cxnLst>
                <a:rect l="l" t="t" r="r" b="b"/>
                <a:pathLst>
                  <a:path w="70555" h="77611">
                    <a:moveTo>
                      <a:pt x="26247" y="59055"/>
                    </a:moveTo>
                    <a:cubicBezTo>
                      <a:pt x="26317" y="58349"/>
                      <a:pt x="26458" y="57644"/>
                      <a:pt x="26599" y="56938"/>
                    </a:cubicBezTo>
                    <a:cubicBezTo>
                      <a:pt x="26670" y="56444"/>
                      <a:pt x="26811" y="55951"/>
                      <a:pt x="26882" y="55457"/>
                    </a:cubicBezTo>
                    <a:cubicBezTo>
                      <a:pt x="26952" y="55033"/>
                      <a:pt x="27093" y="54539"/>
                      <a:pt x="27234" y="54116"/>
                    </a:cubicBezTo>
                    <a:cubicBezTo>
                      <a:pt x="27376" y="53481"/>
                      <a:pt x="27587" y="52846"/>
                      <a:pt x="27728" y="52211"/>
                    </a:cubicBezTo>
                    <a:cubicBezTo>
                      <a:pt x="27869" y="51858"/>
                      <a:pt x="27940" y="51505"/>
                      <a:pt x="28081" y="51082"/>
                    </a:cubicBezTo>
                    <a:cubicBezTo>
                      <a:pt x="28293" y="50377"/>
                      <a:pt x="28575" y="49671"/>
                      <a:pt x="28787" y="48965"/>
                    </a:cubicBezTo>
                    <a:cubicBezTo>
                      <a:pt x="28857" y="48683"/>
                      <a:pt x="28998" y="48401"/>
                      <a:pt x="29069" y="48048"/>
                    </a:cubicBezTo>
                    <a:cubicBezTo>
                      <a:pt x="29422" y="47061"/>
                      <a:pt x="29845" y="46073"/>
                      <a:pt x="30268" y="45085"/>
                    </a:cubicBezTo>
                    <a:cubicBezTo>
                      <a:pt x="30339" y="44944"/>
                      <a:pt x="30409" y="44873"/>
                      <a:pt x="30409" y="44732"/>
                    </a:cubicBezTo>
                    <a:cubicBezTo>
                      <a:pt x="30762" y="43885"/>
                      <a:pt x="31186" y="43039"/>
                      <a:pt x="31609" y="42122"/>
                    </a:cubicBezTo>
                    <a:cubicBezTo>
                      <a:pt x="31750" y="41839"/>
                      <a:pt x="31891" y="41557"/>
                      <a:pt x="32032" y="41345"/>
                    </a:cubicBezTo>
                    <a:cubicBezTo>
                      <a:pt x="32456" y="40569"/>
                      <a:pt x="32879" y="39723"/>
                      <a:pt x="33302" y="38947"/>
                    </a:cubicBezTo>
                    <a:cubicBezTo>
                      <a:pt x="33373" y="38806"/>
                      <a:pt x="33443" y="38664"/>
                      <a:pt x="33584" y="38453"/>
                    </a:cubicBezTo>
                    <a:cubicBezTo>
                      <a:pt x="34149" y="37536"/>
                      <a:pt x="34713" y="36618"/>
                      <a:pt x="35278" y="35701"/>
                    </a:cubicBezTo>
                    <a:cubicBezTo>
                      <a:pt x="35419" y="35419"/>
                      <a:pt x="35631" y="35207"/>
                      <a:pt x="35772" y="34925"/>
                    </a:cubicBezTo>
                    <a:cubicBezTo>
                      <a:pt x="36195" y="34290"/>
                      <a:pt x="36618" y="33655"/>
                      <a:pt x="37112" y="33020"/>
                    </a:cubicBezTo>
                    <a:cubicBezTo>
                      <a:pt x="37324" y="32667"/>
                      <a:pt x="37606" y="32314"/>
                      <a:pt x="37888" y="32032"/>
                    </a:cubicBezTo>
                    <a:cubicBezTo>
                      <a:pt x="38312" y="31538"/>
                      <a:pt x="38664" y="30974"/>
                      <a:pt x="39088" y="30480"/>
                    </a:cubicBezTo>
                    <a:cubicBezTo>
                      <a:pt x="39441" y="30057"/>
                      <a:pt x="39793" y="29633"/>
                      <a:pt x="40146" y="29210"/>
                    </a:cubicBezTo>
                    <a:cubicBezTo>
                      <a:pt x="40499" y="28787"/>
                      <a:pt x="40852" y="28434"/>
                      <a:pt x="41134" y="28081"/>
                    </a:cubicBezTo>
                    <a:cubicBezTo>
                      <a:pt x="41698" y="27446"/>
                      <a:pt x="42333" y="26811"/>
                      <a:pt x="42898" y="26176"/>
                    </a:cubicBezTo>
                    <a:cubicBezTo>
                      <a:pt x="43180" y="25894"/>
                      <a:pt x="43462" y="25612"/>
                      <a:pt x="43815" y="25259"/>
                    </a:cubicBezTo>
                    <a:cubicBezTo>
                      <a:pt x="45014" y="24059"/>
                      <a:pt x="46284" y="23001"/>
                      <a:pt x="47554" y="21943"/>
                    </a:cubicBezTo>
                    <a:cubicBezTo>
                      <a:pt x="47766" y="21731"/>
                      <a:pt x="48048" y="21590"/>
                      <a:pt x="48260" y="21449"/>
                    </a:cubicBezTo>
                    <a:cubicBezTo>
                      <a:pt x="49601" y="20391"/>
                      <a:pt x="51012" y="19473"/>
                      <a:pt x="52423" y="18627"/>
                    </a:cubicBezTo>
                    <a:cubicBezTo>
                      <a:pt x="53552" y="17992"/>
                      <a:pt x="54681" y="17427"/>
                      <a:pt x="55809" y="16933"/>
                    </a:cubicBezTo>
                    <a:cubicBezTo>
                      <a:pt x="56162" y="16792"/>
                      <a:pt x="56515" y="16651"/>
                      <a:pt x="56868" y="16510"/>
                    </a:cubicBezTo>
                    <a:cubicBezTo>
                      <a:pt x="57503" y="16298"/>
                      <a:pt x="58138" y="16016"/>
                      <a:pt x="58773" y="15875"/>
                    </a:cubicBezTo>
                    <a:cubicBezTo>
                      <a:pt x="59196" y="15734"/>
                      <a:pt x="59549" y="15663"/>
                      <a:pt x="59972" y="15522"/>
                    </a:cubicBezTo>
                    <a:cubicBezTo>
                      <a:pt x="60325" y="15452"/>
                      <a:pt x="60678" y="15381"/>
                      <a:pt x="61031" y="15311"/>
                    </a:cubicBezTo>
                    <a:cubicBezTo>
                      <a:pt x="61524" y="15240"/>
                      <a:pt x="62018" y="15169"/>
                      <a:pt x="62442" y="15099"/>
                    </a:cubicBezTo>
                    <a:cubicBezTo>
                      <a:pt x="62724" y="15099"/>
                      <a:pt x="63006" y="15028"/>
                      <a:pt x="63218" y="15028"/>
                    </a:cubicBezTo>
                    <a:cubicBezTo>
                      <a:pt x="63782" y="14958"/>
                      <a:pt x="64347" y="14958"/>
                      <a:pt x="64911" y="15028"/>
                    </a:cubicBezTo>
                    <a:cubicBezTo>
                      <a:pt x="65052" y="15028"/>
                      <a:pt x="65193" y="15028"/>
                      <a:pt x="65334" y="15028"/>
                    </a:cubicBezTo>
                    <a:cubicBezTo>
                      <a:pt x="66040" y="15099"/>
                      <a:pt x="66675" y="15169"/>
                      <a:pt x="67310" y="15311"/>
                    </a:cubicBezTo>
                    <a:cubicBezTo>
                      <a:pt x="67451" y="15311"/>
                      <a:pt x="67592" y="15381"/>
                      <a:pt x="67804" y="15452"/>
                    </a:cubicBezTo>
                    <a:cubicBezTo>
                      <a:pt x="68298" y="15593"/>
                      <a:pt x="68792" y="15734"/>
                      <a:pt x="69286" y="15875"/>
                    </a:cubicBezTo>
                    <a:cubicBezTo>
                      <a:pt x="69427" y="15946"/>
                      <a:pt x="69568" y="15946"/>
                      <a:pt x="69709" y="16016"/>
                    </a:cubicBezTo>
                    <a:cubicBezTo>
                      <a:pt x="70344" y="16228"/>
                      <a:pt x="70908" y="16510"/>
                      <a:pt x="71473" y="16863"/>
                    </a:cubicBezTo>
                    <a:lnTo>
                      <a:pt x="45508" y="1764"/>
                    </a:lnTo>
                    <a:cubicBezTo>
                      <a:pt x="45438" y="1764"/>
                      <a:pt x="45438" y="1693"/>
                      <a:pt x="45367" y="1693"/>
                    </a:cubicBezTo>
                    <a:cubicBezTo>
                      <a:pt x="44944" y="1482"/>
                      <a:pt x="44521" y="1199"/>
                      <a:pt x="44027" y="1058"/>
                    </a:cubicBezTo>
                    <a:cubicBezTo>
                      <a:pt x="43956" y="988"/>
                      <a:pt x="43815" y="988"/>
                      <a:pt x="43744" y="988"/>
                    </a:cubicBezTo>
                    <a:cubicBezTo>
                      <a:pt x="43603" y="917"/>
                      <a:pt x="43462" y="847"/>
                      <a:pt x="43321" y="847"/>
                    </a:cubicBezTo>
                    <a:cubicBezTo>
                      <a:pt x="43109" y="776"/>
                      <a:pt x="42898" y="705"/>
                      <a:pt x="42616" y="635"/>
                    </a:cubicBezTo>
                    <a:cubicBezTo>
                      <a:pt x="42333" y="564"/>
                      <a:pt x="42122" y="494"/>
                      <a:pt x="41839" y="423"/>
                    </a:cubicBezTo>
                    <a:cubicBezTo>
                      <a:pt x="41698" y="353"/>
                      <a:pt x="41557" y="353"/>
                      <a:pt x="41346" y="282"/>
                    </a:cubicBezTo>
                    <a:cubicBezTo>
                      <a:pt x="41275" y="282"/>
                      <a:pt x="41204" y="212"/>
                      <a:pt x="41063" y="212"/>
                    </a:cubicBezTo>
                    <a:cubicBezTo>
                      <a:pt x="40569" y="141"/>
                      <a:pt x="40005" y="71"/>
                      <a:pt x="39441" y="0"/>
                    </a:cubicBezTo>
                    <a:cubicBezTo>
                      <a:pt x="39441" y="0"/>
                      <a:pt x="39370" y="0"/>
                      <a:pt x="39370" y="0"/>
                    </a:cubicBezTo>
                    <a:cubicBezTo>
                      <a:pt x="39229" y="0"/>
                      <a:pt x="39088" y="0"/>
                      <a:pt x="38947" y="0"/>
                    </a:cubicBezTo>
                    <a:cubicBezTo>
                      <a:pt x="38523" y="0"/>
                      <a:pt x="38100" y="0"/>
                      <a:pt x="37677" y="0"/>
                    </a:cubicBezTo>
                    <a:cubicBezTo>
                      <a:pt x="37536" y="0"/>
                      <a:pt x="37394" y="0"/>
                      <a:pt x="37253" y="71"/>
                    </a:cubicBezTo>
                    <a:cubicBezTo>
                      <a:pt x="36971" y="71"/>
                      <a:pt x="36689" y="141"/>
                      <a:pt x="36477" y="141"/>
                    </a:cubicBezTo>
                    <a:cubicBezTo>
                      <a:pt x="36195" y="141"/>
                      <a:pt x="35983" y="212"/>
                      <a:pt x="35701" y="212"/>
                    </a:cubicBezTo>
                    <a:cubicBezTo>
                      <a:pt x="35489" y="212"/>
                      <a:pt x="35278" y="282"/>
                      <a:pt x="35066" y="353"/>
                    </a:cubicBezTo>
                    <a:cubicBezTo>
                      <a:pt x="34713" y="423"/>
                      <a:pt x="34361" y="494"/>
                      <a:pt x="34008" y="564"/>
                    </a:cubicBezTo>
                    <a:cubicBezTo>
                      <a:pt x="33796" y="635"/>
                      <a:pt x="33584" y="635"/>
                      <a:pt x="33443" y="705"/>
                    </a:cubicBezTo>
                    <a:cubicBezTo>
                      <a:pt x="33232" y="776"/>
                      <a:pt x="33020" y="847"/>
                      <a:pt x="32808" y="917"/>
                    </a:cubicBezTo>
                    <a:cubicBezTo>
                      <a:pt x="32173" y="1129"/>
                      <a:pt x="31538" y="1340"/>
                      <a:pt x="30903" y="1552"/>
                    </a:cubicBezTo>
                    <a:cubicBezTo>
                      <a:pt x="30692" y="1623"/>
                      <a:pt x="30480" y="1693"/>
                      <a:pt x="30268" y="1764"/>
                    </a:cubicBezTo>
                    <a:cubicBezTo>
                      <a:pt x="30127" y="1834"/>
                      <a:pt x="29986" y="1905"/>
                      <a:pt x="29916" y="1976"/>
                    </a:cubicBezTo>
                    <a:cubicBezTo>
                      <a:pt x="28787" y="2469"/>
                      <a:pt x="27728" y="2963"/>
                      <a:pt x="26529" y="3669"/>
                    </a:cubicBezTo>
                    <a:cubicBezTo>
                      <a:pt x="25118" y="4516"/>
                      <a:pt x="23707" y="5433"/>
                      <a:pt x="22366" y="6491"/>
                    </a:cubicBezTo>
                    <a:cubicBezTo>
                      <a:pt x="22154" y="6632"/>
                      <a:pt x="21872" y="6844"/>
                      <a:pt x="21661" y="6985"/>
                    </a:cubicBezTo>
                    <a:cubicBezTo>
                      <a:pt x="20391" y="7973"/>
                      <a:pt x="19121" y="9102"/>
                      <a:pt x="17921" y="10301"/>
                    </a:cubicBezTo>
                    <a:cubicBezTo>
                      <a:pt x="17851" y="10372"/>
                      <a:pt x="17709" y="10513"/>
                      <a:pt x="17639" y="10583"/>
                    </a:cubicBezTo>
                    <a:cubicBezTo>
                      <a:pt x="17427" y="10795"/>
                      <a:pt x="17286" y="11007"/>
                      <a:pt x="17074" y="11218"/>
                    </a:cubicBezTo>
                    <a:cubicBezTo>
                      <a:pt x="16439" y="11853"/>
                      <a:pt x="15875" y="12488"/>
                      <a:pt x="15311" y="13123"/>
                    </a:cubicBezTo>
                    <a:cubicBezTo>
                      <a:pt x="15099" y="13335"/>
                      <a:pt x="14958" y="13547"/>
                      <a:pt x="14746" y="13758"/>
                    </a:cubicBezTo>
                    <a:cubicBezTo>
                      <a:pt x="14605" y="13970"/>
                      <a:pt x="14464" y="14111"/>
                      <a:pt x="14323" y="14323"/>
                    </a:cubicBezTo>
                    <a:cubicBezTo>
                      <a:pt x="13970" y="14746"/>
                      <a:pt x="13617" y="15169"/>
                      <a:pt x="13264" y="15593"/>
                    </a:cubicBezTo>
                    <a:cubicBezTo>
                      <a:pt x="13053" y="15875"/>
                      <a:pt x="12771" y="16157"/>
                      <a:pt x="12559" y="16439"/>
                    </a:cubicBezTo>
                    <a:cubicBezTo>
                      <a:pt x="12347" y="16651"/>
                      <a:pt x="12206" y="16933"/>
                      <a:pt x="12065" y="17145"/>
                    </a:cubicBezTo>
                    <a:cubicBezTo>
                      <a:pt x="11783" y="17498"/>
                      <a:pt x="11571" y="17851"/>
                      <a:pt x="11289" y="18133"/>
                    </a:cubicBezTo>
                    <a:cubicBezTo>
                      <a:pt x="11148" y="18344"/>
                      <a:pt x="10936" y="18556"/>
                      <a:pt x="10795" y="18838"/>
                    </a:cubicBezTo>
                    <a:cubicBezTo>
                      <a:pt x="10513" y="19262"/>
                      <a:pt x="10231" y="19614"/>
                      <a:pt x="10019" y="20038"/>
                    </a:cubicBezTo>
                    <a:cubicBezTo>
                      <a:pt x="9878" y="20320"/>
                      <a:pt x="9666" y="20532"/>
                      <a:pt x="9525" y="20814"/>
                    </a:cubicBezTo>
                    <a:cubicBezTo>
                      <a:pt x="9454" y="20955"/>
                      <a:pt x="9384" y="21026"/>
                      <a:pt x="9313" y="21167"/>
                    </a:cubicBezTo>
                    <a:cubicBezTo>
                      <a:pt x="8819" y="21943"/>
                      <a:pt x="8396" y="22648"/>
                      <a:pt x="7902" y="23424"/>
                    </a:cubicBezTo>
                    <a:cubicBezTo>
                      <a:pt x="7902" y="23495"/>
                      <a:pt x="7832" y="23495"/>
                      <a:pt x="7832" y="23566"/>
                    </a:cubicBezTo>
                    <a:cubicBezTo>
                      <a:pt x="7761" y="23707"/>
                      <a:pt x="7691" y="23848"/>
                      <a:pt x="7549" y="23989"/>
                    </a:cubicBezTo>
                    <a:cubicBezTo>
                      <a:pt x="7267" y="24553"/>
                      <a:pt x="6914" y="25047"/>
                      <a:pt x="6632" y="25612"/>
                    </a:cubicBezTo>
                    <a:cubicBezTo>
                      <a:pt x="6491" y="25894"/>
                      <a:pt x="6350" y="26106"/>
                      <a:pt x="6209" y="26388"/>
                    </a:cubicBezTo>
                    <a:cubicBezTo>
                      <a:pt x="6068" y="26670"/>
                      <a:pt x="5927" y="26952"/>
                      <a:pt x="5786" y="27164"/>
                    </a:cubicBezTo>
                    <a:cubicBezTo>
                      <a:pt x="5644" y="27375"/>
                      <a:pt x="5574" y="27658"/>
                      <a:pt x="5433" y="27869"/>
                    </a:cubicBezTo>
                    <a:cubicBezTo>
                      <a:pt x="5151" y="28504"/>
                      <a:pt x="4868" y="29139"/>
                      <a:pt x="4586" y="29774"/>
                    </a:cubicBezTo>
                    <a:cubicBezTo>
                      <a:pt x="4516" y="29915"/>
                      <a:pt x="4445" y="29986"/>
                      <a:pt x="4445" y="30127"/>
                    </a:cubicBezTo>
                    <a:cubicBezTo>
                      <a:pt x="4445" y="30127"/>
                      <a:pt x="4445" y="30198"/>
                      <a:pt x="4374" y="30198"/>
                    </a:cubicBezTo>
                    <a:cubicBezTo>
                      <a:pt x="4022" y="30974"/>
                      <a:pt x="3669" y="31821"/>
                      <a:pt x="3387" y="32597"/>
                    </a:cubicBezTo>
                    <a:cubicBezTo>
                      <a:pt x="3316" y="32738"/>
                      <a:pt x="3316" y="32879"/>
                      <a:pt x="3246" y="33020"/>
                    </a:cubicBezTo>
                    <a:cubicBezTo>
                      <a:pt x="3104" y="33302"/>
                      <a:pt x="3034" y="33584"/>
                      <a:pt x="2963" y="33937"/>
                    </a:cubicBezTo>
                    <a:cubicBezTo>
                      <a:pt x="2822" y="34361"/>
                      <a:pt x="2681" y="34713"/>
                      <a:pt x="2540" y="35137"/>
                    </a:cubicBezTo>
                    <a:cubicBezTo>
                      <a:pt x="2469" y="35419"/>
                      <a:pt x="2328" y="35772"/>
                      <a:pt x="2258" y="36054"/>
                    </a:cubicBezTo>
                    <a:cubicBezTo>
                      <a:pt x="2117" y="36407"/>
                      <a:pt x="2046" y="36759"/>
                      <a:pt x="1905" y="37183"/>
                    </a:cubicBezTo>
                    <a:cubicBezTo>
                      <a:pt x="1834" y="37394"/>
                      <a:pt x="1764" y="37606"/>
                      <a:pt x="1693" y="37888"/>
                    </a:cubicBezTo>
                    <a:cubicBezTo>
                      <a:pt x="1552" y="38312"/>
                      <a:pt x="1482" y="38735"/>
                      <a:pt x="1411" y="39088"/>
                    </a:cubicBezTo>
                    <a:cubicBezTo>
                      <a:pt x="1270" y="39511"/>
                      <a:pt x="1199" y="40005"/>
                      <a:pt x="1058" y="40428"/>
                    </a:cubicBezTo>
                    <a:cubicBezTo>
                      <a:pt x="988" y="40569"/>
                      <a:pt x="988" y="40710"/>
                      <a:pt x="917" y="40922"/>
                    </a:cubicBezTo>
                    <a:cubicBezTo>
                      <a:pt x="847" y="41275"/>
                      <a:pt x="847" y="41557"/>
                      <a:pt x="776" y="41910"/>
                    </a:cubicBezTo>
                    <a:cubicBezTo>
                      <a:pt x="635" y="42616"/>
                      <a:pt x="494" y="43321"/>
                      <a:pt x="423" y="44027"/>
                    </a:cubicBezTo>
                    <a:cubicBezTo>
                      <a:pt x="423" y="44238"/>
                      <a:pt x="353" y="44450"/>
                      <a:pt x="353" y="44591"/>
                    </a:cubicBezTo>
                    <a:cubicBezTo>
                      <a:pt x="353" y="44803"/>
                      <a:pt x="353" y="44944"/>
                      <a:pt x="282" y="45156"/>
                    </a:cubicBezTo>
                    <a:cubicBezTo>
                      <a:pt x="71" y="46708"/>
                      <a:pt x="0" y="48330"/>
                      <a:pt x="0" y="49812"/>
                    </a:cubicBezTo>
                    <a:cubicBezTo>
                      <a:pt x="0" y="58208"/>
                      <a:pt x="3034" y="64206"/>
                      <a:pt x="7832" y="66957"/>
                    </a:cubicBezTo>
                    <a:lnTo>
                      <a:pt x="33796" y="82056"/>
                    </a:lnTo>
                    <a:cubicBezTo>
                      <a:pt x="28998" y="79234"/>
                      <a:pt x="26035" y="73307"/>
                      <a:pt x="25964" y="64911"/>
                    </a:cubicBezTo>
                    <a:cubicBezTo>
                      <a:pt x="25964" y="63359"/>
                      <a:pt x="26106" y="61807"/>
                      <a:pt x="26247" y="60254"/>
                    </a:cubicBezTo>
                    <a:cubicBezTo>
                      <a:pt x="26106" y="59831"/>
                      <a:pt x="26176" y="59408"/>
                      <a:pt x="26247" y="59055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85" name="Freeform: Shape 384">
                <a:extLst>
                  <a:ext uri="{FF2B5EF4-FFF2-40B4-BE49-F238E27FC236}">
                    <a16:creationId xmlns:a16="http://schemas.microsoft.com/office/drawing/2014/main" xmlns="" id="{436EA49F-111A-479D-BB3E-EE9A8E737582}"/>
                  </a:ext>
                </a:extLst>
              </p:cNvPr>
              <p:cNvSpPr/>
              <p:nvPr/>
            </p:nvSpPr>
            <p:spPr>
              <a:xfrm>
                <a:off x="3215739" y="1750848"/>
                <a:ext cx="70556" cy="84667"/>
              </a:xfrm>
              <a:custGeom>
                <a:avLst/>
                <a:gdLst>
                  <a:gd name="connsiteX0" fmla="*/ 56707 w 70555"/>
                  <a:gd name="connsiteY0" fmla="*/ 10953 h 84666"/>
                  <a:gd name="connsiteX1" fmla="*/ 56628 w 70555"/>
                  <a:gd name="connsiteY1" fmla="*/ 54482 h 84666"/>
                  <a:gd name="connsiteX2" fmla="*/ 18850 w 70555"/>
                  <a:gd name="connsiteY2" fmla="*/ 76104 h 84666"/>
                  <a:gd name="connsiteX3" fmla="*/ 18929 w 70555"/>
                  <a:gd name="connsiteY3" fmla="*/ 32575 h 84666"/>
                  <a:gd name="connsiteX4" fmla="*/ 56707 w 70555"/>
                  <a:gd name="connsiteY4" fmla="*/ 10953 h 84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0555" h="84666">
                    <a:moveTo>
                      <a:pt x="56707" y="10953"/>
                    </a:moveTo>
                    <a:cubicBezTo>
                      <a:pt x="67118" y="17002"/>
                      <a:pt x="67082" y="36491"/>
                      <a:pt x="56628" y="54482"/>
                    </a:cubicBezTo>
                    <a:cubicBezTo>
                      <a:pt x="46174" y="72472"/>
                      <a:pt x="29260" y="82153"/>
                      <a:pt x="18850" y="76104"/>
                    </a:cubicBezTo>
                    <a:cubicBezTo>
                      <a:pt x="8439" y="70054"/>
                      <a:pt x="8475" y="50566"/>
                      <a:pt x="18929" y="32575"/>
                    </a:cubicBezTo>
                    <a:cubicBezTo>
                      <a:pt x="29383" y="14584"/>
                      <a:pt x="46297" y="4904"/>
                      <a:pt x="56707" y="1095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</p:grpSp>
        <p:sp>
          <p:nvSpPr>
            <p:cNvPr id="293" name="Freeform: Shape 292">
              <a:extLst>
                <a:ext uri="{FF2B5EF4-FFF2-40B4-BE49-F238E27FC236}">
                  <a16:creationId xmlns:a16="http://schemas.microsoft.com/office/drawing/2014/main" xmlns="" id="{740F2AE2-3C6C-4AB8-8ACB-47FA2DD2E24D}"/>
                </a:ext>
              </a:extLst>
            </p:cNvPr>
            <p:cNvSpPr/>
            <p:nvPr/>
          </p:nvSpPr>
          <p:spPr>
            <a:xfrm>
              <a:off x="3238006" y="1775592"/>
              <a:ext cx="28222" cy="35278"/>
            </a:xfrm>
            <a:custGeom>
              <a:avLst/>
              <a:gdLst>
                <a:gd name="connsiteX0" fmla="*/ 15522 w 28222"/>
                <a:gd name="connsiteY0" fmla="*/ 2126 h 35277"/>
                <a:gd name="connsiteX1" fmla="*/ 0 w 28222"/>
                <a:gd name="connsiteY1" fmla="*/ 29008 h 35277"/>
                <a:gd name="connsiteX2" fmla="*/ 15593 w 28222"/>
                <a:gd name="connsiteY2" fmla="*/ 37898 h 35277"/>
                <a:gd name="connsiteX3" fmla="*/ 31115 w 28222"/>
                <a:gd name="connsiteY3" fmla="*/ 11016 h 35277"/>
                <a:gd name="connsiteX4" fmla="*/ 15522 w 28222"/>
                <a:gd name="connsiteY4" fmla="*/ 2126 h 35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222" h="35277">
                  <a:moveTo>
                    <a:pt x="15522" y="2126"/>
                  </a:moveTo>
                  <a:cubicBezTo>
                    <a:pt x="6914" y="7065"/>
                    <a:pt x="0" y="19130"/>
                    <a:pt x="0" y="29008"/>
                  </a:cubicBezTo>
                  <a:cubicBezTo>
                    <a:pt x="0" y="38886"/>
                    <a:pt x="6985" y="42837"/>
                    <a:pt x="15593" y="37898"/>
                  </a:cubicBezTo>
                  <a:cubicBezTo>
                    <a:pt x="24201" y="32959"/>
                    <a:pt x="31115" y="20894"/>
                    <a:pt x="31115" y="11016"/>
                  </a:cubicBezTo>
                  <a:cubicBezTo>
                    <a:pt x="31115" y="1139"/>
                    <a:pt x="24130" y="-2813"/>
                    <a:pt x="15522" y="2126"/>
                  </a:cubicBezTo>
                </a:path>
              </a:pathLst>
            </a:custGeom>
            <a:solidFill>
              <a:schemeClr val="accent2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grpSp>
          <p:nvGrpSpPr>
            <p:cNvPr id="294" name="Graphic 3">
              <a:extLst>
                <a:ext uri="{FF2B5EF4-FFF2-40B4-BE49-F238E27FC236}">
                  <a16:creationId xmlns:a16="http://schemas.microsoft.com/office/drawing/2014/main" xmlns="" id="{C808E1AE-C47A-4EC8-9013-33ED2C45AEE2}"/>
                </a:ext>
              </a:extLst>
            </p:cNvPr>
            <p:cNvGrpSpPr/>
            <p:nvPr/>
          </p:nvGrpSpPr>
          <p:grpSpPr>
            <a:xfrm>
              <a:off x="2911193" y="1916007"/>
              <a:ext cx="84667" cy="91722"/>
              <a:chOff x="2911193" y="1916007"/>
              <a:chExt cx="84667" cy="91722"/>
            </a:xfrm>
            <a:solidFill>
              <a:schemeClr val="accent1"/>
            </a:solidFill>
          </p:grpSpPr>
          <p:sp>
            <p:nvSpPr>
              <p:cNvPr id="382" name="Freeform: Shape 381">
                <a:extLst>
                  <a:ext uri="{FF2B5EF4-FFF2-40B4-BE49-F238E27FC236}">
                    <a16:creationId xmlns:a16="http://schemas.microsoft.com/office/drawing/2014/main" xmlns="" id="{C5A5A848-FBCE-4689-92C0-E1612367796E}"/>
                  </a:ext>
                </a:extLst>
              </p:cNvPr>
              <p:cNvSpPr/>
              <p:nvPr/>
            </p:nvSpPr>
            <p:spPr>
              <a:xfrm>
                <a:off x="2911193" y="1916007"/>
                <a:ext cx="70556" cy="77611"/>
              </a:xfrm>
              <a:custGeom>
                <a:avLst/>
                <a:gdLst>
                  <a:gd name="connsiteX0" fmla="*/ 26176 w 70555"/>
                  <a:gd name="connsiteY0" fmla="*/ 59055 h 77611"/>
                  <a:gd name="connsiteX1" fmla="*/ 26529 w 70555"/>
                  <a:gd name="connsiteY1" fmla="*/ 56938 h 77611"/>
                  <a:gd name="connsiteX2" fmla="*/ 26811 w 70555"/>
                  <a:gd name="connsiteY2" fmla="*/ 55457 h 77611"/>
                  <a:gd name="connsiteX3" fmla="*/ 27164 w 70555"/>
                  <a:gd name="connsiteY3" fmla="*/ 54116 h 77611"/>
                  <a:gd name="connsiteX4" fmla="*/ 27658 w 70555"/>
                  <a:gd name="connsiteY4" fmla="*/ 52211 h 77611"/>
                  <a:gd name="connsiteX5" fmla="*/ 28011 w 70555"/>
                  <a:gd name="connsiteY5" fmla="*/ 51082 h 77611"/>
                  <a:gd name="connsiteX6" fmla="*/ 28716 w 70555"/>
                  <a:gd name="connsiteY6" fmla="*/ 48966 h 77611"/>
                  <a:gd name="connsiteX7" fmla="*/ 29069 w 70555"/>
                  <a:gd name="connsiteY7" fmla="*/ 48048 h 77611"/>
                  <a:gd name="connsiteX8" fmla="*/ 30268 w 70555"/>
                  <a:gd name="connsiteY8" fmla="*/ 45085 h 77611"/>
                  <a:gd name="connsiteX9" fmla="*/ 30409 w 70555"/>
                  <a:gd name="connsiteY9" fmla="*/ 44732 h 77611"/>
                  <a:gd name="connsiteX10" fmla="*/ 31609 w 70555"/>
                  <a:gd name="connsiteY10" fmla="*/ 42122 h 77611"/>
                  <a:gd name="connsiteX11" fmla="*/ 32032 w 70555"/>
                  <a:gd name="connsiteY11" fmla="*/ 41346 h 77611"/>
                  <a:gd name="connsiteX12" fmla="*/ 33302 w 70555"/>
                  <a:gd name="connsiteY12" fmla="*/ 38947 h 77611"/>
                  <a:gd name="connsiteX13" fmla="*/ 33584 w 70555"/>
                  <a:gd name="connsiteY13" fmla="*/ 38453 h 77611"/>
                  <a:gd name="connsiteX14" fmla="*/ 35278 w 70555"/>
                  <a:gd name="connsiteY14" fmla="*/ 35701 h 77611"/>
                  <a:gd name="connsiteX15" fmla="*/ 35772 w 70555"/>
                  <a:gd name="connsiteY15" fmla="*/ 34925 h 77611"/>
                  <a:gd name="connsiteX16" fmla="*/ 37112 w 70555"/>
                  <a:gd name="connsiteY16" fmla="*/ 33020 h 77611"/>
                  <a:gd name="connsiteX17" fmla="*/ 37888 w 70555"/>
                  <a:gd name="connsiteY17" fmla="*/ 32032 h 77611"/>
                  <a:gd name="connsiteX18" fmla="*/ 39088 w 70555"/>
                  <a:gd name="connsiteY18" fmla="*/ 30480 h 77611"/>
                  <a:gd name="connsiteX19" fmla="*/ 40146 w 70555"/>
                  <a:gd name="connsiteY19" fmla="*/ 29210 h 77611"/>
                  <a:gd name="connsiteX20" fmla="*/ 41134 w 70555"/>
                  <a:gd name="connsiteY20" fmla="*/ 28081 h 77611"/>
                  <a:gd name="connsiteX21" fmla="*/ 42898 w 70555"/>
                  <a:gd name="connsiteY21" fmla="*/ 26176 h 77611"/>
                  <a:gd name="connsiteX22" fmla="*/ 43815 w 70555"/>
                  <a:gd name="connsiteY22" fmla="*/ 25259 h 77611"/>
                  <a:gd name="connsiteX23" fmla="*/ 47554 w 70555"/>
                  <a:gd name="connsiteY23" fmla="*/ 21943 h 77611"/>
                  <a:gd name="connsiteX24" fmla="*/ 48260 w 70555"/>
                  <a:gd name="connsiteY24" fmla="*/ 21449 h 77611"/>
                  <a:gd name="connsiteX25" fmla="*/ 52423 w 70555"/>
                  <a:gd name="connsiteY25" fmla="*/ 18627 h 77611"/>
                  <a:gd name="connsiteX26" fmla="*/ 55809 w 70555"/>
                  <a:gd name="connsiteY26" fmla="*/ 16933 h 77611"/>
                  <a:gd name="connsiteX27" fmla="*/ 56868 w 70555"/>
                  <a:gd name="connsiteY27" fmla="*/ 16510 h 77611"/>
                  <a:gd name="connsiteX28" fmla="*/ 58773 w 70555"/>
                  <a:gd name="connsiteY28" fmla="*/ 15875 h 77611"/>
                  <a:gd name="connsiteX29" fmla="*/ 59972 w 70555"/>
                  <a:gd name="connsiteY29" fmla="*/ 15522 h 77611"/>
                  <a:gd name="connsiteX30" fmla="*/ 61031 w 70555"/>
                  <a:gd name="connsiteY30" fmla="*/ 15311 h 77611"/>
                  <a:gd name="connsiteX31" fmla="*/ 62442 w 70555"/>
                  <a:gd name="connsiteY31" fmla="*/ 15099 h 77611"/>
                  <a:gd name="connsiteX32" fmla="*/ 63218 w 70555"/>
                  <a:gd name="connsiteY32" fmla="*/ 15028 h 77611"/>
                  <a:gd name="connsiteX33" fmla="*/ 64911 w 70555"/>
                  <a:gd name="connsiteY33" fmla="*/ 15028 h 77611"/>
                  <a:gd name="connsiteX34" fmla="*/ 65334 w 70555"/>
                  <a:gd name="connsiteY34" fmla="*/ 15028 h 77611"/>
                  <a:gd name="connsiteX35" fmla="*/ 67310 w 70555"/>
                  <a:gd name="connsiteY35" fmla="*/ 15311 h 77611"/>
                  <a:gd name="connsiteX36" fmla="*/ 67804 w 70555"/>
                  <a:gd name="connsiteY36" fmla="*/ 15452 h 77611"/>
                  <a:gd name="connsiteX37" fmla="*/ 69286 w 70555"/>
                  <a:gd name="connsiteY37" fmla="*/ 15875 h 77611"/>
                  <a:gd name="connsiteX38" fmla="*/ 69709 w 70555"/>
                  <a:gd name="connsiteY38" fmla="*/ 16016 h 77611"/>
                  <a:gd name="connsiteX39" fmla="*/ 71473 w 70555"/>
                  <a:gd name="connsiteY39" fmla="*/ 16863 h 77611"/>
                  <a:gd name="connsiteX40" fmla="*/ 45508 w 70555"/>
                  <a:gd name="connsiteY40" fmla="*/ 1764 h 77611"/>
                  <a:gd name="connsiteX41" fmla="*/ 45367 w 70555"/>
                  <a:gd name="connsiteY41" fmla="*/ 1693 h 77611"/>
                  <a:gd name="connsiteX42" fmla="*/ 44027 w 70555"/>
                  <a:gd name="connsiteY42" fmla="*/ 1058 h 77611"/>
                  <a:gd name="connsiteX43" fmla="*/ 43744 w 70555"/>
                  <a:gd name="connsiteY43" fmla="*/ 988 h 77611"/>
                  <a:gd name="connsiteX44" fmla="*/ 43321 w 70555"/>
                  <a:gd name="connsiteY44" fmla="*/ 847 h 77611"/>
                  <a:gd name="connsiteX45" fmla="*/ 42616 w 70555"/>
                  <a:gd name="connsiteY45" fmla="*/ 635 h 77611"/>
                  <a:gd name="connsiteX46" fmla="*/ 41839 w 70555"/>
                  <a:gd name="connsiteY46" fmla="*/ 423 h 77611"/>
                  <a:gd name="connsiteX47" fmla="*/ 41346 w 70555"/>
                  <a:gd name="connsiteY47" fmla="*/ 282 h 77611"/>
                  <a:gd name="connsiteX48" fmla="*/ 41063 w 70555"/>
                  <a:gd name="connsiteY48" fmla="*/ 212 h 77611"/>
                  <a:gd name="connsiteX49" fmla="*/ 39441 w 70555"/>
                  <a:gd name="connsiteY49" fmla="*/ 0 h 77611"/>
                  <a:gd name="connsiteX50" fmla="*/ 39370 w 70555"/>
                  <a:gd name="connsiteY50" fmla="*/ 0 h 77611"/>
                  <a:gd name="connsiteX51" fmla="*/ 38947 w 70555"/>
                  <a:gd name="connsiteY51" fmla="*/ 0 h 77611"/>
                  <a:gd name="connsiteX52" fmla="*/ 37677 w 70555"/>
                  <a:gd name="connsiteY52" fmla="*/ 0 h 77611"/>
                  <a:gd name="connsiteX53" fmla="*/ 37253 w 70555"/>
                  <a:gd name="connsiteY53" fmla="*/ 71 h 77611"/>
                  <a:gd name="connsiteX54" fmla="*/ 36477 w 70555"/>
                  <a:gd name="connsiteY54" fmla="*/ 141 h 77611"/>
                  <a:gd name="connsiteX55" fmla="*/ 35701 w 70555"/>
                  <a:gd name="connsiteY55" fmla="*/ 212 h 77611"/>
                  <a:gd name="connsiteX56" fmla="*/ 35066 w 70555"/>
                  <a:gd name="connsiteY56" fmla="*/ 353 h 77611"/>
                  <a:gd name="connsiteX57" fmla="*/ 34008 w 70555"/>
                  <a:gd name="connsiteY57" fmla="*/ 565 h 77611"/>
                  <a:gd name="connsiteX58" fmla="*/ 33443 w 70555"/>
                  <a:gd name="connsiteY58" fmla="*/ 706 h 77611"/>
                  <a:gd name="connsiteX59" fmla="*/ 32808 w 70555"/>
                  <a:gd name="connsiteY59" fmla="*/ 917 h 77611"/>
                  <a:gd name="connsiteX60" fmla="*/ 30903 w 70555"/>
                  <a:gd name="connsiteY60" fmla="*/ 1552 h 77611"/>
                  <a:gd name="connsiteX61" fmla="*/ 30268 w 70555"/>
                  <a:gd name="connsiteY61" fmla="*/ 1764 h 77611"/>
                  <a:gd name="connsiteX62" fmla="*/ 29916 w 70555"/>
                  <a:gd name="connsiteY62" fmla="*/ 1976 h 77611"/>
                  <a:gd name="connsiteX63" fmla="*/ 26529 w 70555"/>
                  <a:gd name="connsiteY63" fmla="*/ 3669 h 77611"/>
                  <a:gd name="connsiteX64" fmla="*/ 22366 w 70555"/>
                  <a:gd name="connsiteY64" fmla="*/ 6491 h 77611"/>
                  <a:gd name="connsiteX65" fmla="*/ 21661 w 70555"/>
                  <a:gd name="connsiteY65" fmla="*/ 6985 h 77611"/>
                  <a:gd name="connsiteX66" fmla="*/ 17921 w 70555"/>
                  <a:gd name="connsiteY66" fmla="*/ 10301 h 77611"/>
                  <a:gd name="connsiteX67" fmla="*/ 17639 w 70555"/>
                  <a:gd name="connsiteY67" fmla="*/ 10583 h 77611"/>
                  <a:gd name="connsiteX68" fmla="*/ 17074 w 70555"/>
                  <a:gd name="connsiteY68" fmla="*/ 11218 h 77611"/>
                  <a:gd name="connsiteX69" fmla="*/ 15311 w 70555"/>
                  <a:gd name="connsiteY69" fmla="*/ 13123 h 77611"/>
                  <a:gd name="connsiteX70" fmla="*/ 14746 w 70555"/>
                  <a:gd name="connsiteY70" fmla="*/ 13758 h 77611"/>
                  <a:gd name="connsiteX71" fmla="*/ 14323 w 70555"/>
                  <a:gd name="connsiteY71" fmla="*/ 14323 h 77611"/>
                  <a:gd name="connsiteX72" fmla="*/ 13264 w 70555"/>
                  <a:gd name="connsiteY72" fmla="*/ 15593 h 77611"/>
                  <a:gd name="connsiteX73" fmla="*/ 12559 w 70555"/>
                  <a:gd name="connsiteY73" fmla="*/ 16440 h 77611"/>
                  <a:gd name="connsiteX74" fmla="*/ 12065 w 70555"/>
                  <a:gd name="connsiteY74" fmla="*/ 17145 h 77611"/>
                  <a:gd name="connsiteX75" fmla="*/ 11289 w 70555"/>
                  <a:gd name="connsiteY75" fmla="*/ 18133 h 77611"/>
                  <a:gd name="connsiteX76" fmla="*/ 10795 w 70555"/>
                  <a:gd name="connsiteY76" fmla="*/ 18838 h 77611"/>
                  <a:gd name="connsiteX77" fmla="*/ 10019 w 70555"/>
                  <a:gd name="connsiteY77" fmla="*/ 20038 h 77611"/>
                  <a:gd name="connsiteX78" fmla="*/ 9525 w 70555"/>
                  <a:gd name="connsiteY78" fmla="*/ 20814 h 77611"/>
                  <a:gd name="connsiteX79" fmla="*/ 9313 w 70555"/>
                  <a:gd name="connsiteY79" fmla="*/ 21167 h 77611"/>
                  <a:gd name="connsiteX80" fmla="*/ 7902 w 70555"/>
                  <a:gd name="connsiteY80" fmla="*/ 23424 h 77611"/>
                  <a:gd name="connsiteX81" fmla="*/ 7832 w 70555"/>
                  <a:gd name="connsiteY81" fmla="*/ 23566 h 77611"/>
                  <a:gd name="connsiteX82" fmla="*/ 7549 w 70555"/>
                  <a:gd name="connsiteY82" fmla="*/ 23989 h 77611"/>
                  <a:gd name="connsiteX83" fmla="*/ 6632 w 70555"/>
                  <a:gd name="connsiteY83" fmla="*/ 25612 h 77611"/>
                  <a:gd name="connsiteX84" fmla="*/ 6209 w 70555"/>
                  <a:gd name="connsiteY84" fmla="*/ 26388 h 77611"/>
                  <a:gd name="connsiteX85" fmla="*/ 5786 w 70555"/>
                  <a:gd name="connsiteY85" fmla="*/ 27164 h 77611"/>
                  <a:gd name="connsiteX86" fmla="*/ 5433 w 70555"/>
                  <a:gd name="connsiteY86" fmla="*/ 27870 h 77611"/>
                  <a:gd name="connsiteX87" fmla="*/ 4586 w 70555"/>
                  <a:gd name="connsiteY87" fmla="*/ 29774 h 77611"/>
                  <a:gd name="connsiteX88" fmla="*/ 4445 w 70555"/>
                  <a:gd name="connsiteY88" fmla="*/ 30127 h 77611"/>
                  <a:gd name="connsiteX89" fmla="*/ 4374 w 70555"/>
                  <a:gd name="connsiteY89" fmla="*/ 30198 h 77611"/>
                  <a:gd name="connsiteX90" fmla="*/ 3387 w 70555"/>
                  <a:gd name="connsiteY90" fmla="*/ 32597 h 77611"/>
                  <a:gd name="connsiteX91" fmla="*/ 3246 w 70555"/>
                  <a:gd name="connsiteY91" fmla="*/ 33020 h 77611"/>
                  <a:gd name="connsiteX92" fmla="*/ 2963 w 70555"/>
                  <a:gd name="connsiteY92" fmla="*/ 33937 h 77611"/>
                  <a:gd name="connsiteX93" fmla="*/ 2540 w 70555"/>
                  <a:gd name="connsiteY93" fmla="*/ 35137 h 77611"/>
                  <a:gd name="connsiteX94" fmla="*/ 2258 w 70555"/>
                  <a:gd name="connsiteY94" fmla="*/ 36054 h 77611"/>
                  <a:gd name="connsiteX95" fmla="*/ 1905 w 70555"/>
                  <a:gd name="connsiteY95" fmla="*/ 37183 h 77611"/>
                  <a:gd name="connsiteX96" fmla="*/ 1693 w 70555"/>
                  <a:gd name="connsiteY96" fmla="*/ 37888 h 77611"/>
                  <a:gd name="connsiteX97" fmla="*/ 1411 w 70555"/>
                  <a:gd name="connsiteY97" fmla="*/ 39088 h 77611"/>
                  <a:gd name="connsiteX98" fmla="*/ 1058 w 70555"/>
                  <a:gd name="connsiteY98" fmla="*/ 40428 h 77611"/>
                  <a:gd name="connsiteX99" fmla="*/ 917 w 70555"/>
                  <a:gd name="connsiteY99" fmla="*/ 40922 h 77611"/>
                  <a:gd name="connsiteX100" fmla="*/ 776 w 70555"/>
                  <a:gd name="connsiteY100" fmla="*/ 41910 h 77611"/>
                  <a:gd name="connsiteX101" fmla="*/ 423 w 70555"/>
                  <a:gd name="connsiteY101" fmla="*/ 44027 h 77611"/>
                  <a:gd name="connsiteX102" fmla="*/ 353 w 70555"/>
                  <a:gd name="connsiteY102" fmla="*/ 44591 h 77611"/>
                  <a:gd name="connsiteX103" fmla="*/ 282 w 70555"/>
                  <a:gd name="connsiteY103" fmla="*/ 45156 h 77611"/>
                  <a:gd name="connsiteX104" fmla="*/ 0 w 70555"/>
                  <a:gd name="connsiteY104" fmla="*/ 49812 h 77611"/>
                  <a:gd name="connsiteX105" fmla="*/ 7832 w 70555"/>
                  <a:gd name="connsiteY105" fmla="*/ 66957 h 77611"/>
                  <a:gd name="connsiteX106" fmla="*/ 33796 w 70555"/>
                  <a:gd name="connsiteY106" fmla="*/ 82056 h 77611"/>
                  <a:gd name="connsiteX107" fmla="*/ 25964 w 70555"/>
                  <a:gd name="connsiteY107" fmla="*/ 64911 h 77611"/>
                  <a:gd name="connsiteX108" fmla="*/ 26247 w 70555"/>
                  <a:gd name="connsiteY108" fmla="*/ 60255 h 77611"/>
                  <a:gd name="connsiteX109" fmla="*/ 26176 w 70555"/>
                  <a:gd name="connsiteY109" fmla="*/ 59055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</a:cxnLst>
                <a:rect l="l" t="t" r="r" b="b"/>
                <a:pathLst>
                  <a:path w="70555" h="77611">
                    <a:moveTo>
                      <a:pt x="26176" y="59055"/>
                    </a:moveTo>
                    <a:cubicBezTo>
                      <a:pt x="26247" y="58349"/>
                      <a:pt x="26388" y="57644"/>
                      <a:pt x="26529" y="56938"/>
                    </a:cubicBezTo>
                    <a:cubicBezTo>
                      <a:pt x="26599" y="56444"/>
                      <a:pt x="26741" y="55951"/>
                      <a:pt x="26811" y="55457"/>
                    </a:cubicBezTo>
                    <a:cubicBezTo>
                      <a:pt x="26882" y="55033"/>
                      <a:pt x="27023" y="54540"/>
                      <a:pt x="27164" y="54116"/>
                    </a:cubicBezTo>
                    <a:cubicBezTo>
                      <a:pt x="27305" y="53481"/>
                      <a:pt x="27517" y="52846"/>
                      <a:pt x="27658" y="52211"/>
                    </a:cubicBezTo>
                    <a:cubicBezTo>
                      <a:pt x="27799" y="51858"/>
                      <a:pt x="27869" y="51505"/>
                      <a:pt x="28011" y="51082"/>
                    </a:cubicBezTo>
                    <a:cubicBezTo>
                      <a:pt x="28222" y="50377"/>
                      <a:pt x="28504" y="49671"/>
                      <a:pt x="28716" y="48966"/>
                    </a:cubicBezTo>
                    <a:cubicBezTo>
                      <a:pt x="28787" y="48683"/>
                      <a:pt x="28928" y="48401"/>
                      <a:pt x="29069" y="48048"/>
                    </a:cubicBezTo>
                    <a:cubicBezTo>
                      <a:pt x="29422" y="47061"/>
                      <a:pt x="29845" y="46073"/>
                      <a:pt x="30268" y="45085"/>
                    </a:cubicBezTo>
                    <a:cubicBezTo>
                      <a:pt x="30339" y="44944"/>
                      <a:pt x="30409" y="44873"/>
                      <a:pt x="30409" y="44732"/>
                    </a:cubicBezTo>
                    <a:cubicBezTo>
                      <a:pt x="30762" y="43886"/>
                      <a:pt x="31186" y="43039"/>
                      <a:pt x="31609" y="42122"/>
                    </a:cubicBezTo>
                    <a:cubicBezTo>
                      <a:pt x="31750" y="41839"/>
                      <a:pt x="31891" y="41557"/>
                      <a:pt x="32032" y="41346"/>
                    </a:cubicBezTo>
                    <a:cubicBezTo>
                      <a:pt x="32456" y="40569"/>
                      <a:pt x="32879" y="39723"/>
                      <a:pt x="33302" y="38947"/>
                    </a:cubicBezTo>
                    <a:cubicBezTo>
                      <a:pt x="33373" y="38806"/>
                      <a:pt x="33443" y="38665"/>
                      <a:pt x="33584" y="38453"/>
                    </a:cubicBezTo>
                    <a:cubicBezTo>
                      <a:pt x="34149" y="37536"/>
                      <a:pt x="34713" y="36618"/>
                      <a:pt x="35278" y="35701"/>
                    </a:cubicBezTo>
                    <a:cubicBezTo>
                      <a:pt x="35419" y="35419"/>
                      <a:pt x="35631" y="35207"/>
                      <a:pt x="35772" y="34925"/>
                    </a:cubicBezTo>
                    <a:cubicBezTo>
                      <a:pt x="36195" y="34290"/>
                      <a:pt x="36618" y="33655"/>
                      <a:pt x="37112" y="33020"/>
                    </a:cubicBezTo>
                    <a:cubicBezTo>
                      <a:pt x="37324" y="32667"/>
                      <a:pt x="37606" y="32315"/>
                      <a:pt x="37888" y="32032"/>
                    </a:cubicBezTo>
                    <a:cubicBezTo>
                      <a:pt x="38312" y="31538"/>
                      <a:pt x="38664" y="30974"/>
                      <a:pt x="39088" y="30480"/>
                    </a:cubicBezTo>
                    <a:cubicBezTo>
                      <a:pt x="39441" y="30057"/>
                      <a:pt x="39793" y="29633"/>
                      <a:pt x="40146" y="29210"/>
                    </a:cubicBezTo>
                    <a:cubicBezTo>
                      <a:pt x="40499" y="28787"/>
                      <a:pt x="40852" y="28434"/>
                      <a:pt x="41134" y="28081"/>
                    </a:cubicBezTo>
                    <a:cubicBezTo>
                      <a:pt x="41698" y="27446"/>
                      <a:pt x="42333" y="26811"/>
                      <a:pt x="42898" y="26176"/>
                    </a:cubicBezTo>
                    <a:cubicBezTo>
                      <a:pt x="43180" y="25894"/>
                      <a:pt x="43462" y="25612"/>
                      <a:pt x="43815" y="25259"/>
                    </a:cubicBezTo>
                    <a:cubicBezTo>
                      <a:pt x="45014" y="24059"/>
                      <a:pt x="46284" y="23001"/>
                      <a:pt x="47554" y="21943"/>
                    </a:cubicBezTo>
                    <a:cubicBezTo>
                      <a:pt x="47766" y="21731"/>
                      <a:pt x="48048" y="21590"/>
                      <a:pt x="48260" y="21449"/>
                    </a:cubicBezTo>
                    <a:cubicBezTo>
                      <a:pt x="49601" y="20391"/>
                      <a:pt x="51012" y="19473"/>
                      <a:pt x="52423" y="18627"/>
                    </a:cubicBezTo>
                    <a:cubicBezTo>
                      <a:pt x="53552" y="17992"/>
                      <a:pt x="54681" y="17427"/>
                      <a:pt x="55809" y="16933"/>
                    </a:cubicBezTo>
                    <a:cubicBezTo>
                      <a:pt x="56162" y="16792"/>
                      <a:pt x="56515" y="16651"/>
                      <a:pt x="56868" y="16510"/>
                    </a:cubicBezTo>
                    <a:cubicBezTo>
                      <a:pt x="57503" y="16298"/>
                      <a:pt x="58138" y="16016"/>
                      <a:pt x="58773" y="15875"/>
                    </a:cubicBezTo>
                    <a:cubicBezTo>
                      <a:pt x="59196" y="15734"/>
                      <a:pt x="59549" y="15663"/>
                      <a:pt x="59972" y="15522"/>
                    </a:cubicBezTo>
                    <a:cubicBezTo>
                      <a:pt x="60325" y="15452"/>
                      <a:pt x="60678" y="15381"/>
                      <a:pt x="61031" y="15311"/>
                    </a:cubicBezTo>
                    <a:cubicBezTo>
                      <a:pt x="61524" y="15240"/>
                      <a:pt x="62018" y="15169"/>
                      <a:pt x="62442" y="15099"/>
                    </a:cubicBezTo>
                    <a:cubicBezTo>
                      <a:pt x="62724" y="15099"/>
                      <a:pt x="63006" y="15028"/>
                      <a:pt x="63218" y="15028"/>
                    </a:cubicBezTo>
                    <a:cubicBezTo>
                      <a:pt x="63782" y="14958"/>
                      <a:pt x="64347" y="14958"/>
                      <a:pt x="64911" y="15028"/>
                    </a:cubicBezTo>
                    <a:cubicBezTo>
                      <a:pt x="65052" y="15028"/>
                      <a:pt x="65193" y="15028"/>
                      <a:pt x="65334" y="15028"/>
                    </a:cubicBezTo>
                    <a:cubicBezTo>
                      <a:pt x="66040" y="15099"/>
                      <a:pt x="66675" y="15169"/>
                      <a:pt x="67310" y="15311"/>
                    </a:cubicBezTo>
                    <a:cubicBezTo>
                      <a:pt x="67451" y="15311"/>
                      <a:pt x="67592" y="15381"/>
                      <a:pt x="67804" y="15452"/>
                    </a:cubicBezTo>
                    <a:cubicBezTo>
                      <a:pt x="68298" y="15593"/>
                      <a:pt x="68792" y="15734"/>
                      <a:pt x="69286" y="15875"/>
                    </a:cubicBezTo>
                    <a:cubicBezTo>
                      <a:pt x="69427" y="15946"/>
                      <a:pt x="69568" y="15946"/>
                      <a:pt x="69709" y="16016"/>
                    </a:cubicBezTo>
                    <a:cubicBezTo>
                      <a:pt x="70344" y="16228"/>
                      <a:pt x="70908" y="16510"/>
                      <a:pt x="71473" y="16863"/>
                    </a:cubicBezTo>
                    <a:lnTo>
                      <a:pt x="45508" y="1764"/>
                    </a:lnTo>
                    <a:cubicBezTo>
                      <a:pt x="45438" y="1764"/>
                      <a:pt x="45438" y="1693"/>
                      <a:pt x="45367" y="1693"/>
                    </a:cubicBezTo>
                    <a:cubicBezTo>
                      <a:pt x="44944" y="1482"/>
                      <a:pt x="44521" y="1200"/>
                      <a:pt x="44027" y="1058"/>
                    </a:cubicBezTo>
                    <a:cubicBezTo>
                      <a:pt x="43956" y="988"/>
                      <a:pt x="43815" y="988"/>
                      <a:pt x="43744" y="988"/>
                    </a:cubicBezTo>
                    <a:cubicBezTo>
                      <a:pt x="43603" y="917"/>
                      <a:pt x="43462" y="847"/>
                      <a:pt x="43321" y="847"/>
                    </a:cubicBezTo>
                    <a:cubicBezTo>
                      <a:pt x="43109" y="776"/>
                      <a:pt x="42898" y="706"/>
                      <a:pt x="42616" y="635"/>
                    </a:cubicBezTo>
                    <a:cubicBezTo>
                      <a:pt x="42333" y="565"/>
                      <a:pt x="42122" y="494"/>
                      <a:pt x="41839" y="423"/>
                    </a:cubicBezTo>
                    <a:cubicBezTo>
                      <a:pt x="41698" y="353"/>
                      <a:pt x="41557" y="353"/>
                      <a:pt x="41346" y="282"/>
                    </a:cubicBezTo>
                    <a:cubicBezTo>
                      <a:pt x="41275" y="282"/>
                      <a:pt x="41204" y="212"/>
                      <a:pt x="41063" y="212"/>
                    </a:cubicBezTo>
                    <a:cubicBezTo>
                      <a:pt x="40569" y="141"/>
                      <a:pt x="40005" y="71"/>
                      <a:pt x="39441" y="0"/>
                    </a:cubicBezTo>
                    <a:cubicBezTo>
                      <a:pt x="39441" y="0"/>
                      <a:pt x="39370" y="0"/>
                      <a:pt x="39370" y="0"/>
                    </a:cubicBezTo>
                    <a:cubicBezTo>
                      <a:pt x="39229" y="0"/>
                      <a:pt x="39088" y="0"/>
                      <a:pt x="38947" y="0"/>
                    </a:cubicBezTo>
                    <a:cubicBezTo>
                      <a:pt x="38523" y="0"/>
                      <a:pt x="38100" y="0"/>
                      <a:pt x="37677" y="0"/>
                    </a:cubicBezTo>
                    <a:cubicBezTo>
                      <a:pt x="37536" y="0"/>
                      <a:pt x="37394" y="0"/>
                      <a:pt x="37253" y="71"/>
                    </a:cubicBezTo>
                    <a:cubicBezTo>
                      <a:pt x="36971" y="71"/>
                      <a:pt x="36689" y="141"/>
                      <a:pt x="36477" y="141"/>
                    </a:cubicBezTo>
                    <a:cubicBezTo>
                      <a:pt x="36195" y="141"/>
                      <a:pt x="35983" y="212"/>
                      <a:pt x="35701" y="212"/>
                    </a:cubicBezTo>
                    <a:cubicBezTo>
                      <a:pt x="35489" y="212"/>
                      <a:pt x="35278" y="282"/>
                      <a:pt x="35066" y="353"/>
                    </a:cubicBezTo>
                    <a:cubicBezTo>
                      <a:pt x="34713" y="423"/>
                      <a:pt x="34361" y="494"/>
                      <a:pt x="34008" y="565"/>
                    </a:cubicBezTo>
                    <a:cubicBezTo>
                      <a:pt x="33796" y="635"/>
                      <a:pt x="33584" y="635"/>
                      <a:pt x="33443" y="706"/>
                    </a:cubicBezTo>
                    <a:cubicBezTo>
                      <a:pt x="33232" y="776"/>
                      <a:pt x="33020" y="847"/>
                      <a:pt x="32808" y="917"/>
                    </a:cubicBezTo>
                    <a:cubicBezTo>
                      <a:pt x="32173" y="1129"/>
                      <a:pt x="31538" y="1341"/>
                      <a:pt x="30903" y="1552"/>
                    </a:cubicBezTo>
                    <a:cubicBezTo>
                      <a:pt x="30692" y="1623"/>
                      <a:pt x="30480" y="1693"/>
                      <a:pt x="30268" y="1764"/>
                    </a:cubicBezTo>
                    <a:cubicBezTo>
                      <a:pt x="30127" y="1835"/>
                      <a:pt x="29986" y="1905"/>
                      <a:pt x="29916" y="1976"/>
                    </a:cubicBezTo>
                    <a:cubicBezTo>
                      <a:pt x="28787" y="2469"/>
                      <a:pt x="27728" y="2963"/>
                      <a:pt x="26529" y="3669"/>
                    </a:cubicBezTo>
                    <a:cubicBezTo>
                      <a:pt x="25118" y="4516"/>
                      <a:pt x="23707" y="5433"/>
                      <a:pt x="22366" y="6491"/>
                    </a:cubicBezTo>
                    <a:cubicBezTo>
                      <a:pt x="22154" y="6632"/>
                      <a:pt x="21872" y="6844"/>
                      <a:pt x="21661" y="6985"/>
                    </a:cubicBezTo>
                    <a:cubicBezTo>
                      <a:pt x="20391" y="7973"/>
                      <a:pt x="19121" y="9102"/>
                      <a:pt x="17921" y="10301"/>
                    </a:cubicBezTo>
                    <a:cubicBezTo>
                      <a:pt x="17851" y="10372"/>
                      <a:pt x="17709" y="10513"/>
                      <a:pt x="17639" y="10583"/>
                    </a:cubicBezTo>
                    <a:cubicBezTo>
                      <a:pt x="17427" y="10795"/>
                      <a:pt x="17286" y="11007"/>
                      <a:pt x="17074" y="11218"/>
                    </a:cubicBezTo>
                    <a:cubicBezTo>
                      <a:pt x="16439" y="11853"/>
                      <a:pt x="15875" y="12488"/>
                      <a:pt x="15311" y="13123"/>
                    </a:cubicBezTo>
                    <a:cubicBezTo>
                      <a:pt x="15099" y="13335"/>
                      <a:pt x="14958" y="13547"/>
                      <a:pt x="14746" y="13758"/>
                    </a:cubicBezTo>
                    <a:cubicBezTo>
                      <a:pt x="14605" y="13970"/>
                      <a:pt x="14464" y="14111"/>
                      <a:pt x="14323" y="14323"/>
                    </a:cubicBezTo>
                    <a:cubicBezTo>
                      <a:pt x="13970" y="14746"/>
                      <a:pt x="13617" y="15169"/>
                      <a:pt x="13264" y="15593"/>
                    </a:cubicBezTo>
                    <a:cubicBezTo>
                      <a:pt x="13053" y="15875"/>
                      <a:pt x="12771" y="16157"/>
                      <a:pt x="12559" y="16440"/>
                    </a:cubicBezTo>
                    <a:cubicBezTo>
                      <a:pt x="12347" y="16651"/>
                      <a:pt x="12206" y="16933"/>
                      <a:pt x="12065" y="17145"/>
                    </a:cubicBezTo>
                    <a:cubicBezTo>
                      <a:pt x="11783" y="17498"/>
                      <a:pt x="11571" y="17851"/>
                      <a:pt x="11289" y="18133"/>
                    </a:cubicBezTo>
                    <a:cubicBezTo>
                      <a:pt x="11148" y="18344"/>
                      <a:pt x="10936" y="18556"/>
                      <a:pt x="10795" y="18838"/>
                    </a:cubicBezTo>
                    <a:cubicBezTo>
                      <a:pt x="10513" y="19262"/>
                      <a:pt x="10231" y="19614"/>
                      <a:pt x="10019" y="20038"/>
                    </a:cubicBezTo>
                    <a:cubicBezTo>
                      <a:pt x="9878" y="20320"/>
                      <a:pt x="9666" y="20532"/>
                      <a:pt x="9525" y="20814"/>
                    </a:cubicBezTo>
                    <a:cubicBezTo>
                      <a:pt x="9454" y="20955"/>
                      <a:pt x="9384" y="21026"/>
                      <a:pt x="9313" y="21167"/>
                    </a:cubicBezTo>
                    <a:cubicBezTo>
                      <a:pt x="8819" y="21943"/>
                      <a:pt x="8396" y="22648"/>
                      <a:pt x="7902" y="23424"/>
                    </a:cubicBezTo>
                    <a:cubicBezTo>
                      <a:pt x="7902" y="23495"/>
                      <a:pt x="7832" y="23495"/>
                      <a:pt x="7832" y="23566"/>
                    </a:cubicBezTo>
                    <a:cubicBezTo>
                      <a:pt x="7761" y="23707"/>
                      <a:pt x="7691" y="23848"/>
                      <a:pt x="7549" y="23989"/>
                    </a:cubicBezTo>
                    <a:cubicBezTo>
                      <a:pt x="7267" y="24553"/>
                      <a:pt x="6914" y="25047"/>
                      <a:pt x="6632" y="25612"/>
                    </a:cubicBezTo>
                    <a:cubicBezTo>
                      <a:pt x="6491" y="25894"/>
                      <a:pt x="6350" y="26106"/>
                      <a:pt x="6209" y="26388"/>
                    </a:cubicBezTo>
                    <a:cubicBezTo>
                      <a:pt x="6068" y="26670"/>
                      <a:pt x="5927" y="26952"/>
                      <a:pt x="5786" y="27164"/>
                    </a:cubicBezTo>
                    <a:cubicBezTo>
                      <a:pt x="5644" y="27376"/>
                      <a:pt x="5574" y="27658"/>
                      <a:pt x="5433" y="27870"/>
                    </a:cubicBezTo>
                    <a:cubicBezTo>
                      <a:pt x="5151" y="28505"/>
                      <a:pt x="4868" y="29139"/>
                      <a:pt x="4586" y="29774"/>
                    </a:cubicBezTo>
                    <a:cubicBezTo>
                      <a:pt x="4516" y="29915"/>
                      <a:pt x="4445" y="29986"/>
                      <a:pt x="4445" y="30127"/>
                    </a:cubicBezTo>
                    <a:cubicBezTo>
                      <a:pt x="4445" y="30127"/>
                      <a:pt x="4445" y="30198"/>
                      <a:pt x="4374" y="30198"/>
                    </a:cubicBezTo>
                    <a:cubicBezTo>
                      <a:pt x="4022" y="30974"/>
                      <a:pt x="3669" y="31821"/>
                      <a:pt x="3387" y="32597"/>
                    </a:cubicBezTo>
                    <a:cubicBezTo>
                      <a:pt x="3316" y="32738"/>
                      <a:pt x="3316" y="32879"/>
                      <a:pt x="3246" y="33020"/>
                    </a:cubicBezTo>
                    <a:cubicBezTo>
                      <a:pt x="3104" y="33302"/>
                      <a:pt x="3034" y="33585"/>
                      <a:pt x="2963" y="33937"/>
                    </a:cubicBezTo>
                    <a:cubicBezTo>
                      <a:pt x="2822" y="34361"/>
                      <a:pt x="2681" y="34713"/>
                      <a:pt x="2540" y="35137"/>
                    </a:cubicBezTo>
                    <a:cubicBezTo>
                      <a:pt x="2469" y="35419"/>
                      <a:pt x="2328" y="35772"/>
                      <a:pt x="2258" y="36054"/>
                    </a:cubicBezTo>
                    <a:cubicBezTo>
                      <a:pt x="2117" y="36407"/>
                      <a:pt x="2046" y="36759"/>
                      <a:pt x="1905" y="37183"/>
                    </a:cubicBezTo>
                    <a:cubicBezTo>
                      <a:pt x="1834" y="37394"/>
                      <a:pt x="1764" y="37606"/>
                      <a:pt x="1693" y="37888"/>
                    </a:cubicBezTo>
                    <a:cubicBezTo>
                      <a:pt x="1552" y="38312"/>
                      <a:pt x="1482" y="38735"/>
                      <a:pt x="1411" y="39088"/>
                    </a:cubicBezTo>
                    <a:cubicBezTo>
                      <a:pt x="1270" y="39511"/>
                      <a:pt x="1199" y="40005"/>
                      <a:pt x="1058" y="40428"/>
                    </a:cubicBezTo>
                    <a:cubicBezTo>
                      <a:pt x="988" y="40569"/>
                      <a:pt x="988" y="40710"/>
                      <a:pt x="917" y="40922"/>
                    </a:cubicBezTo>
                    <a:cubicBezTo>
                      <a:pt x="847" y="41275"/>
                      <a:pt x="847" y="41557"/>
                      <a:pt x="776" y="41910"/>
                    </a:cubicBezTo>
                    <a:cubicBezTo>
                      <a:pt x="635" y="42616"/>
                      <a:pt x="494" y="43321"/>
                      <a:pt x="423" y="44027"/>
                    </a:cubicBezTo>
                    <a:cubicBezTo>
                      <a:pt x="423" y="44238"/>
                      <a:pt x="353" y="44450"/>
                      <a:pt x="353" y="44591"/>
                    </a:cubicBezTo>
                    <a:cubicBezTo>
                      <a:pt x="353" y="44803"/>
                      <a:pt x="353" y="44944"/>
                      <a:pt x="282" y="45156"/>
                    </a:cubicBezTo>
                    <a:cubicBezTo>
                      <a:pt x="71" y="46708"/>
                      <a:pt x="0" y="48331"/>
                      <a:pt x="0" y="49812"/>
                    </a:cubicBezTo>
                    <a:cubicBezTo>
                      <a:pt x="0" y="58208"/>
                      <a:pt x="3034" y="64206"/>
                      <a:pt x="7832" y="66957"/>
                    </a:cubicBezTo>
                    <a:lnTo>
                      <a:pt x="33796" y="82056"/>
                    </a:lnTo>
                    <a:cubicBezTo>
                      <a:pt x="28998" y="79234"/>
                      <a:pt x="26035" y="73307"/>
                      <a:pt x="25964" y="64911"/>
                    </a:cubicBezTo>
                    <a:cubicBezTo>
                      <a:pt x="25964" y="63359"/>
                      <a:pt x="26106" y="61807"/>
                      <a:pt x="26247" y="60255"/>
                    </a:cubicBezTo>
                    <a:cubicBezTo>
                      <a:pt x="26106" y="59761"/>
                      <a:pt x="26106" y="59408"/>
                      <a:pt x="26176" y="59055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83" name="Freeform: Shape 382">
                <a:extLst>
                  <a:ext uri="{FF2B5EF4-FFF2-40B4-BE49-F238E27FC236}">
                    <a16:creationId xmlns:a16="http://schemas.microsoft.com/office/drawing/2014/main" xmlns="" id="{54EAF854-AEDD-4043-A29E-BB0B2D64DB0D}"/>
                  </a:ext>
                </a:extLst>
              </p:cNvPr>
              <p:cNvSpPr/>
              <p:nvPr/>
            </p:nvSpPr>
            <p:spPr>
              <a:xfrm>
                <a:off x="2925839" y="1921756"/>
                <a:ext cx="70556" cy="84667"/>
              </a:xfrm>
              <a:custGeom>
                <a:avLst/>
                <a:gdLst>
                  <a:gd name="connsiteX0" fmla="*/ 56707 w 70555"/>
                  <a:gd name="connsiteY0" fmla="*/ 10953 h 84666"/>
                  <a:gd name="connsiteX1" fmla="*/ 56628 w 70555"/>
                  <a:gd name="connsiteY1" fmla="*/ 54482 h 84666"/>
                  <a:gd name="connsiteX2" fmla="*/ 18850 w 70555"/>
                  <a:gd name="connsiteY2" fmla="*/ 76104 h 84666"/>
                  <a:gd name="connsiteX3" fmla="*/ 18929 w 70555"/>
                  <a:gd name="connsiteY3" fmla="*/ 32575 h 84666"/>
                  <a:gd name="connsiteX4" fmla="*/ 56707 w 70555"/>
                  <a:gd name="connsiteY4" fmla="*/ 10953 h 84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0555" h="84666">
                    <a:moveTo>
                      <a:pt x="56707" y="10953"/>
                    </a:moveTo>
                    <a:cubicBezTo>
                      <a:pt x="67118" y="17002"/>
                      <a:pt x="67082" y="36491"/>
                      <a:pt x="56628" y="54482"/>
                    </a:cubicBezTo>
                    <a:cubicBezTo>
                      <a:pt x="46174" y="72472"/>
                      <a:pt x="29260" y="82153"/>
                      <a:pt x="18850" y="76104"/>
                    </a:cubicBezTo>
                    <a:cubicBezTo>
                      <a:pt x="8439" y="70054"/>
                      <a:pt x="8475" y="50566"/>
                      <a:pt x="18929" y="32575"/>
                    </a:cubicBezTo>
                    <a:cubicBezTo>
                      <a:pt x="29383" y="14584"/>
                      <a:pt x="46297" y="4904"/>
                      <a:pt x="56707" y="1095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</p:grpSp>
        <p:sp>
          <p:nvSpPr>
            <p:cNvPr id="295" name="Freeform: Shape 294">
              <a:extLst>
                <a:ext uri="{FF2B5EF4-FFF2-40B4-BE49-F238E27FC236}">
                  <a16:creationId xmlns:a16="http://schemas.microsoft.com/office/drawing/2014/main" xmlns="" id="{7217E6CE-58C1-4E31-AEBD-C7BC10A3BAD0}"/>
                </a:ext>
              </a:extLst>
            </p:cNvPr>
            <p:cNvSpPr/>
            <p:nvPr/>
          </p:nvSpPr>
          <p:spPr>
            <a:xfrm>
              <a:off x="3165405" y="1651353"/>
              <a:ext cx="148167" cy="98778"/>
            </a:xfrm>
            <a:custGeom>
              <a:avLst/>
              <a:gdLst>
                <a:gd name="connsiteX0" fmla="*/ 16863 w 148166"/>
                <a:gd name="connsiteY0" fmla="*/ 0 h 98777"/>
                <a:gd name="connsiteX1" fmla="*/ 15452 w 148166"/>
                <a:gd name="connsiteY1" fmla="*/ 3175 h 98777"/>
                <a:gd name="connsiteX2" fmla="*/ 15452 w 148166"/>
                <a:gd name="connsiteY2" fmla="*/ 3175 h 98777"/>
                <a:gd name="connsiteX3" fmla="*/ 13899 w 148166"/>
                <a:gd name="connsiteY3" fmla="*/ 6138 h 98777"/>
                <a:gd name="connsiteX4" fmla="*/ 13758 w 148166"/>
                <a:gd name="connsiteY4" fmla="*/ 6350 h 98777"/>
                <a:gd name="connsiteX5" fmla="*/ 12065 w 148166"/>
                <a:gd name="connsiteY5" fmla="*/ 8961 h 98777"/>
                <a:gd name="connsiteX6" fmla="*/ 11783 w 148166"/>
                <a:gd name="connsiteY6" fmla="*/ 9384 h 98777"/>
                <a:gd name="connsiteX7" fmla="*/ 9948 w 148166"/>
                <a:gd name="connsiteY7" fmla="*/ 11853 h 98777"/>
                <a:gd name="connsiteX8" fmla="*/ 9454 w 148166"/>
                <a:gd name="connsiteY8" fmla="*/ 12418 h 98777"/>
                <a:gd name="connsiteX9" fmla="*/ 8043 w 148166"/>
                <a:gd name="connsiteY9" fmla="*/ 14111 h 98777"/>
                <a:gd name="connsiteX10" fmla="*/ 7056 w 148166"/>
                <a:gd name="connsiteY10" fmla="*/ 15169 h 98777"/>
                <a:gd name="connsiteX11" fmla="*/ 5997 w 148166"/>
                <a:gd name="connsiteY11" fmla="*/ 16228 h 98777"/>
                <a:gd name="connsiteX12" fmla="*/ 3951 w 148166"/>
                <a:gd name="connsiteY12" fmla="*/ 17992 h 98777"/>
                <a:gd name="connsiteX13" fmla="*/ 3034 w 148166"/>
                <a:gd name="connsiteY13" fmla="*/ 18697 h 98777"/>
                <a:gd name="connsiteX14" fmla="*/ 0 w 148166"/>
                <a:gd name="connsiteY14" fmla="*/ 20743 h 98777"/>
                <a:gd name="connsiteX15" fmla="*/ 135961 w 148166"/>
                <a:gd name="connsiteY15" fmla="*/ 99766 h 98777"/>
                <a:gd name="connsiteX16" fmla="*/ 138994 w 148166"/>
                <a:gd name="connsiteY16" fmla="*/ 97719 h 98777"/>
                <a:gd name="connsiteX17" fmla="*/ 139912 w 148166"/>
                <a:gd name="connsiteY17" fmla="*/ 97014 h 98777"/>
                <a:gd name="connsiteX18" fmla="*/ 141958 w 148166"/>
                <a:gd name="connsiteY18" fmla="*/ 95250 h 98777"/>
                <a:gd name="connsiteX19" fmla="*/ 142452 w 148166"/>
                <a:gd name="connsiteY19" fmla="*/ 94827 h 98777"/>
                <a:gd name="connsiteX20" fmla="*/ 143016 w 148166"/>
                <a:gd name="connsiteY20" fmla="*/ 94192 h 98777"/>
                <a:gd name="connsiteX21" fmla="*/ 144004 w 148166"/>
                <a:gd name="connsiteY21" fmla="*/ 93133 h 98777"/>
                <a:gd name="connsiteX22" fmla="*/ 144568 w 148166"/>
                <a:gd name="connsiteY22" fmla="*/ 92498 h 98777"/>
                <a:gd name="connsiteX23" fmla="*/ 145415 w 148166"/>
                <a:gd name="connsiteY23" fmla="*/ 91440 h 98777"/>
                <a:gd name="connsiteX24" fmla="*/ 145909 w 148166"/>
                <a:gd name="connsiteY24" fmla="*/ 90875 h 98777"/>
                <a:gd name="connsiteX25" fmla="*/ 146121 w 148166"/>
                <a:gd name="connsiteY25" fmla="*/ 90593 h 98777"/>
                <a:gd name="connsiteX26" fmla="*/ 147461 w 148166"/>
                <a:gd name="connsiteY26" fmla="*/ 88829 h 98777"/>
                <a:gd name="connsiteX27" fmla="*/ 147743 w 148166"/>
                <a:gd name="connsiteY27" fmla="*/ 88477 h 98777"/>
                <a:gd name="connsiteX28" fmla="*/ 148026 w 148166"/>
                <a:gd name="connsiteY28" fmla="*/ 88053 h 98777"/>
                <a:gd name="connsiteX29" fmla="*/ 148590 w 148166"/>
                <a:gd name="connsiteY29" fmla="*/ 87207 h 98777"/>
                <a:gd name="connsiteX30" fmla="*/ 149578 w 148166"/>
                <a:gd name="connsiteY30" fmla="*/ 85584 h 98777"/>
                <a:gd name="connsiteX31" fmla="*/ 149648 w 148166"/>
                <a:gd name="connsiteY31" fmla="*/ 85443 h 98777"/>
                <a:gd name="connsiteX32" fmla="*/ 149789 w 148166"/>
                <a:gd name="connsiteY32" fmla="*/ 85231 h 98777"/>
                <a:gd name="connsiteX33" fmla="*/ 150495 w 148166"/>
                <a:gd name="connsiteY33" fmla="*/ 83891 h 98777"/>
                <a:gd name="connsiteX34" fmla="*/ 151342 w 148166"/>
                <a:gd name="connsiteY34" fmla="*/ 82268 h 98777"/>
                <a:gd name="connsiteX35" fmla="*/ 151342 w 148166"/>
                <a:gd name="connsiteY35" fmla="*/ 82268 h 98777"/>
                <a:gd name="connsiteX36" fmla="*/ 151342 w 148166"/>
                <a:gd name="connsiteY36" fmla="*/ 82268 h 98777"/>
                <a:gd name="connsiteX37" fmla="*/ 152118 w 148166"/>
                <a:gd name="connsiteY37" fmla="*/ 80574 h 98777"/>
                <a:gd name="connsiteX38" fmla="*/ 152753 w 148166"/>
                <a:gd name="connsiteY38" fmla="*/ 79093 h 98777"/>
                <a:gd name="connsiteX39" fmla="*/ 16863 w 148166"/>
                <a:gd name="connsiteY39" fmla="*/ 0 h 987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148166" h="98777">
                  <a:moveTo>
                    <a:pt x="16863" y="0"/>
                  </a:moveTo>
                  <a:cubicBezTo>
                    <a:pt x="16439" y="1058"/>
                    <a:pt x="15946" y="2117"/>
                    <a:pt x="15452" y="3175"/>
                  </a:cubicBezTo>
                  <a:cubicBezTo>
                    <a:pt x="15452" y="3175"/>
                    <a:pt x="15452" y="3175"/>
                    <a:pt x="15452" y="3175"/>
                  </a:cubicBezTo>
                  <a:cubicBezTo>
                    <a:pt x="14958" y="4163"/>
                    <a:pt x="14464" y="5151"/>
                    <a:pt x="13899" y="6138"/>
                  </a:cubicBezTo>
                  <a:cubicBezTo>
                    <a:pt x="13829" y="6209"/>
                    <a:pt x="13829" y="6279"/>
                    <a:pt x="13758" y="6350"/>
                  </a:cubicBezTo>
                  <a:cubicBezTo>
                    <a:pt x="13264" y="7267"/>
                    <a:pt x="12700" y="8114"/>
                    <a:pt x="12065" y="8961"/>
                  </a:cubicBezTo>
                  <a:cubicBezTo>
                    <a:pt x="11994" y="9102"/>
                    <a:pt x="11853" y="9243"/>
                    <a:pt x="11783" y="9384"/>
                  </a:cubicBezTo>
                  <a:cubicBezTo>
                    <a:pt x="11218" y="10231"/>
                    <a:pt x="10583" y="11007"/>
                    <a:pt x="9948" y="11853"/>
                  </a:cubicBezTo>
                  <a:cubicBezTo>
                    <a:pt x="9807" y="12065"/>
                    <a:pt x="9666" y="12206"/>
                    <a:pt x="9454" y="12418"/>
                  </a:cubicBezTo>
                  <a:cubicBezTo>
                    <a:pt x="8961" y="12982"/>
                    <a:pt x="8537" y="13547"/>
                    <a:pt x="8043" y="14111"/>
                  </a:cubicBezTo>
                  <a:cubicBezTo>
                    <a:pt x="7761" y="14464"/>
                    <a:pt x="7408" y="14817"/>
                    <a:pt x="7056" y="15169"/>
                  </a:cubicBezTo>
                  <a:cubicBezTo>
                    <a:pt x="6703" y="15522"/>
                    <a:pt x="6350" y="15875"/>
                    <a:pt x="5997" y="16228"/>
                  </a:cubicBezTo>
                  <a:cubicBezTo>
                    <a:pt x="5362" y="16863"/>
                    <a:pt x="4657" y="17427"/>
                    <a:pt x="3951" y="17992"/>
                  </a:cubicBezTo>
                  <a:cubicBezTo>
                    <a:pt x="3669" y="18203"/>
                    <a:pt x="3316" y="18486"/>
                    <a:pt x="3034" y="18697"/>
                  </a:cubicBezTo>
                  <a:cubicBezTo>
                    <a:pt x="2046" y="19473"/>
                    <a:pt x="988" y="20179"/>
                    <a:pt x="0" y="20743"/>
                  </a:cubicBezTo>
                  <a:lnTo>
                    <a:pt x="135961" y="99766"/>
                  </a:lnTo>
                  <a:cubicBezTo>
                    <a:pt x="137019" y="99131"/>
                    <a:pt x="138007" y="98425"/>
                    <a:pt x="138994" y="97719"/>
                  </a:cubicBezTo>
                  <a:cubicBezTo>
                    <a:pt x="139277" y="97508"/>
                    <a:pt x="139629" y="97226"/>
                    <a:pt x="139912" y="97014"/>
                  </a:cubicBezTo>
                  <a:cubicBezTo>
                    <a:pt x="140617" y="96449"/>
                    <a:pt x="141252" y="95885"/>
                    <a:pt x="141958" y="95250"/>
                  </a:cubicBezTo>
                  <a:cubicBezTo>
                    <a:pt x="142099" y="95109"/>
                    <a:pt x="142311" y="94968"/>
                    <a:pt x="142452" y="94827"/>
                  </a:cubicBezTo>
                  <a:cubicBezTo>
                    <a:pt x="142663" y="94615"/>
                    <a:pt x="142804" y="94403"/>
                    <a:pt x="143016" y="94192"/>
                  </a:cubicBezTo>
                  <a:cubicBezTo>
                    <a:pt x="143369" y="93839"/>
                    <a:pt x="143651" y="93486"/>
                    <a:pt x="144004" y="93133"/>
                  </a:cubicBezTo>
                  <a:cubicBezTo>
                    <a:pt x="144216" y="92922"/>
                    <a:pt x="144427" y="92710"/>
                    <a:pt x="144568" y="92498"/>
                  </a:cubicBezTo>
                  <a:cubicBezTo>
                    <a:pt x="144851" y="92146"/>
                    <a:pt x="145133" y="91793"/>
                    <a:pt x="145415" y="91440"/>
                  </a:cubicBezTo>
                  <a:cubicBezTo>
                    <a:pt x="145556" y="91228"/>
                    <a:pt x="145768" y="91087"/>
                    <a:pt x="145909" y="90875"/>
                  </a:cubicBezTo>
                  <a:cubicBezTo>
                    <a:pt x="145979" y="90805"/>
                    <a:pt x="146050" y="90664"/>
                    <a:pt x="146121" y="90593"/>
                  </a:cubicBezTo>
                  <a:cubicBezTo>
                    <a:pt x="146544" y="90029"/>
                    <a:pt x="147038" y="89394"/>
                    <a:pt x="147461" y="88829"/>
                  </a:cubicBezTo>
                  <a:cubicBezTo>
                    <a:pt x="147532" y="88688"/>
                    <a:pt x="147602" y="88547"/>
                    <a:pt x="147743" y="88477"/>
                  </a:cubicBezTo>
                  <a:cubicBezTo>
                    <a:pt x="147814" y="88336"/>
                    <a:pt x="147955" y="88194"/>
                    <a:pt x="148026" y="88053"/>
                  </a:cubicBezTo>
                  <a:cubicBezTo>
                    <a:pt x="148237" y="87771"/>
                    <a:pt x="148449" y="87489"/>
                    <a:pt x="148590" y="87207"/>
                  </a:cubicBezTo>
                  <a:cubicBezTo>
                    <a:pt x="148943" y="86642"/>
                    <a:pt x="149296" y="86078"/>
                    <a:pt x="149578" y="85584"/>
                  </a:cubicBezTo>
                  <a:cubicBezTo>
                    <a:pt x="149578" y="85513"/>
                    <a:pt x="149648" y="85513"/>
                    <a:pt x="149648" y="85443"/>
                  </a:cubicBezTo>
                  <a:cubicBezTo>
                    <a:pt x="149719" y="85372"/>
                    <a:pt x="149719" y="85302"/>
                    <a:pt x="149789" y="85231"/>
                  </a:cubicBezTo>
                  <a:cubicBezTo>
                    <a:pt x="150072" y="84808"/>
                    <a:pt x="150283" y="84384"/>
                    <a:pt x="150495" y="83891"/>
                  </a:cubicBezTo>
                  <a:cubicBezTo>
                    <a:pt x="150777" y="83326"/>
                    <a:pt x="151059" y="82832"/>
                    <a:pt x="151342" y="82268"/>
                  </a:cubicBezTo>
                  <a:cubicBezTo>
                    <a:pt x="151342" y="82268"/>
                    <a:pt x="151342" y="82268"/>
                    <a:pt x="151342" y="82268"/>
                  </a:cubicBezTo>
                  <a:cubicBezTo>
                    <a:pt x="151342" y="82268"/>
                    <a:pt x="151342" y="82268"/>
                    <a:pt x="151342" y="82268"/>
                  </a:cubicBezTo>
                  <a:cubicBezTo>
                    <a:pt x="151624" y="81703"/>
                    <a:pt x="151836" y="81139"/>
                    <a:pt x="152118" y="80574"/>
                  </a:cubicBezTo>
                  <a:cubicBezTo>
                    <a:pt x="152329" y="80080"/>
                    <a:pt x="152541" y="79587"/>
                    <a:pt x="152753" y="79093"/>
                  </a:cubicBezTo>
                  <a:lnTo>
                    <a:pt x="16863" y="0"/>
                  </a:lnTo>
                  <a:close/>
                </a:path>
              </a:pathLst>
            </a:custGeom>
            <a:solidFill>
              <a:schemeClr val="accent1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96" name="Freeform: Shape 295">
              <a:extLst>
                <a:ext uri="{FF2B5EF4-FFF2-40B4-BE49-F238E27FC236}">
                  <a16:creationId xmlns:a16="http://schemas.microsoft.com/office/drawing/2014/main" xmlns="" id="{529E10F5-D69B-4E46-935A-9B1C86C685C4}"/>
                </a:ext>
              </a:extLst>
            </p:cNvPr>
            <p:cNvSpPr/>
            <p:nvPr/>
          </p:nvSpPr>
          <p:spPr>
            <a:xfrm>
              <a:off x="3151011" y="1672167"/>
              <a:ext cx="148167" cy="84667"/>
            </a:xfrm>
            <a:custGeom>
              <a:avLst/>
              <a:gdLst>
                <a:gd name="connsiteX0" fmla="*/ 14464 w 148166"/>
                <a:gd name="connsiteY0" fmla="*/ 0 h 84666"/>
                <a:gd name="connsiteX1" fmla="*/ 0 w 148166"/>
                <a:gd name="connsiteY1" fmla="*/ 8326 h 84666"/>
                <a:gd name="connsiteX2" fmla="*/ 135961 w 148166"/>
                <a:gd name="connsiteY2" fmla="*/ 87348 h 84666"/>
                <a:gd name="connsiteX3" fmla="*/ 150424 w 148166"/>
                <a:gd name="connsiteY3" fmla="*/ 79022 h 84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8166" h="84666">
                  <a:moveTo>
                    <a:pt x="14464" y="0"/>
                  </a:moveTo>
                  <a:lnTo>
                    <a:pt x="0" y="8326"/>
                  </a:lnTo>
                  <a:lnTo>
                    <a:pt x="135961" y="87348"/>
                  </a:lnTo>
                  <a:lnTo>
                    <a:pt x="150424" y="79022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97" name="Freeform: Shape 296">
              <a:extLst>
                <a:ext uri="{FF2B5EF4-FFF2-40B4-BE49-F238E27FC236}">
                  <a16:creationId xmlns:a16="http://schemas.microsoft.com/office/drawing/2014/main" xmlns="" id="{78DFDB74-1BA9-47DD-8977-3C7222D92949}"/>
                </a:ext>
              </a:extLst>
            </p:cNvPr>
            <p:cNvSpPr/>
            <p:nvPr/>
          </p:nvSpPr>
          <p:spPr>
            <a:xfrm>
              <a:off x="3143815" y="1690370"/>
              <a:ext cx="134056" cy="77611"/>
            </a:xfrm>
            <a:custGeom>
              <a:avLst/>
              <a:gdLst>
                <a:gd name="connsiteX0" fmla="*/ 136454 w 134055"/>
                <a:gd name="connsiteY0" fmla="*/ 82550 h 77611"/>
                <a:gd name="connsiteX1" fmla="*/ 494 w 134055"/>
                <a:gd name="connsiteY1" fmla="*/ 3528 h 77611"/>
                <a:gd name="connsiteX2" fmla="*/ 282 w 134055"/>
                <a:gd name="connsiteY2" fmla="*/ 1764 h 77611"/>
                <a:gd name="connsiteX3" fmla="*/ 0 w 134055"/>
                <a:gd name="connsiteY3" fmla="*/ 0 h 77611"/>
                <a:gd name="connsiteX4" fmla="*/ 135961 w 134055"/>
                <a:gd name="connsiteY4" fmla="*/ 79022 h 77611"/>
                <a:gd name="connsiteX5" fmla="*/ 136243 w 134055"/>
                <a:gd name="connsiteY5" fmla="*/ 80786 h 77611"/>
                <a:gd name="connsiteX6" fmla="*/ 136454 w 134055"/>
                <a:gd name="connsiteY6" fmla="*/ 82550 h 77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4055" h="77611">
                  <a:moveTo>
                    <a:pt x="136454" y="82550"/>
                  </a:moveTo>
                  <a:lnTo>
                    <a:pt x="494" y="3528"/>
                  </a:lnTo>
                  <a:cubicBezTo>
                    <a:pt x="423" y="2822"/>
                    <a:pt x="423" y="2258"/>
                    <a:pt x="282" y="1764"/>
                  </a:cubicBezTo>
                  <a:cubicBezTo>
                    <a:pt x="212" y="1199"/>
                    <a:pt x="141" y="564"/>
                    <a:pt x="0" y="0"/>
                  </a:cubicBezTo>
                  <a:lnTo>
                    <a:pt x="135961" y="79022"/>
                  </a:lnTo>
                  <a:cubicBezTo>
                    <a:pt x="136031" y="79587"/>
                    <a:pt x="136172" y="80151"/>
                    <a:pt x="136243" y="80786"/>
                  </a:cubicBezTo>
                  <a:cubicBezTo>
                    <a:pt x="136313" y="81280"/>
                    <a:pt x="136384" y="81844"/>
                    <a:pt x="136454" y="8255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98" name="Freeform: Shape 297">
              <a:extLst>
                <a:ext uri="{FF2B5EF4-FFF2-40B4-BE49-F238E27FC236}">
                  <a16:creationId xmlns:a16="http://schemas.microsoft.com/office/drawing/2014/main" xmlns="" id="{D67F9918-6941-4A20-8947-945DD3411906}"/>
                </a:ext>
              </a:extLst>
            </p:cNvPr>
            <p:cNvSpPr/>
            <p:nvPr/>
          </p:nvSpPr>
          <p:spPr>
            <a:xfrm>
              <a:off x="3169074" y="1622919"/>
              <a:ext cx="134056" cy="84667"/>
            </a:xfrm>
            <a:custGeom>
              <a:avLst/>
              <a:gdLst>
                <a:gd name="connsiteX0" fmla="*/ 138783 w 134055"/>
                <a:gd name="connsiteY0" fmla="*/ 79022 h 84666"/>
                <a:gd name="connsiteX1" fmla="*/ 2822 w 134055"/>
                <a:gd name="connsiteY1" fmla="*/ 0 h 84666"/>
                <a:gd name="connsiteX2" fmla="*/ 4022 w 134055"/>
                <a:gd name="connsiteY2" fmla="*/ 2611 h 84666"/>
                <a:gd name="connsiteX3" fmla="*/ 3739 w 134055"/>
                <a:gd name="connsiteY3" fmla="*/ 4586 h 84666"/>
                <a:gd name="connsiteX4" fmla="*/ 3739 w 134055"/>
                <a:gd name="connsiteY4" fmla="*/ 4657 h 84666"/>
                <a:gd name="connsiteX5" fmla="*/ 2893 w 134055"/>
                <a:gd name="connsiteY5" fmla="*/ 6632 h 84666"/>
                <a:gd name="connsiteX6" fmla="*/ 2893 w 134055"/>
                <a:gd name="connsiteY6" fmla="*/ 6632 h 84666"/>
                <a:gd name="connsiteX7" fmla="*/ 1623 w 134055"/>
                <a:gd name="connsiteY7" fmla="*/ 8326 h 84666"/>
                <a:gd name="connsiteX8" fmla="*/ 1552 w 134055"/>
                <a:gd name="connsiteY8" fmla="*/ 8396 h 84666"/>
                <a:gd name="connsiteX9" fmla="*/ 0 w 134055"/>
                <a:gd name="connsiteY9" fmla="*/ 9666 h 84666"/>
                <a:gd name="connsiteX10" fmla="*/ 135961 w 134055"/>
                <a:gd name="connsiteY10" fmla="*/ 88688 h 84666"/>
                <a:gd name="connsiteX11" fmla="*/ 137301 w 134055"/>
                <a:gd name="connsiteY11" fmla="*/ 87630 h 84666"/>
                <a:gd name="connsiteX12" fmla="*/ 137513 w 134055"/>
                <a:gd name="connsiteY12" fmla="*/ 87418 h 84666"/>
                <a:gd name="connsiteX13" fmla="*/ 137583 w 134055"/>
                <a:gd name="connsiteY13" fmla="*/ 87348 h 84666"/>
                <a:gd name="connsiteX14" fmla="*/ 137795 w 134055"/>
                <a:gd name="connsiteY14" fmla="*/ 87136 h 84666"/>
                <a:gd name="connsiteX15" fmla="*/ 138148 w 134055"/>
                <a:gd name="connsiteY15" fmla="*/ 86713 h 84666"/>
                <a:gd name="connsiteX16" fmla="*/ 138430 w 134055"/>
                <a:gd name="connsiteY16" fmla="*/ 86360 h 84666"/>
                <a:gd name="connsiteX17" fmla="*/ 138642 w 134055"/>
                <a:gd name="connsiteY17" fmla="*/ 86007 h 84666"/>
                <a:gd name="connsiteX18" fmla="*/ 138853 w 134055"/>
                <a:gd name="connsiteY18" fmla="*/ 85654 h 84666"/>
                <a:gd name="connsiteX19" fmla="*/ 138853 w 134055"/>
                <a:gd name="connsiteY19" fmla="*/ 85654 h 84666"/>
                <a:gd name="connsiteX20" fmla="*/ 138853 w 134055"/>
                <a:gd name="connsiteY20" fmla="*/ 85654 h 84666"/>
                <a:gd name="connsiteX21" fmla="*/ 138994 w 134055"/>
                <a:gd name="connsiteY21" fmla="*/ 85372 h 84666"/>
                <a:gd name="connsiteX22" fmla="*/ 139206 w 134055"/>
                <a:gd name="connsiteY22" fmla="*/ 85019 h 84666"/>
                <a:gd name="connsiteX23" fmla="*/ 139347 w 134055"/>
                <a:gd name="connsiteY23" fmla="*/ 84667 h 84666"/>
                <a:gd name="connsiteX24" fmla="*/ 139488 w 134055"/>
                <a:gd name="connsiteY24" fmla="*/ 84314 h 84666"/>
                <a:gd name="connsiteX25" fmla="*/ 139629 w 134055"/>
                <a:gd name="connsiteY25" fmla="*/ 83891 h 84666"/>
                <a:gd name="connsiteX26" fmla="*/ 139700 w 134055"/>
                <a:gd name="connsiteY26" fmla="*/ 83679 h 84666"/>
                <a:gd name="connsiteX27" fmla="*/ 139700 w 134055"/>
                <a:gd name="connsiteY27" fmla="*/ 83608 h 84666"/>
                <a:gd name="connsiteX28" fmla="*/ 139771 w 134055"/>
                <a:gd name="connsiteY28" fmla="*/ 83467 h 84666"/>
                <a:gd name="connsiteX29" fmla="*/ 139912 w 134055"/>
                <a:gd name="connsiteY29" fmla="*/ 82973 h 84666"/>
                <a:gd name="connsiteX30" fmla="*/ 139982 w 134055"/>
                <a:gd name="connsiteY30" fmla="*/ 82409 h 84666"/>
                <a:gd name="connsiteX31" fmla="*/ 140053 w 134055"/>
                <a:gd name="connsiteY31" fmla="*/ 81633 h 84666"/>
                <a:gd name="connsiteX32" fmla="*/ 138783 w 134055"/>
                <a:gd name="connsiteY32" fmla="*/ 79022 h 84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34055" h="84666">
                  <a:moveTo>
                    <a:pt x="138783" y="79022"/>
                  </a:moveTo>
                  <a:lnTo>
                    <a:pt x="2822" y="0"/>
                  </a:lnTo>
                  <a:cubicBezTo>
                    <a:pt x="3528" y="423"/>
                    <a:pt x="4022" y="1341"/>
                    <a:pt x="4022" y="2611"/>
                  </a:cubicBezTo>
                  <a:cubicBezTo>
                    <a:pt x="4022" y="3245"/>
                    <a:pt x="3881" y="3951"/>
                    <a:pt x="3739" y="4586"/>
                  </a:cubicBezTo>
                  <a:cubicBezTo>
                    <a:pt x="3739" y="4586"/>
                    <a:pt x="3739" y="4586"/>
                    <a:pt x="3739" y="4657"/>
                  </a:cubicBezTo>
                  <a:cubicBezTo>
                    <a:pt x="3528" y="5362"/>
                    <a:pt x="3246" y="5997"/>
                    <a:pt x="2893" y="6632"/>
                  </a:cubicBezTo>
                  <a:cubicBezTo>
                    <a:pt x="2893" y="6632"/>
                    <a:pt x="2893" y="6632"/>
                    <a:pt x="2893" y="6632"/>
                  </a:cubicBezTo>
                  <a:cubicBezTo>
                    <a:pt x="2540" y="7267"/>
                    <a:pt x="2117" y="7832"/>
                    <a:pt x="1623" y="8326"/>
                  </a:cubicBezTo>
                  <a:cubicBezTo>
                    <a:pt x="1623" y="8326"/>
                    <a:pt x="1552" y="8396"/>
                    <a:pt x="1552" y="8396"/>
                  </a:cubicBezTo>
                  <a:cubicBezTo>
                    <a:pt x="1058" y="8890"/>
                    <a:pt x="564" y="9313"/>
                    <a:pt x="0" y="9666"/>
                  </a:cubicBezTo>
                  <a:lnTo>
                    <a:pt x="135961" y="88688"/>
                  </a:lnTo>
                  <a:cubicBezTo>
                    <a:pt x="136454" y="88406"/>
                    <a:pt x="136878" y="88053"/>
                    <a:pt x="137301" y="87630"/>
                  </a:cubicBezTo>
                  <a:cubicBezTo>
                    <a:pt x="137372" y="87559"/>
                    <a:pt x="137442" y="87489"/>
                    <a:pt x="137513" y="87418"/>
                  </a:cubicBezTo>
                  <a:cubicBezTo>
                    <a:pt x="137513" y="87418"/>
                    <a:pt x="137583" y="87348"/>
                    <a:pt x="137583" y="87348"/>
                  </a:cubicBezTo>
                  <a:cubicBezTo>
                    <a:pt x="137654" y="87277"/>
                    <a:pt x="137724" y="87207"/>
                    <a:pt x="137795" y="87136"/>
                  </a:cubicBezTo>
                  <a:cubicBezTo>
                    <a:pt x="137936" y="86995"/>
                    <a:pt x="138007" y="86854"/>
                    <a:pt x="138148" y="86713"/>
                  </a:cubicBezTo>
                  <a:cubicBezTo>
                    <a:pt x="138218" y="86572"/>
                    <a:pt x="138359" y="86501"/>
                    <a:pt x="138430" y="86360"/>
                  </a:cubicBezTo>
                  <a:cubicBezTo>
                    <a:pt x="138501" y="86219"/>
                    <a:pt x="138571" y="86148"/>
                    <a:pt x="138642" y="86007"/>
                  </a:cubicBezTo>
                  <a:cubicBezTo>
                    <a:pt x="138712" y="85866"/>
                    <a:pt x="138783" y="85795"/>
                    <a:pt x="138853" y="85654"/>
                  </a:cubicBezTo>
                  <a:cubicBezTo>
                    <a:pt x="138853" y="85654"/>
                    <a:pt x="138853" y="85654"/>
                    <a:pt x="138853" y="85654"/>
                  </a:cubicBezTo>
                  <a:cubicBezTo>
                    <a:pt x="138853" y="85654"/>
                    <a:pt x="138853" y="85654"/>
                    <a:pt x="138853" y="85654"/>
                  </a:cubicBezTo>
                  <a:cubicBezTo>
                    <a:pt x="138924" y="85584"/>
                    <a:pt x="138994" y="85443"/>
                    <a:pt x="138994" y="85372"/>
                  </a:cubicBezTo>
                  <a:cubicBezTo>
                    <a:pt x="139065" y="85231"/>
                    <a:pt x="139136" y="85161"/>
                    <a:pt x="139206" y="85019"/>
                  </a:cubicBezTo>
                  <a:cubicBezTo>
                    <a:pt x="139277" y="84878"/>
                    <a:pt x="139347" y="84808"/>
                    <a:pt x="139347" y="84667"/>
                  </a:cubicBezTo>
                  <a:cubicBezTo>
                    <a:pt x="139418" y="84526"/>
                    <a:pt x="139418" y="84455"/>
                    <a:pt x="139488" y="84314"/>
                  </a:cubicBezTo>
                  <a:cubicBezTo>
                    <a:pt x="139559" y="84173"/>
                    <a:pt x="139559" y="84032"/>
                    <a:pt x="139629" y="83891"/>
                  </a:cubicBezTo>
                  <a:cubicBezTo>
                    <a:pt x="139629" y="83820"/>
                    <a:pt x="139700" y="83749"/>
                    <a:pt x="139700" y="83679"/>
                  </a:cubicBezTo>
                  <a:cubicBezTo>
                    <a:pt x="139700" y="83679"/>
                    <a:pt x="139700" y="83679"/>
                    <a:pt x="139700" y="83608"/>
                  </a:cubicBezTo>
                  <a:cubicBezTo>
                    <a:pt x="139700" y="83538"/>
                    <a:pt x="139700" y="83467"/>
                    <a:pt x="139771" y="83467"/>
                  </a:cubicBezTo>
                  <a:cubicBezTo>
                    <a:pt x="139841" y="83326"/>
                    <a:pt x="139841" y="83185"/>
                    <a:pt x="139912" y="82973"/>
                  </a:cubicBezTo>
                  <a:cubicBezTo>
                    <a:pt x="139982" y="82762"/>
                    <a:pt x="139982" y="82620"/>
                    <a:pt x="139982" y="82409"/>
                  </a:cubicBezTo>
                  <a:cubicBezTo>
                    <a:pt x="139982" y="82127"/>
                    <a:pt x="140053" y="81844"/>
                    <a:pt x="140053" y="81633"/>
                  </a:cubicBezTo>
                  <a:cubicBezTo>
                    <a:pt x="139982" y="80363"/>
                    <a:pt x="139488" y="79446"/>
                    <a:pt x="138783" y="79022"/>
                  </a:cubicBezTo>
                  <a:close/>
                </a:path>
              </a:pathLst>
            </a:custGeom>
            <a:solidFill>
              <a:schemeClr val="accent1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99" name="Freeform: Shape 298">
              <a:extLst>
                <a:ext uri="{FF2B5EF4-FFF2-40B4-BE49-F238E27FC236}">
                  <a16:creationId xmlns:a16="http://schemas.microsoft.com/office/drawing/2014/main" xmlns="" id="{56755F53-E3C3-4FA7-BC3B-E16A319DD79E}"/>
                </a:ext>
              </a:extLst>
            </p:cNvPr>
            <p:cNvSpPr/>
            <p:nvPr/>
          </p:nvSpPr>
          <p:spPr>
            <a:xfrm>
              <a:off x="3136618" y="1679081"/>
              <a:ext cx="141111" cy="84667"/>
            </a:xfrm>
            <a:custGeom>
              <a:avLst/>
              <a:gdLst>
                <a:gd name="connsiteX0" fmla="*/ 143157 w 141111"/>
                <a:gd name="connsiteY0" fmla="*/ 90241 h 84666"/>
                <a:gd name="connsiteX1" fmla="*/ 7197 w 141111"/>
                <a:gd name="connsiteY1" fmla="*/ 11218 h 84666"/>
                <a:gd name="connsiteX2" fmla="*/ 0 w 141111"/>
                <a:gd name="connsiteY2" fmla="*/ 0 h 84666"/>
                <a:gd name="connsiteX3" fmla="*/ 135961 w 141111"/>
                <a:gd name="connsiteY3" fmla="*/ 79022 h 84666"/>
                <a:gd name="connsiteX4" fmla="*/ 143157 w 141111"/>
                <a:gd name="connsiteY4" fmla="*/ 90241 h 84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111" h="84666">
                  <a:moveTo>
                    <a:pt x="143157" y="90241"/>
                  </a:moveTo>
                  <a:lnTo>
                    <a:pt x="7197" y="11218"/>
                  </a:lnTo>
                  <a:cubicBezTo>
                    <a:pt x="6138" y="5856"/>
                    <a:pt x="3528" y="2046"/>
                    <a:pt x="0" y="0"/>
                  </a:cubicBezTo>
                  <a:lnTo>
                    <a:pt x="135961" y="79022"/>
                  </a:lnTo>
                  <a:cubicBezTo>
                    <a:pt x="139488" y="81139"/>
                    <a:pt x="142099" y="84949"/>
                    <a:pt x="143157" y="90241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00" name="Freeform: Shape 299">
              <a:extLst>
                <a:ext uri="{FF2B5EF4-FFF2-40B4-BE49-F238E27FC236}">
                  <a16:creationId xmlns:a16="http://schemas.microsoft.com/office/drawing/2014/main" xmlns="" id="{C3C1067F-5168-43FF-8F15-817328C461DC}"/>
                </a:ext>
              </a:extLst>
            </p:cNvPr>
            <p:cNvSpPr/>
            <p:nvPr/>
          </p:nvSpPr>
          <p:spPr>
            <a:xfrm>
              <a:off x="3169003" y="1596037"/>
              <a:ext cx="134056" cy="84667"/>
            </a:xfrm>
            <a:custGeom>
              <a:avLst/>
              <a:gdLst>
                <a:gd name="connsiteX0" fmla="*/ 138783 w 134055"/>
                <a:gd name="connsiteY0" fmla="*/ 79022 h 84666"/>
                <a:gd name="connsiteX1" fmla="*/ 2822 w 134055"/>
                <a:gd name="connsiteY1" fmla="*/ 0 h 84666"/>
                <a:gd name="connsiteX2" fmla="*/ 4022 w 134055"/>
                <a:gd name="connsiteY2" fmla="*/ 2611 h 84666"/>
                <a:gd name="connsiteX3" fmla="*/ 3739 w 134055"/>
                <a:gd name="connsiteY3" fmla="*/ 4586 h 84666"/>
                <a:gd name="connsiteX4" fmla="*/ 3739 w 134055"/>
                <a:gd name="connsiteY4" fmla="*/ 4657 h 84666"/>
                <a:gd name="connsiteX5" fmla="*/ 2893 w 134055"/>
                <a:gd name="connsiteY5" fmla="*/ 6632 h 84666"/>
                <a:gd name="connsiteX6" fmla="*/ 2893 w 134055"/>
                <a:gd name="connsiteY6" fmla="*/ 6632 h 84666"/>
                <a:gd name="connsiteX7" fmla="*/ 1623 w 134055"/>
                <a:gd name="connsiteY7" fmla="*/ 8326 h 84666"/>
                <a:gd name="connsiteX8" fmla="*/ 1552 w 134055"/>
                <a:gd name="connsiteY8" fmla="*/ 8396 h 84666"/>
                <a:gd name="connsiteX9" fmla="*/ 0 w 134055"/>
                <a:gd name="connsiteY9" fmla="*/ 9666 h 84666"/>
                <a:gd name="connsiteX10" fmla="*/ 135961 w 134055"/>
                <a:gd name="connsiteY10" fmla="*/ 88688 h 84666"/>
                <a:gd name="connsiteX11" fmla="*/ 137301 w 134055"/>
                <a:gd name="connsiteY11" fmla="*/ 87630 h 84666"/>
                <a:gd name="connsiteX12" fmla="*/ 137513 w 134055"/>
                <a:gd name="connsiteY12" fmla="*/ 87418 h 84666"/>
                <a:gd name="connsiteX13" fmla="*/ 137583 w 134055"/>
                <a:gd name="connsiteY13" fmla="*/ 87348 h 84666"/>
                <a:gd name="connsiteX14" fmla="*/ 137795 w 134055"/>
                <a:gd name="connsiteY14" fmla="*/ 87136 h 84666"/>
                <a:gd name="connsiteX15" fmla="*/ 138148 w 134055"/>
                <a:gd name="connsiteY15" fmla="*/ 86713 h 84666"/>
                <a:gd name="connsiteX16" fmla="*/ 138430 w 134055"/>
                <a:gd name="connsiteY16" fmla="*/ 86360 h 84666"/>
                <a:gd name="connsiteX17" fmla="*/ 138642 w 134055"/>
                <a:gd name="connsiteY17" fmla="*/ 86007 h 84666"/>
                <a:gd name="connsiteX18" fmla="*/ 138853 w 134055"/>
                <a:gd name="connsiteY18" fmla="*/ 85654 h 84666"/>
                <a:gd name="connsiteX19" fmla="*/ 138853 w 134055"/>
                <a:gd name="connsiteY19" fmla="*/ 85654 h 84666"/>
                <a:gd name="connsiteX20" fmla="*/ 138853 w 134055"/>
                <a:gd name="connsiteY20" fmla="*/ 85654 h 84666"/>
                <a:gd name="connsiteX21" fmla="*/ 138994 w 134055"/>
                <a:gd name="connsiteY21" fmla="*/ 85372 h 84666"/>
                <a:gd name="connsiteX22" fmla="*/ 139206 w 134055"/>
                <a:gd name="connsiteY22" fmla="*/ 85019 h 84666"/>
                <a:gd name="connsiteX23" fmla="*/ 139347 w 134055"/>
                <a:gd name="connsiteY23" fmla="*/ 84667 h 84666"/>
                <a:gd name="connsiteX24" fmla="*/ 139488 w 134055"/>
                <a:gd name="connsiteY24" fmla="*/ 84314 h 84666"/>
                <a:gd name="connsiteX25" fmla="*/ 139629 w 134055"/>
                <a:gd name="connsiteY25" fmla="*/ 83891 h 84666"/>
                <a:gd name="connsiteX26" fmla="*/ 139700 w 134055"/>
                <a:gd name="connsiteY26" fmla="*/ 83679 h 84666"/>
                <a:gd name="connsiteX27" fmla="*/ 139700 w 134055"/>
                <a:gd name="connsiteY27" fmla="*/ 83608 h 84666"/>
                <a:gd name="connsiteX28" fmla="*/ 139771 w 134055"/>
                <a:gd name="connsiteY28" fmla="*/ 83467 h 84666"/>
                <a:gd name="connsiteX29" fmla="*/ 139912 w 134055"/>
                <a:gd name="connsiteY29" fmla="*/ 82973 h 84666"/>
                <a:gd name="connsiteX30" fmla="*/ 139982 w 134055"/>
                <a:gd name="connsiteY30" fmla="*/ 82409 h 84666"/>
                <a:gd name="connsiteX31" fmla="*/ 140053 w 134055"/>
                <a:gd name="connsiteY31" fmla="*/ 81633 h 84666"/>
                <a:gd name="connsiteX32" fmla="*/ 138783 w 134055"/>
                <a:gd name="connsiteY32" fmla="*/ 79022 h 84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34055" h="84666">
                  <a:moveTo>
                    <a:pt x="138783" y="79022"/>
                  </a:moveTo>
                  <a:lnTo>
                    <a:pt x="2822" y="0"/>
                  </a:lnTo>
                  <a:cubicBezTo>
                    <a:pt x="3528" y="423"/>
                    <a:pt x="4022" y="1340"/>
                    <a:pt x="4022" y="2611"/>
                  </a:cubicBezTo>
                  <a:cubicBezTo>
                    <a:pt x="4022" y="3245"/>
                    <a:pt x="3881" y="3951"/>
                    <a:pt x="3739" y="4586"/>
                  </a:cubicBezTo>
                  <a:cubicBezTo>
                    <a:pt x="3739" y="4586"/>
                    <a:pt x="3739" y="4586"/>
                    <a:pt x="3739" y="4657"/>
                  </a:cubicBezTo>
                  <a:cubicBezTo>
                    <a:pt x="3528" y="5362"/>
                    <a:pt x="3246" y="5997"/>
                    <a:pt x="2893" y="6632"/>
                  </a:cubicBezTo>
                  <a:cubicBezTo>
                    <a:pt x="2893" y="6632"/>
                    <a:pt x="2893" y="6632"/>
                    <a:pt x="2893" y="6632"/>
                  </a:cubicBezTo>
                  <a:cubicBezTo>
                    <a:pt x="2540" y="7267"/>
                    <a:pt x="2117" y="7832"/>
                    <a:pt x="1623" y="8326"/>
                  </a:cubicBezTo>
                  <a:cubicBezTo>
                    <a:pt x="1623" y="8326"/>
                    <a:pt x="1552" y="8396"/>
                    <a:pt x="1552" y="8396"/>
                  </a:cubicBezTo>
                  <a:cubicBezTo>
                    <a:pt x="1058" y="8890"/>
                    <a:pt x="564" y="9313"/>
                    <a:pt x="0" y="9666"/>
                  </a:cubicBezTo>
                  <a:lnTo>
                    <a:pt x="135961" y="88688"/>
                  </a:lnTo>
                  <a:cubicBezTo>
                    <a:pt x="136454" y="88406"/>
                    <a:pt x="136878" y="88053"/>
                    <a:pt x="137301" y="87630"/>
                  </a:cubicBezTo>
                  <a:cubicBezTo>
                    <a:pt x="137372" y="87559"/>
                    <a:pt x="137442" y="87489"/>
                    <a:pt x="137513" y="87418"/>
                  </a:cubicBezTo>
                  <a:cubicBezTo>
                    <a:pt x="137513" y="87418"/>
                    <a:pt x="137583" y="87348"/>
                    <a:pt x="137583" y="87348"/>
                  </a:cubicBezTo>
                  <a:cubicBezTo>
                    <a:pt x="137654" y="87277"/>
                    <a:pt x="137724" y="87207"/>
                    <a:pt x="137795" y="87136"/>
                  </a:cubicBezTo>
                  <a:cubicBezTo>
                    <a:pt x="137936" y="86995"/>
                    <a:pt x="138007" y="86854"/>
                    <a:pt x="138148" y="86713"/>
                  </a:cubicBezTo>
                  <a:cubicBezTo>
                    <a:pt x="138218" y="86572"/>
                    <a:pt x="138359" y="86501"/>
                    <a:pt x="138430" y="86360"/>
                  </a:cubicBezTo>
                  <a:cubicBezTo>
                    <a:pt x="138501" y="86219"/>
                    <a:pt x="138571" y="86148"/>
                    <a:pt x="138642" y="86007"/>
                  </a:cubicBezTo>
                  <a:cubicBezTo>
                    <a:pt x="138712" y="85866"/>
                    <a:pt x="138783" y="85795"/>
                    <a:pt x="138853" y="85654"/>
                  </a:cubicBezTo>
                  <a:cubicBezTo>
                    <a:pt x="138853" y="85654"/>
                    <a:pt x="138853" y="85654"/>
                    <a:pt x="138853" y="85654"/>
                  </a:cubicBezTo>
                  <a:cubicBezTo>
                    <a:pt x="138853" y="85654"/>
                    <a:pt x="138853" y="85654"/>
                    <a:pt x="138853" y="85654"/>
                  </a:cubicBezTo>
                  <a:cubicBezTo>
                    <a:pt x="138924" y="85584"/>
                    <a:pt x="138994" y="85443"/>
                    <a:pt x="138994" y="85372"/>
                  </a:cubicBezTo>
                  <a:cubicBezTo>
                    <a:pt x="139065" y="85231"/>
                    <a:pt x="139136" y="85161"/>
                    <a:pt x="139206" y="85019"/>
                  </a:cubicBezTo>
                  <a:cubicBezTo>
                    <a:pt x="139277" y="84878"/>
                    <a:pt x="139347" y="84808"/>
                    <a:pt x="139347" y="84667"/>
                  </a:cubicBezTo>
                  <a:cubicBezTo>
                    <a:pt x="139418" y="84526"/>
                    <a:pt x="139418" y="84455"/>
                    <a:pt x="139488" y="84314"/>
                  </a:cubicBezTo>
                  <a:cubicBezTo>
                    <a:pt x="139559" y="84173"/>
                    <a:pt x="139559" y="84032"/>
                    <a:pt x="139629" y="83891"/>
                  </a:cubicBezTo>
                  <a:cubicBezTo>
                    <a:pt x="139629" y="83820"/>
                    <a:pt x="139700" y="83749"/>
                    <a:pt x="139700" y="83679"/>
                  </a:cubicBezTo>
                  <a:cubicBezTo>
                    <a:pt x="139700" y="83679"/>
                    <a:pt x="139700" y="83679"/>
                    <a:pt x="139700" y="83608"/>
                  </a:cubicBezTo>
                  <a:cubicBezTo>
                    <a:pt x="139700" y="83538"/>
                    <a:pt x="139700" y="83467"/>
                    <a:pt x="139771" y="83467"/>
                  </a:cubicBezTo>
                  <a:cubicBezTo>
                    <a:pt x="139841" y="83326"/>
                    <a:pt x="139841" y="83185"/>
                    <a:pt x="139912" y="82973"/>
                  </a:cubicBezTo>
                  <a:cubicBezTo>
                    <a:pt x="139982" y="82762"/>
                    <a:pt x="139982" y="82620"/>
                    <a:pt x="139982" y="82409"/>
                  </a:cubicBezTo>
                  <a:cubicBezTo>
                    <a:pt x="139982" y="82127"/>
                    <a:pt x="140053" y="81844"/>
                    <a:pt x="140053" y="81633"/>
                  </a:cubicBezTo>
                  <a:cubicBezTo>
                    <a:pt x="139982" y="80292"/>
                    <a:pt x="139488" y="79446"/>
                    <a:pt x="138783" y="79022"/>
                  </a:cubicBezTo>
                  <a:close/>
                </a:path>
              </a:pathLst>
            </a:custGeom>
            <a:solidFill>
              <a:schemeClr val="accent1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01" name="Freeform: Shape 300">
              <a:extLst>
                <a:ext uri="{FF2B5EF4-FFF2-40B4-BE49-F238E27FC236}">
                  <a16:creationId xmlns:a16="http://schemas.microsoft.com/office/drawing/2014/main" xmlns="" id="{6780F5AA-E2AB-4A77-86F7-C93EE4D81A19}"/>
                </a:ext>
              </a:extLst>
            </p:cNvPr>
            <p:cNvSpPr/>
            <p:nvPr/>
          </p:nvSpPr>
          <p:spPr>
            <a:xfrm>
              <a:off x="3086453" y="1711678"/>
              <a:ext cx="134056" cy="77611"/>
            </a:xfrm>
            <a:custGeom>
              <a:avLst/>
              <a:gdLst>
                <a:gd name="connsiteX0" fmla="*/ 136031 w 134055"/>
                <a:gd name="connsiteY0" fmla="*/ 79093 h 77611"/>
                <a:gd name="connsiteX1" fmla="*/ 0 w 134055"/>
                <a:gd name="connsiteY1" fmla="*/ 71 h 77611"/>
                <a:gd name="connsiteX2" fmla="*/ 71 w 134055"/>
                <a:gd name="connsiteY2" fmla="*/ 0 h 77611"/>
                <a:gd name="connsiteX3" fmla="*/ 136031 w 134055"/>
                <a:gd name="connsiteY3" fmla="*/ 79022 h 77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4055" h="77611">
                  <a:moveTo>
                    <a:pt x="136031" y="79093"/>
                  </a:moveTo>
                  <a:lnTo>
                    <a:pt x="0" y="71"/>
                  </a:lnTo>
                  <a:lnTo>
                    <a:pt x="71" y="0"/>
                  </a:lnTo>
                  <a:lnTo>
                    <a:pt x="136031" y="79022"/>
                  </a:lnTo>
                  <a:close/>
                </a:path>
              </a:pathLst>
            </a:custGeom>
            <a:solidFill>
              <a:srgbClr val="3F3D6F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02" name="Freeform: Shape 301">
              <a:extLst>
                <a:ext uri="{FF2B5EF4-FFF2-40B4-BE49-F238E27FC236}">
                  <a16:creationId xmlns:a16="http://schemas.microsoft.com/office/drawing/2014/main" xmlns="" id="{2B012376-1E51-45C6-A8FE-C91D2FCE4969}"/>
                </a:ext>
              </a:extLst>
            </p:cNvPr>
            <p:cNvSpPr/>
            <p:nvPr/>
          </p:nvSpPr>
          <p:spPr>
            <a:xfrm>
              <a:off x="3079750" y="1718945"/>
              <a:ext cx="134056" cy="77611"/>
            </a:xfrm>
            <a:custGeom>
              <a:avLst/>
              <a:gdLst>
                <a:gd name="connsiteX0" fmla="*/ 136031 w 134055"/>
                <a:gd name="connsiteY0" fmla="*/ 81703 h 77611"/>
                <a:gd name="connsiteX1" fmla="*/ 0 w 134055"/>
                <a:gd name="connsiteY1" fmla="*/ 2681 h 77611"/>
                <a:gd name="connsiteX2" fmla="*/ 4657 w 134055"/>
                <a:gd name="connsiteY2" fmla="*/ 0 h 77611"/>
                <a:gd name="connsiteX3" fmla="*/ 140688 w 134055"/>
                <a:gd name="connsiteY3" fmla="*/ 79022 h 77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4055" h="77611">
                  <a:moveTo>
                    <a:pt x="136031" y="81703"/>
                  </a:moveTo>
                  <a:lnTo>
                    <a:pt x="0" y="2681"/>
                  </a:lnTo>
                  <a:lnTo>
                    <a:pt x="4657" y="0"/>
                  </a:lnTo>
                  <a:lnTo>
                    <a:pt x="140688" y="79022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grpSp>
          <p:nvGrpSpPr>
            <p:cNvPr id="303" name="Graphic 3">
              <a:extLst>
                <a:ext uri="{FF2B5EF4-FFF2-40B4-BE49-F238E27FC236}">
                  <a16:creationId xmlns:a16="http://schemas.microsoft.com/office/drawing/2014/main" xmlns="" id="{65E516D3-452B-4EB7-B935-8087E7B4CEE7}"/>
                </a:ext>
              </a:extLst>
            </p:cNvPr>
            <p:cNvGrpSpPr/>
            <p:nvPr/>
          </p:nvGrpSpPr>
          <p:grpSpPr>
            <a:xfrm>
              <a:off x="3084336" y="1705116"/>
              <a:ext cx="136173" cy="91370"/>
              <a:chOff x="3084336" y="1705116"/>
              <a:chExt cx="136173" cy="91370"/>
            </a:xfrm>
            <a:solidFill>
              <a:srgbClr val="424074"/>
            </a:solidFill>
          </p:grpSpPr>
          <p:sp>
            <p:nvSpPr>
              <p:cNvPr id="380" name="Freeform: Shape 379">
                <a:extLst>
                  <a:ext uri="{FF2B5EF4-FFF2-40B4-BE49-F238E27FC236}">
                    <a16:creationId xmlns:a16="http://schemas.microsoft.com/office/drawing/2014/main" xmlns="" id="{A1361287-75AD-4106-AC4C-490BBD4D356A}"/>
                  </a:ext>
                </a:extLst>
              </p:cNvPr>
              <p:cNvSpPr/>
              <p:nvPr/>
            </p:nvSpPr>
            <p:spPr>
              <a:xfrm>
                <a:off x="3084336" y="1711819"/>
                <a:ext cx="134056" cy="84667"/>
              </a:xfrm>
              <a:custGeom>
                <a:avLst/>
                <a:gdLst>
                  <a:gd name="connsiteX0" fmla="*/ 1905 w 134055"/>
                  <a:gd name="connsiteY0" fmla="*/ 564 h 84666"/>
                  <a:gd name="connsiteX1" fmla="*/ 1129 w 134055"/>
                  <a:gd name="connsiteY1" fmla="*/ 2963 h 84666"/>
                  <a:gd name="connsiteX2" fmla="*/ 776 w 134055"/>
                  <a:gd name="connsiteY2" fmla="*/ 4163 h 84666"/>
                  <a:gd name="connsiteX3" fmla="*/ 0 w 134055"/>
                  <a:gd name="connsiteY3" fmla="*/ 7126 h 84666"/>
                  <a:gd name="connsiteX4" fmla="*/ 135961 w 134055"/>
                  <a:gd name="connsiteY4" fmla="*/ 86148 h 84666"/>
                  <a:gd name="connsiteX5" fmla="*/ 137089 w 134055"/>
                  <a:gd name="connsiteY5" fmla="*/ 81986 h 84666"/>
                  <a:gd name="connsiteX6" fmla="*/ 138077 w 134055"/>
                  <a:gd name="connsiteY6" fmla="*/ 79022 h 84666"/>
                  <a:gd name="connsiteX7" fmla="*/ 2117 w 134055"/>
                  <a:gd name="connsiteY7" fmla="*/ 0 h 84666"/>
                  <a:gd name="connsiteX8" fmla="*/ 1905 w 134055"/>
                  <a:gd name="connsiteY8" fmla="*/ 564 h 84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4055" h="84666">
                    <a:moveTo>
                      <a:pt x="1905" y="564"/>
                    </a:moveTo>
                    <a:cubicBezTo>
                      <a:pt x="1623" y="1341"/>
                      <a:pt x="1411" y="2117"/>
                      <a:pt x="1129" y="2963"/>
                    </a:cubicBezTo>
                    <a:cubicBezTo>
                      <a:pt x="988" y="3387"/>
                      <a:pt x="917" y="3810"/>
                      <a:pt x="776" y="4163"/>
                    </a:cubicBezTo>
                    <a:cubicBezTo>
                      <a:pt x="494" y="5151"/>
                      <a:pt x="282" y="6138"/>
                      <a:pt x="0" y="7126"/>
                    </a:cubicBezTo>
                    <a:lnTo>
                      <a:pt x="135961" y="86148"/>
                    </a:lnTo>
                    <a:cubicBezTo>
                      <a:pt x="136243" y="84737"/>
                      <a:pt x="136666" y="83397"/>
                      <a:pt x="137089" y="81986"/>
                    </a:cubicBezTo>
                    <a:cubicBezTo>
                      <a:pt x="137372" y="80998"/>
                      <a:pt x="137724" y="80010"/>
                      <a:pt x="138077" y="79022"/>
                    </a:cubicBezTo>
                    <a:lnTo>
                      <a:pt x="2117" y="0"/>
                    </a:lnTo>
                    <a:cubicBezTo>
                      <a:pt x="2046" y="141"/>
                      <a:pt x="1976" y="353"/>
                      <a:pt x="1905" y="56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81" name="Freeform: Shape 380">
                <a:extLst>
                  <a:ext uri="{FF2B5EF4-FFF2-40B4-BE49-F238E27FC236}">
                    <a16:creationId xmlns:a16="http://schemas.microsoft.com/office/drawing/2014/main" xmlns="" id="{E5F648F2-BB20-4019-904E-6D10EBF00CF0}"/>
                  </a:ext>
                </a:extLst>
              </p:cNvPr>
              <p:cNvSpPr/>
              <p:nvPr/>
            </p:nvSpPr>
            <p:spPr>
              <a:xfrm>
                <a:off x="3086453" y="1705116"/>
                <a:ext cx="134056" cy="84667"/>
              </a:xfrm>
              <a:custGeom>
                <a:avLst/>
                <a:gdLst>
                  <a:gd name="connsiteX0" fmla="*/ 2611 w 134055"/>
                  <a:gd name="connsiteY0" fmla="*/ 0 h 84666"/>
                  <a:gd name="connsiteX1" fmla="*/ 2258 w 134055"/>
                  <a:gd name="connsiteY1" fmla="*/ 847 h 84666"/>
                  <a:gd name="connsiteX2" fmla="*/ 1552 w 134055"/>
                  <a:gd name="connsiteY2" fmla="*/ 2540 h 84666"/>
                  <a:gd name="connsiteX3" fmla="*/ 1129 w 134055"/>
                  <a:gd name="connsiteY3" fmla="*/ 3528 h 84666"/>
                  <a:gd name="connsiteX4" fmla="*/ 917 w 134055"/>
                  <a:gd name="connsiteY4" fmla="*/ 4092 h 84666"/>
                  <a:gd name="connsiteX5" fmla="*/ 0 w 134055"/>
                  <a:gd name="connsiteY5" fmla="*/ 6562 h 84666"/>
                  <a:gd name="connsiteX6" fmla="*/ 135961 w 134055"/>
                  <a:gd name="connsiteY6" fmla="*/ 85584 h 84666"/>
                  <a:gd name="connsiteX7" fmla="*/ 137089 w 134055"/>
                  <a:gd name="connsiteY7" fmla="*/ 82550 h 84666"/>
                  <a:gd name="connsiteX8" fmla="*/ 137513 w 134055"/>
                  <a:gd name="connsiteY8" fmla="*/ 81562 h 84666"/>
                  <a:gd name="connsiteX9" fmla="*/ 138571 w 134055"/>
                  <a:gd name="connsiteY9" fmla="*/ 79022 h 84666"/>
                  <a:gd name="connsiteX10" fmla="*/ 2611 w 134055"/>
                  <a:gd name="connsiteY10" fmla="*/ 0 h 84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34055" h="84666">
                    <a:moveTo>
                      <a:pt x="2611" y="0"/>
                    </a:moveTo>
                    <a:cubicBezTo>
                      <a:pt x="2469" y="282"/>
                      <a:pt x="2328" y="564"/>
                      <a:pt x="2258" y="847"/>
                    </a:cubicBezTo>
                    <a:cubicBezTo>
                      <a:pt x="2046" y="1411"/>
                      <a:pt x="1764" y="1976"/>
                      <a:pt x="1552" y="2540"/>
                    </a:cubicBezTo>
                    <a:lnTo>
                      <a:pt x="1129" y="3528"/>
                    </a:lnTo>
                    <a:cubicBezTo>
                      <a:pt x="1058" y="3739"/>
                      <a:pt x="988" y="3881"/>
                      <a:pt x="917" y="4092"/>
                    </a:cubicBezTo>
                    <a:cubicBezTo>
                      <a:pt x="635" y="4939"/>
                      <a:pt x="282" y="5715"/>
                      <a:pt x="0" y="6562"/>
                    </a:cubicBezTo>
                    <a:lnTo>
                      <a:pt x="135961" y="85584"/>
                    </a:lnTo>
                    <a:cubicBezTo>
                      <a:pt x="136313" y="84526"/>
                      <a:pt x="136666" y="83538"/>
                      <a:pt x="137089" y="82550"/>
                    </a:cubicBezTo>
                    <a:lnTo>
                      <a:pt x="137513" y="81562"/>
                    </a:lnTo>
                    <a:cubicBezTo>
                      <a:pt x="137866" y="80716"/>
                      <a:pt x="138218" y="79869"/>
                      <a:pt x="138571" y="79022"/>
                    </a:cubicBezTo>
                    <a:lnTo>
                      <a:pt x="2611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</p:grpSp>
        <p:sp>
          <p:nvSpPr>
            <p:cNvPr id="304" name="Freeform: Shape 303">
              <a:extLst>
                <a:ext uri="{FF2B5EF4-FFF2-40B4-BE49-F238E27FC236}">
                  <a16:creationId xmlns:a16="http://schemas.microsoft.com/office/drawing/2014/main" xmlns="" id="{8461D78B-D7DA-4C71-B69E-29057D364DE6}"/>
                </a:ext>
              </a:extLst>
            </p:cNvPr>
            <p:cNvSpPr/>
            <p:nvPr/>
          </p:nvSpPr>
          <p:spPr>
            <a:xfrm>
              <a:off x="3072554" y="1731504"/>
              <a:ext cx="134056" cy="77611"/>
            </a:xfrm>
            <a:custGeom>
              <a:avLst/>
              <a:gdLst>
                <a:gd name="connsiteX0" fmla="*/ 136454 w 134055"/>
                <a:gd name="connsiteY0" fmla="*/ 82479 h 77611"/>
                <a:gd name="connsiteX1" fmla="*/ 494 w 134055"/>
                <a:gd name="connsiteY1" fmla="*/ 3457 h 77611"/>
                <a:gd name="connsiteX2" fmla="*/ 282 w 134055"/>
                <a:gd name="connsiteY2" fmla="*/ 1693 h 77611"/>
                <a:gd name="connsiteX3" fmla="*/ 0 w 134055"/>
                <a:gd name="connsiteY3" fmla="*/ 0 h 77611"/>
                <a:gd name="connsiteX4" fmla="*/ 135961 w 134055"/>
                <a:gd name="connsiteY4" fmla="*/ 79022 h 77611"/>
                <a:gd name="connsiteX5" fmla="*/ 136243 w 134055"/>
                <a:gd name="connsiteY5" fmla="*/ 80716 h 77611"/>
                <a:gd name="connsiteX6" fmla="*/ 136454 w 134055"/>
                <a:gd name="connsiteY6" fmla="*/ 82479 h 77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4055" h="77611">
                  <a:moveTo>
                    <a:pt x="136454" y="82479"/>
                  </a:moveTo>
                  <a:lnTo>
                    <a:pt x="494" y="3457"/>
                  </a:lnTo>
                  <a:cubicBezTo>
                    <a:pt x="423" y="2752"/>
                    <a:pt x="423" y="2187"/>
                    <a:pt x="282" y="1693"/>
                  </a:cubicBezTo>
                  <a:cubicBezTo>
                    <a:pt x="212" y="1129"/>
                    <a:pt x="141" y="494"/>
                    <a:pt x="0" y="0"/>
                  </a:cubicBezTo>
                  <a:lnTo>
                    <a:pt x="135961" y="79022"/>
                  </a:lnTo>
                  <a:cubicBezTo>
                    <a:pt x="136102" y="79587"/>
                    <a:pt x="136172" y="80151"/>
                    <a:pt x="136243" y="80716"/>
                  </a:cubicBezTo>
                  <a:cubicBezTo>
                    <a:pt x="136384" y="81280"/>
                    <a:pt x="136384" y="81844"/>
                    <a:pt x="136454" y="82479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05" name="Freeform: Shape 304">
              <a:extLst>
                <a:ext uri="{FF2B5EF4-FFF2-40B4-BE49-F238E27FC236}">
                  <a16:creationId xmlns:a16="http://schemas.microsoft.com/office/drawing/2014/main" xmlns="" id="{66745C1E-9CBA-4F79-BD15-05F08C6CE085}"/>
                </a:ext>
              </a:extLst>
            </p:cNvPr>
            <p:cNvSpPr/>
            <p:nvPr/>
          </p:nvSpPr>
          <p:spPr>
            <a:xfrm>
              <a:off x="3065357" y="1720215"/>
              <a:ext cx="141111" cy="84667"/>
            </a:xfrm>
            <a:custGeom>
              <a:avLst/>
              <a:gdLst>
                <a:gd name="connsiteX0" fmla="*/ 143157 w 141111"/>
                <a:gd name="connsiteY0" fmla="*/ 90241 h 84666"/>
                <a:gd name="connsiteX1" fmla="*/ 7197 w 141111"/>
                <a:gd name="connsiteY1" fmla="*/ 11218 h 84666"/>
                <a:gd name="connsiteX2" fmla="*/ 0 w 141111"/>
                <a:gd name="connsiteY2" fmla="*/ 0 h 84666"/>
                <a:gd name="connsiteX3" fmla="*/ 135961 w 141111"/>
                <a:gd name="connsiteY3" fmla="*/ 79022 h 84666"/>
                <a:gd name="connsiteX4" fmla="*/ 143157 w 141111"/>
                <a:gd name="connsiteY4" fmla="*/ 90241 h 84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111" h="84666">
                  <a:moveTo>
                    <a:pt x="143157" y="90241"/>
                  </a:moveTo>
                  <a:lnTo>
                    <a:pt x="7197" y="11218"/>
                  </a:lnTo>
                  <a:cubicBezTo>
                    <a:pt x="6138" y="5856"/>
                    <a:pt x="3528" y="2046"/>
                    <a:pt x="0" y="0"/>
                  </a:cubicBezTo>
                  <a:lnTo>
                    <a:pt x="135961" y="79022"/>
                  </a:lnTo>
                  <a:cubicBezTo>
                    <a:pt x="139559" y="81139"/>
                    <a:pt x="142099" y="84878"/>
                    <a:pt x="143157" y="90241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06" name="Freeform: Shape 305">
              <a:extLst>
                <a:ext uri="{FF2B5EF4-FFF2-40B4-BE49-F238E27FC236}">
                  <a16:creationId xmlns:a16="http://schemas.microsoft.com/office/drawing/2014/main" xmlns="" id="{596A1856-7687-4647-8880-88A093F37F35}"/>
                </a:ext>
              </a:extLst>
            </p:cNvPr>
            <p:cNvSpPr/>
            <p:nvPr/>
          </p:nvSpPr>
          <p:spPr>
            <a:xfrm>
              <a:off x="3171543" y="1502974"/>
              <a:ext cx="134056" cy="127000"/>
            </a:xfrm>
            <a:custGeom>
              <a:avLst/>
              <a:gdLst>
                <a:gd name="connsiteX0" fmla="*/ 137160 w 134055"/>
                <a:gd name="connsiteY0" fmla="*/ 81633 h 127000"/>
                <a:gd name="connsiteX1" fmla="*/ 135961 w 134055"/>
                <a:gd name="connsiteY1" fmla="*/ 79022 h 127000"/>
                <a:gd name="connsiteX2" fmla="*/ 0 w 134055"/>
                <a:gd name="connsiteY2" fmla="*/ 0 h 127000"/>
                <a:gd name="connsiteX3" fmla="*/ 1199 w 134055"/>
                <a:gd name="connsiteY3" fmla="*/ 2611 h 127000"/>
                <a:gd name="connsiteX4" fmla="*/ 1341 w 134055"/>
                <a:gd name="connsiteY4" fmla="*/ 53763 h 127000"/>
                <a:gd name="connsiteX5" fmla="*/ 137301 w 134055"/>
                <a:gd name="connsiteY5" fmla="*/ 132786 h 127000"/>
                <a:gd name="connsiteX6" fmla="*/ 137160 w 134055"/>
                <a:gd name="connsiteY6" fmla="*/ 81633 h 127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4055" h="127000">
                  <a:moveTo>
                    <a:pt x="137160" y="81633"/>
                  </a:moveTo>
                  <a:cubicBezTo>
                    <a:pt x="137160" y="80363"/>
                    <a:pt x="136666" y="79446"/>
                    <a:pt x="135961" y="79022"/>
                  </a:cubicBezTo>
                  <a:lnTo>
                    <a:pt x="0" y="0"/>
                  </a:lnTo>
                  <a:cubicBezTo>
                    <a:pt x="706" y="423"/>
                    <a:pt x="1199" y="1341"/>
                    <a:pt x="1199" y="2611"/>
                  </a:cubicBezTo>
                  <a:lnTo>
                    <a:pt x="1341" y="53763"/>
                  </a:lnTo>
                  <a:lnTo>
                    <a:pt x="137301" y="132786"/>
                  </a:lnTo>
                  <a:lnTo>
                    <a:pt x="137160" y="81633"/>
                  </a:lnTo>
                  <a:close/>
                </a:path>
              </a:pathLst>
            </a:custGeom>
            <a:solidFill>
              <a:schemeClr val="accent1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07" name="Freeform: Shape 306">
              <a:extLst>
                <a:ext uri="{FF2B5EF4-FFF2-40B4-BE49-F238E27FC236}">
                  <a16:creationId xmlns:a16="http://schemas.microsoft.com/office/drawing/2014/main" xmlns="" id="{DD333591-F98A-44CE-B521-740728821721}"/>
                </a:ext>
              </a:extLst>
            </p:cNvPr>
            <p:cNvSpPr/>
            <p:nvPr/>
          </p:nvSpPr>
          <p:spPr>
            <a:xfrm>
              <a:off x="3013146" y="1746250"/>
              <a:ext cx="134056" cy="91722"/>
            </a:xfrm>
            <a:custGeom>
              <a:avLst/>
              <a:gdLst>
                <a:gd name="connsiteX0" fmla="*/ 4657 w 134055"/>
                <a:gd name="connsiteY0" fmla="*/ 0 h 91722"/>
                <a:gd name="connsiteX1" fmla="*/ 3528 w 134055"/>
                <a:gd name="connsiteY1" fmla="*/ 2681 h 91722"/>
                <a:gd name="connsiteX2" fmla="*/ 3246 w 134055"/>
                <a:gd name="connsiteY2" fmla="*/ 3457 h 91722"/>
                <a:gd name="connsiteX3" fmla="*/ 3034 w 134055"/>
                <a:gd name="connsiteY3" fmla="*/ 4022 h 91722"/>
                <a:gd name="connsiteX4" fmla="*/ 2893 w 134055"/>
                <a:gd name="connsiteY4" fmla="*/ 4374 h 91722"/>
                <a:gd name="connsiteX5" fmla="*/ 2046 w 134055"/>
                <a:gd name="connsiteY5" fmla="*/ 6844 h 91722"/>
                <a:gd name="connsiteX6" fmla="*/ 1905 w 134055"/>
                <a:gd name="connsiteY6" fmla="*/ 7197 h 91722"/>
                <a:gd name="connsiteX7" fmla="*/ 1623 w 134055"/>
                <a:gd name="connsiteY7" fmla="*/ 7973 h 91722"/>
                <a:gd name="connsiteX8" fmla="*/ 1129 w 134055"/>
                <a:gd name="connsiteY8" fmla="*/ 9596 h 91722"/>
                <a:gd name="connsiteX9" fmla="*/ 776 w 134055"/>
                <a:gd name="connsiteY9" fmla="*/ 10936 h 91722"/>
                <a:gd name="connsiteX10" fmla="*/ 0 w 134055"/>
                <a:gd name="connsiteY10" fmla="*/ 13829 h 91722"/>
                <a:gd name="connsiteX11" fmla="*/ 135961 w 134055"/>
                <a:gd name="connsiteY11" fmla="*/ 92851 h 91722"/>
                <a:gd name="connsiteX12" fmla="*/ 137089 w 134055"/>
                <a:gd name="connsiteY12" fmla="*/ 88688 h 91722"/>
                <a:gd name="connsiteX13" fmla="*/ 137866 w 134055"/>
                <a:gd name="connsiteY13" fmla="*/ 86219 h 91722"/>
                <a:gd name="connsiteX14" fmla="*/ 138994 w 134055"/>
                <a:gd name="connsiteY14" fmla="*/ 83044 h 91722"/>
                <a:gd name="connsiteX15" fmla="*/ 139488 w 134055"/>
                <a:gd name="connsiteY15" fmla="*/ 81703 h 91722"/>
                <a:gd name="connsiteX16" fmla="*/ 140617 w 134055"/>
                <a:gd name="connsiteY16" fmla="*/ 79022 h 91722"/>
                <a:gd name="connsiteX17" fmla="*/ 4657 w 134055"/>
                <a:gd name="connsiteY17" fmla="*/ 0 h 91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34055" h="91722">
                  <a:moveTo>
                    <a:pt x="4657" y="0"/>
                  </a:moveTo>
                  <a:cubicBezTo>
                    <a:pt x="4304" y="847"/>
                    <a:pt x="3881" y="1834"/>
                    <a:pt x="3528" y="2681"/>
                  </a:cubicBezTo>
                  <a:cubicBezTo>
                    <a:pt x="3457" y="2963"/>
                    <a:pt x="3316" y="3175"/>
                    <a:pt x="3246" y="3457"/>
                  </a:cubicBezTo>
                  <a:cubicBezTo>
                    <a:pt x="3175" y="3669"/>
                    <a:pt x="3104" y="3810"/>
                    <a:pt x="3034" y="4022"/>
                  </a:cubicBezTo>
                  <a:cubicBezTo>
                    <a:pt x="2963" y="4163"/>
                    <a:pt x="2963" y="4233"/>
                    <a:pt x="2893" y="4374"/>
                  </a:cubicBezTo>
                  <a:cubicBezTo>
                    <a:pt x="2611" y="5221"/>
                    <a:pt x="2258" y="5997"/>
                    <a:pt x="2046" y="6844"/>
                  </a:cubicBezTo>
                  <a:cubicBezTo>
                    <a:pt x="1976" y="6985"/>
                    <a:pt x="1976" y="7126"/>
                    <a:pt x="1905" y="7197"/>
                  </a:cubicBezTo>
                  <a:cubicBezTo>
                    <a:pt x="1834" y="7479"/>
                    <a:pt x="1693" y="7691"/>
                    <a:pt x="1623" y="7973"/>
                  </a:cubicBezTo>
                  <a:cubicBezTo>
                    <a:pt x="1411" y="8537"/>
                    <a:pt x="1270" y="9031"/>
                    <a:pt x="1129" y="9596"/>
                  </a:cubicBezTo>
                  <a:cubicBezTo>
                    <a:pt x="988" y="10019"/>
                    <a:pt x="847" y="10442"/>
                    <a:pt x="776" y="10936"/>
                  </a:cubicBezTo>
                  <a:cubicBezTo>
                    <a:pt x="494" y="11924"/>
                    <a:pt x="282" y="12841"/>
                    <a:pt x="0" y="13829"/>
                  </a:cubicBezTo>
                  <a:lnTo>
                    <a:pt x="135961" y="92851"/>
                  </a:lnTo>
                  <a:cubicBezTo>
                    <a:pt x="136313" y="91440"/>
                    <a:pt x="136666" y="90029"/>
                    <a:pt x="137089" y="88688"/>
                  </a:cubicBezTo>
                  <a:cubicBezTo>
                    <a:pt x="137301" y="87842"/>
                    <a:pt x="137583" y="87066"/>
                    <a:pt x="137866" y="86219"/>
                  </a:cubicBezTo>
                  <a:cubicBezTo>
                    <a:pt x="138218" y="85161"/>
                    <a:pt x="138571" y="84102"/>
                    <a:pt x="138994" y="83044"/>
                  </a:cubicBezTo>
                  <a:cubicBezTo>
                    <a:pt x="139136" y="82620"/>
                    <a:pt x="139347" y="82127"/>
                    <a:pt x="139488" y="81703"/>
                  </a:cubicBezTo>
                  <a:cubicBezTo>
                    <a:pt x="139841" y="80786"/>
                    <a:pt x="140264" y="79869"/>
                    <a:pt x="140617" y="79022"/>
                  </a:cubicBezTo>
                  <a:lnTo>
                    <a:pt x="4657" y="0"/>
                  </a:lnTo>
                  <a:close/>
                </a:path>
              </a:pathLst>
            </a:custGeom>
            <a:solidFill>
              <a:schemeClr val="accent1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grpSp>
          <p:nvGrpSpPr>
            <p:cNvPr id="308" name="Graphic 3">
              <a:extLst>
                <a:ext uri="{FF2B5EF4-FFF2-40B4-BE49-F238E27FC236}">
                  <a16:creationId xmlns:a16="http://schemas.microsoft.com/office/drawing/2014/main" xmlns="" id="{089CDE26-6209-427C-993B-3371CAD03F9A}"/>
                </a:ext>
              </a:extLst>
            </p:cNvPr>
            <p:cNvGrpSpPr/>
            <p:nvPr/>
          </p:nvGrpSpPr>
          <p:grpSpPr>
            <a:xfrm>
              <a:off x="3056326" y="1627082"/>
              <a:ext cx="134056" cy="77611"/>
              <a:chOff x="3056326" y="1627082"/>
              <a:chExt cx="134056" cy="77611"/>
            </a:xfrm>
            <a:solidFill>
              <a:schemeClr val="accent1"/>
            </a:solidFill>
          </p:grpSpPr>
          <p:sp>
            <p:nvSpPr>
              <p:cNvPr id="370" name="Freeform: Shape 369">
                <a:extLst>
                  <a:ext uri="{FF2B5EF4-FFF2-40B4-BE49-F238E27FC236}">
                    <a16:creationId xmlns:a16="http://schemas.microsoft.com/office/drawing/2014/main" xmlns="" id="{35D51FD4-E4CB-46B9-AAB0-7D8C48039E0C}"/>
                  </a:ext>
                </a:extLst>
              </p:cNvPr>
              <p:cNvSpPr/>
              <p:nvPr/>
            </p:nvSpPr>
            <p:spPr>
              <a:xfrm>
                <a:off x="3056326" y="1627364"/>
                <a:ext cx="134056" cy="77611"/>
              </a:xfrm>
              <a:custGeom>
                <a:avLst/>
                <a:gdLst>
                  <a:gd name="connsiteX0" fmla="*/ 136031 w 134055"/>
                  <a:gd name="connsiteY0" fmla="*/ 79022 h 77611"/>
                  <a:gd name="connsiteX1" fmla="*/ 0 w 134055"/>
                  <a:gd name="connsiteY1" fmla="*/ 0 h 77611"/>
                  <a:gd name="connsiteX2" fmla="*/ 71 w 134055"/>
                  <a:gd name="connsiteY2" fmla="*/ 0 h 77611"/>
                  <a:gd name="connsiteX3" fmla="*/ 136031 w 134055"/>
                  <a:gd name="connsiteY3" fmla="*/ 79022 h 77611"/>
                  <a:gd name="connsiteX4" fmla="*/ 136031 w 134055"/>
                  <a:gd name="connsiteY4" fmla="*/ 79022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55" h="77611">
                    <a:moveTo>
                      <a:pt x="136031" y="79022"/>
                    </a:moveTo>
                    <a:lnTo>
                      <a:pt x="0" y="0"/>
                    </a:lnTo>
                    <a:lnTo>
                      <a:pt x="71" y="0"/>
                    </a:lnTo>
                    <a:lnTo>
                      <a:pt x="136031" y="79022"/>
                    </a:lnTo>
                    <a:lnTo>
                      <a:pt x="136031" y="79022"/>
                    </a:lnTo>
                  </a:path>
                </a:pathLst>
              </a:custGeom>
              <a:solidFill>
                <a:srgbClr val="403E70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71" name="Freeform: Shape 370">
                <a:extLst>
                  <a:ext uri="{FF2B5EF4-FFF2-40B4-BE49-F238E27FC236}">
                    <a16:creationId xmlns:a16="http://schemas.microsoft.com/office/drawing/2014/main" xmlns="" id="{BDF8B43F-D9E2-43F5-ABB9-687DDD796F02}"/>
                  </a:ext>
                </a:extLst>
              </p:cNvPr>
              <p:cNvSpPr/>
              <p:nvPr/>
            </p:nvSpPr>
            <p:spPr>
              <a:xfrm>
                <a:off x="3056396" y="1627364"/>
                <a:ext cx="134056" cy="77611"/>
              </a:xfrm>
              <a:custGeom>
                <a:avLst/>
                <a:gdLst>
                  <a:gd name="connsiteX0" fmla="*/ 135961 w 134055"/>
                  <a:gd name="connsiteY0" fmla="*/ 79022 h 77611"/>
                  <a:gd name="connsiteX1" fmla="*/ 0 w 134055"/>
                  <a:gd name="connsiteY1" fmla="*/ 0 h 77611"/>
                  <a:gd name="connsiteX2" fmla="*/ 212 w 134055"/>
                  <a:gd name="connsiteY2" fmla="*/ 71 h 77611"/>
                  <a:gd name="connsiteX3" fmla="*/ 136172 w 134055"/>
                  <a:gd name="connsiteY3" fmla="*/ 79093 h 77611"/>
                  <a:gd name="connsiteX4" fmla="*/ 135961 w 134055"/>
                  <a:gd name="connsiteY4" fmla="*/ 79022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55" h="77611">
                    <a:moveTo>
                      <a:pt x="135961" y="79022"/>
                    </a:moveTo>
                    <a:lnTo>
                      <a:pt x="0" y="0"/>
                    </a:lnTo>
                    <a:cubicBezTo>
                      <a:pt x="71" y="71"/>
                      <a:pt x="141" y="71"/>
                      <a:pt x="212" y="71"/>
                    </a:cubicBezTo>
                    <a:lnTo>
                      <a:pt x="136172" y="79093"/>
                    </a:lnTo>
                    <a:cubicBezTo>
                      <a:pt x="136102" y="79093"/>
                      <a:pt x="136031" y="79093"/>
                      <a:pt x="135961" y="79022"/>
                    </a:cubicBezTo>
                  </a:path>
                </a:pathLst>
              </a:custGeom>
              <a:solidFill>
                <a:srgbClr val="424074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72" name="Freeform: Shape 371">
                <a:extLst>
                  <a:ext uri="{FF2B5EF4-FFF2-40B4-BE49-F238E27FC236}">
                    <a16:creationId xmlns:a16="http://schemas.microsoft.com/office/drawing/2014/main" xmlns="" id="{D024814F-90B3-4C75-BA36-7171D99ABBFA}"/>
                  </a:ext>
                </a:extLst>
              </p:cNvPr>
              <p:cNvSpPr/>
              <p:nvPr/>
            </p:nvSpPr>
            <p:spPr>
              <a:xfrm>
                <a:off x="3056608" y="1627434"/>
                <a:ext cx="134056" cy="77611"/>
              </a:xfrm>
              <a:custGeom>
                <a:avLst/>
                <a:gdLst>
                  <a:gd name="connsiteX0" fmla="*/ 135961 w 134055"/>
                  <a:gd name="connsiteY0" fmla="*/ 79022 h 77611"/>
                  <a:gd name="connsiteX1" fmla="*/ 0 w 134055"/>
                  <a:gd name="connsiteY1" fmla="*/ 0 h 77611"/>
                  <a:gd name="connsiteX2" fmla="*/ 212 w 134055"/>
                  <a:gd name="connsiteY2" fmla="*/ 71 h 77611"/>
                  <a:gd name="connsiteX3" fmla="*/ 136172 w 134055"/>
                  <a:gd name="connsiteY3" fmla="*/ 79093 h 77611"/>
                  <a:gd name="connsiteX4" fmla="*/ 135961 w 134055"/>
                  <a:gd name="connsiteY4" fmla="*/ 79022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55" h="77611">
                    <a:moveTo>
                      <a:pt x="135961" y="79022"/>
                    </a:moveTo>
                    <a:lnTo>
                      <a:pt x="0" y="0"/>
                    </a:lnTo>
                    <a:cubicBezTo>
                      <a:pt x="71" y="0"/>
                      <a:pt x="141" y="71"/>
                      <a:pt x="212" y="71"/>
                    </a:cubicBezTo>
                    <a:lnTo>
                      <a:pt x="136172" y="79093"/>
                    </a:lnTo>
                    <a:cubicBezTo>
                      <a:pt x="136102" y="79093"/>
                      <a:pt x="136031" y="79093"/>
                      <a:pt x="135961" y="79022"/>
                    </a:cubicBezTo>
                  </a:path>
                </a:pathLst>
              </a:custGeom>
              <a:solidFill>
                <a:srgbClr val="444277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73" name="Freeform: Shape 372">
                <a:extLst>
                  <a:ext uri="{FF2B5EF4-FFF2-40B4-BE49-F238E27FC236}">
                    <a16:creationId xmlns:a16="http://schemas.microsoft.com/office/drawing/2014/main" xmlns="" id="{64535B99-931A-4290-A73F-3565D5C11AEC}"/>
                  </a:ext>
                </a:extLst>
              </p:cNvPr>
              <p:cNvSpPr/>
              <p:nvPr/>
            </p:nvSpPr>
            <p:spPr>
              <a:xfrm>
                <a:off x="3056820" y="1627576"/>
                <a:ext cx="134056" cy="77611"/>
              </a:xfrm>
              <a:custGeom>
                <a:avLst/>
                <a:gdLst>
                  <a:gd name="connsiteX0" fmla="*/ 135961 w 134055"/>
                  <a:gd name="connsiteY0" fmla="*/ 79022 h 77611"/>
                  <a:gd name="connsiteX1" fmla="*/ 0 w 134055"/>
                  <a:gd name="connsiteY1" fmla="*/ 0 h 77611"/>
                  <a:gd name="connsiteX2" fmla="*/ 212 w 134055"/>
                  <a:gd name="connsiteY2" fmla="*/ 71 h 77611"/>
                  <a:gd name="connsiteX3" fmla="*/ 136172 w 134055"/>
                  <a:gd name="connsiteY3" fmla="*/ 79093 h 77611"/>
                  <a:gd name="connsiteX4" fmla="*/ 135961 w 134055"/>
                  <a:gd name="connsiteY4" fmla="*/ 79022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55" h="77611">
                    <a:moveTo>
                      <a:pt x="135961" y="79022"/>
                    </a:moveTo>
                    <a:lnTo>
                      <a:pt x="0" y="0"/>
                    </a:lnTo>
                    <a:cubicBezTo>
                      <a:pt x="71" y="0"/>
                      <a:pt x="141" y="71"/>
                      <a:pt x="212" y="71"/>
                    </a:cubicBezTo>
                    <a:lnTo>
                      <a:pt x="136172" y="79093"/>
                    </a:lnTo>
                    <a:cubicBezTo>
                      <a:pt x="136102" y="79022"/>
                      <a:pt x="136031" y="79022"/>
                      <a:pt x="135961" y="79022"/>
                    </a:cubicBezTo>
                  </a:path>
                </a:pathLst>
              </a:custGeom>
              <a:solidFill>
                <a:srgbClr val="46447B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74" name="Freeform: Shape 373">
                <a:extLst>
                  <a:ext uri="{FF2B5EF4-FFF2-40B4-BE49-F238E27FC236}">
                    <a16:creationId xmlns:a16="http://schemas.microsoft.com/office/drawing/2014/main" xmlns="" id="{B2032632-4A9B-4AB1-B685-3552EF240F49}"/>
                  </a:ext>
                </a:extLst>
              </p:cNvPr>
              <p:cNvSpPr/>
              <p:nvPr/>
            </p:nvSpPr>
            <p:spPr>
              <a:xfrm>
                <a:off x="3057031" y="1627576"/>
                <a:ext cx="134056" cy="77611"/>
              </a:xfrm>
              <a:custGeom>
                <a:avLst/>
                <a:gdLst>
                  <a:gd name="connsiteX0" fmla="*/ 135961 w 134055"/>
                  <a:gd name="connsiteY0" fmla="*/ 79022 h 77611"/>
                  <a:gd name="connsiteX1" fmla="*/ 0 w 134055"/>
                  <a:gd name="connsiteY1" fmla="*/ 0 h 77611"/>
                  <a:gd name="connsiteX2" fmla="*/ 282 w 134055"/>
                  <a:gd name="connsiteY2" fmla="*/ 0 h 77611"/>
                  <a:gd name="connsiteX3" fmla="*/ 136243 w 134055"/>
                  <a:gd name="connsiteY3" fmla="*/ 79022 h 77611"/>
                  <a:gd name="connsiteX4" fmla="*/ 135961 w 134055"/>
                  <a:gd name="connsiteY4" fmla="*/ 79022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55" h="77611">
                    <a:moveTo>
                      <a:pt x="135961" y="79022"/>
                    </a:moveTo>
                    <a:lnTo>
                      <a:pt x="0" y="0"/>
                    </a:lnTo>
                    <a:cubicBezTo>
                      <a:pt x="71" y="0"/>
                      <a:pt x="141" y="0"/>
                      <a:pt x="282" y="0"/>
                    </a:cubicBezTo>
                    <a:lnTo>
                      <a:pt x="136243" y="79022"/>
                    </a:lnTo>
                    <a:cubicBezTo>
                      <a:pt x="136172" y="79093"/>
                      <a:pt x="136031" y="79022"/>
                      <a:pt x="135961" y="79022"/>
                    </a:cubicBezTo>
                  </a:path>
                </a:pathLst>
              </a:custGeom>
              <a:solidFill>
                <a:srgbClr val="48467F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75" name="Freeform: Shape 374">
                <a:extLst>
                  <a:ext uri="{FF2B5EF4-FFF2-40B4-BE49-F238E27FC236}">
                    <a16:creationId xmlns:a16="http://schemas.microsoft.com/office/drawing/2014/main" xmlns="" id="{E32C1069-EBCF-47D8-98DD-8463CF2E950F}"/>
                  </a:ext>
                </a:extLst>
              </p:cNvPr>
              <p:cNvSpPr/>
              <p:nvPr/>
            </p:nvSpPr>
            <p:spPr>
              <a:xfrm>
                <a:off x="3057314" y="1627646"/>
                <a:ext cx="134056" cy="77611"/>
              </a:xfrm>
              <a:custGeom>
                <a:avLst/>
                <a:gdLst>
                  <a:gd name="connsiteX0" fmla="*/ 135961 w 134055"/>
                  <a:gd name="connsiteY0" fmla="*/ 79022 h 77611"/>
                  <a:gd name="connsiteX1" fmla="*/ 0 w 134055"/>
                  <a:gd name="connsiteY1" fmla="*/ 0 h 77611"/>
                  <a:gd name="connsiteX2" fmla="*/ 282 w 134055"/>
                  <a:gd name="connsiteY2" fmla="*/ 0 h 77611"/>
                  <a:gd name="connsiteX3" fmla="*/ 136243 w 134055"/>
                  <a:gd name="connsiteY3" fmla="*/ 79022 h 77611"/>
                  <a:gd name="connsiteX4" fmla="*/ 135961 w 134055"/>
                  <a:gd name="connsiteY4" fmla="*/ 79022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55" h="77611">
                    <a:moveTo>
                      <a:pt x="135961" y="79022"/>
                    </a:moveTo>
                    <a:lnTo>
                      <a:pt x="0" y="0"/>
                    </a:lnTo>
                    <a:cubicBezTo>
                      <a:pt x="71" y="0"/>
                      <a:pt x="212" y="0"/>
                      <a:pt x="282" y="0"/>
                    </a:cubicBezTo>
                    <a:lnTo>
                      <a:pt x="136243" y="79022"/>
                    </a:lnTo>
                    <a:cubicBezTo>
                      <a:pt x="136102" y="79022"/>
                      <a:pt x="136031" y="79022"/>
                      <a:pt x="135961" y="79022"/>
                    </a:cubicBezTo>
                  </a:path>
                </a:pathLst>
              </a:custGeom>
              <a:solidFill>
                <a:srgbClr val="4A4882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76" name="Freeform: Shape 375">
                <a:extLst>
                  <a:ext uri="{FF2B5EF4-FFF2-40B4-BE49-F238E27FC236}">
                    <a16:creationId xmlns:a16="http://schemas.microsoft.com/office/drawing/2014/main" xmlns="" id="{D823F978-20A5-4D77-9812-056EB6A7ABC5}"/>
                  </a:ext>
                </a:extLst>
              </p:cNvPr>
              <p:cNvSpPr/>
              <p:nvPr/>
            </p:nvSpPr>
            <p:spPr>
              <a:xfrm>
                <a:off x="3057596" y="1627646"/>
                <a:ext cx="134056" cy="77611"/>
              </a:xfrm>
              <a:custGeom>
                <a:avLst/>
                <a:gdLst>
                  <a:gd name="connsiteX0" fmla="*/ 135961 w 134055"/>
                  <a:gd name="connsiteY0" fmla="*/ 79022 h 77611"/>
                  <a:gd name="connsiteX1" fmla="*/ 0 w 134055"/>
                  <a:gd name="connsiteY1" fmla="*/ 0 h 77611"/>
                  <a:gd name="connsiteX2" fmla="*/ 282 w 134055"/>
                  <a:gd name="connsiteY2" fmla="*/ 0 h 77611"/>
                  <a:gd name="connsiteX3" fmla="*/ 136243 w 134055"/>
                  <a:gd name="connsiteY3" fmla="*/ 79022 h 77611"/>
                  <a:gd name="connsiteX4" fmla="*/ 135961 w 134055"/>
                  <a:gd name="connsiteY4" fmla="*/ 79022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55" h="77611">
                    <a:moveTo>
                      <a:pt x="135961" y="79022"/>
                    </a:moveTo>
                    <a:lnTo>
                      <a:pt x="0" y="0"/>
                    </a:lnTo>
                    <a:cubicBezTo>
                      <a:pt x="71" y="0"/>
                      <a:pt x="212" y="0"/>
                      <a:pt x="282" y="0"/>
                    </a:cubicBezTo>
                    <a:lnTo>
                      <a:pt x="136243" y="79022"/>
                    </a:lnTo>
                    <a:cubicBezTo>
                      <a:pt x="136172" y="79022"/>
                      <a:pt x="136031" y="79022"/>
                      <a:pt x="135961" y="79022"/>
                    </a:cubicBezTo>
                  </a:path>
                </a:pathLst>
              </a:custGeom>
              <a:solidFill>
                <a:srgbClr val="4C4A86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77" name="Freeform: Shape 376">
                <a:extLst>
                  <a:ext uri="{FF2B5EF4-FFF2-40B4-BE49-F238E27FC236}">
                    <a16:creationId xmlns:a16="http://schemas.microsoft.com/office/drawing/2014/main" xmlns="" id="{26107029-59F2-4493-A246-BCEA4A423B72}"/>
                  </a:ext>
                </a:extLst>
              </p:cNvPr>
              <p:cNvSpPr/>
              <p:nvPr/>
            </p:nvSpPr>
            <p:spPr>
              <a:xfrm>
                <a:off x="3057878" y="1627505"/>
                <a:ext cx="134056" cy="77611"/>
              </a:xfrm>
              <a:custGeom>
                <a:avLst/>
                <a:gdLst>
                  <a:gd name="connsiteX0" fmla="*/ 135961 w 134055"/>
                  <a:gd name="connsiteY0" fmla="*/ 79093 h 77611"/>
                  <a:gd name="connsiteX1" fmla="*/ 0 w 134055"/>
                  <a:gd name="connsiteY1" fmla="*/ 71 h 77611"/>
                  <a:gd name="connsiteX2" fmla="*/ 353 w 134055"/>
                  <a:gd name="connsiteY2" fmla="*/ 0 h 77611"/>
                  <a:gd name="connsiteX3" fmla="*/ 136313 w 134055"/>
                  <a:gd name="connsiteY3" fmla="*/ 79022 h 77611"/>
                  <a:gd name="connsiteX4" fmla="*/ 135961 w 134055"/>
                  <a:gd name="connsiteY4" fmla="*/ 79093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55" h="77611">
                    <a:moveTo>
                      <a:pt x="135961" y="79093"/>
                    </a:moveTo>
                    <a:lnTo>
                      <a:pt x="0" y="71"/>
                    </a:lnTo>
                    <a:cubicBezTo>
                      <a:pt x="141" y="71"/>
                      <a:pt x="212" y="0"/>
                      <a:pt x="353" y="0"/>
                    </a:cubicBezTo>
                    <a:lnTo>
                      <a:pt x="136313" y="79022"/>
                    </a:lnTo>
                    <a:cubicBezTo>
                      <a:pt x="136172" y="79093"/>
                      <a:pt x="136102" y="79093"/>
                      <a:pt x="135961" y="79093"/>
                    </a:cubicBezTo>
                  </a:path>
                </a:pathLst>
              </a:custGeom>
              <a:solidFill>
                <a:srgbClr val="4E4C8A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78" name="Freeform: Shape 377">
                <a:extLst>
                  <a:ext uri="{FF2B5EF4-FFF2-40B4-BE49-F238E27FC236}">
                    <a16:creationId xmlns:a16="http://schemas.microsoft.com/office/drawing/2014/main" xmlns="" id="{0AE5ADE1-4400-48A9-8248-EB83F302ABBC}"/>
                  </a:ext>
                </a:extLst>
              </p:cNvPr>
              <p:cNvSpPr/>
              <p:nvPr/>
            </p:nvSpPr>
            <p:spPr>
              <a:xfrm>
                <a:off x="3058231" y="1627364"/>
                <a:ext cx="134056" cy="77611"/>
              </a:xfrm>
              <a:custGeom>
                <a:avLst/>
                <a:gdLst>
                  <a:gd name="connsiteX0" fmla="*/ 135961 w 134055"/>
                  <a:gd name="connsiteY0" fmla="*/ 79163 h 77611"/>
                  <a:gd name="connsiteX1" fmla="*/ 0 w 134055"/>
                  <a:gd name="connsiteY1" fmla="*/ 141 h 77611"/>
                  <a:gd name="connsiteX2" fmla="*/ 494 w 134055"/>
                  <a:gd name="connsiteY2" fmla="*/ 0 h 77611"/>
                  <a:gd name="connsiteX3" fmla="*/ 136454 w 134055"/>
                  <a:gd name="connsiteY3" fmla="*/ 79022 h 77611"/>
                  <a:gd name="connsiteX4" fmla="*/ 135961 w 134055"/>
                  <a:gd name="connsiteY4" fmla="*/ 79163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55" h="77611">
                    <a:moveTo>
                      <a:pt x="135961" y="79163"/>
                    </a:moveTo>
                    <a:lnTo>
                      <a:pt x="0" y="141"/>
                    </a:lnTo>
                    <a:cubicBezTo>
                      <a:pt x="141" y="71"/>
                      <a:pt x="353" y="71"/>
                      <a:pt x="494" y="0"/>
                    </a:cubicBezTo>
                    <a:lnTo>
                      <a:pt x="136454" y="79022"/>
                    </a:lnTo>
                    <a:cubicBezTo>
                      <a:pt x="136313" y="79093"/>
                      <a:pt x="136102" y="79163"/>
                      <a:pt x="135961" y="79163"/>
                    </a:cubicBezTo>
                  </a:path>
                </a:pathLst>
              </a:custGeom>
              <a:solidFill>
                <a:srgbClr val="504E8D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79" name="Freeform: Shape 378">
                <a:extLst>
                  <a:ext uri="{FF2B5EF4-FFF2-40B4-BE49-F238E27FC236}">
                    <a16:creationId xmlns:a16="http://schemas.microsoft.com/office/drawing/2014/main" xmlns="" id="{C0E6F592-52DF-4C4B-B205-7112033B9142}"/>
                  </a:ext>
                </a:extLst>
              </p:cNvPr>
              <p:cNvSpPr/>
              <p:nvPr/>
            </p:nvSpPr>
            <p:spPr>
              <a:xfrm>
                <a:off x="3058725" y="1627082"/>
                <a:ext cx="134056" cy="77611"/>
              </a:xfrm>
              <a:custGeom>
                <a:avLst/>
                <a:gdLst>
                  <a:gd name="connsiteX0" fmla="*/ 135961 w 134055"/>
                  <a:gd name="connsiteY0" fmla="*/ 79304 h 77611"/>
                  <a:gd name="connsiteX1" fmla="*/ 0 w 134055"/>
                  <a:gd name="connsiteY1" fmla="*/ 282 h 77611"/>
                  <a:gd name="connsiteX2" fmla="*/ 564 w 134055"/>
                  <a:gd name="connsiteY2" fmla="*/ 0 h 77611"/>
                  <a:gd name="connsiteX3" fmla="*/ 136525 w 134055"/>
                  <a:gd name="connsiteY3" fmla="*/ 79022 h 77611"/>
                  <a:gd name="connsiteX4" fmla="*/ 135961 w 134055"/>
                  <a:gd name="connsiteY4" fmla="*/ 79304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55" h="77611">
                    <a:moveTo>
                      <a:pt x="135961" y="79304"/>
                    </a:moveTo>
                    <a:lnTo>
                      <a:pt x="0" y="282"/>
                    </a:lnTo>
                    <a:cubicBezTo>
                      <a:pt x="212" y="212"/>
                      <a:pt x="353" y="141"/>
                      <a:pt x="564" y="0"/>
                    </a:cubicBezTo>
                    <a:lnTo>
                      <a:pt x="136525" y="79022"/>
                    </a:lnTo>
                    <a:cubicBezTo>
                      <a:pt x="136313" y="79093"/>
                      <a:pt x="136172" y="79234"/>
                      <a:pt x="135961" y="79304"/>
                    </a:cubicBezTo>
                  </a:path>
                </a:pathLst>
              </a:custGeom>
              <a:solidFill>
                <a:srgbClr val="525091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</p:grpSp>
        <p:sp>
          <p:nvSpPr>
            <p:cNvPr id="309" name="Freeform: Shape 308">
              <a:extLst>
                <a:ext uri="{FF2B5EF4-FFF2-40B4-BE49-F238E27FC236}">
                  <a16:creationId xmlns:a16="http://schemas.microsoft.com/office/drawing/2014/main" xmlns="" id="{22A68280-8474-477E-BAB8-9599814FC343}"/>
                </a:ext>
              </a:extLst>
            </p:cNvPr>
            <p:cNvSpPr/>
            <p:nvPr/>
          </p:nvSpPr>
          <p:spPr>
            <a:xfrm>
              <a:off x="2987322" y="1632585"/>
              <a:ext cx="317500" cy="176389"/>
            </a:xfrm>
            <a:custGeom>
              <a:avLst/>
              <a:gdLst>
                <a:gd name="connsiteX0" fmla="*/ 181610 w 317499"/>
                <a:gd name="connsiteY0" fmla="*/ 0 h 176388"/>
                <a:gd name="connsiteX1" fmla="*/ 2963 w 317499"/>
                <a:gd name="connsiteY1" fmla="*/ 103152 h 176388"/>
                <a:gd name="connsiteX2" fmla="*/ 2187 w 317499"/>
                <a:gd name="connsiteY2" fmla="*/ 103505 h 176388"/>
                <a:gd name="connsiteX3" fmla="*/ 2046 w 317499"/>
                <a:gd name="connsiteY3" fmla="*/ 103576 h 176388"/>
                <a:gd name="connsiteX4" fmla="*/ 1341 w 317499"/>
                <a:gd name="connsiteY4" fmla="*/ 103717 h 176388"/>
                <a:gd name="connsiteX5" fmla="*/ 1270 w 317499"/>
                <a:gd name="connsiteY5" fmla="*/ 103717 h 176388"/>
                <a:gd name="connsiteX6" fmla="*/ 635 w 317499"/>
                <a:gd name="connsiteY6" fmla="*/ 103717 h 176388"/>
                <a:gd name="connsiteX7" fmla="*/ 564 w 317499"/>
                <a:gd name="connsiteY7" fmla="*/ 103717 h 176388"/>
                <a:gd name="connsiteX8" fmla="*/ 0 w 317499"/>
                <a:gd name="connsiteY8" fmla="*/ 103505 h 176388"/>
                <a:gd name="connsiteX9" fmla="*/ 135961 w 317499"/>
                <a:gd name="connsiteY9" fmla="*/ 182527 h 176388"/>
                <a:gd name="connsiteX10" fmla="*/ 135961 w 317499"/>
                <a:gd name="connsiteY10" fmla="*/ 182527 h 176388"/>
                <a:gd name="connsiteX11" fmla="*/ 136172 w 317499"/>
                <a:gd name="connsiteY11" fmla="*/ 182598 h 176388"/>
                <a:gd name="connsiteX12" fmla="*/ 136384 w 317499"/>
                <a:gd name="connsiteY12" fmla="*/ 182668 h 176388"/>
                <a:gd name="connsiteX13" fmla="*/ 136525 w 317499"/>
                <a:gd name="connsiteY13" fmla="*/ 182668 h 176388"/>
                <a:gd name="connsiteX14" fmla="*/ 136525 w 317499"/>
                <a:gd name="connsiteY14" fmla="*/ 182668 h 176388"/>
                <a:gd name="connsiteX15" fmla="*/ 136596 w 317499"/>
                <a:gd name="connsiteY15" fmla="*/ 182668 h 176388"/>
                <a:gd name="connsiteX16" fmla="*/ 136878 w 317499"/>
                <a:gd name="connsiteY16" fmla="*/ 182668 h 176388"/>
                <a:gd name="connsiteX17" fmla="*/ 137160 w 317499"/>
                <a:gd name="connsiteY17" fmla="*/ 182668 h 176388"/>
                <a:gd name="connsiteX18" fmla="*/ 137231 w 317499"/>
                <a:gd name="connsiteY18" fmla="*/ 182668 h 176388"/>
                <a:gd name="connsiteX19" fmla="*/ 137301 w 317499"/>
                <a:gd name="connsiteY19" fmla="*/ 182668 h 176388"/>
                <a:gd name="connsiteX20" fmla="*/ 137442 w 317499"/>
                <a:gd name="connsiteY20" fmla="*/ 182668 h 176388"/>
                <a:gd name="connsiteX21" fmla="*/ 137795 w 317499"/>
                <a:gd name="connsiteY21" fmla="*/ 182598 h 176388"/>
                <a:gd name="connsiteX22" fmla="*/ 137936 w 317499"/>
                <a:gd name="connsiteY22" fmla="*/ 182527 h 176388"/>
                <a:gd name="connsiteX23" fmla="*/ 138077 w 317499"/>
                <a:gd name="connsiteY23" fmla="*/ 182457 h 176388"/>
                <a:gd name="connsiteX24" fmla="*/ 138289 w 317499"/>
                <a:gd name="connsiteY24" fmla="*/ 182386 h 176388"/>
                <a:gd name="connsiteX25" fmla="*/ 138853 w 317499"/>
                <a:gd name="connsiteY25" fmla="*/ 182104 h 176388"/>
                <a:gd name="connsiteX26" fmla="*/ 317500 w 317499"/>
                <a:gd name="connsiteY26" fmla="*/ 78952 h 176388"/>
                <a:gd name="connsiteX27" fmla="*/ 181610 w 317499"/>
                <a:gd name="connsiteY27" fmla="*/ 0 h 176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317499" h="176388">
                  <a:moveTo>
                    <a:pt x="181610" y="0"/>
                  </a:moveTo>
                  <a:lnTo>
                    <a:pt x="2963" y="103152"/>
                  </a:lnTo>
                  <a:cubicBezTo>
                    <a:pt x="2681" y="103293"/>
                    <a:pt x="2469" y="103434"/>
                    <a:pt x="2187" y="103505"/>
                  </a:cubicBezTo>
                  <a:cubicBezTo>
                    <a:pt x="2117" y="103505"/>
                    <a:pt x="2117" y="103505"/>
                    <a:pt x="2046" y="103576"/>
                  </a:cubicBezTo>
                  <a:cubicBezTo>
                    <a:pt x="1834" y="103646"/>
                    <a:pt x="1552" y="103717"/>
                    <a:pt x="1341" y="103717"/>
                  </a:cubicBezTo>
                  <a:cubicBezTo>
                    <a:pt x="1341" y="103717"/>
                    <a:pt x="1270" y="103717"/>
                    <a:pt x="1270" y="103717"/>
                  </a:cubicBezTo>
                  <a:cubicBezTo>
                    <a:pt x="1058" y="103717"/>
                    <a:pt x="847" y="103717"/>
                    <a:pt x="635" y="103717"/>
                  </a:cubicBezTo>
                  <a:cubicBezTo>
                    <a:pt x="635" y="103717"/>
                    <a:pt x="635" y="103717"/>
                    <a:pt x="564" y="103717"/>
                  </a:cubicBezTo>
                  <a:cubicBezTo>
                    <a:pt x="353" y="103646"/>
                    <a:pt x="141" y="103576"/>
                    <a:pt x="0" y="103505"/>
                  </a:cubicBezTo>
                  <a:lnTo>
                    <a:pt x="135961" y="182527"/>
                  </a:lnTo>
                  <a:cubicBezTo>
                    <a:pt x="135961" y="182527"/>
                    <a:pt x="135961" y="182527"/>
                    <a:pt x="135961" y="182527"/>
                  </a:cubicBezTo>
                  <a:cubicBezTo>
                    <a:pt x="136031" y="182598"/>
                    <a:pt x="136102" y="182598"/>
                    <a:pt x="136172" y="182598"/>
                  </a:cubicBezTo>
                  <a:cubicBezTo>
                    <a:pt x="136243" y="182598"/>
                    <a:pt x="136313" y="182668"/>
                    <a:pt x="136384" y="182668"/>
                  </a:cubicBezTo>
                  <a:cubicBezTo>
                    <a:pt x="136454" y="182668"/>
                    <a:pt x="136454" y="182668"/>
                    <a:pt x="136525" y="182668"/>
                  </a:cubicBezTo>
                  <a:cubicBezTo>
                    <a:pt x="136525" y="182668"/>
                    <a:pt x="136525" y="182668"/>
                    <a:pt x="136525" y="182668"/>
                  </a:cubicBezTo>
                  <a:cubicBezTo>
                    <a:pt x="136525" y="182668"/>
                    <a:pt x="136525" y="182668"/>
                    <a:pt x="136596" y="182668"/>
                  </a:cubicBezTo>
                  <a:cubicBezTo>
                    <a:pt x="136666" y="182668"/>
                    <a:pt x="136737" y="182668"/>
                    <a:pt x="136878" y="182668"/>
                  </a:cubicBezTo>
                  <a:cubicBezTo>
                    <a:pt x="136948" y="182668"/>
                    <a:pt x="137089" y="182668"/>
                    <a:pt x="137160" y="182668"/>
                  </a:cubicBezTo>
                  <a:cubicBezTo>
                    <a:pt x="137160" y="182668"/>
                    <a:pt x="137231" y="182668"/>
                    <a:pt x="137231" y="182668"/>
                  </a:cubicBezTo>
                  <a:cubicBezTo>
                    <a:pt x="137231" y="182668"/>
                    <a:pt x="137301" y="182668"/>
                    <a:pt x="137301" y="182668"/>
                  </a:cubicBezTo>
                  <a:cubicBezTo>
                    <a:pt x="137372" y="182668"/>
                    <a:pt x="137372" y="182668"/>
                    <a:pt x="137442" y="182668"/>
                  </a:cubicBezTo>
                  <a:cubicBezTo>
                    <a:pt x="137583" y="182668"/>
                    <a:pt x="137654" y="182598"/>
                    <a:pt x="137795" y="182598"/>
                  </a:cubicBezTo>
                  <a:cubicBezTo>
                    <a:pt x="137866" y="182598"/>
                    <a:pt x="137866" y="182527"/>
                    <a:pt x="137936" y="182527"/>
                  </a:cubicBezTo>
                  <a:cubicBezTo>
                    <a:pt x="138007" y="182527"/>
                    <a:pt x="138007" y="182527"/>
                    <a:pt x="138077" y="182457"/>
                  </a:cubicBezTo>
                  <a:cubicBezTo>
                    <a:pt x="138148" y="182457"/>
                    <a:pt x="138218" y="182386"/>
                    <a:pt x="138289" y="182386"/>
                  </a:cubicBezTo>
                  <a:cubicBezTo>
                    <a:pt x="138501" y="182316"/>
                    <a:pt x="138642" y="182245"/>
                    <a:pt x="138853" y="182104"/>
                  </a:cubicBezTo>
                  <a:lnTo>
                    <a:pt x="317500" y="78952"/>
                  </a:lnTo>
                  <a:lnTo>
                    <a:pt x="181610" y="0"/>
                  </a:lnTo>
                  <a:close/>
                </a:path>
              </a:pathLst>
            </a:custGeom>
            <a:solidFill>
              <a:srgbClr val="FFFFFF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10" name="Freeform: Shape 309">
              <a:extLst>
                <a:ext uri="{FF2B5EF4-FFF2-40B4-BE49-F238E27FC236}">
                  <a16:creationId xmlns:a16="http://schemas.microsoft.com/office/drawing/2014/main" xmlns="" id="{F6B7F1E6-7D7E-4873-B8EE-FC0520BEFDBA}"/>
                </a:ext>
              </a:extLst>
            </p:cNvPr>
            <p:cNvSpPr/>
            <p:nvPr/>
          </p:nvSpPr>
          <p:spPr>
            <a:xfrm>
              <a:off x="2947600" y="1797897"/>
              <a:ext cx="134056" cy="84667"/>
            </a:xfrm>
            <a:custGeom>
              <a:avLst/>
              <a:gdLst>
                <a:gd name="connsiteX0" fmla="*/ 136031 w 134055"/>
                <a:gd name="connsiteY0" fmla="*/ 88547 h 84666"/>
                <a:gd name="connsiteX1" fmla="*/ 0 w 134055"/>
                <a:gd name="connsiteY1" fmla="*/ 9454 h 84666"/>
                <a:gd name="connsiteX2" fmla="*/ 0 w 134055"/>
                <a:gd name="connsiteY2" fmla="*/ 0 h 84666"/>
                <a:gd name="connsiteX3" fmla="*/ 135961 w 134055"/>
                <a:gd name="connsiteY3" fmla="*/ 79093 h 84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4055" h="84666">
                  <a:moveTo>
                    <a:pt x="136031" y="88547"/>
                  </a:moveTo>
                  <a:lnTo>
                    <a:pt x="0" y="9454"/>
                  </a:lnTo>
                  <a:lnTo>
                    <a:pt x="0" y="0"/>
                  </a:lnTo>
                  <a:lnTo>
                    <a:pt x="135961" y="79093"/>
                  </a:lnTo>
                  <a:close/>
                </a:path>
              </a:pathLst>
            </a:custGeom>
            <a:solidFill>
              <a:schemeClr val="accent1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11" name="Freeform: Shape 310">
              <a:extLst>
                <a:ext uri="{FF2B5EF4-FFF2-40B4-BE49-F238E27FC236}">
                  <a16:creationId xmlns:a16="http://schemas.microsoft.com/office/drawing/2014/main" xmlns="" id="{5959867A-4F3E-4CAA-9720-98C5D113755E}"/>
                </a:ext>
              </a:extLst>
            </p:cNvPr>
            <p:cNvSpPr/>
            <p:nvPr/>
          </p:nvSpPr>
          <p:spPr>
            <a:xfrm>
              <a:off x="2947600" y="1760079"/>
              <a:ext cx="197556" cy="112889"/>
            </a:xfrm>
            <a:custGeom>
              <a:avLst/>
              <a:gdLst>
                <a:gd name="connsiteX0" fmla="*/ 135961 w 197555"/>
                <a:gd name="connsiteY0" fmla="*/ 116911 h 112888"/>
                <a:gd name="connsiteX1" fmla="*/ 0 w 197555"/>
                <a:gd name="connsiteY1" fmla="*/ 37818 h 112888"/>
                <a:gd name="connsiteX2" fmla="*/ 65546 w 197555"/>
                <a:gd name="connsiteY2" fmla="*/ 0 h 112888"/>
                <a:gd name="connsiteX3" fmla="*/ 201507 w 197555"/>
                <a:gd name="connsiteY3" fmla="*/ 79022 h 11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7555" h="112888">
                  <a:moveTo>
                    <a:pt x="135961" y="116911"/>
                  </a:moveTo>
                  <a:lnTo>
                    <a:pt x="0" y="37818"/>
                  </a:lnTo>
                  <a:lnTo>
                    <a:pt x="65546" y="0"/>
                  </a:lnTo>
                  <a:lnTo>
                    <a:pt x="201507" y="79022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12" name="Freeform: Shape 311">
              <a:extLst>
                <a:ext uri="{FF2B5EF4-FFF2-40B4-BE49-F238E27FC236}">
                  <a16:creationId xmlns:a16="http://schemas.microsoft.com/office/drawing/2014/main" xmlns="" id="{7E25BA56-BA34-4F06-9E8A-486747C56F37}"/>
                </a:ext>
              </a:extLst>
            </p:cNvPr>
            <p:cNvSpPr/>
            <p:nvPr/>
          </p:nvSpPr>
          <p:spPr>
            <a:xfrm>
              <a:off x="2987322" y="1605703"/>
              <a:ext cx="317500" cy="176389"/>
            </a:xfrm>
            <a:custGeom>
              <a:avLst/>
              <a:gdLst>
                <a:gd name="connsiteX0" fmla="*/ 181539 w 317499"/>
                <a:gd name="connsiteY0" fmla="*/ 0 h 176388"/>
                <a:gd name="connsiteX1" fmla="*/ 2893 w 317499"/>
                <a:gd name="connsiteY1" fmla="*/ 103152 h 176388"/>
                <a:gd name="connsiteX2" fmla="*/ 2117 w 317499"/>
                <a:gd name="connsiteY2" fmla="*/ 103505 h 176388"/>
                <a:gd name="connsiteX3" fmla="*/ 1976 w 317499"/>
                <a:gd name="connsiteY3" fmla="*/ 103576 h 176388"/>
                <a:gd name="connsiteX4" fmla="*/ 1270 w 317499"/>
                <a:gd name="connsiteY4" fmla="*/ 103717 h 176388"/>
                <a:gd name="connsiteX5" fmla="*/ 1199 w 317499"/>
                <a:gd name="connsiteY5" fmla="*/ 103717 h 176388"/>
                <a:gd name="connsiteX6" fmla="*/ 564 w 317499"/>
                <a:gd name="connsiteY6" fmla="*/ 103717 h 176388"/>
                <a:gd name="connsiteX7" fmla="*/ 564 w 317499"/>
                <a:gd name="connsiteY7" fmla="*/ 103717 h 176388"/>
                <a:gd name="connsiteX8" fmla="*/ 0 w 317499"/>
                <a:gd name="connsiteY8" fmla="*/ 103505 h 176388"/>
                <a:gd name="connsiteX9" fmla="*/ 135961 w 317499"/>
                <a:gd name="connsiteY9" fmla="*/ 182527 h 176388"/>
                <a:gd name="connsiteX10" fmla="*/ 135961 w 317499"/>
                <a:gd name="connsiteY10" fmla="*/ 182527 h 176388"/>
                <a:gd name="connsiteX11" fmla="*/ 136172 w 317499"/>
                <a:gd name="connsiteY11" fmla="*/ 182598 h 176388"/>
                <a:gd name="connsiteX12" fmla="*/ 136384 w 317499"/>
                <a:gd name="connsiteY12" fmla="*/ 182668 h 176388"/>
                <a:gd name="connsiteX13" fmla="*/ 136525 w 317499"/>
                <a:gd name="connsiteY13" fmla="*/ 182668 h 176388"/>
                <a:gd name="connsiteX14" fmla="*/ 136525 w 317499"/>
                <a:gd name="connsiteY14" fmla="*/ 182668 h 176388"/>
                <a:gd name="connsiteX15" fmla="*/ 136596 w 317499"/>
                <a:gd name="connsiteY15" fmla="*/ 182668 h 176388"/>
                <a:gd name="connsiteX16" fmla="*/ 136878 w 317499"/>
                <a:gd name="connsiteY16" fmla="*/ 182668 h 176388"/>
                <a:gd name="connsiteX17" fmla="*/ 137160 w 317499"/>
                <a:gd name="connsiteY17" fmla="*/ 182668 h 176388"/>
                <a:gd name="connsiteX18" fmla="*/ 137231 w 317499"/>
                <a:gd name="connsiteY18" fmla="*/ 182668 h 176388"/>
                <a:gd name="connsiteX19" fmla="*/ 137301 w 317499"/>
                <a:gd name="connsiteY19" fmla="*/ 182668 h 176388"/>
                <a:gd name="connsiteX20" fmla="*/ 137442 w 317499"/>
                <a:gd name="connsiteY20" fmla="*/ 182668 h 176388"/>
                <a:gd name="connsiteX21" fmla="*/ 137795 w 317499"/>
                <a:gd name="connsiteY21" fmla="*/ 182598 h 176388"/>
                <a:gd name="connsiteX22" fmla="*/ 137936 w 317499"/>
                <a:gd name="connsiteY22" fmla="*/ 182527 h 176388"/>
                <a:gd name="connsiteX23" fmla="*/ 138077 w 317499"/>
                <a:gd name="connsiteY23" fmla="*/ 182457 h 176388"/>
                <a:gd name="connsiteX24" fmla="*/ 138289 w 317499"/>
                <a:gd name="connsiteY24" fmla="*/ 182386 h 176388"/>
                <a:gd name="connsiteX25" fmla="*/ 138853 w 317499"/>
                <a:gd name="connsiteY25" fmla="*/ 182104 h 176388"/>
                <a:gd name="connsiteX26" fmla="*/ 317500 w 317499"/>
                <a:gd name="connsiteY26" fmla="*/ 78952 h 176388"/>
                <a:gd name="connsiteX27" fmla="*/ 181539 w 317499"/>
                <a:gd name="connsiteY27" fmla="*/ 0 h 176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317499" h="176388">
                  <a:moveTo>
                    <a:pt x="181539" y="0"/>
                  </a:moveTo>
                  <a:lnTo>
                    <a:pt x="2893" y="103152"/>
                  </a:lnTo>
                  <a:cubicBezTo>
                    <a:pt x="2611" y="103293"/>
                    <a:pt x="2399" y="103434"/>
                    <a:pt x="2117" y="103505"/>
                  </a:cubicBezTo>
                  <a:cubicBezTo>
                    <a:pt x="2046" y="103505"/>
                    <a:pt x="2046" y="103505"/>
                    <a:pt x="1976" y="103576"/>
                  </a:cubicBezTo>
                  <a:cubicBezTo>
                    <a:pt x="1764" y="103646"/>
                    <a:pt x="1482" y="103717"/>
                    <a:pt x="1270" y="103717"/>
                  </a:cubicBezTo>
                  <a:cubicBezTo>
                    <a:pt x="1270" y="103717"/>
                    <a:pt x="1199" y="103717"/>
                    <a:pt x="1199" y="103717"/>
                  </a:cubicBezTo>
                  <a:cubicBezTo>
                    <a:pt x="988" y="103717"/>
                    <a:pt x="776" y="103717"/>
                    <a:pt x="564" y="103717"/>
                  </a:cubicBezTo>
                  <a:cubicBezTo>
                    <a:pt x="564" y="103717"/>
                    <a:pt x="564" y="103717"/>
                    <a:pt x="564" y="103717"/>
                  </a:cubicBezTo>
                  <a:cubicBezTo>
                    <a:pt x="353" y="103646"/>
                    <a:pt x="141" y="103576"/>
                    <a:pt x="0" y="103505"/>
                  </a:cubicBezTo>
                  <a:lnTo>
                    <a:pt x="135961" y="182527"/>
                  </a:lnTo>
                  <a:cubicBezTo>
                    <a:pt x="135961" y="182527"/>
                    <a:pt x="135961" y="182527"/>
                    <a:pt x="135961" y="182527"/>
                  </a:cubicBezTo>
                  <a:cubicBezTo>
                    <a:pt x="136031" y="182598"/>
                    <a:pt x="136102" y="182598"/>
                    <a:pt x="136172" y="182598"/>
                  </a:cubicBezTo>
                  <a:cubicBezTo>
                    <a:pt x="136243" y="182598"/>
                    <a:pt x="136313" y="182668"/>
                    <a:pt x="136384" y="182668"/>
                  </a:cubicBezTo>
                  <a:cubicBezTo>
                    <a:pt x="136454" y="182668"/>
                    <a:pt x="136454" y="182668"/>
                    <a:pt x="136525" y="182668"/>
                  </a:cubicBezTo>
                  <a:cubicBezTo>
                    <a:pt x="136525" y="182668"/>
                    <a:pt x="136525" y="182668"/>
                    <a:pt x="136525" y="182668"/>
                  </a:cubicBezTo>
                  <a:cubicBezTo>
                    <a:pt x="136525" y="182668"/>
                    <a:pt x="136525" y="182668"/>
                    <a:pt x="136596" y="182668"/>
                  </a:cubicBezTo>
                  <a:cubicBezTo>
                    <a:pt x="136666" y="182668"/>
                    <a:pt x="136737" y="182668"/>
                    <a:pt x="136878" y="182668"/>
                  </a:cubicBezTo>
                  <a:cubicBezTo>
                    <a:pt x="136948" y="182668"/>
                    <a:pt x="137089" y="182668"/>
                    <a:pt x="137160" y="182668"/>
                  </a:cubicBezTo>
                  <a:cubicBezTo>
                    <a:pt x="137160" y="182668"/>
                    <a:pt x="137231" y="182668"/>
                    <a:pt x="137231" y="182668"/>
                  </a:cubicBezTo>
                  <a:cubicBezTo>
                    <a:pt x="137231" y="182668"/>
                    <a:pt x="137301" y="182668"/>
                    <a:pt x="137301" y="182668"/>
                  </a:cubicBezTo>
                  <a:cubicBezTo>
                    <a:pt x="137372" y="182668"/>
                    <a:pt x="137372" y="182668"/>
                    <a:pt x="137442" y="182668"/>
                  </a:cubicBezTo>
                  <a:cubicBezTo>
                    <a:pt x="137583" y="182668"/>
                    <a:pt x="137654" y="182598"/>
                    <a:pt x="137795" y="182598"/>
                  </a:cubicBezTo>
                  <a:cubicBezTo>
                    <a:pt x="137866" y="182598"/>
                    <a:pt x="137866" y="182527"/>
                    <a:pt x="137936" y="182527"/>
                  </a:cubicBezTo>
                  <a:cubicBezTo>
                    <a:pt x="138007" y="182527"/>
                    <a:pt x="138007" y="182527"/>
                    <a:pt x="138077" y="182457"/>
                  </a:cubicBezTo>
                  <a:cubicBezTo>
                    <a:pt x="138148" y="182457"/>
                    <a:pt x="138218" y="182386"/>
                    <a:pt x="138289" y="182386"/>
                  </a:cubicBezTo>
                  <a:cubicBezTo>
                    <a:pt x="138501" y="182316"/>
                    <a:pt x="138642" y="182245"/>
                    <a:pt x="138853" y="182104"/>
                  </a:cubicBezTo>
                  <a:lnTo>
                    <a:pt x="317500" y="78952"/>
                  </a:lnTo>
                  <a:lnTo>
                    <a:pt x="181539" y="0"/>
                  </a:lnTo>
                  <a:close/>
                </a:path>
              </a:pathLst>
            </a:custGeom>
            <a:solidFill>
              <a:srgbClr val="FFFFFF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13" name="Freeform: Shape 312">
              <a:extLst>
                <a:ext uri="{FF2B5EF4-FFF2-40B4-BE49-F238E27FC236}">
                  <a16:creationId xmlns:a16="http://schemas.microsoft.com/office/drawing/2014/main" xmlns="" id="{3616DA73-91D5-4C48-B510-691AC7C121E7}"/>
                </a:ext>
              </a:extLst>
            </p:cNvPr>
            <p:cNvSpPr/>
            <p:nvPr/>
          </p:nvSpPr>
          <p:spPr>
            <a:xfrm>
              <a:off x="2990145" y="1634208"/>
              <a:ext cx="183444" cy="105833"/>
            </a:xfrm>
            <a:custGeom>
              <a:avLst/>
              <a:gdLst>
                <a:gd name="connsiteX0" fmla="*/ 48542 w 183444"/>
                <a:gd name="connsiteY0" fmla="*/ 0 h 105833"/>
                <a:gd name="connsiteX1" fmla="*/ 48260 w 183444"/>
                <a:gd name="connsiteY1" fmla="*/ 2046 h 105833"/>
                <a:gd name="connsiteX2" fmla="*/ 48260 w 183444"/>
                <a:gd name="connsiteY2" fmla="*/ 2117 h 105833"/>
                <a:gd name="connsiteX3" fmla="*/ 47413 w 183444"/>
                <a:gd name="connsiteY3" fmla="*/ 4092 h 105833"/>
                <a:gd name="connsiteX4" fmla="*/ 47413 w 183444"/>
                <a:gd name="connsiteY4" fmla="*/ 4092 h 105833"/>
                <a:gd name="connsiteX5" fmla="*/ 46143 w 183444"/>
                <a:gd name="connsiteY5" fmla="*/ 5786 h 105833"/>
                <a:gd name="connsiteX6" fmla="*/ 46073 w 183444"/>
                <a:gd name="connsiteY6" fmla="*/ 5856 h 105833"/>
                <a:gd name="connsiteX7" fmla="*/ 44521 w 183444"/>
                <a:gd name="connsiteY7" fmla="*/ 7126 h 105833"/>
                <a:gd name="connsiteX8" fmla="*/ 0 w 183444"/>
                <a:gd name="connsiteY8" fmla="*/ 32879 h 105833"/>
                <a:gd name="connsiteX9" fmla="*/ 135961 w 183444"/>
                <a:gd name="connsiteY9" fmla="*/ 111901 h 105833"/>
                <a:gd name="connsiteX10" fmla="*/ 180481 w 183444"/>
                <a:gd name="connsiteY10" fmla="*/ 86148 h 105833"/>
                <a:gd name="connsiteX11" fmla="*/ 181822 w 183444"/>
                <a:gd name="connsiteY11" fmla="*/ 85090 h 105833"/>
                <a:gd name="connsiteX12" fmla="*/ 182033 w 183444"/>
                <a:gd name="connsiteY12" fmla="*/ 84878 h 105833"/>
                <a:gd name="connsiteX13" fmla="*/ 182104 w 183444"/>
                <a:gd name="connsiteY13" fmla="*/ 84808 h 105833"/>
                <a:gd name="connsiteX14" fmla="*/ 182316 w 183444"/>
                <a:gd name="connsiteY14" fmla="*/ 84596 h 105833"/>
                <a:gd name="connsiteX15" fmla="*/ 182668 w 183444"/>
                <a:gd name="connsiteY15" fmla="*/ 84173 h 105833"/>
                <a:gd name="connsiteX16" fmla="*/ 182951 w 183444"/>
                <a:gd name="connsiteY16" fmla="*/ 83820 h 105833"/>
                <a:gd name="connsiteX17" fmla="*/ 183162 w 183444"/>
                <a:gd name="connsiteY17" fmla="*/ 83467 h 105833"/>
                <a:gd name="connsiteX18" fmla="*/ 183374 w 183444"/>
                <a:gd name="connsiteY18" fmla="*/ 83114 h 105833"/>
                <a:gd name="connsiteX19" fmla="*/ 183374 w 183444"/>
                <a:gd name="connsiteY19" fmla="*/ 83044 h 105833"/>
                <a:gd name="connsiteX20" fmla="*/ 183374 w 183444"/>
                <a:gd name="connsiteY20" fmla="*/ 83044 h 105833"/>
                <a:gd name="connsiteX21" fmla="*/ 183515 w 183444"/>
                <a:gd name="connsiteY21" fmla="*/ 82762 h 105833"/>
                <a:gd name="connsiteX22" fmla="*/ 183656 w 183444"/>
                <a:gd name="connsiteY22" fmla="*/ 82409 h 105833"/>
                <a:gd name="connsiteX23" fmla="*/ 183797 w 183444"/>
                <a:gd name="connsiteY23" fmla="*/ 82056 h 105833"/>
                <a:gd name="connsiteX24" fmla="*/ 183938 w 183444"/>
                <a:gd name="connsiteY24" fmla="*/ 81703 h 105833"/>
                <a:gd name="connsiteX25" fmla="*/ 184079 w 183444"/>
                <a:gd name="connsiteY25" fmla="*/ 81351 h 105833"/>
                <a:gd name="connsiteX26" fmla="*/ 184150 w 183444"/>
                <a:gd name="connsiteY26" fmla="*/ 81139 h 105833"/>
                <a:gd name="connsiteX27" fmla="*/ 184150 w 183444"/>
                <a:gd name="connsiteY27" fmla="*/ 81068 h 105833"/>
                <a:gd name="connsiteX28" fmla="*/ 184221 w 183444"/>
                <a:gd name="connsiteY28" fmla="*/ 80927 h 105833"/>
                <a:gd name="connsiteX29" fmla="*/ 184362 w 183444"/>
                <a:gd name="connsiteY29" fmla="*/ 80433 h 105833"/>
                <a:gd name="connsiteX30" fmla="*/ 184432 w 183444"/>
                <a:gd name="connsiteY30" fmla="*/ 79869 h 105833"/>
                <a:gd name="connsiteX31" fmla="*/ 184503 w 183444"/>
                <a:gd name="connsiteY31" fmla="*/ 79022 h 105833"/>
                <a:gd name="connsiteX32" fmla="*/ 48542 w 183444"/>
                <a:gd name="connsiteY32" fmla="*/ 0 h 105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83444" h="105833">
                  <a:moveTo>
                    <a:pt x="48542" y="0"/>
                  </a:moveTo>
                  <a:cubicBezTo>
                    <a:pt x="48542" y="635"/>
                    <a:pt x="48401" y="1341"/>
                    <a:pt x="48260" y="2046"/>
                  </a:cubicBezTo>
                  <a:cubicBezTo>
                    <a:pt x="48260" y="2046"/>
                    <a:pt x="48260" y="2046"/>
                    <a:pt x="48260" y="2117"/>
                  </a:cubicBezTo>
                  <a:cubicBezTo>
                    <a:pt x="48048" y="2822"/>
                    <a:pt x="47766" y="3457"/>
                    <a:pt x="47413" y="4092"/>
                  </a:cubicBezTo>
                  <a:cubicBezTo>
                    <a:pt x="47413" y="4092"/>
                    <a:pt x="47413" y="4092"/>
                    <a:pt x="47413" y="4092"/>
                  </a:cubicBezTo>
                  <a:cubicBezTo>
                    <a:pt x="47061" y="4727"/>
                    <a:pt x="46637" y="5292"/>
                    <a:pt x="46143" y="5786"/>
                  </a:cubicBezTo>
                  <a:cubicBezTo>
                    <a:pt x="46143" y="5786"/>
                    <a:pt x="46073" y="5856"/>
                    <a:pt x="46073" y="5856"/>
                  </a:cubicBezTo>
                  <a:cubicBezTo>
                    <a:pt x="45579" y="6350"/>
                    <a:pt x="45085" y="6773"/>
                    <a:pt x="44521" y="7126"/>
                  </a:cubicBezTo>
                  <a:lnTo>
                    <a:pt x="0" y="32879"/>
                  </a:lnTo>
                  <a:lnTo>
                    <a:pt x="135961" y="111901"/>
                  </a:lnTo>
                  <a:lnTo>
                    <a:pt x="180481" y="86148"/>
                  </a:lnTo>
                  <a:cubicBezTo>
                    <a:pt x="180975" y="85866"/>
                    <a:pt x="181398" y="85513"/>
                    <a:pt x="181822" y="85090"/>
                  </a:cubicBezTo>
                  <a:cubicBezTo>
                    <a:pt x="181892" y="85019"/>
                    <a:pt x="181963" y="84949"/>
                    <a:pt x="182033" y="84878"/>
                  </a:cubicBezTo>
                  <a:cubicBezTo>
                    <a:pt x="182033" y="84878"/>
                    <a:pt x="182104" y="84808"/>
                    <a:pt x="182104" y="84808"/>
                  </a:cubicBezTo>
                  <a:cubicBezTo>
                    <a:pt x="182174" y="84737"/>
                    <a:pt x="182245" y="84667"/>
                    <a:pt x="182316" y="84596"/>
                  </a:cubicBezTo>
                  <a:cubicBezTo>
                    <a:pt x="182457" y="84455"/>
                    <a:pt x="182527" y="84314"/>
                    <a:pt x="182668" y="84173"/>
                  </a:cubicBezTo>
                  <a:cubicBezTo>
                    <a:pt x="182739" y="84032"/>
                    <a:pt x="182880" y="83961"/>
                    <a:pt x="182951" y="83820"/>
                  </a:cubicBezTo>
                  <a:cubicBezTo>
                    <a:pt x="183021" y="83679"/>
                    <a:pt x="183092" y="83608"/>
                    <a:pt x="183162" y="83467"/>
                  </a:cubicBezTo>
                  <a:cubicBezTo>
                    <a:pt x="183233" y="83326"/>
                    <a:pt x="183303" y="83256"/>
                    <a:pt x="183374" y="83114"/>
                  </a:cubicBezTo>
                  <a:cubicBezTo>
                    <a:pt x="183374" y="83114"/>
                    <a:pt x="183374" y="83114"/>
                    <a:pt x="183374" y="83044"/>
                  </a:cubicBezTo>
                  <a:cubicBezTo>
                    <a:pt x="183374" y="83044"/>
                    <a:pt x="183374" y="83044"/>
                    <a:pt x="183374" y="83044"/>
                  </a:cubicBezTo>
                  <a:cubicBezTo>
                    <a:pt x="183444" y="82973"/>
                    <a:pt x="183515" y="82832"/>
                    <a:pt x="183515" y="82762"/>
                  </a:cubicBezTo>
                  <a:cubicBezTo>
                    <a:pt x="183586" y="82621"/>
                    <a:pt x="183656" y="82550"/>
                    <a:pt x="183656" y="82409"/>
                  </a:cubicBezTo>
                  <a:cubicBezTo>
                    <a:pt x="183727" y="82268"/>
                    <a:pt x="183797" y="82197"/>
                    <a:pt x="183797" y="82056"/>
                  </a:cubicBezTo>
                  <a:cubicBezTo>
                    <a:pt x="183868" y="81915"/>
                    <a:pt x="183868" y="81844"/>
                    <a:pt x="183938" y="81703"/>
                  </a:cubicBezTo>
                  <a:cubicBezTo>
                    <a:pt x="184009" y="81562"/>
                    <a:pt x="184009" y="81421"/>
                    <a:pt x="184079" y="81351"/>
                  </a:cubicBezTo>
                  <a:cubicBezTo>
                    <a:pt x="184079" y="81280"/>
                    <a:pt x="184150" y="81210"/>
                    <a:pt x="184150" y="81139"/>
                  </a:cubicBezTo>
                  <a:cubicBezTo>
                    <a:pt x="184150" y="81139"/>
                    <a:pt x="184150" y="81139"/>
                    <a:pt x="184150" y="81068"/>
                  </a:cubicBezTo>
                  <a:cubicBezTo>
                    <a:pt x="184150" y="80998"/>
                    <a:pt x="184150" y="80998"/>
                    <a:pt x="184221" y="80927"/>
                  </a:cubicBezTo>
                  <a:cubicBezTo>
                    <a:pt x="184291" y="80786"/>
                    <a:pt x="184291" y="80645"/>
                    <a:pt x="184362" y="80433"/>
                  </a:cubicBezTo>
                  <a:cubicBezTo>
                    <a:pt x="184432" y="80222"/>
                    <a:pt x="184432" y="80081"/>
                    <a:pt x="184432" y="79869"/>
                  </a:cubicBezTo>
                  <a:cubicBezTo>
                    <a:pt x="184503" y="79587"/>
                    <a:pt x="184503" y="79304"/>
                    <a:pt x="184503" y="79022"/>
                  </a:cubicBezTo>
                  <a:lnTo>
                    <a:pt x="48542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14" name="Freeform: Shape 313">
              <a:extLst>
                <a:ext uri="{FF2B5EF4-FFF2-40B4-BE49-F238E27FC236}">
                  <a16:creationId xmlns:a16="http://schemas.microsoft.com/office/drawing/2014/main" xmlns="" id="{7F529607-BC0D-47E7-99E8-258262B5BF11}"/>
                </a:ext>
              </a:extLst>
            </p:cNvPr>
            <p:cNvSpPr/>
            <p:nvPr/>
          </p:nvSpPr>
          <p:spPr>
            <a:xfrm>
              <a:off x="3059360" y="1556738"/>
              <a:ext cx="246944" cy="148167"/>
            </a:xfrm>
            <a:custGeom>
              <a:avLst/>
              <a:gdLst>
                <a:gd name="connsiteX0" fmla="*/ 113524 w 246944"/>
                <a:gd name="connsiteY0" fmla="*/ 0 h 148166"/>
                <a:gd name="connsiteX1" fmla="*/ 113242 w 246944"/>
                <a:gd name="connsiteY1" fmla="*/ 2046 h 148166"/>
                <a:gd name="connsiteX2" fmla="*/ 113242 w 246944"/>
                <a:gd name="connsiteY2" fmla="*/ 2117 h 148166"/>
                <a:gd name="connsiteX3" fmla="*/ 112395 w 246944"/>
                <a:gd name="connsiteY3" fmla="*/ 4092 h 148166"/>
                <a:gd name="connsiteX4" fmla="*/ 112395 w 246944"/>
                <a:gd name="connsiteY4" fmla="*/ 4092 h 148166"/>
                <a:gd name="connsiteX5" fmla="*/ 111125 w 246944"/>
                <a:gd name="connsiteY5" fmla="*/ 5786 h 148166"/>
                <a:gd name="connsiteX6" fmla="*/ 111054 w 246944"/>
                <a:gd name="connsiteY6" fmla="*/ 5856 h 148166"/>
                <a:gd name="connsiteX7" fmla="*/ 109502 w 246944"/>
                <a:gd name="connsiteY7" fmla="*/ 7126 h 148166"/>
                <a:gd name="connsiteX8" fmla="*/ 0 w 246944"/>
                <a:gd name="connsiteY8" fmla="*/ 70344 h 148166"/>
                <a:gd name="connsiteX9" fmla="*/ 135961 w 246944"/>
                <a:gd name="connsiteY9" fmla="*/ 149366 h 148166"/>
                <a:gd name="connsiteX10" fmla="*/ 245463 w 246944"/>
                <a:gd name="connsiteY10" fmla="*/ 86148 h 148166"/>
                <a:gd name="connsiteX11" fmla="*/ 246874 w 246944"/>
                <a:gd name="connsiteY11" fmla="*/ 85090 h 148166"/>
                <a:gd name="connsiteX12" fmla="*/ 247086 w 246944"/>
                <a:gd name="connsiteY12" fmla="*/ 84878 h 148166"/>
                <a:gd name="connsiteX13" fmla="*/ 247156 w 246944"/>
                <a:gd name="connsiteY13" fmla="*/ 84808 h 148166"/>
                <a:gd name="connsiteX14" fmla="*/ 247368 w 246944"/>
                <a:gd name="connsiteY14" fmla="*/ 84596 h 148166"/>
                <a:gd name="connsiteX15" fmla="*/ 247721 w 246944"/>
                <a:gd name="connsiteY15" fmla="*/ 84173 h 148166"/>
                <a:gd name="connsiteX16" fmla="*/ 248003 w 246944"/>
                <a:gd name="connsiteY16" fmla="*/ 83820 h 148166"/>
                <a:gd name="connsiteX17" fmla="*/ 248214 w 246944"/>
                <a:gd name="connsiteY17" fmla="*/ 83467 h 148166"/>
                <a:gd name="connsiteX18" fmla="*/ 248426 w 246944"/>
                <a:gd name="connsiteY18" fmla="*/ 83114 h 148166"/>
                <a:gd name="connsiteX19" fmla="*/ 248426 w 246944"/>
                <a:gd name="connsiteY19" fmla="*/ 83114 h 148166"/>
                <a:gd name="connsiteX20" fmla="*/ 248426 w 246944"/>
                <a:gd name="connsiteY20" fmla="*/ 83114 h 148166"/>
                <a:gd name="connsiteX21" fmla="*/ 248567 w 246944"/>
                <a:gd name="connsiteY21" fmla="*/ 82832 h 148166"/>
                <a:gd name="connsiteX22" fmla="*/ 248708 w 246944"/>
                <a:gd name="connsiteY22" fmla="*/ 82479 h 148166"/>
                <a:gd name="connsiteX23" fmla="*/ 248849 w 246944"/>
                <a:gd name="connsiteY23" fmla="*/ 82127 h 148166"/>
                <a:gd name="connsiteX24" fmla="*/ 248991 w 246944"/>
                <a:gd name="connsiteY24" fmla="*/ 81774 h 148166"/>
                <a:gd name="connsiteX25" fmla="*/ 249132 w 246944"/>
                <a:gd name="connsiteY25" fmla="*/ 81421 h 148166"/>
                <a:gd name="connsiteX26" fmla="*/ 249202 w 246944"/>
                <a:gd name="connsiteY26" fmla="*/ 81209 h 148166"/>
                <a:gd name="connsiteX27" fmla="*/ 249202 w 246944"/>
                <a:gd name="connsiteY27" fmla="*/ 81139 h 148166"/>
                <a:gd name="connsiteX28" fmla="*/ 249273 w 246944"/>
                <a:gd name="connsiteY28" fmla="*/ 80998 h 148166"/>
                <a:gd name="connsiteX29" fmla="*/ 249414 w 246944"/>
                <a:gd name="connsiteY29" fmla="*/ 80504 h 148166"/>
                <a:gd name="connsiteX30" fmla="*/ 249484 w 246944"/>
                <a:gd name="connsiteY30" fmla="*/ 79939 h 148166"/>
                <a:gd name="connsiteX31" fmla="*/ 249555 w 246944"/>
                <a:gd name="connsiteY31" fmla="*/ 79093 h 148166"/>
                <a:gd name="connsiteX32" fmla="*/ 113524 w 246944"/>
                <a:gd name="connsiteY32" fmla="*/ 0 h 148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246944" h="148166">
                  <a:moveTo>
                    <a:pt x="113524" y="0"/>
                  </a:moveTo>
                  <a:cubicBezTo>
                    <a:pt x="113524" y="635"/>
                    <a:pt x="113383" y="1341"/>
                    <a:pt x="113242" y="2046"/>
                  </a:cubicBezTo>
                  <a:cubicBezTo>
                    <a:pt x="113242" y="2046"/>
                    <a:pt x="113242" y="2046"/>
                    <a:pt x="113242" y="2117"/>
                  </a:cubicBezTo>
                  <a:cubicBezTo>
                    <a:pt x="113030" y="2822"/>
                    <a:pt x="112748" y="3457"/>
                    <a:pt x="112395" y="4092"/>
                  </a:cubicBezTo>
                  <a:cubicBezTo>
                    <a:pt x="112395" y="4092"/>
                    <a:pt x="112395" y="4092"/>
                    <a:pt x="112395" y="4092"/>
                  </a:cubicBezTo>
                  <a:cubicBezTo>
                    <a:pt x="112042" y="4727"/>
                    <a:pt x="111619" y="5292"/>
                    <a:pt x="111125" y="5786"/>
                  </a:cubicBezTo>
                  <a:cubicBezTo>
                    <a:pt x="111125" y="5786"/>
                    <a:pt x="111054" y="5856"/>
                    <a:pt x="111054" y="5856"/>
                  </a:cubicBezTo>
                  <a:cubicBezTo>
                    <a:pt x="110561" y="6350"/>
                    <a:pt x="110067" y="6773"/>
                    <a:pt x="109502" y="7126"/>
                  </a:cubicBezTo>
                  <a:lnTo>
                    <a:pt x="0" y="70344"/>
                  </a:lnTo>
                  <a:lnTo>
                    <a:pt x="135961" y="149366"/>
                  </a:lnTo>
                  <a:lnTo>
                    <a:pt x="245463" y="86148"/>
                  </a:lnTo>
                  <a:cubicBezTo>
                    <a:pt x="245957" y="85866"/>
                    <a:pt x="246380" y="85513"/>
                    <a:pt x="246874" y="85090"/>
                  </a:cubicBezTo>
                  <a:cubicBezTo>
                    <a:pt x="246944" y="85019"/>
                    <a:pt x="247015" y="84949"/>
                    <a:pt x="247086" y="84878"/>
                  </a:cubicBezTo>
                  <a:cubicBezTo>
                    <a:pt x="247086" y="84878"/>
                    <a:pt x="247156" y="84808"/>
                    <a:pt x="247156" y="84808"/>
                  </a:cubicBezTo>
                  <a:cubicBezTo>
                    <a:pt x="247227" y="84737"/>
                    <a:pt x="247297" y="84667"/>
                    <a:pt x="247368" y="84596"/>
                  </a:cubicBezTo>
                  <a:cubicBezTo>
                    <a:pt x="247509" y="84455"/>
                    <a:pt x="247579" y="84314"/>
                    <a:pt x="247721" y="84173"/>
                  </a:cubicBezTo>
                  <a:cubicBezTo>
                    <a:pt x="247791" y="84032"/>
                    <a:pt x="247932" y="83961"/>
                    <a:pt x="248003" y="83820"/>
                  </a:cubicBezTo>
                  <a:cubicBezTo>
                    <a:pt x="248073" y="83679"/>
                    <a:pt x="248144" y="83608"/>
                    <a:pt x="248214" y="83467"/>
                  </a:cubicBezTo>
                  <a:cubicBezTo>
                    <a:pt x="248285" y="83326"/>
                    <a:pt x="248356" y="83256"/>
                    <a:pt x="248426" y="83114"/>
                  </a:cubicBezTo>
                  <a:cubicBezTo>
                    <a:pt x="248426" y="83114"/>
                    <a:pt x="248426" y="83114"/>
                    <a:pt x="248426" y="83114"/>
                  </a:cubicBezTo>
                  <a:cubicBezTo>
                    <a:pt x="248426" y="83114"/>
                    <a:pt x="248426" y="83114"/>
                    <a:pt x="248426" y="83114"/>
                  </a:cubicBezTo>
                  <a:cubicBezTo>
                    <a:pt x="248497" y="83044"/>
                    <a:pt x="248567" y="82903"/>
                    <a:pt x="248567" y="82832"/>
                  </a:cubicBezTo>
                  <a:cubicBezTo>
                    <a:pt x="248638" y="82691"/>
                    <a:pt x="248708" y="82621"/>
                    <a:pt x="248708" y="82479"/>
                  </a:cubicBezTo>
                  <a:cubicBezTo>
                    <a:pt x="248779" y="82338"/>
                    <a:pt x="248849" y="82268"/>
                    <a:pt x="248849" y="82127"/>
                  </a:cubicBezTo>
                  <a:cubicBezTo>
                    <a:pt x="248920" y="81986"/>
                    <a:pt x="248920" y="81915"/>
                    <a:pt x="248991" y="81774"/>
                  </a:cubicBezTo>
                  <a:cubicBezTo>
                    <a:pt x="249061" y="81633"/>
                    <a:pt x="249061" y="81492"/>
                    <a:pt x="249132" y="81421"/>
                  </a:cubicBezTo>
                  <a:cubicBezTo>
                    <a:pt x="249132" y="81351"/>
                    <a:pt x="249202" y="81280"/>
                    <a:pt x="249202" y="81209"/>
                  </a:cubicBezTo>
                  <a:cubicBezTo>
                    <a:pt x="249202" y="81209"/>
                    <a:pt x="249202" y="81209"/>
                    <a:pt x="249202" y="81139"/>
                  </a:cubicBezTo>
                  <a:cubicBezTo>
                    <a:pt x="249202" y="81068"/>
                    <a:pt x="249202" y="80998"/>
                    <a:pt x="249273" y="80998"/>
                  </a:cubicBezTo>
                  <a:cubicBezTo>
                    <a:pt x="249343" y="80857"/>
                    <a:pt x="249343" y="80716"/>
                    <a:pt x="249414" y="80504"/>
                  </a:cubicBezTo>
                  <a:cubicBezTo>
                    <a:pt x="249484" y="80292"/>
                    <a:pt x="249484" y="80151"/>
                    <a:pt x="249484" y="79939"/>
                  </a:cubicBezTo>
                  <a:cubicBezTo>
                    <a:pt x="249555" y="79657"/>
                    <a:pt x="249555" y="79375"/>
                    <a:pt x="249555" y="79093"/>
                  </a:cubicBezTo>
                  <a:lnTo>
                    <a:pt x="113524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grpSp>
          <p:nvGrpSpPr>
            <p:cNvPr id="315" name="Graphic 3">
              <a:extLst>
                <a:ext uri="{FF2B5EF4-FFF2-40B4-BE49-F238E27FC236}">
                  <a16:creationId xmlns:a16="http://schemas.microsoft.com/office/drawing/2014/main" xmlns="" id="{AC57D9AD-22E4-4E38-96F7-3AE6BF0D9333}"/>
                </a:ext>
              </a:extLst>
            </p:cNvPr>
            <p:cNvGrpSpPr/>
            <p:nvPr/>
          </p:nvGrpSpPr>
          <p:grpSpPr>
            <a:xfrm>
              <a:off x="2987181" y="1667016"/>
              <a:ext cx="134056" cy="77611"/>
              <a:chOff x="2987181" y="1667016"/>
              <a:chExt cx="134056" cy="77611"/>
            </a:xfrm>
            <a:solidFill>
              <a:schemeClr val="accent1"/>
            </a:solidFill>
          </p:grpSpPr>
          <p:sp>
            <p:nvSpPr>
              <p:cNvPr id="360" name="Freeform: Shape 359">
                <a:extLst>
                  <a:ext uri="{FF2B5EF4-FFF2-40B4-BE49-F238E27FC236}">
                    <a16:creationId xmlns:a16="http://schemas.microsoft.com/office/drawing/2014/main" xmlns="" id="{CD171223-6397-4B56-A97E-BEC53C1125D6}"/>
                  </a:ext>
                </a:extLst>
              </p:cNvPr>
              <p:cNvSpPr/>
              <p:nvPr/>
            </p:nvSpPr>
            <p:spPr>
              <a:xfrm>
                <a:off x="2987181" y="1667298"/>
                <a:ext cx="134056" cy="77611"/>
              </a:xfrm>
              <a:custGeom>
                <a:avLst/>
                <a:gdLst>
                  <a:gd name="connsiteX0" fmla="*/ 135961 w 134055"/>
                  <a:gd name="connsiteY0" fmla="*/ 79022 h 77611"/>
                  <a:gd name="connsiteX1" fmla="*/ 0 w 134055"/>
                  <a:gd name="connsiteY1" fmla="*/ 0 h 77611"/>
                  <a:gd name="connsiteX2" fmla="*/ 0 w 134055"/>
                  <a:gd name="connsiteY2" fmla="*/ 0 h 77611"/>
                  <a:gd name="connsiteX3" fmla="*/ 135961 w 134055"/>
                  <a:gd name="connsiteY3" fmla="*/ 79022 h 77611"/>
                  <a:gd name="connsiteX4" fmla="*/ 135961 w 134055"/>
                  <a:gd name="connsiteY4" fmla="*/ 79022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55" h="77611">
                    <a:moveTo>
                      <a:pt x="135961" y="79022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35961" y="79022"/>
                    </a:lnTo>
                    <a:lnTo>
                      <a:pt x="135961" y="79022"/>
                    </a:lnTo>
                  </a:path>
                </a:pathLst>
              </a:custGeom>
              <a:solidFill>
                <a:srgbClr val="403E70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61" name="Freeform: Shape 360">
                <a:extLst>
                  <a:ext uri="{FF2B5EF4-FFF2-40B4-BE49-F238E27FC236}">
                    <a16:creationId xmlns:a16="http://schemas.microsoft.com/office/drawing/2014/main" xmlns="" id="{46A20276-1D13-4DBC-85F7-1AEC682C13C1}"/>
                  </a:ext>
                </a:extLst>
              </p:cNvPr>
              <p:cNvSpPr/>
              <p:nvPr/>
            </p:nvSpPr>
            <p:spPr>
              <a:xfrm>
                <a:off x="2987181" y="1667298"/>
                <a:ext cx="134056" cy="77611"/>
              </a:xfrm>
              <a:custGeom>
                <a:avLst/>
                <a:gdLst>
                  <a:gd name="connsiteX0" fmla="*/ 135961 w 134055"/>
                  <a:gd name="connsiteY0" fmla="*/ 79022 h 77611"/>
                  <a:gd name="connsiteX1" fmla="*/ 0 w 134055"/>
                  <a:gd name="connsiteY1" fmla="*/ 0 h 77611"/>
                  <a:gd name="connsiteX2" fmla="*/ 212 w 134055"/>
                  <a:gd name="connsiteY2" fmla="*/ 71 h 77611"/>
                  <a:gd name="connsiteX3" fmla="*/ 136172 w 134055"/>
                  <a:gd name="connsiteY3" fmla="*/ 79093 h 77611"/>
                  <a:gd name="connsiteX4" fmla="*/ 135961 w 134055"/>
                  <a:gd name="connsiteY4" fmla="*/ 79022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55" h="77611">
                    <a:moveTo>
                      <a:pt x="135961" y="79022"/>
                    </a:moveTo>
                    <a:lnTo>
                      <a:pt x="0" y="0"/>
                    </a:lnTo>
                    <a:cubicBezTo>
                      <a:pt x="71" y="71"/>
                      <a:pt x="141" y="71"/>
                      <a:pt x="212" y="71"/>
                    </a:cubicBezTo>
                    <a:lnTo>
                      <a:pt x="136172" y="79093"/>
                    </a:lnTo>
                    <a:cubicBezTo>
                      <a:pt x="136102" y="79093"/>
                      <a:pt x="136031" y="79093"/>
                      <a:pt x="135961" y="79022"/>
                    </a:cubicBezTo>
                  </a:path>
                </a:pathLst>
              </a:custGeom>
              <a:solidFill>
                <a:srgbClr val="424074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62" name="Freeform: Shape 361">
                <a:extLst>
                  <a:ext uri="{FF2B5EF4-FFF2-40B4-BE49-F238E27FC236}">
                    <a16:creationId xmlns:a16="http://schemas.microsoft.com/office/drawing/2014/main" xmlns="" id="{14DB8AB9-488F-4A69-8845-AC403C3AE9A7}"/>
                  </a:ext>
                </a:extLst>
              </p:cNvPr>
              <p:cNvSpPr/>
              <p:nvPr/>
            </p:nvSpPr>
            <p:spPr>
              <a:xfrm>
                <a:off x="2987393" y="1667439"/>
                <a:ext cx="134056" cy="77611"/>
              </a:xfrm>
              <a:custGeom>
                <a:avLst/>
                <a:gdLst>
                  <a:gd name="connsiteX0" fmla="*/ 135961 w 134055"/>
                  <a:gd name="connsiteY0" fmla="*/ 79022 h 77611"/>
                  <a:gd name="connsiteX1" fmla="*/ 0 w 134055"/>
                  <a:gd name="connsiteY1" fmla="*/ 0 h 77611"/>
                  <a:gd name="connsiteX2" fmla="*/ 212 w 134055"/>
                  <a:gd name="connsiteY2" fmla="*/ 71 h 77611"/>
                  <a:gd name="connsiteX3" fmla="*/ 136172 w 134055"/>
                  <a:gd name="connsiteY3" fmla="*/ 79093 h 77611"/>
                  <a:gd name="connsiteX4" fmla="*/ 135961 w 134055"/>
                  <a:gd name="connsiteY4" fmla="*/ 79022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55" h="77611">
                    <a:moveTo>
                      <a:pt x="135961" y="79022"/>
                    </a:moveTo>
                    <a:lnTo>
                      <a:pt x="0" y="0"/>
                    </a:lnTo>
                    <a:cubicBezTo>
                      <a:pt x="71" y="0"/>
                      <a:pt x="141" y="71"/>
                      <a:pt x="212" y="71"/>
                    </a:cubicBezTo>
                    <a:lnTo>
                      <a:pt x="136172" y="79093"/>
                    </a:lnTo>
                    <a:cubicBezTo>
                      <a:pt x="136102" y="79022"/>
                      <a:pt x="136031" y="79022"/>
                      <a:pt x="135961" y="79022"/>
                    </a:cubicBezTo>
                  </a:path>
                </a:pathLst>
              </a:custGeom>
              <a:solidFill>
                <a:srgbClr val="444277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63" name="Freeform: Shape 362">
                <a:extLst>
                  <a:ext uri="{FF2B5EF4-FFF2-40B4-BE49-F238E27FC236}">
                    <a16:creationId xmlns:a16="http://schemas.microsoft.com/office/drawing/2014/main" xmlns="" id="{21B4FFA3-2FFF-456B-A6A0-FE711DCDCB5A}"/>
                  </a:ext>
                </a:extLst>
              </p:cNvPr>
              <p:cNvSpPr/>
              <p:nvPr/>
            </p:nvSpPr>
            <p:spPr>
              <a:xfrm>
                <a:off x="2987605" y="1667510"/>
                <a:ext cx="134056" cy="77611"/>
              </a:xfrm>
              <a:custGeom>
                <a:avLst/>
                <a:gdLst>
                  <a:gd name="connsiteX0" fmla="*/ 135961 w 134055"/>
                  <a:gd name="connsiteY0" fmla="*/ 79022 h 77611"/>
                  <a:gd name="connsiteX1" fmla="*/ 0 w 134055"/>
                  <a:gd name="connsiteY1" fmla="*/ 0 h 77611"/>
                  <a:gd name="connsiteX2" fmla="*/ 212 w 134055"/>
                  <a:gd name="connsiteY2" fmla="*/ 71 h 77611"/>
                  <a:gd name="connsiteX3" fmla="*/ 136172 w 134055"/>
                  <a:gd name="connsiteY3" fmla="*/ 79093 h 77611"/>
                  <a:gd name="connsiteX4" fmla="*/ 135961 w 134055"/>
                  <a:gd name="connsiteY4" fmla="*/ 79022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55" h="77611">
                    <a:moveTo>
                      <a:pt x="135961" y="79022"/>
                    </a:moveTo>
                    <a:lnTo>
                      <a:pt x="0" y="0"/>
                    </a:lnTo>
                    <a:cubicBezTo>
                      <a:pt x="71" y="0"/>
                      <a:pt x="141" y="71"/>
                      <a:pt x="212" y="71"/>
                    </a:cubicBezTo>
                    <a:lnTo>
                      <a:pt x="136172" y="79093"/>
                    </a:lnTo>
                    <a:cubicBezTo>
                      <a:pt x="136172" y="79022"/>
                      <a:pt x="136102" y="79022"/>
                      <a:pt x="135961" y="79022"/>
                    </a:cubicBezTo>
                  </a:path>
                </a:pathLst>
              </a:custGeom>
              <a:solidFill>
                <a:srgbClr val="46447B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64" name="Freeform: Shape 363">
                <a:extLst>
                  <a:ext uri="{FF2B5EF4-FFF2-40B4-BE49-F238E27FC236}">
                    <a16:creationId xmlns:a16="http://schemas.microsoft.com/office/drawing/2014/main" xmlns="" id="{090848BA-E542-402C-9D51-2A358BECAA20}"/>
                  </a:ext>
                </a:extLst>
              </p:cNvPr>
              <p:cNvSpPr/>
              <p:nvPr/>
            </p:nvSpPr>
            <p:spPr>
              <a:xfrm>
                <a:off x="2987887" y="1667510"/>
                <a:ext cx="134056" cy="77611"/>
              </a:xfrm>
              <a:custGeom>
                <a:avLst/>
                <a:gdLst>
                  <a:gd name="connsiteX0" fmla="*/ 135961 w 134055"/>
                  <a:gd name="connsiteY0" fmla="*/ 79022 h 77611"/>
                  <a:gd name="connsiteX1" fmla="*/ 0 w 134055"/>
                  <a:gd name="connsiteY1" fmla="*/ 0 h 77611"/>
                  <a:gd name="connsiteX2" fmla="*/ 282 w 134055"/>
                  <a:gd name="connsiteY2" fmla="*/ 0 h 77611"/>
                  <a:gd name="connsiteX3" fmla="*/ 136243 w 134055"/>
                  <a:gd name="connsiteY3" fmla="*/ 79022 h 77611"/>
                  <a:gd name="connsiteX4" fmla="*/ 135961 w 134055"/>
                  <a:gd name="connsiteY4" fmla="*/ 79022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55" h="77611">
                    <a:moveTo>
                      <a:pt x="135961" y="79022"/>
                    </a:moveTo>
                    <a:lnTo>
                      <a:pt x="0" y="0"/>
                    </a:lnTo>
                    <a:cubicBezTo>
                      <a:pt x="71" y="0"/>
                      <a:pt x="141" y="0"/>
                      <a:pt x="282" y="0"/>
                    </a:cubicBezTo>
                    <a:lnTo>
                      <a:pt x="136243" y="79022"/>
                    </a:lnTo>
                    <a:cubicBezTo>
                      <a:pt x="136102" y="79093"/>
                      <a:pt x="136031" y="79093"/>
                      <a:pt x="135961" y="79022"/>
                    </a:cubicBezTo>
                  </a:path>
                </a:pathLst>
              </a:custGeom>
              <a:solidFill>
                <a:srgbClr val="48467F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65" name="Freeform: Shape 364">
                <a:extLst>
                  <a:ext uri="{FF2B5EF4-FFF2-40B4-BE49-F238E27FC236}">
                    <a16:creationId xmlns:a16="http://schemas.microsoft.com/office/drawing/2014/main" xmlns="" id="{1916850D-AB14-4984-8A6C-74F49AE0244E}"/>
                  </a:ext>
                </a:extLst>
              </p:cNvPr>
              <p:cNvSpPr/>
              <p:nvPr/>
            </p:nvSpPr>
            <p:spPr>
              <a:xfrm>
                <a:off x="2988099" y="1667581"/>
                <a:ext cx="134056" cy="77611"/>
              </a:xfrm>
              <a:custGeom>
                <a:avLst/>
                <a:gdLst>
                  <a:gd name="connsiteX0" fmla="*/ 135961 w 134055"/>
                  <a:gd name="connsiteY0" fmla="*/ 79022 h 77611"/>
                  <a:gd name="connsiteX1" fmla="*/ 0 w 134055"/>
                  <a:gd name="connsiteY1" fmla="*/ 0 h 77611"/>
                  <a:gd name="connsiteX2" fmla="*/ 282 w 134055"/>
                  <a:gd name="connsiteY2" fmla="*/ 0 h 77611"/>
                  <a:gd name="connsiteX3" fmla="*/ 136243 w 134055"/>
                  <a:gd name="connsiteY3" fmla="*/ 79022 h 77611"/>
                  <a:gd name="connsiteX4" fmla="*/ 135961 w 134055"/>
                  <a:gd name="connsiteY4" fmla="*/ 79022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55" h="77611">
                    <a:moveTo>
                      <a:pt x="135961" y="79022"/>
                    </a:moveTo>
                    <a:lnTo>
                      <a:pt x="0" y="0"/>
                    </a:lnTo>
                    <a:cubicBezTo>
                      <a:pt x="71" y="0"/>
                      <a:pt x="212" y="0"/>
                      <a:pt x="282" y="0"/>
                    </a:cubicBezTo>
                    <a:lnTo>
                      <a:pt x="136243" y="79022"/>
                    </a:lnTo>
                    <a:cubicBezTo>
                      <a:pt x="136172" y="79022"/>
                      <a:pt x="136102" y="79022"/>
                      <a:pt x="135961" y="79022"/>
                    </a:cubicBezTo>
                  </a:path>
                </a:pathLst>
              </a:custGeom>
              <a:solidFill>
                <a:srgbClr val="4A4882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66" name="Freeform: Shape 365">
                <a:extLst>
                  <a:ext uri="{FF2B5EF4-FFF2-40B4-BE49-F238E27FC236}">
                    <a16:creationId xmlns:a16="http://schemas.microsoft.com/office/drawing/2014/main" xmlns="" id="{670FCC4E-F6A8-430E-9D4F-CBC2E8A3454B}"/>
                  </a:ext>
                </a:extLst>
              </p:cNvPr>
              <p:cNvSpPr/>
              <p:nvPr/>
            </p:nvSpPr>
            <p:spPr>
              <a:xfrm>
                <a:off x="2988381" y="1667581"/>
                <a:ext cx="134056" cy="77611"/>
              </a:xfrm>
              <a:custGeom>
                <a:avLst/>
                <a:gdLst>
                  <a:gd name="connsiteX0" fmla="*/ 135961 w 134055"/>
                  <a:gd name="connsiteY0" fmla="*/ 79022 h 77611"/>
                  <a:gd name="connsiteX1" fmla="*/ 0 w 134055"/>
                  <a:gd name="connsiteY1" fmla="*/ 0 h 77611"/>
                  <a:gd name="connsiteX2" fmla="*/ 282 w 134055"/>
                  <a:gd name="connsiteY2" fmla="*/ 0 h 77611"/>
                  <a:gd name="connsiteX3" fmla="*/ 136243 w 134055"/>
                  <a:gd name="connsiteY3" fmla="*/ 79022 h 77611"/>
                  <a:gd name="connsiteX4" fmla="*/ 135961 w 134055"/>
                  <a:gd name="connsiteY4" fmla="*/ 79022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55" h="77611">
                    <a:moveTo>
                      <a:pt x="135961" y="79022"/>
                    </a:moveTo>
                    <a:lnTo>
                      <a:pt x="0" y="0"/>
                    </a:lnTo>
                    <a:cubicBezTo>
                      <a:pt x="71" y="0"/>
                      <a:pt x="212" y="0"/>
                      <a:pt x="282" y="0"/>
                    </a:cubicBezTo>
                    <a:lnTo>
                      <a:pt x="136243" y="79022"/>
                    </a:lnTo>
                    <a:cubicBezTo>
                      <a:pt x="136172" y="79022"/>
                      <a:pt x="136102" y="79022"/>
                      <a:pt x="135961" y="79022"/>
                    </a:cubicBezTo>
                  </a:path>
                </a:pathLst>
              </a:custGeom>
              <a:solidFill>
                <a:srgbClr val="4C4A86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67" name="Freeform: Shape 366">
                <a:extLst>
                  <a:ext uri="{FF2B5EF4-FFF2-40B4-BE49-F238E27FC236}">
                    <a16:creationId xmlns:a16="http://schemas.microsoft.com/office/drawing/2014/main" xmlns="" id="{ABE1107C-38A7-4C1C-B3C6-5944BD6BA4FC}"/>
                  </a:ext>
                </a:extLst>
              </p:cNvPr>
              <p:cNvSpPr/>
              <p:nvPr/>
            </p:nvSpPr>
            <p:spPr>
              <a:xfrm>
                <a:off x="2988663" y="1667439"/>
                <a:ext cx="134056" cy="77611"/>
              </a:xfrm>
              <a:custGeom>
                <a:avLst/>
                <a:gdLst>
                  <a:gd name="connsiteX0" fmla="*/ 135961 w 134055"/>
                  <a:gd name="connsiteY0" fmla="*/ 79093 h 77611"/>
                  <a:gd name="connsiteX1" fmla="*/ 0 w 134055"/>
                  <a:gd name="connsiteY1" fmla="*/ 71 h 77611"/>
                  <a:gd name="connsiteX2" fmla="*/ 353 w 134055"/>
                  <a:gd name="connsiteY2" fmla="*/ 0 h 77611"/>
                  <a:gd name="connsiteX3" fmla="*/ 136313 w 134055"/>
                  <a:gd name="connsiteY3" fmla="*/ 79022 h 77611"/>
                  <a:gd name="connsiteX4" fmla="*/ 135961 w 134055"/>
                  <a:gd name="connsiteY4" fmla="*/ 79093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55" h="77611">
                    <a:moveTo>
                      <a:pt x="135961" y="79093"/>
                    </a:moveTo>
                    <a:lnTo>
                      <a:pt x="0" y="71"/>
                    </a:lnTo>
                    <a:cubicBezTo>
                      <a:pt x="141" y="71"/>
                      <a:pt x="212" y="0"/>
                      <a:pt x="353" y="0"/>
                    </a:cubicBezTo>
                    <a:lnTo>
                      <a:pt x="136313" y="79022"/>
                    </a:lnTo>
                    <a:cubicBezTo>
                      <a:pt x="136243" y="79093"/>
                      <a:pt x="136102" y="79093"/>
                      <a:pt x="135961" y="79093"/>
                    </a:cubicBezTo>
                  </a:path>
                </a:pathLst>
              </a:custGeom>
              <a:solidFill>
                <a:srgbClr val="4E4C8A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68" name="Freeform: Shape 367">
                <a:extLst>
                  <a:ext uri="{FF2B5EF4-FFF2-40B4-BE49-F238E27FC236}">
                    <a16:creationId xmlns:a16="http://schemas.microsoft.com/office/drawing/2014/main" xmlns="" id="{1D7CB934-24EF-43D7-89CB-333323610173}"/>
                  </a:ext>
                </a:extLst>
              </p:cNvPr>
              <p:cNvSpPr/>
              <p:nvPr/>
            </p:nvSpPr>
            <p:spPr>
              <a:xfrm>
                <a:off x="2989086" y="1667298"/>
                <a:ext cx="134056" cy="77611"/>
              </a:xfrm>
              <a:custGeom>
                <a:avLst/>
                <a:gdLst>
                  <a:gd name="connsiteX0" fmla="*/ 135961 w 134055"/>
                  <a:gd name="connsiteY0" fmla="*/ 79163 h 77611"/>
                  <a:gd name="connsiteX1" fmla="*/ 0 w 134055"/>
                  <a:gd name="connsiteY1" fmla="*/ 141 h 77611"/>
                  <a:gd name="connsiteX2" fmla="*/ 494 w 134055"/>
                  <a:gd name="connsiteY2" fmla="*/ 0 h 77611"/>
                  <a:gd name="connsiteX3" fmla="*/ 136454 w 134055"/>
                  <a:gd name="connsiteY3" fmla="*/ 79022 h 77611"/>
                  <a:gd name="connsiteX4" fmla="*/ 135961 w 134055"/>
                  <a:gd name="connsiteY4" fmla="*/ 79163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55" h="77611">
                    <a:moveTo>
                      <a:pt x="135961" y="79163"/>
                    </a:moveTo>
                    <a:lnTo>
                      <a:pt x="0" y="141"/>
                    </a:lnTo>
                    <a:cubicBezTo>
                      <a:pt x="141" y="71"/>
                      <a:pt x="353" y="71"/>
                      <a:pt x="494" y="0"/>
                    </a:cubicBezTo>
                    <a:lnTo>
                      <a:pt x="136454" y="79022"/>
                    </a:lnTo>
                    <a:cubicBezTo>
                      <a:pt x="136243" y="79093"/>
                      <a:pt x="136102" y="79163"/>
                      <a:pt x="135961" y="79163"/>
                    </a:cubicBezTo>
                  </a:path>
                </a:pathLst>
              </a:custGeom>
              <a:solidFill>
                <a:srgbClr val="504E8D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69" name="Freeform: Shape 368">
                <a:extLst>
                  <a:ext uri="{FF2B5EF4-FFF2-40B4-BE49-F238E27FC236}">
                    <a16:creationId xmlns:a16="http://schemas.microsoft.com/office/drawing/2014/main" xmlns="" id="{EF08A111-9694-4BE9-AB4F-9BA19C664F1E}"/>
                  </a:ext>
                </a:extLst>
              </p:cNvPr>
              <p:cNvSpPr/>
              <p:nvPr/>
            </p:nvSpPr>
            <p:spPr>
              <a:xfrm>
                <a:off x="2989510" y="1667016"/>
                <a:ext cx="134056" cy="77611"/>
              </a:xfrm>
              <a:custGeom>
                <a:avLst/>
                <a:gdLst>
                  <a:gd name="connsiteX0" fmla="*/ 135961 w 134055"/>
                  <a:gd name="connsiteY0" fmla="*/ 79304 h 77611"/>
                  <a:gd name="connsiteX1" fmla="*/ 0 w 134055"/>
                  <a:gd name="connsiteY1" fmla="*/ 282 h 77611"/>
                  <a:gd name="connsiteX2" fmla="*/ 564 w 134055"/>
                  <a:gd name="connsiteY2" fmla="*/ 0 h 77611"/>
                  <a:gd name="connsiteX3" fmla="*/ 136525 w 134055"/>
                  <a:gd name="connsiteY3" fmla="*/ 79022 h 77611"/>
                  <a:gd name="connsiteX4" fmla="*/ 135961 w 134055"/>
                  <a:gd name="connsiteY4" fmla="*/ 79304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55" h="77611">
                    <a:moveTo>
                      <a:pt x="135961" y="79304"/>
                    </a:moveTo>
                    <a:lnTo>
                      <a:pt x="0" y="282"/>
                    </a:lnTo>
                    <a:cubicBezTo>
                      <a:pt x="212" y="212"/>
                      <a:pt x="353" y="141"/>
                      <a:pt x="564" y="0"/>
                    </a:cubicBezTo>
                    <a:lnTo>
                      <a:pt x="136525" y="79022"/>
                    </a:lnTo>
                    <a:cubicBezTo>
                      <a:pt x="136384" y="79093"/>
                      <a:pt x="136172" y="79234"/>
                      <a:pt x="135961" y="79304"/>
                    </a:cubicBezTo>
                  </a:path>
                </a:pathLst>
              </a:custGeom>
              <a:solidFill>
                <a:srgbClr val="525091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</p:grpSp>
        <p:sp>
          <p:nvSpPr>
            <p:cNvPr id="316" name="Freeform: Shape 315">
              <a:extLst>
                <a:ext uri="{FF2B5EF4-FFF2-40B4-BE49-F238E27FC236}">
                  <a16:creationId xmlns:a16="http://schemas.microsoft.com/office/drawing/2014/main" xmlns="" id="{6629C1B3-F14C-4721-A4CF-71DE4E12C63A}"/>
                </a:ext>
              </a:extLst>
            </p:cNvPr>
            <p:cNvSpPr/>
            <p:nvPr/>
          </p:nvSpPr>
          <p:spPr>
            <a:xfrm>
              <a:off x="3037417" y="1580374"/>
              <a:ext cx="134056" cy="127000"/>
            </a:xfrm>
            <a:custGeom>
              <a:avLst/>
              <a:gdLst>
                <a:gd name="connsiteX0" fmla="*/ 137160 w 134055"/>
                <a:gd name="connsiteY0" fmla="*/ 81703 h 127000"/>
                <a:gd name="connsiteX1" fmla="*/ 135961 w 134055"/>
                <a:gd name="connsiteY1" fmla="*/ 79022 h 127000"/>
                <a:gd name="connsiteX2" fmla="*/ 0 w 134055"/>
                <a:gd name="connsiteY2" fmla="*/ 0 h 127000"/>
                <a:gd name="connsiteX3" fmla="*/ 1199 w 134055"/>
                <a:gd name="connsiteY3" fmla="*/ 2681 h 127000"/>
                <a:gd name="connsiteX4" fmla="*/ 1341 w 134055"/>
                <a:gd name="connsiteY4" fmla="*/ 53834 h 127000"/>
                <a:gd name="connsiteX5" fmla="*/ 137301 w 134055"/>
                <a:gd name="connsiteY5" fmla="*/ 132856 h 127000"/>
                <a:gd name="connsiteX6" fmla="*/ 137160 w 134055"/>
                <a:gd name="connsiteY6" fmla="*/ 81703 h 127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4055" h="127000">
                  <a:moveTo>
                    <a:pt x="137160" y="81703"/>
                  </a:moveTo>
                  <a:cubicBezTo>
                    <a:pt x="137160" y="80363"/>
                    <a:pt x="136666" y="79446"/>
                    <a:pt x="135961" y="79022"/>
                  </a:cubicBezTo>
                  <a:lnTo>
                    <a:pt x="0" y="0"/>
                  </a:lnTo>
                  <a:cubicBezTo>
                    <a:pt x="706" y="423"/>
                    <a:pt x="1199" y="1340"/>
                    <a:pt x="1199" y="2681"/>
                  </a:cubicBezTo>
                  <a:lnTo>
                    <a:pt x="1341" y="53834"/>
                  </a:lnTo>
                  <a:lnTo>
                    <a:pt x="137301" y="132856"/>
                  </a:lnTo>
                  <a:lnTo>
                    <a:pt x="137160" y="81703"/>
                  </a:lnTo>
                  <a:close/>
                </a:path>
              </a:pathLst>
            </a:custGeom>
            <a:solidFill>
              <a:schemeClr val="accent1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17" name="Freeform: Shape 316">
              <a:extLst>
                <a:ext uri="{FF2B5EF4-FFF2-40B4-BE49-F238E27FC236}">
                  <a16:creationId xmlns:a16="http://schemas.microsoft.com/office/drawing/2014/main" xmlns="" id="{2E496F41-E673-44B3-A569-1B6A38482B1B}"/>
                </a:ext>
              </a:extLst>
            </p:cNvPr>
            <p:cNvSpPr/>
            <p:nvPr/>
          </p:nvSpPr>
          <p:spPr>
            <a:xfrm>
              <a:off x="2862510" y="1828377"/>
              <a:ext cx="162278" cy="91722"/>
            </a:xfrm>
            <a:custGeom>
              <a:avLst/>
              <a:gdLst>
                <a:gd name="connsiteX0" fmla="*/ 136031 w 162277"/>
                <a:gd name="connsiteY0" fmla="*/ 97719 h 91722"/>
                <a:gd name="connsiteX1" fmla="*/ 0 w 162277"/>
                <a:gd name="connsiteY1" fmla="*/ 18697 h 91722"/>
                <a:gd name="connsiteX2" fmla="*/ 32314 w 162277"/>
                <a:gd name="connsiteY2" fmla="*/ 0 h 91722"/>
                <a:gd name="connsiteX3" fmla="*/ 168346 w 162277"/>
                <a:gd name="connsiteY3" fmla="*/ 79022 h 91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2277" h="91722">
                  <a:moveTo>
                    <a:pt x="136031" y="97719"/>
                  </a:moveTo>
                  <a:lnTo>
                    <a:pt x="0" y="18697"/>
                  </a:lnTo>
                  <a:lnTo>
                    <a:pt x="32314" y="0"/>
                  </a:lnTo>
                  <a:lnTo>
                    <a:pt x="168346" y="79022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18" name="Freeform: Shape 317">
              <a:extLst>
                <a:ext uri="{FF2B5EF4-FFF2-40B4-BE49-F238E27FC236}">
                  <a16:creationId xmlns:a16="http://schemas.microsoft.com/office/drawing/2014/main" xmlns="" id="{65C2B34B-0CD3-41CE-9E59-B61F24563EF5}"/>
                </a:ext>
              </a:extLst>
            </p:cNvPr>
            <p:cNvSpPr/>
            <p:nvPr/>
          </p:nvSpPr>
          <p:spPr>
            <a:xfrm>
              <a:off x="2947247" y="1678799"/>
              <a:ext cx="134056" cy="183444"/>
            </a:xfrm>
            <a:custGeom>
              <a:avLst/>
              <a:gdLst>
                <a:gd name="connsiteX0" fmla="*/ 136313 w 134055"/>
                <a:gd name="connsiteY0" fmla="*/ 187043 h 183444"/>
                <a:gd name="connsiteX1" fmla="*/ 353 w 134055"/>
                <a:gd name="connsiteY1" fmla="*/ 108021 h 183444"/>
                <a:gd name="connsiteX2" fmla="*/ 0 w 134055"/>
                <a:gd name="connsiteY2" fmla="*/ 0 h 183444"/>
                <a:gd name="connsiteX3" fmla="*/ 136031 w 134055"/>
                <a:gd name="connsiteY3" fmla="*/ 79022 h 183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4055" h="183444">
                  <a:moveTo>
                    <a:pt x="136313" y="187043"/>
                  </a:moveTo>
                  <a:lnTo>
                    <a:pt x="353" y="108021"/>
                  </a:lnTo>
                  <a:lnTo>
                    <a:pt x="0" y="0"/>
                  </a:lnTo>
                  <a:lnTo>
                    <a:pt x="136031" y="79022"/>
                  </a:lnTo>
                  <a:close/>
                </a:path>
              </a:pathLst>
            </a:custGeom>
            <a:solidFill>
              <a:schemeClr val="accent1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19" name="Freeform: Shape 318">
              <a:extLst>
                <a:ext uri="{FF2B5EF4-FFF2-40B4-BE49-F238E27FC236}">
                  <a16:creationId xmlns:a16="http://schemas.microsoft.com/office/drawing/2014/main" xmlns="" id="{678D264A-8959-48FB-841D-2AA8CACA9F74}"/>
                </a:ext>
              </a:extLst>
            </p:cNvPr>
            <p:cNvSpPr/>
            <p:nvPr/>
          </p:nvSpPr>
          <p:spPr>
            <a:xfrm>
              <a:off x="2848187" y="1845663"/>
              <a:ext cx="141111" cy="91722"/>
            </a:xfrm>
            <a:custGeom>
              <a:avLst/>
              <a:gdLst>
                <a:gd name="connsiteX0" fmla="*/ 143651 w 141111"/>
                <a:gd name="connsiteY0" fmla="*/ 93768 h 91722"/>
                <a:gd name="connsiteX1" fmla="*/ 7691 w 141111"/>
                <a:gd name="connsiteY1" fmla="*/ 14746 h 91722"/>
                <a:gd name="connsiteX2" fmla="*/ 7197 w 141111"/>
                <a:gd name="connsiteY2" fmla="*/ 11218 h 91722"/>
                <a:gd name="connsiteX3" fmla="*/ 0 w 141111"/>
                <a:gd name="connsiteY3" fmla="*/ 0 h 91722"/>
                <a:gd name="connsiteX4" fmla="*/ 135961 w 141111"/>
                <a:gd name="connsiteY4" fmla="*/ 79022 h 91722"/>
                <a:gd name="connsiteX5" fmla="*/ 143157 w 141111"/>
                <a:gd name="connsiteY5" fmla="*/ 90241 h 91722"/>
                <a:gd name="connsiteX6" fmla="*/ 143651 w 141111"/>
                <a:gd name="connsiteY6" fmla="*/ 93768 h 91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1111" h="91722">
                  <a:moveTo>
                    <a:pt x="143651" y="93768"/>
                  </a:moveTo>
                  <a:lnTo>
                    <a:pt x="7691" y="14746"/>
                  </a:lnTo>
                  <a:cubicBezTo>
                    <a:pt x="7620" y="13547"/>
                    <a:pt x="7408" y="12347"/>
                    <a:pt x="7197" y="11218"/>
                  </a:cubicBezTo>
                  <a:cubicBezTo>
                    <a:pt x="6138" y="5856"/>
                    <a:pt x="3528" y="2046"/>
                    <a:pt x="0" y="0"/>
                  </a:cubicBezTo>
                  <a:lnTo>
                    <a:pt x="135961" y="79022"/>
                  </a:lnTo>
                  <a:cubicBezTo>
                    <a:pt x="139488" y="81068"/>
                    <a:pt x="142099" y="84878"/>
                    <a:pt x="143157" y="90241"/>
                  </a:cubicBezTo>
                  <a:cubicBezTo>
                    <a:pt x="143369" y="91370"/>
                    <a:pt x="143510" y="92498"/>
                    <a:pt x="143651" y="93768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20" name="Freeform: Shape 319">
              <a:extLst>
                <a:ext uri="{FF2B5EF4-FFF2-40B4-BE49-F238E27FC236}">
                  <a16:creationId xmlns:a16="http://schemas.microsoft.com/office/drawing/2014/main" xmlns="" id="{7934B073-9E61-45D5-9679-2D2E051D493C}"/>
                </a:ext>
              </a:extLst>
            </p:cNvPr>
            <p:cNvSpPr/>
            <p:nvPr/>
          </p:nvSpPr>
          <p:spPr>
            <a:xfrm>
              <a:off x="2946118" y="1676188"/>
              <a:ext cx="134056" cy="77611"/>
            </a:xfrm>
            <a:custGeom>
              <a:avLst/>
              <a:gdLst>
                <a:gd name="connsiteX0" fmla="*/ 137160 w 134055"/>
                <a:gd name="connsiteY0" fmla="*/ 81633 h 77611"/>
                <a:gd name="connsiteX1" fmla="*/ 1199 w 134055"/>
                <a:gd name="connsiteY1" fmla="*/ 2611 h 77611"/>
                <a:gd name="connsiteX2" fmla="*/ 0 w 134055"/>
                <a:gd name="connsiteY2" fmla="*/ 0 h 77611"/>
                <a:gd name="connsiteX3" fmla="*/ 135961 w 134055"/>
                <a:gd name="connsiteY3" fmla="*/ 79022 h 77611"/>
                <a:gd name="connsiteX4" fmla="*/ 137160 w 134055"/>
                <a:gd name="connsiteY4" fmla="*/ 81633 h 77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055" h="77611">
                  <a:moveTo>
                    <a:pt x="137160" y="81633"/>
                  </a:moveTo>
                  <a:lnTo>
                    <a:pt x="1199" y="2611"/>
                  </a:lnTo>
                  <a:cubicBezTo>
                    <a:pt x="1199" y="1340"/>
                    <a:pt x="776" y="423"/>
                    <a:pt x="0" y="0"/>
                  </a:cubicBezTo>
                  <a:lnTo>
                    <a:pt x="135961" y="79022"/>
                  </a:lnTo>
                  <a:cubicBezTo>
                    <a:pt x="136666" y="79375"/>
                    <a:pt x="137160" y="80292"/>
                    <a:pt x="137160" y="81633"/>
                  </a:cubicBezTo>
                </a:path>
              </a:pathLst>
            </a:custGeom>
            <a:solidFill>
              <a:srgbClr val="36345E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21" name="Freeform: Shape 320">
              <a:extLst>
                <a:ext uri="{FF2B5EF4-FFF2-40B4-BE49-F238E27FC236}">
                  <a16:creationId xmlns:a16="http://schemas.microsoft.com/office/drawing/2014/main" xmlns="" id="{EF429E8E-0006-41D2-B555-DDB6FB1437B7}"/>
                </a:ext>
              </a:extLst>
            </p:cNvPr>
            <p:cNvSpPr/>
            <p:nvPr/>
          </p:nvSpPr>
          <p:spPr>
            <a:xfrm>
              <a:off x="2796046" y="1871698"/>
              <a:ext cx="134056" cy="91722"/>
            </a:xfrm>
            <a:custGeom>
              <a:avLst/>
              <a:gdLst>
                <a:gd name="connsiteX0" fmla="*/ 4586 w 134055"/>
                <a:gd name="connsiteY0" fmla="*/ 0 h 91722"/>
                <a:gd name="connsiteX1" fmla="*/ 4445 w 134055"/>
                <a:gd name="connsiteY1" fmla="*/ 423 h 91722"/>
                <a:gd name="connsiteX2" fmla="*/ 3457 w 134055"/>
                <a:gd name="connsiteY2" fmla="*/ 2752 h 91722"/>
                <a:gd name="connsiteX3" fmla="*/ 2963 w 134055"/>
                <a:gd name="connsiteY3" fmla="*/ 4092 h 91722"/>
                <a:gd name="connsiteX4" fmla="*/ 2822 w 134055"/>
                <a:gd name="connsiteY4" fmla="*/ 4374 h 91722"/>
                <a:gd name="connsiteX5" fmla="*/ 2117 w 134055"/>
                <a:gd name="connsiteY5" fmla="*/ 6350 h 91722"/>
                <a:gd name="connsiteX6" fmla="*/ 1834 w 134055"/>
                <a:gd name="connsiteY6" fmla="*/ 7197 h 91722"/>
                <a:gd name="connsiteX7" fmla="*/ 1764 w 134055"/>
                <a:gd name="connsiteY7" fmla="*/ 7338 h 91722"/>
                <a:gd name="connsiteX8" fmla="*/ 1482 w 134055"/>
                <a:gd name="connsiteY8" fmla="*/ 8184 h 91722"/>
                <a:gd name="connsiteX9" fmla="*/ 1058 w 134055"/>
                <a:gd name="connsiteY9" fmla="*/ 9596 h 91722"/>
                <a:gd name="connsiteX10" fmla="*/ 776 w 134055"/>
                <a:gd name="connsiteY10" fmla="*/ 10654 h 91722"/>
                <a:gd name="connsiteX11" fmla="*/ 0 w 134055"/>
                <a:gd name="connsiteY11" fmla="*/ 13758 h 91722"/>
                <a:gd name="connsiteX12" fmla="*/ 135961 w 134055"/>
                <a:gd name="connsiteY12" fmla="*/ 92781 h 91722"/>
                <a:gd name="connsiteX13" fmla="*/ 137089 w 134055"/>
                <a:gd name="connsiteY13" fmla="*/ 88618 h 91722"/>
                <a:gd name="connsiteX14" fmla="*/ 137866 w 134055"/>
                <a:gd name="connsiteY14" fmla="*/ 86148 h 91722"/>
                <a:gd name="connsiteX15" fmla="*/ 138994 w 134055"/>
                <a:gd name="connsiteY15" fmla="*/ 83044 h 91722"/>
                <a:gd name="connsiteX16" fmla="*/ 139277 w 134055"/>
                <a:gd name="connsiteY16" fmla="*/ 82268 h 91722"/>
                <a:gd name="connsiteX17" fmla="*/ 139488 w 134055"/>
                <a:gd name="connsiteY17" fmla="*/ 81703 h 91722"/>
                <a:gd name="connsiteX18" fmla="*/ 140617 w 134055"/>
                <a:gd name="connsiteY18" fmla="*/ 79022 h 91722"/>
                <a:gd name="connsiteX19" fmla="*/ 4586 w 134055"/>
                <a:gd name="connsiteY19" fmla="*/ 0 h 91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34055" h="91722">
                  <a:moveTo>
                    <a:pt x="4586" y="0"/>
                  </a:moveTo>
                  <a:cubicBezTo>
                    <a:pt x="4516" y="141"/>
                    <a:pt x="4445" y="282"/>
                    <a:pt x="4445" y="423"/>
                  </a:cubicBezTo>
                  <a:cubicBezTo>
                    <a:pt x="4092" y="1200"/>
                    <a:pt x="3810" y="1976"/>
                    <a:pt x="3457" y="2752"/>
                  </a:cubicBezTo>
                  <a:cubicBezTo>
                    <a:pt x="3316" y="3175"/>
                    <a:pt x="3104" y="3669"/>
                    <a:pt x="2963" y="4092"/>
                  </a:cubicBezTo>
                  <a:cubicBezTo>
                    <a:pt x="2893" y="4163"/>
                    <a:pt x="2893" y="4304"/>
                    <a:pt x="2822" y="4374"/>
                  </a:cubicBezTo>
                  <a:cubicBezTo>
                    <a:pt x="2540" y="5009"/>
                    <a:pt x="2328" y="5644"/>
                    <a:pt x="2117" y="6350"/>
                  </a:cubicBezTo>
                  <a:cubicBezTo>
                    <a:pt x="2046" y="6632"/>
                    <a:pt x="1905" y="6915"/>
                    <a:pt x="1834" y="7197"/>
                  </a:cubicBezTo>
                  <a:cubicBezTo>
                    <a:pt x="1834" y="7267"/>
                    <a:pt x="1764" y="7267"/>
                    <a:pt x="1764" y="7338"/>
                  </a:cubicBezTo>
                  <a:cubicBezTo>
                    <a:pt x="1623" y="7620"/>
                    <a:pt x="1552" y="7902"/>
                    <a:pt x="1482" y="8184"/>
                  </a:cubicBezTo>
                  <a:cubicBezTo>
                    <a:pt x="1341" y="8678"/>
                    <a:pt x="1199" y="9102"/>
                    <a:pt x="1058" y="9596"/>
                  </a:cubicBezTo>
                  <a:cubicBezTo>
                    <a:pt x="988" y="9948"/>
                    <a:pt x="847" y="10301"/>
                    <a:pt x="776" y="10654"/>
                  </a:cubicBezTo>
                  <a:cubicBezTo>
                    <a:pt x="494" y="11712"/>
                    <a:pt x="212" y="12771"/>
                    <a:pt x="0" y="13758"/>
                  </a:cubicBezTo>
                  <a:lnTo>
                    <a:pt x="135961" y="92781"/>
                  </a:lnTo>
                  <a:cubicBezTo>
                    <a:pt x="136243" y="91370"/>
                    <a:pt x="136666" y="89958"/>
                    <a:pt x="137089" y="88618"/>
                  </a:cubicBezTo>
                  <a:cubicBezTo>
                    <a:pt x="137301" y="87771"/>
                    <a:pt x="137583" y="86995"/>
                    <a:pt x="137866" y="86148"/>
                  </a:cubicBezTo>
                  <a:cubicBezTo>
                    <a:pt x="138148" y="85090"/>
                    <a:pt x="138571" y="84102"/>
                    <a:pt x="138994" y="83044"/>
                  </a:cubicBezTo>
                  <a:cubicBezTo>
                    <a:pt x="139065" y="82762"/>
                    <a:pt x="139206" y="82550"/>
                    <a:pt x="139277" y="82268"/>
                  </a:cubicBezTo>
                  <a:cubicBezTo>
                    <a:pt x="139347" y="82056"/>
                    <a:pt x="139418" y="81915"/>
                    <a:pt x="139488" y="81703"/>
                  </a:cubicBezTo>
                  <a:cubicBezTo>
                    <a:pt x="139912" y="80786"/>
                    <a:pt x="140264" y="79869"/>
                    <a:pt x="140617" y="79022"/>
                  </a:cubicBezTo>
                  <a:lnTo>
                    <a:pt x="4586" y="0"/>
                  </a:lnTo>
                  <a:close/>
                </a:path>
              </a:pathLst>
            </a:custGeom>
            <a:solidFill>
              <a:schemeClr val="accent1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22" name="Freeform: Shape 321">
              <a:extLst>
                <a:ext uri="{FF2B5EF4-FFF2-40B4-BE49-F238E27FC236}">
                  <a16:creationId xmlns:a16="http://schemas.microsoft.com/office/drawing/2014/main" xmlns="" id="{20E8536F-A419-47B0-8F05-F11DB0BCB41A}"/>
                </a:ext>
              </a:extLst>
            </p:cNvPr>
            <p:cNvSpPr/>
            <p:nvPr/>
          </p:nvSpPr>
          <p:spPr>
            <a:xfrm>
              <a:off x="2784969" y="1885456"/>
              <a:ext cx="141111" cy="77611"/>
            </a:xfrm>
            <a:custGeom>
              <a:avLst/>
              <a:gdLst>
                <a:gd name="connsiteX0" fmla="*/ 11007 w 141111"/>
                <a:gd name="connsiteY0" fmla="*/ 0 h 77611"/>
                <a:gd name="connsiteX1" fmla="*/ 5715 w 141111"/>
                <a:gd name="connsiteY1" fmla="*/ 3034 h 77611"/>
                <a:gd name="connsiteX2" fmla="*/ 4233 w 141111"/>
                <a:gd name="connsiteY2" fmla="*/ 3739 h 77611"/>
                <a:gd name="connsiteX3" fmla="*/ 3951 w 141111"/>
                <a:gd name="connsiteY3" fmla="*/ 3810 h 77611"/>
                <a:gd name="connsiteX4" fmla="*/ 2611 w 141111"/>
                <a:gd name="connsiteY4" fmla="*/ 4092 h 77611"/>
                <a:gd name="connsiteX5" fmla="*/ 2469 w 141111"/>
                <a:gd name="connsiteY5" fmla="*/ 4092 h 77611"/>
                <a:gd name="connsiteX6" fmla="*/ 1199 w 141111"/>
                <a:gd name="connsiteY6" fmla="*/ 4022 h 77611"/>
                <a:gd name="connsiteX7" fmla="*/ 1129 w 141111"/>
                <a:gd name="connsiteY7" fmla="*/ 4022 h 77611"/>
                <a:gd name="connsiteX8" fmla="*/ 0 w 141111"/>
                <a:gd name="connsiteY8" fmla="*/ 3598 h 77611"/>
                <a:gd name="connsiteX9" fmla="*/ 135961 w 141111"/>
                <a:gd name="connsiteY9" fmla="*/ 82620 h 77611"/>
                <a:gd name="connsiteX10" fmla="*/ 136031 w 141111"/>
                <a:gd name="connsiteY10" fmla="*/ 82620 h 77611"/>
                <a:gd name="connsiteX11" fmla="*/ 136454 w 141111"/>
                <a:gd name="connsiteY11" fmla="*/ 82832 h 77611"/>
                <a:gd name="connsiteX12" fmla="*/ 136878 w 141111"/>
                <a:gd name="connsiteY12" fmla="*/ 82973 h 77611"/>
                <a:gd name="connsiteX13" fmla="*/ 137160 w 141111"/>
                <a:gd name="connsiteY13" fmla="*/ 83044 h 77611"/>
                <a:gd name="connsiteX14" fmla="*/ 137231 w 141111"/>
                <a:gd name="connsiteY14" fmla="*/ 83044 h 77611"/>
                <a:gd name="connsiteX15" fmla="*/ 137301 w 141111"/>
                <a:gd name="connsiteY15" fmla="*/ 83044 h 77611"/>
                <a:gd name="connsiteX16" fmla="*/ 137795 w 141111"/>
                <a:gd name="connsiteY16" fmla="*/ 83114 h 77611"/>
                <a:gd name="connsiteX17" fmla="*/ 138359 w 141111"/>
                <a:gd name="connsiteY17" fmla="*/ 83114 h 77611"/>
                <a:gd name="connsiteX18" fmla="*/ 138571 w 141111"/>
                <a:gd name="connsiteY18" fmla="*/ 83114 h 77611"/>
                <a:gd name="connsiteX19" fmla="*/ 138712 w 141111"/>
                <a:gd name="connsiteY19" fmla="*/ 83114 h 77611"/>
                <a:gd name="connsiteX20" fmla="*/ 138994 w 141111"/>
                <a:gd name="connsiteY20" fmla="*/ 83114 h 77611"/>
                <a:gd name="connsiteX21" fmla="*/ 139700 w 141111"/>
                <a:gd name="connsiteY21" fmla="*/ 82973 h 77611"/>
                <a:gd name="connsiteX22" fmla="*/ 139982 w 141111"/>
                <a:gd name="connsiteY22" fmla="*/ 82832 h 77611"/>
                <a:gd name="connsiteX23" fmla="*/ 140264 w 141111"/>
                <a:gd name="connsiteY23" fmla="*/ 82762 h 77611"/>
                <a:gd name="connsiteX24" fmla="*/ 140617 w 141111"/>
                <a:gd name="connsiteY24" fmla="*/ 82620 h 77611"/>
                <a:gd name="connsiteX25" fmla="*/ 141746 w 141111"/>
                <a:gd name="connsiteY25" fmla="*/ 82056 h 77611"/>
                <a:gd name="connsiteX26" fmla="*/ 147038 w 141111"/>
                <a:gd name="connsiteY26" fmla="*/ 79022 h 77611"/>
                <a:gd name="connsiteX27" fmla="*/ 11007 w 141111"/>
                <a:gd name="connsiteY27" fmla="*/ 0 h 77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41111" h="77611">
                  <a:moveTo>
                    <a:pt x="11007" y="0"/>
                  </a:moveTo>
                  <a:lnTo>
                    <a:pt x="5715" y="3034"/>
                  </a:lnTo>
                  <a:cubicBezTo>
                    <a:pt x="5221" y="3316"/>
                    <a:pt x="4727" y="3528"/>
                    <a:pt x="4233" y="3739"/>
                  </a:cubicBezTo>
                  <a:cubicBezTo>
                    <a:pt x="4163" y="3739"/>
                    <a:pt x="4022" y="3810"/>
                    <a:pt x="3951" y="3810"/>
                  </a:cubicBezTo>
                  <a:cubicBezTo>
                    <a:pt x="3528" y="3951"/>
                    <a:pt x="3034" y="4022"/>
                    <a:pt x="2611" y="4092"/>
                  </a:cubicBezTo>
                  <a:cubicBezTo>
                    <a:pt x="2540" y="4092"/>
                    <a:pt x="2540" y="4092"/>
                    <a:pt x="2469" y="4092"/>
                  </a:cubicBezTo>
                  <a:cubicBezTo>
                    <a:pt x="2046" y="4163"/>
                    <a:pt x="1552" y="4092"/>
                    <a:pt x="1199" y="4022"/>
                  </a:cubicBezTo>
                  <a:cubicBezTo>
                    <a:pt x="1199" y="4022"/>
                    <a:pt x="1129" y="4022"/>
                    <a:pt x="1129" y="4022"/>
                  </a:cubicBezTo>
                  <a:cubicBezTo>
                    <a:pt x="706" y="3951"/>
                    <a:pt x="353" y="3810"/>
                    <a:pt x="0" y="3598"/>
                  </a:cubicBezTo>
                  <a:lnTo>
                    <a:pt x="135961" y="82620"/>
                  </a:lnTo>
                  <a:cubicBezTo>
                    <a:pt x="135961" y="82620"/>
                    <a:pt x="135961" y="82620"/>
                    <a:pt x="136031" y="82620"/>
                  </a:cubicBezTo>
                  <a:cubicBezTo>
                    <a:pt x="136172" y="82691"/>
                    <a:pt x="136313" y="82762"/>
                    <a:pt x="136454" y="82832"/>
                  </a:cubicBezTo>
                  <a:cubicBezTo>
                    <a:pt x="136596" y="82903"/>
                    <a:pt x="136737" y="82973"/>
                    <a:pt x="136878" y="82973"/>
                  </a:cubicBezTo>
                  <a:cubicBezTo>
                    <a:pt x="136948" y="82973"/>
                    <a:pt x="137089" y="83044"/>
                    <a:pt x="137160" y="83044"/>
                  </a:cubicBezTo>
                  <a:cubicBezTo>
                    <a:pt x="137160" y="83044"/>
                    <a:pt x="137231" y="83044"/>
                    <a:pt x="137231" y="83044"/>
                  </a:cubicBezTo>
                  <a:cubicBezTo>
                    <a:pt x="137231" y="83044"/>
                    <a:pt x="137301" y="83044"/>
                    <a:pt x="137301" y="83044"/>
                  </a:cubicBezTo>
                  <a:cubicBezTo>
                    <a:pt x="137442" y="83044"/>
                    <a:pt x="137654" y="83114"/>
                    <a:pt x="137795" y="83114"/>
                  </a:cubicBezTo>
                  <a:cubicBezTo>
                    <a:pt x="137936" y="83114"/>
                    <a:pt x="138148" y="83114"/>
                    <a:pt x="138359" y="83114"/>
                  </a:cubicBezTo>
                  <a:cubicBezTo>
                    <a:pt x="138430" y="83114"/>
                    <a:pt x="138501" y="83114"/>
                    <a:pt x="138571" y="83114"/>
                  </a:cubicBezTo>
                  <a:cubicBezTo>
                    <a:pt x="138642" y="83114"/>
                    <a:pt x="138642" y="83114"/>
                    <a:pt x="138712" y="83114"/>
                  </a:cubicBezTo>
                  <a:cubicBezTo>
                    <a:pt x="138783" y="83114"/>
                    <a:pt x="138924" y="83114"/>
                    <a:pt x="138994" y="83114"/>
                  </a:cubicBezTo>
                  <a:cubicBezTo>
                    <a:pt x="139206" y="83044"/>
                    <a:pt x="139488" y="83044"/>
                    <a:pt x="139700" y="82973"/>
                  </a:cubicBezTo>
                  <a:cubicBezTo>
                    <a:pt x="139771" y="82973"/>
                    <a:pt x="139912" y="82903"/>
                    <a:pt x="139982" y="82832"/>
                  </a:cubicBezTo>
                  <a:cubicBezTo>
                    <a:pt x="140053" y="82832"/>
                    <a:pt x="140194" y="82762"/>
                    <a:pt x="140264" y="82762"/>
                  </a:cubicBezTo>
                  <a:cubicBezTo>
                    <a:pt x="140406" y="82691"/>
                    <a:pt x="140476" y="82691"/>
                    <a:pt x="140617" y="82620"/>
                  </a:cubicBezTo>
                  <a:cubicBezTo>
                    <a:pt x="140970" y="82479"/>
                    <a:pt x="141393" y="82268"/>
                    <a:pt x="141746" y="82056"/>
                  </a:cubicBezTo>
                  <a:lnTo>
                    <a:pt x="147038" y="79022"/>
                  </a:lnTo>
                  <a:lnTo>
                    <a:pt x="11007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23" name="Freeform: Shape 322">
              <a:extLst>
                <a:ext uri="{FF2B5EF4-FFF2-40B4-BE49-F238E27FC236}">
                  <a16:creationId xmlns:a16="http://schemas.microsoft.com/office/drawing/2014/main" xmlns="" id="{B05955E9-BDB7-43FE-B63B-5A5CCD9DDD67}"/>
                </a:ext>
              </a:extLst>
            </p:cNvPr>
            <p:cNvSpPr/>
            <p:nvPr/>
          </p:nvSpPr>
          <p:spPr>
            <a:xfrm>
              <a:off x="2800562" y="1825837"/>
              <a:ext cx="134056" cy="84667"/>
            </a:xfrm>
            <a:custGeom>
              <a:avLst/>
              <a:gdLst>
                <a:gd name="connsiteX0" fmla="*/ 138783 w 134055"/>
                <a:gd name="connsiteY0" fmla="*/ 79022 h 84666"/>
                <a:gd name="connsiteX1" fmla="*/ 2822 w 134055"/>
                <a:gd name="connsiteY1" fmla="*/ 0 h 84666"/>
                <a:gd name="connsiteX2" fmla="*/ 4022 w 134055"/>
                <a:gd name="connsiteY2" fmla="*/ 2681 h 84666"/>
                <a:gd name="connsiteX3" fmla="*/ 3739 w 134055"/>
                <a:gd name="connsiteY3" fmla="*/ 4657 h 84666"/>
                <a:gd name="connsiteX4" fmla="*/ 3739 w 134055"/>
                <a:gd name="connsiteY4" fmla="*/ 4727 h 84666"/>
                <a:gd name="connsiteX5" fmla="*/ 2893 w 134055"/>
                <a:gd name="connsiteY5" fmla="*/ 6703 h 84666"/>
                <a:gd name="connsiteX6" fmla="*/ 2893 w 134055"/>
                <a:gd name="connsiteY6" fmla="*/ 6703 h 84666"/>
                <a:gd name="connsiteX7" fmla="*/ 1623 w 134055"/>
                <a:gd name="connsiteY7" fmla="*/ 8396 h 84666"/>
                <a:gd name="connsiteX8" fmla="*/ 1552 w 134055"/>
                <a:gd name="connsiteY8" fmla="*/ 8467 h 84666"/>
                <a:gd name="connsiteX9" fmla="*/ 0 w 134055"/>
                <a:gd name="connsiteY9" fmla="*/ 9737 h 84666"/>
                <a:gd name="connsiteX10" fmla="*/ 135961 w 134055"/>
                <a:gd name="connsiteY10" fmla="*/ 88759 h 84666"/>
                <a:gd name="connsiteX11" fmla="*/ 137301 w 134055"/>
                <a:gd name="connsiteY11" fmla="*/ 87701 h 84666"/>
                <a:gd name="connsiteX12" fmla="*/ 137513 w 134055"/>
                <a:gd name="connsiteY12" fmla="*/ 87489 h 84666"/>
                <a:gd name="connsiteX13" fmla="*/ 137583 w 134055"/>
                <a:gd name="connsiteY13" fmla="*/ 87418 h 84666"/>
                <a:gd name="connsiteX14" fmla="*/ 137795 w 134055"/>
                <a:gd name="connsiteY14" fmla="*/ 87207 h 84666"/>
                <a:gd name="connsiteX15" fmla="*/ 138148 w 134055"/>
                <a:gd name="connsiteY15" fmla="*/ 86783 h 84666"/>
                <a:gd name="connsiteX16" fmla="*/ 138430 w 134055"/>
                <a:gd name="connsiteY16" fmla="*/ 86431 h 84666"/>
                <a:gd name="connsiteX17" fmla="*/ 138642 w 134055"/>
                <a:gd name="connsiteY17" fmla="*/ 86078 h 84666"/>
                <a:gd name="connsiteX18" fmla="*/ 138853 w 134055"/>
                <a:gd name="connsiteY18" fmla="*/ 85725 h 84666"/>
                <a:gd name="connsiteX19" fmla="*/ 138853 w 134055"/>
                <a:gd name="connsiteY19" fmla="*/ 85655 h 84666"/>
                <a:gd name="connsiteX20" fmla="*/ 138853 w 134055"/>
                <a:gd name="connsiteY20" fmla="*/ 85655 h 84666"/>
                <a:gd name="connsiteX21" fmla="*/ 138994 w 134055"/>
                <a:gd name="connsiteY21" fmla="*/ 85372 h 84666"/>
                <a:gd name="connsiteX22" fmla="*/ 139206 w 134055"/>
                <a:gd name="connsiteY22" fmla="*/ 85019 h 84666"/>
                <a:gd name="connsiteX23" fmla="*/ 139347 w 134055"/>
                <a:gd name="connsiteY23" fmla="*/ 84667 h 84666"/>
                <a:gd name="connsiteX24" fmla="*/ 139488 w 134055"/>
                <a:gd name="connsiteY24" fmla="*/ 84314 h 84666"/>
                <a:gd name="connsiteX25" fmla="*/ 139629 w 134055"/>
                <a:gd name="connsiteY25" fmla="*/ 83961 h 84666"/>
                <a:gd name="connsiteX26" fmla="*/ 139700 w 134055"/>
                <a:gd name="connsiteY26" fmla="*/ 83749 h 84666"/>
                <a:gd name="connsiteX27" fmla="*/ 139700 w 134055"/>
                <a:gd name="connsiteY27" fmla="*/ 83679 h 84666"/>
                <a:gd name="connsiteX28" fmla="*/ 139771 w 134055"/>
                <a:gd name="connsiteY28" fmla="*/ 83538 h 84666"/>
                <a:gd name="connsiteX29" fmla="*/ 139912 w 134055"/>
                <a:gd name="connsiteY29" fmla="*/ 83044 h 84666"/>
                <a:gd name="connsiteX30" fmla="*/ 139982 w 134055"/>
                <a:gd name="connsiteY30" fmla="*/ 82479 h 84666"/>
                <a:gd name="connsiteX31" fmla="*/ 140053 w 134055"/>
                <a:gd name="connsiteY31" fmla="*/ 81703 h 84666"/>
                <a:gd name="connsiteX32" fmla="*/ 138783 w 134055"/>
                <a:gd name="connsiteY32" fmla="*/ 79022 h 84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34055" h="84666">
                  <a:moveTo>
                    <a:pt x="138783" y="79022"/>
                  </a:moveTo>
                  <a:lnTo>
                    <a:pt x="2822" y="0"/>
                  </a:lnTo>
                  <a:cubicBezTo>
                    <a:pt x="3528" y="423"/>
                    <a:pt x="4022" y="1341"/>
                    <a:pt x="4022" y="2681"/>
                  </a:cubicBezTo>
                  <a:cubicBezTo>
                    <a:pt x="4022" y="3316"/>
                    <a:pt x="3881" y="4022"/>
                    <a:pt x="3739" y="4657"/>
                  </a:cubicBezTo>
                  <a:cubicBezTo>
                    <a:pt x="3739" y="4657"/>
                    <a:pt x="3739" y="4657"/>
                    <a:pt x="3739" y="4727"/>
                  </a:cubicBezTo>
                  <a:cubicBezTo>
                    <a:pt x="3528" y="5433"/>
                    <a:pt x="3246" y="6068"/>
                    <a:pt x="2893" y="6703"/>
                  </a:cubicBezTo>
                  <a:cubicBezTo>
                    <a:pt x="2893" y="6703"/>
                    <a:pt x="2893" y="6703"/>
                    <a:pt x="2893" y="6703"/>
                  </a:cubicBezTo>
                  <a:cubicBezTo>
                    <a:pt x="2540" y="7338"/>
                    <a:pt x="2117" y="7902"/>
                    <a:pt x="1623" y="8396"/>
                  </a:cubicBezTo>
                  <a:cubicBezTo>
                    <a:pt x="1623" y="8396"/>
                    <a:pt x="1552" y="8467"/>
                    <a:pt x="1552" y="8467"/>
                  </a:cubicBezTo>
                  <a:cubicBezTo>
                    <a:pt x="1058" y="8960"/>
                    <a:pt x="564" y="9384"/>
                    <a:pt x="0" y="9737"/>
                  </a:cubicBezTo>
                  <a:lnTo>
                    <a:pt x="135961" y="88759"/>
                  </a:lnTo>
                  <a:cubicBezTo>
                    <a:pt x="136454" y="88477"/>
                    <a:pt x="136878" y="88124"/>
                    <a:pt x="137301" y="87701"/>
                  </a:cubicBezTo>
                  <a:cubicBezTo>
                    <a:pt x="137372" y="87630"/>
                    <a:pt x="137442" y="87559"/>
                    <a:pt x="137513" y="87489"/>
                  </a:cubicBezTo>
                  <a:cubicBezTo>
                    <a:pt x="137513" y="87489"/>
                    <a:pt x="137583" y="87418"/>
                    <a:pt x="137583" y="87418"/>
                  </a:cubicBezTo>
                  <a:cubicBezTo>
                    <a:pt x="137654" y="87348"/>
                    <a:pt x="137724" y="87277"/>
                    <a:pt x="137795" y="87207"/>
                  </a:cubicBezTo>
                  <a:cubicBezTo>
                    <a:pt x="137936" y="87066"/>
                    <a:pt x="138007" y="86925"/>
                    <a:pt x="138148" y="86783"/>
                  </a:cubicBezTo>
                  <a:cubicBezTo>
                    <a:pt x="138218" y="86642"/>
                    <a:pt x="138359" y="86572"/>
                    <a:pt x="138430" y="86431"/>
                  </a:cubicBezTo>
                  <a:cubicBezTo>
                    <a:pt x="138501" y="86290"/>
                    <a:pt x="138571" y="86219"/>
                    <a:pt x="138642" y="86078"/>
                  </a:cubicBezTo>
                  <a:cubicBezTo>
                    <a:pt x="138712" y="85937"/>
                    <a:pt x="138783" y="85866"/>
                    <a:pt x="138853" y="85725"/>
                  </a:cubicBezTo>
                  <a:cubicBezTo>
                    <a:pt x="138853" y="85725"/>
                    <a:pt x="138853" y="85725"/>
                    <a:pt x="138853" y="85655"/>
                  </a:cubicBezTo>
                  <a:cubicBezTo>
                    <a:pt x="138853" y="85655"/>
                    <a:pt x="138853" y="85655"/>
                    <a:pt x="138853" y="85655"/>
                  </a:cubicBezTo>
                  <a:cubicBezTo>
                    <a:pt x="138924" y="85584"/>
                    <a:pt x="138994" y="85443"/>
                    <a:pt x="138994" y="85372"/>
                  </a:cubicBezTo>
                  <a:cubicBezTo>
                    <a:pt x="139065" y="85231"/>
                    <a:pt x="139136" y="85161"/>
                    <a:pt x="139206" y="85019"/>
                  </a:cubicBezTo>
                  <a:cubicBezTo>
                    <a:pt x="139277" y="84878"/>
                    <a:pt x="139347" y="84808"/>
                    <a:pt x="139347" y="84667"/>
                  </a:cubicBezTo>
                  <a:cubicBezTo>
                    <a:pt x="139418" y="84526"/>
                    <a:pt x="139418" y="84455"/>
                    <a:pt x="139488" y="84314"/>
                  </a:cubicBezTo>
                  <a:cubicBezTo>
                    <a:pt x="139559" y="84173"/>
                    <a:pt x="139559" y="84032"/>
                    <a:pt x="139629" y="83961"/>
                  </a:cubicBezTo>
                  <a:cubicBezTo>
                    <a:pt x="139629" y="83891"/>
                    <a:pt x="139700" y="83820"/>
                    <a:pt x="139700" y="83749"/>
                  </a:cubicBezTo>
                  <a:cubicBezTo>
                    <a:pt x="139700" y="83749"/>
                    <a:pt x="139700" y="83749"/>
                    <a:pt x="139700" y="83679"/>
                  </a:cubicBezTo>
                  <a:cubicBezTo>
                    <a:pt x="139700" y="83608"/>
                    <a:pt x="139700" y="83608"/>
                    <a:pt x="139771" y="83538"/>
                  </a:cubicBezTo>
                  <a:cubicBezTo>
                    <a:pt x="139841" y="83397"/>
                    <a:pt x="139841" y="83255"/>
                    <a:pt x="139912" y="83044"/>
                  </a:cubicBezTo>
                  <a:cubicBezTo>
                    <a:pt x="139982" y="82832"/>
                    <a:pt x="139982" y="82691"/>
                    <a:pt x="139982" y="82479"/>
                  </a:cubicBezTo>
                  <a:cubicBezTo>
                    <a:pt x="139982" y="82197"/>
                    <a:pt x="140053" y="81915"/>
                    <a:pt x="140053" y="81703"/>
                  </a:cubicBezTo>
                  <a:cubicBezTo>
                    <a:pt x="139982" y="80363"/>
                    <a:pt x="139488" y="79446"/>
                    <a:pt x="138783" y="79022"/>
                  </a:cubicBezTo>
                  <a:close/>
                </a:path>
              </a:pathLst>
            </a:custGeom>
            <a:solidFill>
              <a:schemeClr val="accent1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24" name="Freeform: Shape 323">
              <a:extLst>
                <a:ext uri="{FF2B5EF4-FFF2-40B4-BE49-F238E27FC236}">
                  <a16:creationId xmlns:a16="http://schemas.microsoft.com/office/drawing/2014/main" xmlns="" id="{D2D25071-CABB-488D-AE5F-2216AD761C82}"/>
                </a:ext>
              </a:extLst>
            </p:cNvPr>
            <p:cNvSpPr/>
            <p:nvPr/>
          </p:nvSpPr>
          <p:spPr>
            <a:xfrm>
              <a:off x="2782500" y="1835573"/>
              <a:ext cx="148167" cy="84667"/>
            </a:xfrm>
            <a:custGeom>
              <a:avLst/>
              <a:gdLst>
                <a:gd name="connsiteX0" fmla="*/ 135961 w 148166"/>
                <a:gd name="connsiteY0" fmla="*/ 89394 h 84666"/>
                <a:gd name="connsiteX1" fmla="*/ 0 w 148166"/>
                <a:gd name="connsiteY1" fmla="*/ 10372 h 84666"/>
                <a:gd name="connsiteX2" fmla="*/ 17992 w 148166"/>
                <a:gd name="connsiteY2" fmla="*/ 0 h 84666"/>
                <a:gd name="connsiteX3" fmla="*/ 153952 w 148166"/>
                <a:gd name="connsiteY3" fmla="*/ 79022 h 84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8166" h="84666">
                  <a:moveTo>
                    <a:pt x="135961" y="89394"/>
                  </a:moveTo>
                  <a:lnTo>
                    <a:pt x="0" y="10372"/>
                  </a:lnTo>
                  <a:lnTo>
                    <a:pt x="17992" y="0"/>
                  </a:lnTo>
                  <a:lnTo>
                    <a:pt x="153952" y="79022"/>
                  </a:lnTo>
                  <a:close/>
                </a:path>
              </a:pathLst>
            </a:custGeom>
            <a:solidFill>
              <a:srgbClr val="FFFFFF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25" name="Freeform: Shape 324">
              <a:extLst>
                <a:ext uri="{FF2B5EF4-FFF2-40B4-BE49-F238E27FC236}">
                  <a16:creationId xmlns:a16="http://schemas.microsoft.com/office/drawing/2014/main" xmlns="" id="{E79BA86A-A48A-40EA-A864-EC14CFD1ED59}"/>
                </a:ext>
              </a:extLst>
            </p:cNvPr>
            <p:cNvSpPr/>
            <p:nvPr/>
          </p:nvSpPr>
          <p:spPr>
            <a:xfrm>
              <a:off x="2800491" y="1805517"/>
              <a:ext cx="134056" cy="84667"/>
            </a:xfrm>
            <a:custGeom>
              <a:avLst/>
              <a:gdLst>
                <a:gd name="connsiteX0" fmla="*/ 138783 w 134055"/>
                <a:gd name="connsiteY0" fmla="*/ 79022 h 84666"/>
                <a:gd name="connsiteX1" fmla="*/ 2822 w 134055"/>
                <a:gd name="connsiteY1" fmla="*/ 0 h 84666"/>
                <a:gd name="connsiteX2" fmla="*/ 4022 w 134055"/>
                <a:gd name="connsiteY2" fmla="*/ 2681 h 84666"/>
                <a:gd name="connsiteX3" fmla="*/ 3739 w 134055"/>
                <a:gd name="connsiteY3" fmla="*/ 4657 h 84666"/>
                <a:gd name="connsiteX4" fmla="*/ 3739 w 134055"/>
                <a:gd name="connsiteY4" fmla="*/ 4727 h 84666"/>
                <a:gd name="connsiteX5" fmla="*/ 2893 w 134055"/>
                <a:gd name="connsiteY5" fmla="*/ 6703 h 84666"/>
                <a:gd name="connsiteX6" fmla="*/ 2893 w 134055"/>
                <a:gd name="connsiteY6" fmla="*/ 6703 h 84666"/>
                <a:gd name="connsiteX7" fmla="*/ 1623 w 134055"/>
                <a:gd name="connsiteY7" fmla="*/ 8396 h 84666"/>
                <a:gd name="connsiteX8" fmla="*/ 1552 w 134055"/>
                <a:gd name="connsiteY8" fmla="*/ 8467 h 84666"/>
                <a:gd name="connsiteX9" fmla="*/ 0 w 134055"/>
                <a:gd name="connsiteY9" fmla="*/ 9737 h 84666"/>
                <a:gd name="connsiteX10" fmla="*/ 135961 w 134055"/>
                <a:gd name="connsiteY10" fmla="*/ 88759 h 84666"/>
                <a:gd name="connsiteX11" fmla="*/ 137301 w 134055"/>
                <a:gd name="connsiteY11" fmla="*/ 87701 h 84666"/>
                <a:gd name="connsiteX12" fmla="*/ 137513 w 134055"/>
                <a:gd name="connsiteY12" fmla="*/ 87489 h 84666"/>
                <a:gd name="connsiteX13" fmla="*/ 137583 w 134055"/>
                <a:gd name="connsiteY13" fmla="*/ 87418 h 84666"/>
                <a:gd name="connsiteX14" fmla="*/ 137795 w 134055"/>
                <a:gd name="connsiteY14" fmla="*/ 87207 h 84666"/>
                <a:gd name="connsiteX15" fmla="*/ 138148 w 134055"/>
                <a:gd name="connsiteY15" fmla="*/ 86783 h 84666"/>
                <a:gd name="connsiteX16" fmla="*/ 138430 w 134055"/>
                <a:gd name="connsiteY16" fmla="*/ 86431 h 84666"/>
                <a:gd name="connsiteX17" fmla="*/ 138642 w 134055"/>
                <a:gd name="connsiteY17" fmla="*/ 86078 h 84666"/>
                <a:gd name="connsiteX18" fmla="*/ 138853 w 134055"/>
                <a:gd name="connsiteY18" fmla="*/ 85725 h 84666"/>
                <a:gd name="connsiteX19" fmla="*/ 138853 w 134055"/>
                <a:gd name="connsiteY19" fmla="*/ 85655 h 84666"/>
                <a:gd name="connsiteX20" fmla="*/ 138853 w 134055"/>
                <a:gd name="connsiteY20" fmla="*/ 85655 h 84666"/>
                <a:gd name="connsiteX21" fmla="*/ 138994 w 134055"/>
                <a:gd name="connsiteY21" fmla="*/ 85372 h 84666"/>
                <a:gd name="connsiteX22" fmla="*/ 139206 w 134055"/>
                <a:gd name="connsiteY22" fmla="*/ 85020 h 84666"/>
                <a:gd name="connsiteX23" fmla="*/ 139347 w 134055"/>
                <a:gd name="connsiteY23" fmla="*/ 84667 h 84666"/>
                <a:gd name="connsiteX24" fmla="*/ 139488 w 134055"/>
                <a:gd name="connsiteY24" fmla="*/ 84314 h 84666"/>
                <a:gd name="connsiteX25" fmla="*/ 139629 w 134055"/>
                <a:gd name="connsiteY25" fmla="*/ 83891 h 84666"/>
                <a:gd name="connsiteX26" fmla="*/ 139700 w 134055"/>
                <a:gd name="connsiteY26" fmla="*/ 83679 h 84666"/>
                <a:gd name="connsiteX27" fmla="*/ 139700 w 134055"/>
                <a:gd name="connsiteY27" fmla="*/ 83608 h 84666"/>
                <a:gd name="connsiteX28" fmla="*/ 139771 w 134055"/>
                <a:gd name="connsiteY28" fmla="*/ 83467 h 84666"/>
                <a:gd name="connsiteX29" fmla="*/ 139912 w 134055"/>
                <a:gd name="connsiteY29" fmla="*/ 82973 h 84666"/>
                <a:gd name="connsiteX30" fmla="*/ 139982 w 134055"/>
                <a:gd name="connsiteY30" fmla="*/ 82409 h 84666"/>
                <a:gd name="connsiteX31" fmla="*/ 140053 w 134055"/>
                <a:gd name="connsiteY31" fmla="*/ 81633 h 84666"/>
                <a:gd name="connsiteX32" fmla="*/ 138783 w 134055"/>
                <a:gd name="connsiteY32" fmla="*/ 79022 h 84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34055" h="84666">
                  <a:moveTo>
                    <a:pt x="138783" y="79022"/>
                  </a:moveTo>
                  <a:lnTo>
                    <a:pt x="2822" y="0"/>
                  </a:lnTo>
                  <a:cubicBezTo>
                    <a:pt x="3528" y="423"/>
                    <a:pt x="4022" y="1341"/>
                    <a:pt x="4022" y="2681"/>
                  </a:cubicBezTo>
                  <a:cubicBezTo>
                    <a:pt x="4022" y="3316"/>
                    <a:pt x="3881" y="4022"/>
                    <a:pt x="3739" y="4657"/>
                  </a:cubicBezTo>
                  <a:cubicBezTo>
                    <a:pt x="3739" y="4657"/>
                    <a:pt x="3739" y="4657"/>
                    <a:pt x="3739" y="4727"/>
                  </a:cubicBezTo>
                  <a:cubicBezTo>
                    <a:pt x="3528" y="5433"/>
                    <a:pt x="3246" y="6068"/>
                    <a:pt x="2893" y="6703"/>
                  </a:cubicBezTo>
                  <a:cubicBezTo>
                    <a:pt x="2893" y="6703"/>
                    <a:pt x="2893" y="6703"/>
                    <a:pt x="2893" y="6703"/>
                  </a:cubicBezTo>
                  <a:cubicBezTo>
                    <a:pt x="2540" y="7338"/>
                    <a:pt x="2117" y="7902"/>
                    <a:pt x="1623" y="8396"/>
                  </a:cubicBezTo>
                  <a:cubicBezTo>
                    <a:pt x="1623" y="8396"/>
                    <a:pt x="1552" y="8467"/>
                    <a:pt x="1552" y="8467"/>
                  </a:cubicBezTo>
                  <a:cubicBezTo>
                    <a:pt x="1058" y="8961"/>
                    <a:pt x="564" y="9384"/>
                    <a:pt x="0" y="9737"/>
                  </a:cubicBezTo>
                  <a:lnTo>
                    <a:pt x="135961" y="88759"/>
                  </a:lnTo>
                  <a:cubicBezTo>
                    <a:pt x="136454" y="88477"/>
                    <a:pt x="136878" y="88124"/>
                    <a:pt x="137301" y="87701"/>
                  </a:cubicBezTo>
                  <a:cubicBezTo>
                    <a:pt x="137372" y="87630"/>
                    <a:pt x="137442" y="87559"/>
                    <a:pt x="137513" y="87489"/>
                  </a:cubicBezTo>
                  <a:cubicBezTo>
                    <a:pt x="137513" y="87489"/>
                    <a:pt x="137583" y="87418"/>
                    <a:pt x="137583" y="87418"/>
                  </a:cubicBezTo>
                  <a:cubicBezTo>
                    <a:pt x="137654" y="87348"/>
                    <a:pt x="137724" y="87277"/>
                    <a:pt x="137795" y="87207"/>
                  </a:cubicBezTo>
                  <a:cubicBezTo>
                    <a:pt x="137936" y="87066"/>
                    <a:pt x="138007" y="86925"/>
                    <a:pt x="138148" y="86783"/>
                  </a:cubicBezTo>
                  <a:cubicBezTo>
                    <a:pt x="138218" y="86642"/>
                    <a:pt x="138359" y="86572"/>
                    <a:pt x="138430" y="86431"/>
                  </a:cubicBezTo>
                  <a:cubicBezTo>
                    <a:pt x="138501" y="86290"/>
                    <a:pt x="138571" y="86219"/>
                    <a:pt x="138642" y="86078"/>
                  </a:cubicBezTo>
                  <a:cubicBezTo>
                    <a:pt x="138712" y="85937"/>
                    <a:pt x="138783" y="85866"/>
                    <a:pt x="138853" y="85725"/>
                  </a:cubicBezTo>
                  <a:cubicBezTo>
                    <a:pt x="138853" y="85725"/>
                    <a:pt x="138853" y="85725"/>
                    <a:pt x="138853" y="85655"/>
                  </a:cubicBezTo>
                  <a:cubicBezTo>
                    <a:pt x="138853" y="85655"/>
                    <a:pt x="138853" y="85655"/>
                    <a:pt x="138853" y="85655"/>
                  </a:cubicBezTo>
                  <a:cubicBezTo>
                    <a:pt x="138924" y="85584"/>
                    <a:pt x="138924" y="85443"/>
                    <a:pt x="138994" y="85372"/>
                  </a:cubicBezTo>
                  <a:cubicBezTo>
                    <a:pt x="139065" y="85231"/>
                    <a:pt x="139136" y="85161"/>
                    <a:pt x="139206" y="85020"/>
                  </a:cubicBezTo>
                  <a:cubicBezTo>
                    <a:pt x="139277" y="84878"/>
                    <a:pt x="139347" y="84808"/>
                    <a:pt x="139347" y="84667"/>
                  </a:cubicBezTo>
                  <a:cubicBezTo>
                    <a:pt x="139418" y="84526"/>
                    <a:pt x="139418" y="84455"/>
                    <a:pt x="139488" y="84314"/>
                  </a:cubicBezTo>
                  <a:cubicBezTo>
                    <a:pt x="139559" y="84173"/>
                    <a:pt x="139559" y="84032"/>
                    <a:pt x="139629" y="83891"/>
                  </a:cubicBezTo>
                  <a:cubicBezTo>
                    <a:pt x="139629" y="83820"/>
                    <a:pt x="139700" y="83749"/>
                    <a:pt x="139700" y="83679"/>
                  </a:cubicBezTo>
                  <a:cubicBezTo>
                    <a:pt x="139700" y="83679"/>
                    <a:pt x="139700" y="83679"/>
                    <a:pt x="139700" y="83608"/>
                  </a:cubicBezTo>
                  <a:cubicBezTo>
                    <a:pt x="139700" y="83538"/>
                    <a:pt x="139700" y="83538"/>
                    <a:pt x="139771" y="83467"/>
                  </a:cubicBezTo>
                  <a:cubicBezTo>
                    <a:pt x="139841" y="83326"/>
                    <a:pt x="139841" y="83185"/>
                    <a:pt x="139912" y="82973"/>
                  </a:cubicBezTo>
                  <a:cubicBezTo>
                    <a:pt x="139982" y="82762"/>
                    <a:pt x="139982" y="82620"/>
                    <a:pt x="139982" y="82409"/>
                  </a:cubicBezTo>
                  <a:cubicBezTo>
                    <a:pt x="139982" y="82127"/>
                    <a:pt x="140053" y="81844"/>
                    <a:pt x="140053" y="81633"/>
                  </a:cubicBezTo>
                  <a:cubicBezTo>
                    <a:pt x="139982" y="80363"/>
                    <a:pt x="139488" y="79446"/>
                    <a:pt x="138783" y="79022"/>
                  </a:cubicBezTo>
                  <a:close/>
                </a:path>
              </a:pathLst>
            </a:custGeom>
            <a:solidFill>
              <a:schemeClr val="accent1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26" name="Freeform: Shape 325">
              <a:extLst>
                <a:ext uri="{FF2B5EF4-FFF2-40B4-BE49-F238E27FC236}">
                  <a16:creationId xmlns:a16="http://schemas.microsoft.com/office/drawing/2014/main" xmlns="" id="{5ED879D3-FFF0-4A79-B826-4BF5B3EA2B65}"/>
                </a:ext>
              </a:extLst>
            </p:cNvPr>
            <p:cNvSpPr/>
            <p:nvPr/>
          </p:nvSpPr>
          <p:spPr>
            <a:xfrm>
              <a:off x="2822999" y="1743781"/>
              <a:ext cx="155222" cy="98778"/>
            </a:xfrm>
            <a:custGeom>
              <a:avLst/>
              <a:gdLst>
                <a:gd name="connsiteX0" fmla="*/ 25964 w 155222"/>
                <a:gd name="connsiteY0" fmla="*/ 0 h 98777"/>
                <a:gd name="connsiteX1" fmla="*/ 25682 w 155222"/>
                <a:gd name="connsiteY1" fmla="*/ 2046 h 98777"/>
                <a:gd name="connsiteX2" fmla="*/ 25682 w 155222"/>
                <a:gd name="connsiteY2" fmla="*/ 2117 h 98777"/>
                <a:gd name="connsiteX3" fmla="*/ 24836 w 155222"/>
                <a:gd name="connsiteY3" fmla="*/ 4092 h 98777"/>
                <a:gd name="connsiteX4" fmla="*/ 24836 w 155222"/>
                <a:gd name="connsiteY4" fmla="*/ 4092 h 98777"/>
                <a:gd name="connsiteX5" fmla="*/ 23566 w 155222"/>
                <a:gd name="connsiteY5" fmla="*/ 5786 h 98777"/>
                <a:gd name="connsiteX6" fmla="*/ 23495 w 155222"/>
                <a:gd name="connsiteY6" fmla="*/ 5856 h 98777"/>
                <a:gd name="connsiteX7" fmla="*/ 21943 w 155222"/>
                <a:gd name="connsiteY7" fmla="*/ 7126 h 98777"/>
                <a:gd name="connsiteX8" fmla="*/ 0 w 155222"/>
                <a:gd name="connsiteY8" fmla="*/ 19826 h 98777"/>
                <a:gd name="connsiteX9" fmla="*/ 135961 w 155222"/>
                <a:gd name="connsiteY9" fmla="*/ 98848 h 98777"/>
                <a:gd name="connsiteX10" fmla="*/ 157903 w 155222"/>
                <a:gd name="connsiteY10" fmla="*/ 86148 h 98777"/>
                <a:gd name="connsiteX11" fmla="*/ 159314 w 155222"/>
                <a:gd name="connsiteY11" fmla="*/ 85090 h 98777"/>
                <a:gd name="connsiteX12" fmla="*/ 159526 w 155222"/>
                <a:gd name="connsiteY12" fmla="*/ 84878 h 98777"/>
                <a:gd name="connsiteX13" fmla="*/ 159597 w 155222"/>
                <a:gd name="connsiteY13" fmla="*/ 84808 h 98777"/>
                <a:gd name="connsiteX14" fmla="*/ 159808 w 155222"/>
                <a:gd name="connsiteY14" fmla="*/ 84596 h 98777"/>
                <a:gd name="connsiteX15" fmla="*/ 160161 w 155222"/>
                <a:gd name="connsiteY15" fmla="*/ 84173 h 98777"/>
                <a:gd name="connsiteX16" fmla="*/ 160443 w 155222"/>
                <a:gd name="connsiteY16" fmla="*/ 83820 h 98777"/>
                <a:gd name="connsiteX17" fmla="*/ 160655 w 155222"/>
                <a:gd name="connsiteY17" fmla="*/ 83467 h 98777"/>
                <a:gd name="connsiteX18" fmla="*/ 160867 w 155222"/>
                <a:gd name="connsiteY18" fmla="*/ 83114 h 98777"/>
                <a:gd name="connsiteX19" fmla="*/ 160867 w 155222"/>
                <a:gd name="connsiteY19" fmla="*/ 83114 h 98777"/>
                <a:gd name="connsiteX20" fmla="*/ 160867 w 155222"/>
                <a:gd name="connsiteY20" fmla="*/ 83114 h 98777"/>
                <a:gd name="connsiteX21" fmla="*/ 161008 w 155222"/>
                <a:gd name="connsiteY21" fmla="*/ 82832 h 98777"/>
                <a:gd name="connsiteX22" fmla="*/ 161149 w 155222"/>
                <a:gd name="connsiteY22" fmla="*/ 82479 h 98777"/>
                <a:gd name="connsiteX23" fmla="*/ 161290 w 155222"/>
                <a:gd name="connsiteY23" fmla="*/ 82127 h 98777"/>
                <a:gd name="connsiteX24" fmla="*/ 161431 w 155222"/>
                <a:gd name="connsiteY24" fmla="*/ 81774 h 98777"/>
                <a:gd name="connsiteX25" fmla="*/ 161572 w 155222"/>
                <a:gd name="connsiteY25" fmla="*/ 81421 h 98777"/>
                <a:gd name="connsiteX26" fmla="*/ 161643 w 155222"/>
                <a:gd name="connsiteY26" fmla="*/ 81210 h 98777"/>
                <a:gd name="connsiteX27" fmla="*/ 161643 w 155222"/>
                <a:gd name="connsiteY27" fmla="*/ 81139 h 98777"/>
                <a:gd name="connsiteX28" fmla="*/ 161713 w 155222"/>
                <a:gd name="connsiteY28" fmla="*/ 80998 h 98777"/>
                <a:gd name="connsiteX29" fmla="*/ 161854 w 155222"/>
                <a:gd name="connsiteY29" fmla="*/ 80504 h 98777"/>
                <a:gd name="connsiteX30" fmla="*/ 161925 w 155222"/>
                <a:gd name="connsiteY30" fmla="*/ 79940 h 98777"/>
                <a:gd name="connsiteX31" fmla="*/ 161996 w 155222"/>
                <a:gd name="connsiteY31" fmla="*/ 79093 h 98777"/>
                <a:gd name="connsiteX32" fmla="*/ 25964 w 155222"/>
                <a:gd name="connsiteY32" fmla="*/ 0 h 987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5222" h="98777">
                  <a:moveTo>
                    <a:pt x="25964" y="0"/>
                  </a:moveTo>
                  <a:cubicBezTo>
                    <a:pt x="25964" y="635"/>
                    <a:pt x="25823" y="1341"/>
                    <a:pt x="25682" y="2046"/>
                  </a:cubicBezTo>
                  <a:cubicBezTo>
                    <a:pt x="25682" y="2046"/>
                    <a:pt x="25682" y="2046"/>
                    <a:pt x="25682" y="2117"/>
                  </a:cubicBezTo>
                  <a:cubicBezTo>
                    <a:pt x="25471" y="2822"/>
                    <a:pt x="25188" y="3457"/>
                    <a:pt x="24836" y="4092"/>
                  </a:cubicBezTo>
                  <a:cubicBezTo>
                    <a:pt x="24836" y="4092"/>
                    <a:pt x="24836" y="4092"/>
                    <a:pt x="24836" y="4092"/>
                  </a:cubicBezTo>
                  <a:cubicBezTo>
                    <a:pt x="24483" y="4727"/>
                    <a:pt x="24059" y="5292"/>
                    <a:pt x="23566" y="5786"/>
                  </a:cubicBezTo>
                  <a:cubicBezTo>
                    <a:pt x="23566" y="5786"/>
                    <a:pt x="23495" y="5856"/>
                    <a:pt x="23495" y="5856"/>
                  </a:cubicBezTo>
                  <a:cubicBezTo>
                    <a:pt x="23001" y="6350"/>
                    <a:pt x="22507" y="6773"/>
                    <a:pt x="21943" y="7126"/>
                  </a:cubicBezTo>
                  <a:lnTo>
                    <a:pt x="0" y="19826"/>
                  </a:lnTo>
                  <a:lnTo>
                    <a:pt x="135961" y="98848"/>
                  </a:lnTo>
                  <a:lnTo>
                    <a:pt x="157903" y="86148"/>
                  </a:lnTo>
                  <a:cubicBezTo>
                    <a:pt x="158397" y="85866"/>
                    <a:pt x="158821" y="85513"/>
                    <a:pt x="159314" y="85090"/>
                  </a:cubicBezTo>
                  <a:cubicBezTo>
                    <a:pt x="159385" y="85020"/>
                    <a:pt x="159456" y="84949"/>
                    <a:pt x="159526" y="84878"/>
                  </a:cubicBezTo>
                  <a:cubicBezTo>
                    <a:pt x="159526" y="84878"/>
                    <a:pt x="159597" y="84808"/>
                    <a:pt x="159597" y="84808"/>
                  </a:cubicBezTo>
                  <a:cubicBezTo>
                    <a:pt x="159667" y="84737"/>
                    <a:pt x="159738" y="84667"/>
                    <a:pt x="159808" y="84596"/>
                  </a:cubicBezTo>
                  <a:cubicBezTo>
                    <a:pt x="159949" y="84455"/>
                    <a:pt x="160020" y="84314"/>
                    <a:pt x="160161" y="84173"/>
                  </a:cubicBezTo>
                  <a:cubicBezTo>
                    <a:pt x="160232" y="84032"/>
                    <a:pt x="160373" y="83961"/>
                    <a:pt x="160443" y="83820"/>
                  </a:cubicBezTo>
                  <a:cubicBezTo>
                    <a:pt x="160514" y="83679"/>
                    <a:pt x="160584" y="83608"/>
                    <a:pt x="160655" y="83467"/>
                  </a:cubicBezTo>
                  <a:cubicBezTo>
                    <a:pt x="160726" y="83326"/>
                    <a:pt x="160796" y="83256"/>
                    <a:pt x="160867" y="83114"/>
                  </a:cubicBezTo>
                  <a:cubicBezTo>
                    <a:pt x="160867" y="83114"/>
                    <a:pt x="160867" y="83114"/>
                    <a:pt x="160867" y="83114"/>
                  </a:cubicBezTo>
                  <a:cubicBezTo>
                    <a:pt x="160867" y="83114"/>
                    <a:pt x="160867" y="83114"/>
                    <a:pt x="160867" y="83114"/>
                  </a:cubicBezTo>
                  <a:cubicBezTo>
                    <a:pt x="160937" y="83044"/>
                    <a:pt x="161008" y="82903"/>
                    <a:pt x="161008" y="82832"/>
                  </a:cubicBezTo>
                  <a:cubicBezTo>
                    <a:pt x="161078" y="82691"/>
                    <a:pt x="161149" y="82620"/>
                    <a:pt x="161149" y="82479"/>
                  </a:cubicBezTo>
                  <a:cubicBezTo>
                    <a:pt x="161219" y="82338"/>
                    <a:pt x="161290" y="82268"/>
                    <a:pt x="161290" y="82127"/>
                  </a:cubicBezTo>
                  <a:cubicBezTo>
                    <a:pt x="161361" y="81986"/>
                    <a:pt x="161361" y="81915"/>
                    <a:pt x="161431" y="81774"/>
                  </a:cubicBezTo>
                  <a:cubicBezTo>
                    <a:pt x="161502" y="81633"/>
                    <a:pt x="161502" y="81492"/>
                    <a:pt x="161572" y="81421"/>
                  </a:cubicBezTo>
                  <a:cubicBezTo>
                    <a:pt x="161572" y="81351"/>
                    <a:pt x="161643" y="81280"/>
                    <a:pt x="161643" y="81210"/>
                  </a:cubicBezTo>
                  <a:cubicBezTo>
                    <a:pt x="161643" y="81210"/>
                    <a:pt x="161643" y="81210"/>
                    <a:pt x="161643" y="81139"/>
                  </a:cubicBezTo>
                  <a:cubicBezTo>
                    <a:pt x="161643" y="81068"/>
                    <a:pt x="161643" y="80998"/>
                    <a:pt x="161713" y="80998"/>
                  </a:cubicBezTo>
                  <a:cubicBezTo>
                    <a:pt x="161784" y="80857"/>
                    <a:pt x="161784" y="80716"/>
                    <a:pt x="161854" y="80504"/>
                  </a:cubicBezTo>
                  <a:cubicBezTo>
                    <a:pt x="161925" y="80292"/>
                    <a:pt x="161925" y="80151"/>
                    <a:pt x="161925" y="79940"/>
                  </a:cubicBezTo>
                  <a:cubicBezTo>
                    <a:pt x="161996" y="79657"/>
                    <a:pt x="161996" y="79375"/>
                    <a:pt x="161996" y="79093"/>
                  </a:cubicBezTo>
                  <a:lnTo>
                    <a:pt x="25964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27" name="Freeform: Shape 326">
              <a:extLst>
                <a:ext uri="{FF2B5EF4-FFF2-40B4-BE49-F238E27FC236}">
                  <a16:creationId xmlns:a16="http://schemas.microsoft.com/office/drawing/2014/main" xmlns="" id="{CFBAF262-A6B0-4EEF-A06C-A2545B11978C}"/>
                </a:ext>
              </a:extLst>
            </p:cNvPr>
            <p:cNvSpPr/>
            <p:nvPr/>
          </p:nvSpPr>
          <p:spPr>
            <a:xfrm>
              <a:off x="2782429" y="1815253"/>
              <a:ext cx="148167" cy="84667"/>
            </a:xfrm>
            <a:custGeom>
              <a:avLst/>
              <a:gdLst>
                <a:gd name="connsiteX0" fmla="*/ 135961 w 148166"/>
                <a:gd name="connsiteY0" fmla="*/ 89394 h 84666"/>
                <a:gd name="connsiteX1" fmla="*/ 0 w 148166"/>
                <a:gd name="connsiteY1" fmla="*/ 10372 h 84666"/>
                <a:gd name="connsiteX2" fmla="*/ 17992 w 148166"/>
                <a:gd name="connsiteY2" fmla="*/ 0 h 84666"/>
                <a:gd name="connsiteX3" fmla="*/ 153952 w 148166"/>
                <a:gd name="connsiteY3" fmla="*/ 79022 h 84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8166" h="84666">
                  <a:moveTo>
                    <a:pt x="135961" y="89394"/>
                  </a:moveTo>
                  <a:lnTo>
                    <a:pt x="0" y="10372"/>
                  </a:lnTo>
                  <a:lnTo>
                    <a:pt x="17992" y="0"/>
                  </a:lnTo>
                  <a:lnTo>
                    <a:pt x="153952" y="79022"/>
                  </a:lnTo>
                  <a:close/>
                </a:path>
              </a:pathLst>
            </a:custGeom>
            <a:solidFill>
              <a:srgbClr val="FFFFFF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28" name="Freeform: Shape 327">
              <a:extLst>
                <a:ext uri="{FF2B5EF4-FFF2-40B4-BE49-F238E27FC236}">
                  <a16:creationId xmlns:a16="http://schemas.microsoft.com/office/drawing/2014/main" xmlns="" id="{682A95E1-B505-411A-915F-66B2BFB2E6DC}"/>
                </a:ext>
              </a:extLst>
            </p:cNvPr>
            <p:cNvSpPr/>
            <p:nvPr/>
          </p:nvSpPr>
          <p:spPr>
            <a:xfrm>
              <a:off x="2774174" y="1825625"/>
              <a:ext cx="134056" cy="148167"/>
            </a:xfrm>
            <a:custGeom>
              <a:avLst/>
              <a:gdLst>
                <a:gd name="connsiteX0" fmla="*/ 136172 w 134055"/>
                <a:gd name="connsiteY0" fmla="*/ 142028 h 148166"/>
                <a:gd name="connsiteX1" fmla="*/ 135961 w 134055"/>
                <a:gd name="connsiteY1" fmla="*/ 79022 h 148166"/>
                <a:gd name="connsiteX2" fmla="*/ 0 w 134055"/>
                <a:gd name="connsiteY2" fmla="*/ 0 h 148166"/>
                <a:gd name="connsiteX3" fmla="*/ 212 w 134055"/>
                <a:gd name="connsiteY3" fmla="*/ 63006 h 148166"/>
                <a:gd name="connsiteX4" fmla="*/ 5009 w 134055"/>
                <a:gd name="connsiteY4" fmla="*/ 73448 h 148166"/>
                <a:gd name="connsiteX5" fmla="*/ 140970 w 134055"/>
                <a:gd name="connsiteY5" fmla="*/ 152470 h 148166"/>
                <a:gd name="connsiteX6" fmla="*/ 136172 w 134055"/>
                <a:gd name="connsiteY6" fmla="*/ 142028 h 148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4055" h="148166">
                  <a:moveTo>
                    <a:pt x="136172" y="142028"/>
                  </a:moveTo>
                  <a:lnTo>
                    <a:pt x="135961" y="79022"/>
                  </a:lnTo>
                  <a:lnTo>
                    <a:pt x="0" y="0"/>
                  </a:lnTo>
                  <a:lnTo>
                    <a:pt x="212" y="63006"/>
                  </a:lnTo>
                  <a:cubicBezTo>
                    <a:pt x="212" y="68157"/>
                    <a:pt x="2046" y="71755"/>
                    <a:pt x="5009" y="73448"/>
                  </a:cubicBezTo>
                  <a:lnTo>
                    <a:pt x="140970" y="152470"/>
                  </a:lnTo>
                  <a:cubicBezTo>
                    <a:pt x="138007" y="150777"/>
                    <a:pt x="136172" y="147179"/>
                    <a:pt x="136172" y="142028"/>
                  </a:cubicBezTo>
                  <a:close/>
                </a:path>
              </a:pathLst>
            </a:custGeom>
            <a:solidFill>
              <a:schemeClr val="accent2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29" name="Freeform: Shape 328">
              <a:extLst>
                <a:ext uri="{FF2B5EF4-FFF2-40B4-BE49-F238E27FC236}">
                  <a16:creationId xmlns:a16="http://schemas.microsoft.com/office/drawing/2014/main" xmlns="" id="{D87A98BE-26B2-49EC-AB0C-8313E6360DCF}"/>
                </a:ext>
              </a:extLst>
            </p:cNvPr>
            <p:cNvSpPr/>
            <p:nvPr/>
          </p:nvSpPr>
          <p:spPr>
            <a:xfrm>
              <a:off x="2847622" y="1690017"/>
              <a:ext cx="134056" cy="127000"/>
            </a:xfrm>
            <a:custGeom>
              <a:avLst/>
              <a:gdLst>
                <a:gd name="connsiteX0" fmla="*/ 137160 w 134055"/>
                <a:gd name="connsiteY0" fmla="*/ 81633 h 127000"/>
                <a:gd name="connsiteX1" fmla="*/ 135961 w 134055"/>
                <a:gd name="connsiteY1" fmla="*/ 79022 h 127000"/>
                <a:gd name="connsiteX2" fmla="*/ 0 w 134055"/>
                <a:gd name="connsiteY2" fmla="*/ 0 h 127000"/>
                <a:gd name="connsiteX3" fmla="*/ 1199 w 134055"/>
                <a:gd name="connsiteY3" fmla="*/ 2611 h 127000"/>
                <a:gd name="connsiteX4" fmla="*/ 1341 w 134055"/>
                <a:gd name="connsiteY4" fmla="*/ 53763 h 127000"/>
                <a:gd name="connsiteX5" fmla="*/ 137301 w 134055"/>
                <a:gd name="connsiteY5" fmla="*/ 132786 h 127000"/>
                <a:gd name="connsiteX6" fmla="*/ 137160 w 134055"/>
                <a:gd name="connsiteY6" fmla="*/ 81633 h 127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4055" h="127000">
                  <a:moveTo>
                    <a:pt x="137160" y="81633"/>
                  </a:moveTo>
                  <a:cubicBezTo>
                    <a:pt x="137160" y="80363"/>
                    <a:pt x="136666" y="79446"/>
                    <a:pt x="135961" y="79022"/>
                  </a:cubicBezTo>
                  <a:lnTo>
                    <a:pt x="0" y="0"/>
                  </a:lnTo>
                  <a:cubicBezTo>
                    <a:pt x="706" y="423"/>
                    <a:pt x="1199" y="1341"/>
                    <a:pt x="1199" y="2611"/>
                  </a:cubicBezTo>
                  <a:lnTo>
                    <a:pt x="1341" y="53763"/>
                  </a:lnTo>
                  <a:lnTo>
                    <a:pt x="137301" y="132786"/>
                  </a:lnTo>
                  <a:lnTo>
                    <a:pt x="137160" y="81633"/>
                  </a:lnTo>
                  <a:close/>
                </a:path>
              </a:pathLst>
            </a:custGeom>
            <a:solidFill>
              <a:schemeClr val="accent1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30" name="Freeform: Shape 329">
              <a:extLst>
                <a:ext uri="{FF2B5EF4-FFF2-40B4-BE49-F238E27FC236}">
                  <a16:creationId xmlns:a16="http://schemas.microsoft.com/office/drawing/2014/main" xmlns="" id="{061C24EB-5342-4823-A8B5-857F6E5EE49D}"/>
                </a:ext>
              </a:extLst>
            </p:cNvPr>
            <p:cNvSpPr/>
            <p:nvPr/>
          </p:nvSpPr>
          <p:spPr>
            <a:xfrm>
              <a:off x="2774174" y="1764877"/>
              <a:ext cx="176389" cy="134056"/>
            </a:xfrm>
            <a:custGeom>
              <a:avLst/>
              <a:gdLst>
                <a:gd name="connsiteX0" fmla="*/ 142099 w 176388"/>
                <a:gd name="connsiteY0" fmla="*/ 117969 h 134055"/>
                <a:gd name="connsiteX1" fmla="*/ 144357 w 176388"/>
                <a:gd name="connsiteY1" fmla="*/ 114159 h 134055"/>
                <a:gd name="connsiteX2" fmla="*/ 144639 w 176388"/>
                <a:gd name="connsiteY2" fmla="*/ 113736 h 134055"/>
                <a:gd name="connsiteX3" fmla="*/ 147179 w 176388"/>
                <a:gd name="connsiteY3" fmla="*/ 110137 h 134055"/>
                <a:gd name="connsiteX4" fmla="*/ 147532 w 176388"/>
                <a:gd name="connsiteY4" fmla="*/ 109714 h 134055"/>
                <a:gd name="connsiteX5" fmla="*/ 150424 w 176388"/>
                <a:gd name="connsiteY5" fmla="*/ 106327 h 134055"/>
                <a:gd name="connsiteX6" fmla="*/ 176459 w 176388"/>
                <a:gd name="connsiteY6" fmla="*/ 79022 h 134055"/>
                <a:gd name="connsiteX7" fmla="*/ 40499 w 176388"/>
                <a:gd name="connsiteY7" fmla="*/ 0 h 134055"/>
                <a:gd name="connsiteX8" fmla="*/ 14464 w 176388"/>
                <a:gd name="connsiteY8" fmla="*/ 27305 h 134055"/>
                <a:gd name="connsiteX9" fmla="*/ 12912 w 176388"/>
                <a:gd name="connsiteY9" fmla="*/ 28998 h 134055"/>
                <a:gd name="connsiteX10" fmla="*/ 11501 w 176388"/>
                <a:gd name="connsiteY10" fmla="*/ 30692 h 134055"/>
                <a:gd name="connsiteX11" fmla="*/ 11148 w 176388"/>
                <a:gd name="connsiteY11" fmla="*/ 31115 h 134055"/>
                <a:gd name="connsiteX12" fmla="*/ 11007 w 176388"/>
                <a:gd name="connsiteY12" fmla="*/ 31327 h 134055"/>
                <a:gd name="connsiteX13" fmla="*/ 9454 w 176388"/>
                <a:gd name="connsiteY13" fmla="*/ 33443 h 134055"/>
                <a:gd name="connsiteX14" fmla="*/ 8608 w 176388"/>
                <a:gd name="connsiteY14" fmla="*/ 34713 h 134055"/>
                <a:gd name="connsiteX15" fmla="*/ 8326 w 176388"/>
                <a:gd name="connsiteY15" fmla="*/ 35137 h 134055"/>
                <a:gd name="connsiteX16" fmla="*/ 8043 w 176388"/>
                <a:gd name="connsiteY16" fmla="*/ 35489 h 134055"/>
                <a:gd name="connsiteX17" fmla="*/ 6844 w 176388"/>
                <a:gd name="connsiteY17" fmla="*/ 37465 h 134055"/>
                <a:gd name="connsiteX18" fmla="*/ 5997 w 176388"/>
                <a:gd name="connsiteY18" fmla="*/ 38947 h 134055"/>
                <a:gd name="connsiteX19" fmla="*/ 5856 w 176388"/>
                <a:gd name="connsiteY19" fmla="*/ 39229 h 134055"/>
                <a:gd name="connsiteX20" fmla="*/ 5715 w 176388"/>
                <a:gd name="connsiteY20" fmla="*/ 39441 h 134055"/>
                <a:gd name="connsiteX21" fmla="*/ 4727 w 176388"/>
                <a:gd name="connsiteY21" fmla="*/ 41416 h 134055"/>
                <a:gd name="connsiteX22" fmla="*/ 3810 w 176388"/>
                <a:gd name="connsiteY22" fmla="*/ 43462 h 134055"/>
                <a:gd name="connsiteX23" fmla="*/ 2963 w 176388"/>
                <a:gd name="connsiteY23" fmla="*/ 45579 h 134055"/>
                <a:gd name="connsiteX24" fmla="*/ 2187 w 176388"/>
                <a:gd name="connsiteY24" fmla="*/ 47766 h 134055"/>
                <a:gd name="connsiteX25" fmla="*/ 2187 w 176388"/>
                <a:gd name="connsiteY25" fmla="*/ 47837 h 134055"/>
                <a:gd name="connsiteX26" fmla="*/ 2187 w 176388"/>
                <a:gd name="connsiteY26" fmla="*/ 47978 h 134055"/>
                <a:gd name="connsiteX27" fmla="*/ 1482 w 176388"/>
                <a:gd name="connsiteY27" fmla="*/ 50236 h 134055"/>
                <a:gd name="connsiteX28" fmla="*/ 1058 w 176388"/>
                <a:gd name="connsiteY28" fmla="*/ 51858 h 134055"/>
                <a:gd name="connsiteX29" fmla="*/ 917 w 176388"/>
                <a:gd name="connsiteY29" fmla="*/ 52564 h 134055"/>
                <a:gd name="connsiteX30" fmla="*/ 847 w 176388"/>
                <a:gd name="connsiteY30" fmla="*/ 52987 h 134055"/>
                <a:gd name="connsiteX31" fmla="*/ 282 w 176388"/>
                <a:gd name="connsiteY31" fmla="*/ 56303 h 134055"/>
                <a:gd name="connsiteX32" fmla="*/ 282 w 176388"/>
                <a:gd name="connsiteY32" fmla="*/ 56445 h 134055"/>
                <a:gd name="connsiteX33" fmla="*/ 0 w 176388"/>
                <a:gd name="connsiteY33" fmla="*/ 60889 h 134055"/>
                <a:gd name="connsiteX34" fmla="*/ 135961 w 176388"/>
                <a:gd name="connsiteY34" fmla="*/ 139912 h 134055"/>
                <a:gd name="connsiteX35" fmla="*/ 136243 w 176388"/>
                <a:gd name="connsiteY35" fmla="*/ 135467 h 134055"/>
                <a:gd name="connsiteX36" fmla="*/ 136948 w 176388"/>
                <a:gd name="connsiteY36" fmla="*/ 131586 h 134055"/>
                <a:gd name="connsiteX37" fmla="*/ 137089 w 176388"/>
                <a:gd name="connsiteY37" fmla="*/ 130881 h 134055"/>
                <a:gd name="connsiteX38" fmla="*/ 138148 w 176388"/>
                <a:gd name="connsiteY38" fmla="*/ 127000 h 134055"/>
                <a:gd name="connsiteX39" fmla="*/ 138148 w 176388"/>
                <a:gd name="connsiteY39" fmla="*/ 126859 h 134055"/>
                <a:gd name="connsiteX40" fmla="*/ 139841 w 176388"/>
                <a:gd name="connsiteY40" fmla="*/ 122484 h 134055"/>
                <a:gd name="connsiteX41" fmla="*/ 139841 w 176388"/>
                <a:gd name="connsiteY41" fmla="*/ 122484 h 134055"/>
                <a:gd name="connsiteX42" fmla="*/ 139841 w 176388"/>
                <a:gd name="connsiteY42" fmla="*/ 122484 h 134055"/>
                <a:gd name="connsiteX43" fmla="*/ 141887 w 176388"/>
                <a:gd name="connsiteY43" fmla="*/ 118251 h 134055"/>
                <a:gd name="connsiteX44" fmla="*/ 142099 w 176388"/>
                <a:gd name="connsiteY44" fmla="*/ 117969 h 134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76388" h="134055">
                  <a:moveTo>
                    <a:pt x="142099" y="117969"/>
                  </a:moveTo>
                  <a:cubicBezTo>
                    <a:pt x="142804" y="116699"/>
                    <a:pt x="143581" y="115358"/>
                    <a:pt x="144357" y="114159"/>
                  </a:cubicBezTo>
                  <a:cubicBezTo>
                    <a:pt x="144427" y="114018"/>
                    <a:pt x="144568" y="113877"/>
                    <a:pt x="144639" y="113736"/>
                  </a:cubicBezTo>
                  <a:cubicBezTo>
                    <a:pt x="145415" y="112536"/>
                    <a:pt x="146332" y="111337"/>
                    <a:pt x="147179" y="110137"/>
                  </a:cubicBezTo>
                  <a:cubicBezTo>
                    <a:pt x="147320" y="109996"/>
                    <a:pt x="147391" y="109855"/>
                    <a:pt x="147532" y="109714"/>
                  </a:cubicBezTo>
                  <a:cubicBezTo>
                    <a:pt x="148449" y="108585"/>
                    <a:pt x="149437" y="107456"/>
                    <a:pt x="150424" y="106327"/>
                  </a:cubicBezTo>
                  <a:lnTo>
                    <a:pt x="176459" y="79022"/>
                  </a:lnTo>
                  <a:lnTo>
                    <a:pt x="40499" y="0"/>
                  </a:lnTo>
                  <a:lnTo>
                    <a:pt x="14464" y="27305"/>
                  </a:lnTo>
                  <a:cubicBezTo>
                    <a:pt x="13970" y="27869"/>
                    <a:pt x="13406" y="28434"/>
                    <a:pt x="12912" y="28998"/>
                  </a:cubicBezTo>
                  <a:cubicBezTo>
                    <a:pt x="12418" y="29563"/>
                    <a:pt x="11994" y="30127"/>
                    <a:pt x="11501" y="30692"/>
                  </a:cubicBezTo>
                  <a:cubicBezTo>
                    <a:pt x="11359" y="30833"/>
                    <a:pt x="11289" y="30974"/>
                    <a:pt x="11148" y="31115"/>
                  </a:cubicBezTo>
                  <a:cubicBezTo>
                    <a:pt x="11077" y="31186"/>
                    <a:pt x="11007" y="31256"/>
                    <a:pt x="11007" y="31327"/>
                  </a:cubicBezTo>
                  <a:cubicBezTo>
                    <a:pt x="10442" y="32032"/>
                    <a:pt x="9948" y="32738"/>
                    <a:pt x="9454" y="33443"/>
                  </a:cubicBezTo>
                  <a:cubicBezTo>
                    <a:pt x="9172" y="33867"/>
                    <a:pt x="8890" y="34290"/>
                    <a:pt x="8608" y="34713"/>
                  </a:cubicBezTo>
                  <a:cubicBezTo>
                    <a:pt x="8537" y="34854"/>
                    <a:pt x="8396" y="34996"/>
                    <a:pt x="8326" y="35137"/>
                  </a:cubicBezTo>
                  <a:cubicBezTo>
                    <a:pt x="8255" y="35278"/>
                    <a:pt x="8184" y="35348"/>
                    <a:pt x="8043" y="35489"/>
                  </a:cubicBezTo>
                  <a:cubicBezTo>
                    <a:pt x="7620" y="36124"/>
                    <a:pt x="7197" y="36830"/>
                    <a:pt x="6844" y="37465"/>
                  </a:cubicBezTo>
                  <a:cubicBezTo>
                    <a:pt x="6562" y="37959"/>
                    <a:pt x="6279" y="38453"/>
                    <a:pt x="5997" y="38947"/>
                  </a:cubicBezTo>
                  <a:cubicBezTo>
                    <a:pt x="5927" y="39017"/>
                    <a:pt x="5927" y="39158"/>
                    <a:pt x="5856" y="39229"/>
                  </a:cubicBezTo>
                  <a:cubicBezTo>
                    <a:pt x="5786" y="39299"/>
                    <a:pt x="5786" y="39370"/>
                    <a:pt x="5715" y="39441"/>
                  </a:cubicBezTo>
                  <a:cubicBezTo>
                    <a:pt x="5362" y="40076"/>
                    <a:pt x="5009" y="40781"/>
                    <a:pt x="4727" y="41416"/>
                  </a:cubicBezTo>
                  <a:cubicBezTo>
                    <a:pt x="4374" y="42051"/>
                    <a:pt x="4092" y="42757"/>
                    <a:pt x="3810" y="43462"/>
                  </a:cubicBezTo>
                  <a:cubicBezTo>
                    <a:pt x="3528" y="44168"/>
                    <a:pt x="3246" y="44873"/>
                    <a:pt x="2963" y="45579"/>
                  </a:cubicBezTo>
                  <a:cubicBezTo>
                    <a:pt x="2681" y="46285"/>
                    <a:pt x="2399" y="47061"/>
                    <a:pt x="2187" y="47766"/>
                  </a:cubicBezTo>
                  <a:cubicBezTo>
                    <a:pt x="2187" y="47766"/>
                    <a:pt x="2187" y="47766"/>
                    <a:pt x="2187" y="47837"/>
                  </a:cubicBezTo>
                  <a:cubicBezTo>
                    <a:pt x="2187" y="47907"/>
                    <a:pt x="2187" y="47907"/>
                    <a:pt x="2187" y="47978"/>
                  </a:cubicBezTo>
                  <a:cubicBezTo>
                    <a:pt x="1976" y="48754"/>
                    <a:pt x="1693" y="49459"/>
                    <a:pt x="1482" y="50236"/>
                  </a:cubicBezTo>
                  <a:cubicBezTo>
                    <a:pt x="1341" y="50800"/>
                    <a:pt x="1199" y="51294"/>
                    <a:pt x="1058" y="51858"/>
                  </a:cubicBezTo>
                  <a:cubicBezTo>
                    <a:pt x="988" y="52070"/>
                    <a:pt x="917" y="52282"/>
                    <a:pt x="917" y="52564"/>
                  </a:cubicBezTo>
                  <a:cubicBezTo>
                    <a:pt x="917" y="52705"/>
                    <a:pt x="847" y="52846"/>
                    <a:pt x="847" y="52987"/>
                  </a:cubicBezTo>
                  <a:cubicBezTo>
                    <a:pt x="635" y="54116"/>
                    <a:pt x="423" y="55245"/>
                    <a:pt x="282" y="56303"/>
                  </a:cubicBezTo>
                  <a:cubicBezTo>
                    <a:pt x="282" y="56374"/>
                    <a:pt x="282" y="56445"/>
                    <a:pt x="282" y="56445"/>
                  </a:cubicBezTo>
                  <a:cubicBezTo>
                    <a:pt x="71" y="57926"/>
                    <a:pt x="0" y="59408"/>
                    <a:pt x="0" y="60889"/>
                  </a:cubicBezTo>
                  <a:lnTo>
                    <a:pt x="135961" y="139912"/>
                  </a:lnTo>
                  <a:cubicBezTo>
                    <a:pt x="135961" y="138500"/>
                    <a:pt x="136031" y="137019"/>
                    <a:pt x="136243" y="135467"/>
                  </a:cubicBezTo>
                  <a:cubicBezTo>
                    <a:pt x="136384" y="134197"/>
                    <a:pt x="136666" y="132856"/>
                    <a:pt x="136948" y="131586"/>
                  </a:cubicBezTo>
                  <a:cubicBezTo>
                    <a:pt x="137019" y="131375"/>
                    <a:pt x="137089" y="131163"/>
                    <a:pt x="137089" y="130881"/>
                  </a:cubicBezTo>
                  <a:cubicBezTo>
                    <a:pt x="137372" y="129611"/>
                    <a:pt x="137724" y="128340"/>
                    <a:pt x="138148" y="127000"/>
                  </a:cubicBezTo>
                  <a:cubicBezTo>
                    <a:pt x="138148" y="126929"/>
                    <a:pt x="138148" y="126929"/>
                    <a:pt x="138148" y="126859"/>
                  </a:cubicBezTo>
                  <a:cubicBezTo>
                    <a:pt x="138642" y="125377"/>
                    <a:pt x="139206" y="123966"/>
                    <a:pt x="139841" y="122484"/>
                  </a:cubicBezTo>
                  <a:cubicBezTo>
                    <a:pt x="139841" y="122484"/>
                    <a:pt x="139841" y="122484"/>
                    <a:pt x="139841" y="122484"/>
                  </a:cubicBezTo>
                  <a:cubicBezTo>
                    <a:pt x="139841" y="122484"/>
                    <a:pt x="139841" y="122484"/>
                    <a:pt x="139841" y="122484"/>
                  </a:cubicBezTo>
                  <a:cubicBezTo>
                    <a:pt x="140476" y="121073"/>
                    <a:pt x="141111" y="119662"/>
                    <a:pt x="141887" y="118251"/>
                  </a:cubicBezTo>
                  <a:cubicBezTo>
                    <a:pt x="142028" y="118181"/>
                    <a:pt x="142028" y="118110"/>
                    <a:pt x="142099" y="117969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31" name="Freeform: Shape 330">
              <a:extLst>
                <a:ext uri="{FF2B5EF4-FFF2-40B4-BE49-F238E27FC236}">
                  <a16:creationId xmlns:a16="http://schemas.microsoft.com/office/drawing/2014/main" xmlns="" id="{ECF0E60F-B453-4EE5-A3B3-ED558C485729}"/>
                </a:ext>
              </a:extLst>
            </p:cNvPr>
            <p:cNvSpPr/>
            <p:nvPr/>
          </p:nvSpPr>
          <p:spPr>
            <a:xfrm>
              <a:off x="2841414" y="1465298"/>
              <a:ext cx="472722" cy="268111"/>
            </a:xfrm>
            <a:custGeom>
              <a:avLst/>
              <a:gdLst>
                <a:gd name="connsiteX0" fmla="*/ 464044 w 472722"/>
                <a:gd name="connsiteY0" fmla="*/ 80645 h 268111"/>
                <a:gd name="connsiteX1" fmla="*/ 466019 w 472722"/>
                <a:gd name="connsiteY1" fmla="*/ 79939 h 268111"/>
                <a:gd name="connsiteX2" fmla="*/ 467289 w 472722"/>
                <a:gd name="connsiteY2" fmla="*/ 79587 h 268111"/>
                <a:gd name="connsiteX3" fmla="*/ 468418 w 472722"/>
                <a:gd name="connsiteY3" fmla="*/ 79375 h 268111"/>
                <a:gd name="connsiteX4" fmla="*/ 469900 w 472722"/>
                <a:gd name="connsiteY4" fmla="*/ 79163 h 268111"/>
                <a:gd name="connsiteX5" fmla="*/ 470747 w 472722"/>
                <a:gd name="connsiteY5" fmla="*/ 79093 h 268111"/>
                <a:gd name="connsiteX6" fmla="*/ 472511 w 472722"/>
                <a:gd name="connsiteY6" fmla="*/ 79093 h 268111"/>
                <a:gd name="connsiteX7" fmla="*/ 472934 w 472722"/>
                <a:gd name="connsiteY7" fmla="*/ 79093 h 268111"/>
                <a:gd name="connsiteX8" fmla="*/ 474980 w 472722"/>
                <a:gd name="connsiteY8" fmla="*/ 79375 h 268111"/>
                <a:gd name="connsiteX9" fmla="*/ 475474 w 472722"/>
                <a:gd name="connsiteY9" fmla="*/ 79516 h 268111"/>
                <a:gd name="connsiteX10" fmla="*/ 477026 w 472722"/>
                <a:gd name="connsiteY10" fmla="*/ 79939 h 268111"/>
                <a:gd name="connsiteX11" fmla="*/ 477520 w 472722"/>
                <a:gd name="connsiteY11" fmla="*/ 80081 h 268111"/>
                <a:gd name="connsiteX12" fmla="*/ 479354 w 472722"/>
                <a:gd name="connsiteY12" fmla="*/ 80927 h 268111"/>
                <a:gd name="connsiteX13" fmla="*/ 343394 w 472722"/>
                <a:gd name="connsiteY13" fmla="*/ 1905 h 268111"/>
                <a:gd name="connsiteX14" fmla="*/ 343253 w 472722"/>
                <a:gd name="connsiteY14" fmla="*/ 1835 h 268111"/>
                <a:gd name="connsiteX15" fmla="*/ 341842 w 472722"/>
                <a:gd name="connsiteY15" fmla="*/ 1129 h 268111"/>
                <a:gd name="connsiteX16" fmla="*/ 341559 w 472722"/>
                <a:gd name="connsiteY16" fmla="*/ 1058 h 268111"/>
                <a:gd name="connsiteX17" fmla="*/ 341066 w 472722"/>
                <a:gd name="connsiteY17" fmla="*/ 917 h 268111"/>
                <a:gd name="connsiteX18" fmla="*/ 340360 w 472722"/>
                <a:gd name="connsiteY18" fmla="*/ 635 h 268111"/>
                <a:gd name="connsiteX19" fmla="*/ 339584 w 472722"/>
                <a:gd name="connsiteY19" fmla="*/ 423 h 268111"/>
                <a:gd name="connsiteX20" fmla="*/ 339090 w 472722"/>
                <a:gd name="connsiteY20" fmla="*/ 282 h 268111"/>
                <a:gd name="connsiteX21" fmla="*/ 338808 w 472722"/>
                <a:gd name="connsiteY21" fmla="*/ 212 h 268111"/>
                <a:gd name="connsiteX22" fmla="*/ 337114 w 472722"/>
                <a:gd name="connsiteY22" fmla="*/ 0 h 268111"/>
                <a:gd name="connsiteX23" fmla="*/ 337044 w 472722"/>
                <a:gd name="connsiteY23" fmla="*/ 0 h 268111"/>
                <a:gd name="connsiteX24" fmla="*/ 336621 w 472722"/>
                <a:gd name="connsiteY24" fmla="*/ 0 h 268111"/>
                <a:gd name="connsiteX25" fmla="*/ 335280 w 472722"/>
                <a:gd name="connsiteY25" fmla="*/ 0 h 268111"/>
                <a:gd name="connsiteX26" fmla="*/ 334857 w 472722"/>
                <a:gd name="connsiteY26" fmla="*/ 71 h 268111"/>
                <a:gd name="connsiteX27" fmla="*/ 334010 w 472722"/>
                <a:gd name="connsiteY27" fmla="*/ 141 h 268111"/>
                <a:gd name="connsiteX28" fmla="*/ 333234 w 472722"/>
                <a:gd name="connsiteY28" fmla="*/ 212 h 268111"/>
                <a:gd name="connsiteX29" fmla="*/ 332528 w 472722"/>
                <a:gd name="connsiteY29" fmla="*/ 353 h 268111"/>
                <a:gd name="connsiteX30" fmla="*/ 331399 w 472722"/>
                <a:gd name="connsiteY30" fmla="*/ 564 h 268111"/>
                <a:gd name="connsiteX31" fmla="*/ 330764 w 472722"/>
                <a:gd name="connsiteY31" fmla="*/ 706 h 268111"/>
                <a:gd name="connsiteX32" fmla="*/ 330129 w 472722"/>
                <a:gd name="connsiteY32" fmla="*/ 917 h 268111"/>
                <a:gd name="connsiteX33" fmla="*/ 328154 w 472722"/>
                <a:gd name="connsiteY33" fmla="*/ 1623 h 268111"/>
                <a:gd name="connsiteX34" fmla="*/ 327448 w 472722"/>
                <a:gd name="connsiteY34" fmla="*/ 1835 h 268111"/>
                <a:gd name="connsiteX35" fmla="*/ 327025 w 472722"/>
                <a:gd name="connsiteY35" fmla="*/ 2046 h 268111"/>
                <a:gd name="connsiteX36" fmla="*/ 323568 w 472722"/>
                <a:gd name="connsiteY36" fmla="*/ 3810 h 268111"/>
                <a:gd name="connsiteX37" fmla="*/ 0 w 472722"/>
                <a:gd name="connsiteY37" fmla="*/ 190571 h 268111"/>
                <a:gd name="connsiteX38" fmla="*/ 135961 w 472722"/>
                <a:gd name="connsiteY38" fmla="*/ 269593 h 268111"/>
                <a:gd name="connsiteX39" fmla="*/ 459528 w 472722"/>
                <a:gd name="connsiteY39" fmla="*/ 82762 h 268111"/>
                <a:gd name="connsiteX40" fmla="*/ 462986 w 472722"/>
                <a:gd name="connsiteY40" fmla="*/ 80998 h 268111"/>
                <a:gd name="connsiteX41" fmla="*/ 464044 w 472722"/>
                <a:gd name="connsiteY41" fmla="*/ 80645 h 268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472722" h="268111">
                  <a:moveTo>
                    <a:pt x="464044" y="80645"/>
                  </a:moveTo>
                  <a:cubicBezTo>
                    <a:pt x="464679" y="80363"/>
                    <a:pt x="465384" y="80151"/>
                    <a:pt x="466019" y="79939"/>
                  </a:cubicBezTo>
                  <a:cubicBezTo>
                    <a:pt x="466443" y="79798"/>
                    <a:pt x="466866" y="79728"/>
                    <a:pt x="467289" y="79587"/>
                  </a:cubicBezTo>
                  <a:cubicBezTo>
                    <a:pt x="467642" y="79516"/>
                    <a:pt x="468066" y="79446"/>
                    <a:pt x="468418" y="79375"/>
                  </a:cubicBezTo>
                  <a:cubicBezTo>
                    <a:pt x="468912" y="79304"/>
                    <a:pt x="469406" y="79234"/>
                    <a:pt x="469900" y="79163"/>
                  </a:cubicBezTo>
                  <a:cubicBezTo>
                    <a:pt x="470182" y="79163"/>
                    <a:pt x="470464" y="79093"/>
                    <a:pt x="470747" y="79093"/>
                  </a:cubicBezTo>
                  <a:cubicBezTo>
                    <a:pt x="471382" y="79022"/>
                    <a:pt x="471946" y="79022"/>
                    <a:pt x="472511" y="79093"/>
                  </a:cubicBezTo>
                  <a:cubicBezTo>
                    <a:pt x="472652" y="79093"/>
                    <a:pt x="472793" y="79093"/>
                    <a:pt x="472934" y="79093"/>
                  </a:cubicBezTo>
                  <a:cubicBezTo>
                    <a:pt x="473639" y="79163"/>
                    <a:pt x="474345" y="79234"/>
                    <a:pt x="474980" y="79375"/>
                  </a:cubicBezTo>
                  <a:cubicBezTo>
                    <a:pt x="475121" y="79375"/>
                    <a:pt x="475333" y="79446"/>
                    <a:pt x="475474" y="79516"/>
                  </a:cubicBezTo>
                  <a:cubicBezTo>
                    <a:pt x="475968" y="79657"/>
                    <a:pt x="476532" y="79798"/>
                    <a:pt x="477026" y="79939"/>
                  </a:cubicBezTo>
                  <a:cubicBezTo>
                    <a:pt x="477167" y="80010"/>
                    <a:pt x="477308" y="80010"/>
                    <a:pt x="477520" y="80081"/>
                  </a:cubicBezTo>
                  <a:cubicBezTo>
                    <a:pt x="478155" y="80363"/>
                    <a:pt x="478790" y="80575"/>
                    <a:pt x="479354" y="80927"/>
                  </a:cubicBezTo>
                  <a:lnTo>
                    <a:pt x="343394" y="1905"/>
                  </a:lnTo>
                  <a:cubicBezTo>
                    <a:pt x="343323" y="1905"/>
                    <a:pt x="343323" y="1835"/>
                    <a:pt x="343253" y="1835"/>
                  </a:cubicBezTo>
                  <a:cubicBezTo>
                    <a:pt x="342829" y="1552"/>
                    <a:pt x="342336" y="1341"/>
                    <a:pt x="341842" y="1129"/>
                  </a:cubicBezTo>
                  <a:cubicBezTo>
                    <a:pt x="341771" y="1058"/>
                    <a:pt x="341630" y="1058"/>
                    <a:pt x="341559" y="1058"/>
                  </a:cubicBezTo>
                  <a:cubicBezTo>
                    <a:pt x="341418" y="988"/>
                    <a:pt x="341277" y="917"/>
                    <a:pt x="341066" y="917"/>
                  </a:cubicBezTo>
                  <a:cubicBezTo>
                    <a:pt x="340854" y="847"/>
                    <a:pt x="340572" y="706"/>
                    <a:pt x="340360" y="635"/>
                  </a:cubicBezTo>
                  <a:cubicBezTo>
                    <a:pt x="340078" y="564"/>
                    <a:pt x="339796" y="494"/>
                    <a:pt x="339584" y="423"/>
                  </a:cubicBezTo>
                  <a:cubicBezTo>
                    <a:pt x="339443" y="353"/>
                    <a:pt x="339231" y="353"/>
                    <a:pt x="339090" y="282"/>
                  </a:cubicBezTo>
                  <a:cubicBezTo>
                    <a:pt x="339019" y="282"/>
                    <a:pt x="338878" y="212"/>
                    <a:pt x="338808" y="212"/>
                  </a:cubicBezTo>
                  <a:cubicBezTo>
                    <a:pt x="338243" y="141"/>
                    <a:pt x="337679" y="71"/>
                    <a:pt x="337114" y="0"/>
                  </a:cubicBezTo>
                  <a:cubicBezTo>
                    <a:pt x="337114" y="0"/>
                    <a:pt x="337044" y="0"/>
                    <a:pt x="337044" y="0"/>
                  </a:cubicBezTo>
                  <a:cubicBezTo>
                    <a:pt x="336903" y="0"/>
                    <a:pt x="336762" y="0"/>
                    <a:pt x="336621" y="0"/>
                  </a:cubicBezTo>
                  <a:cubicBezTo>
                    <a:pt x="336197" y="0"/>
                    <a:pt x="335703" y="0"/>
                    <a:pt x="335280" y="0"/>
                  </a:cubicBezTo>
                  <a:cubicBezTo>
                    <a:pt x="335139" y="0"/>
                    <a:pt x="334998" y="71"/>
                    <a:pt x="334857" y="71"/>
                  </a:cubicBezTo>
                  <a:cubicBezTo>
                    <a:pt x="334574" y="71"/>
                    <a:pt x="334292" y="141"/>
                    <a:pt x="334010" y="141"/>
                  </a:cubicBezTo>
                  <a:cubicBezTo>
                    <a:pt x="333728" y="141"/>
                    <a:pt x="333516" y="212"/>
                    <a:pt x="333234" y="212"/>
                  </a:cubicBezTo>
                  <a:cubicBezTo>
                    <a:pt x="333022" y="212"/>
                    <a:pt x="332811" y="282"/>
                    <a:pt x="332528" y="353"/>
                  </a:cubicBezTo>
                  <a:cubicBezTo>
                    <a:pt x="332176" y="423"/>
                    <a:pt x="331752" y="494"/>
                    <a:pt x="331399" y="564"/>
                  </a:cubicBezTo>
                  <a:cubicBezTo>
                    <a:pt x="331188" y="635"/>
                    <a:pt x="330976" y="635"/>
                    <a:pt x="330764" y="706"/>
                  </a:cubicBezTo>
                  <a:cubicBezTo>
                    <a:pt x="330553" y="776"/>
                    <a:pt x="330341" y="847"/>
                    <a:pt x="330129" y="917"/>
                  </a:cubicBezTo>
                  <a:cubicBezTo>
                    <a:pt x="329494" y="1129"/>
                    <a:pt x="328859" y="1341"/>
                    <a:pt x="328154" y="1623"/>
                  </a:cubicBezTo>
                  <a:cubicBezTo>
                    <a:pt x="327942" y="1693"/>
                    <a:pt x="327731" y="1764"/>
                    <a:pt x="327448" y="1835"/>
                  </a:cubicBezTo>
                  <a:cubicBezTo>
                    <a:pt x="327307" y="1905"/>
                    <a:pt x="327166" y="1976"/>
                    <a:pt x="327025" y="2046"/>
                  </a:cubicBezTo>
                  <a:cubicBezTo>
                    <a:pt x="325896" y="2540"/>
                    <a:pt x="324697" y="3104"/>
                    <a:pt x="323568" y="3810"/>
                  </a:cubicBezTo>
                  <a:lnTo>
                    <a:pt x="0" y="190571"/>
                  </a:lnTo>
                  <a:lnTo>
                    <a:pt x="135961" y="269593"/>
                  </a:lnTo>
                  <a:lnTo>
                    <a:pt x="459528" y="82762"/>
                  </a:lnTo>
                  <a:cubicBezTo>
                    <a:pt x="460728" y="82056"/>
                    <a:pt x="461857" y="81492"/>
                    <a:pt x="462986" y="80998"/>
                  </a:cubicBezTo>
                  <a:cubicBezTo>
                    <a:pt x="463338" y="80927"/>
                    <a:pt x="463691" y="80786"/>
                    <a:pt x="464044" y="80645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32" name="Freeform: Shape 331">
              <a:extLst>
                <a:ext uri="{FF2B5EF4-FFF2-40B4-BE49-F238E27FC236}">
                  <a16:creationId xmlns:a16="http://schemas.microsoft.com/office/drawing/2014/main" xmlns="" id="{0198D899-4AF1-4FE1-95FD-2F05EE17AD54}"/>
                </a:ext>
              </a:extLst>
            </p:cNvPr>
            <p:cNvSpPr/>
            <p:nvPr/>
          </p:nvSpPr>
          <p:spPr>
            <a:xfrm>
              <a:off x="2910134" y="1544346"/>
              <a:ext cx="416278" cy="430389"/>
            </a:xfrm>
            <a:custGeom>
              <a:avLst/>
              <a:gdLst>
                <a:gd name="connsiteX0" fmla="*/ 418606 w 416277"/>
                <a:gd name="connsiteY0" fmla="*/ 19659 h 430388"/>
                <a:gd name="connsiteX1" fmla="*/ 390807 w 416277"/>
                <a:gd name="connsiteY1" fmla="*/ 3784 h 430388"/>
                <a:gd name="connsiteX2" fmla="*/ 67239 w 416277"/>
                <a:gd name="connsiteY2" fmla="*/ 190545 h 430388"/>
                <a:gd name="connsiteX3" fmla="*/ 40428 w 416277"/>
                <a:gd name="connsiteY3" fmla="*/ 237041 h 430388"/>
                <a:gd name="connsiteX4" fmla="*/ 40569 w 416277"/>
                <a:gd name="connsiteY4" fmla="*/ 299624 h 430388"/>
                <a:gd name="connsiteX5" fmla="*/ 14534 w 416277"/>
                <a:gd name="connsiteY5" fmla="*/ 326999 h 430388"/>
                <a:gd name="connsiteX6" fmla="*/ 0 w 416277"/>
                <a:gd name="connsiteY6" fmla="*/ 360372 h 430388"/>
                <a:gd name="connsiteX7" fmla="*/ 212 w 416277"/>
                <a:gd name="connsiteY7" fmla="*/ 423378 h 430388"/>
                <a:gd name="connsiteX8" fmla="*/ 16510 w 416277"/>
                <a:gd name="connsiteY8" fmla="*/ 432691 h 430388"/>
                <a:gd name="connsiteX9" fmla="*/ 28575 w 416277"/>
                <a:gd name="connsiteY9" fmla="*/ 425777 h 430388"/>
                <a:gd name="connsiteX10" fmla="*/ 28998 w 416277"/>
                <a:gd name="connsiteY10" fmla="*/ 421685 h 430388"/>
                <a:gd name="connsiteX11" fmla="*/ 55033 w 416277"/>
                <a:gd name="connsiteY11" fmla="*/ 382174 h 430388"/>
                <a:gd name="connsiteX12" fmla="*/ 81139 w 416277"/>
                <a:gd name="connsiteY12" fmla="*/ 391558 h 430388"/>
                <a:gd name="connsiteX13" fmla="*/ 81633 w 416277"/>
                <a:gd name="connsiteY13" fmla="*/ 395085 h 430388"/>
                <a:gd name="connsiteX14" fmla="*/ 120650 w 416277"/>
                <a:gd name="connsiteY14" fmla="*/ 372578 h 430388"/>
                <a:gd name="connsiteX15" fmla="*/ 120650 w 416277"/>
                <a:gd name="connsiteY15" fmla="*/ 363124 h 430388"/>
                <a:gd name="connsiteX16" fmla="*/ 88336 w 416277"/>
                <a:gd name="connsiteY16" fmla="*/ 381821 h 430388"/>
                <a:gd name="connsiteX17" fmla="*/ 87418 w 416277"/>
                <a:gd name="connsiteY17" fmla="*/ 379281 h 430388"/>
                <a:gd name="connsiteX18" fmla="*/ 86219 w 416277"/>
                <a:gd name="connsiteY18" fmla="*/ 376952 h 430388"/>
                <a:gd name="connsiteX19" fmla="*/ 84737 w 416277"/>
                <a:gd name="connsiteY19" fmla="*/ 374765 h 430388"/>
                <a:gd name="connsiteX20" fmla="*/ 83608 w 416277"/>
                <a:gd name="connsiteY20" fmla="*/ 373354 h 430388"/>
                <a:gd name="connsiteX21" fmla="*/ 120650 w 416277"/>
                <a:gd name="connsiteY21" fmla="*/ 351976 h 430388"/>
                <a:gd name="connsiteX22" fmla="*/ 120368 w 416277"/>
                <a:gd name="connsiteY22" fmla="*/ 243955 h 430388"/>
                <a:gd name="connsiteX23" fmla="*/ 124460 w 416277"/>
                <a:gd name="connsiteY23" fmla="*/ 236900 h 430388"/>
                <a:gd name="connsiteX24" fmla="*/ 167428 w 416277"/>
                <a:gd name="connsiteY24" fmla="*/ 212064 h 430388"/>
                <a:gd name="connsiteX25" fmla="*/ 169051 w 416277"/>
                <a:gd name="connsiteY25" fmla="*/ 211147 h 430388"/>
                <a:gd name="connsiteX26" fmla="*/ 173143 w 416277"/>
                <a:gd name="connsiteY26" fmla="*/ 213475 h 430388"/>
                <a:gd name="connsiteX27" fmla="*/ 173426 w 416277"/>
                <a:gd name="connsiteY27" fmla="*/ 321496 h 430388"/>
                <a:gd name="connsiteX28" fmla="*/ 243628 w 416277"/>
                <a:gd name="connsiteY28" fmla="*/ 280926 h 430388"/>
                <a:gd name="connsiteX29" fmla="*/ 242499 w 416277"/>
                <a:gd name="connsiteY29" fmla="*/ 283607 h 430388"/>
                <a:gd name="connsiteX30" fmla="*/ 242006 w 416277"/>
                <a:gd name="connsiteY30" fmla="*/ 284948 h 430388"/>
                <a:gd name="connsiteX31" fmla="*/ 240877 w 416277"/>
                <a:gd name="connsiteY31" fmla="*/ 288052 h 430388"/>
                <a:gd name="connsiteX32" fmla="*/ 240101 w 416277"/>
                <a:gd name="connsiteY32" fmla="*/ 290522 h 430388"/>
                <a:gd name="connsiteX33" fmla="*/ 238972 w 416277"/>
                <a:gd name="connsiteY33" fmla="*/ 294685 h 430388"/>
                <a:gd name="connsiteX34" fmla="*/ 173426 w 416277"/>
                <a:gd name="connsiteY34" fmla="*/ 332573 h 430388"/>
                <a:gd name="connsiteX35" fmla="*/ 173426 w 416277"/>
                <a:gd name="connsiteY35" fmla="*/ 342027 h 430388"/>
                <a:gd name="connsiteX36" fmla="*/ 245957 w 416277"/>
                <a:gd name="connsiteY36" fmla="*/ 297930 h 430388"/>
                <a:gd name="connsiteX37" fmla="*/ 246168 w 416277"/>
                <a:gd name="connsiteY37" fmla="*/ 296237 h 430388"/>
                <a:gd name="connsiteX38" fmla="*/ 272203 w 416277"/>
                <a:gd name="connsiteY38" fmla="*/ 256655 h 430388"/>
                <a:gd name="connsiteX39" fmla="*/ 298379 w 416277"/>
                <a:gd name="connsiteY39" fmla="*/ 266039 h 430388"/>
                <a:gd name="connsiteX40" fmla="*/ 298662 w 416277"/>
                <a:gd name="connsiteY40" fmla="*/ 267803 h 430388"/>
                <a:gd name="connsiteX41" fmla="*/ 298803 w 416277"/>
                <a:gd name="connsiteY41" fmla="*/ 269567 h 430388"/>
                <a:gd name="connsiteX42" fmla="*/ 317147 w 416277"/>
                <a:gd name="connsiteY42" fmla="*/ 256726 h 430388"/>
                <a:gd name="connsiteX43" fmla="*/ 317429 w 416277"/>
                <a:gd name="connsiteY43" fmla="*/ 255032 h 430388"/>
                <a:gd name="connsiteX44" fmla="*/ 343394 w 416277"/>
                <a:gd name="connsiteY44" fmla="*/ 215521 h 430388"/>
                <a:gd name="connsiteX45" fmla="*/ 369570 w 416277"/>
                <a:gd name="connsiteY45" fmla="*/ 224905 h 430388"/>
                <a:gd name="connsiteX46" fmla="*/ 369852 w 416277"/>
                <a:gd name="connsiteY46" fmla="*/ 226669 h 430388"/>
                <a:gd name="connsiteX47" fmla="*/ 370064 w 416277"/>
                <a:gd name="connsiteY47" fmla="*/ 228504 h 430388"/>
                <a:gd name="connsiteX48" fmla="*/ 391301 w 416277"/>
                <a:gd name="connsiteY48" fmla="*/ 216227 h 430388"/>
                <a:gd name="connsiteX49" fmla="*/ 418959 w 416277"/>
                <a:gd name="connsiteY49" fmla="*/ 168320 h 430388"/>
                <a:gd name="connsiteX50" fmla="*/ 418606 w 416277"/>
                <a:gd name="connsiteY50" fmla="*/ 19659 h 430388"/>
                <a:gd name="connsiteX51" fmla="*/ 8255 w 416277"/>
                <a:gd name="connsiteY51" fmla="*/ 355574 h 430388"/>
                <a:gd name="connsiteX52" fmla="*/ 8749 w 416277"/>
                <a:gd name="connsiteY52" fmla="*/ 350565 h 430388"/>
                <a:gd name="connsiteX53" fmla="*/ 26176 w 416277"/>
                <a:gd name="connsiteY53" fmla="*/ 340475 h 430388"/>
                <a:gd name="connsiteX54" fmla="*/ 30339 w 416277"/>
                <a:gd name="connsiteY54" fmla="*/ 342804 h 430388"/>
                <a:gd name="connsiteX55" fmla="*/ 26247 w 416277"/>
                <a:gd name="connsiteY55" fmla="*/ 349930 h 430388"/>
                <a:gd name="connsiteX56" fmla="*/ 8255 w 416277"/>
                <a:gd name="connsiteY56" fmla="*/ 360301 h 430388"/>
                <a:gd name="connsiteX57" fmla="*/ 8255 w 416277"/>
                <a:gd name="connsiteY57" fmla="*/ 355574 h 430388"/>
                <a:gd name="connsiteX58" fmla="*/ 25329 w 416277"/>
                <a:gd name="connsiteY58" fmla="*/ 409055 h 430388"/>
                <a:gd name="connsiteX59" fmla="*/ 24836 w 416277"/>
                <a:gd name="connsiteY59" fmla="*/ 410396 h 430388"/>
                <a:gd name="connsiteX60" fmla="*/ 23707 w 416277"/>
                <a:gd name="connsiteY60" fmla="*/ 413500 h 430388"/>
                <a:gd name="connsiteX61" fmla="*/ 22931 w 416277"/>
                <a:gd name="connsiteY61" fmla="*/ 415899 h 430388"/>
                <a:gd name="connsiteX62" fmla="*/ 21872 w 416277"/>
                <a:gd name="connsiteY62" fmla="*/ 420132 h 430388"/>
                <a:gd name="connsiteX63" fmla="*/ 16581 w 416277"/>
                <a:gd name="connsiteY63" fmla="*/ 423166 h 430388"/>
                <a:gd name="connsiteX64" fmla="*/ 8467 w 416277"/>
                <a:gd name="connsiteY64" fmla="*/ 418510 h 430388"/>
                <a:gd name="connsiteX65" fmla="*/ 8467 w 416277"/>
                <a:gd name="connsiteY65" fmla="*/ 416675 h 430388"/>
                <a:gd name="connsiteX66" fmla="*/ 26529 w 416277"/>
                <a:gd name="connsiteY66" fmla="*/ 406233 h 430388"/>
                <a:gd name="connsiteX67" fmla="*/ 25329 w 416277"/>
                <a:gd name="connsiteY67" fmla="*/ 409055 h 430388"/>
                <a:gd name="connsiteX68" fmla="*/ 26317 w 416277"/>
                <a:gd name="connsiteY68" fmla="*/ 370250 h 430388"/>
                <a:gd name="connsiteX69" fmla="*/ 8326 w 416277"/>
                <a:gd name="connsiteY69" fmla="*/ 380621 h 430388"/>
                <a:gd name="connsiteX70" fmla="*/ 8326 w 416277"/>
                <a:gd name="connsiteY70" fmla="*/ 371238 h 430388"/>
                <a:gd name="connsiteX71" fmla="*/ 26317 w 416277"/>
                <a:gd name="connsiteY71" fmla="*/ 360866 h 430388"/>
                <a:gd name="connsiteX72" fmla="*/ 30409 w 416277"/>
                <a:gd name="connsiteY72" fmla="*/ 363194 h 430388"/>
                <a:gd name="connsiteX73" fmla="*/ 26317 w 416277"/>
                <a:gd name="connsiteY73" fmla="*/ 370250 h 430388"/>
                <a:gd name="connsiteX74" fmla="*/ 70697 w 416277"/>
                <a:gd name="connsiteY74" fmla="*/ 285513 h 430388"/>
                <a:gd name="connsiteX75" fmla="*/ 48754 w 416277"/>
                <a:gd name="connsiteY75" fmla="*/ 298212 h 430388"/>
                <a:gd name="connsiteX76" fmla="*/ 48754 w 416277"/>
                <a:gd name="connsiteY76" fmla="*/ 290804 h 430388"/>
                <a:gd name="connsiteX77" fmla="*/ 48613 w 416277"/>
                <a:gd name="connsiteY77" fmla="*/ 237605 h 430388"/>
                <a:gd name="connsiteX78" fmla="*/ 69003 w 416277"/>
                <a:gd name="connsiteY78" fmla="*/ 225822 h 430388"/>
                <a:gd name="connsiteX79" fmla="*/ 70556 w 416277"/>
                <a:gd name="connsiteY79" fmla="*/ 224905 h 430388"/>
                <a:gd name="connsiteX80" fmla="*/ 74718 w 416277"/>
                <a:gd name="connsiteY80" fmla="*/ 227234 h 430388"/>
                <a:gd name="connsiteX81" fmla="*/ 74859 w 416277"/>
                <a:gd name="connsiteY81" fmla="*/ 278386 h 430388"/>
                <a:gd name="connsiteX82" fmla="*/ 70697 w 416277"/>
                <a:gd name="connsiteY82" fmla="*/ 285513 h 430388"/>
                <a:gd name="connsiteX83" fmla="*/ 284974 w 416277"/>
                <a:gd name="connsiteY83" fmla="*/ 101151 h 430388"/>
                <a:gd name="connsiteX84" fmla="*/ 390454 w 416277"/>
                <a:gd name="connsiteY84" fmla="*/ 40261 h 430388"/>
                <a:gd name="connsiteX85" fmla="*/ 394476 w 416277"/>
                <a:gd name="connsiteY85" fmla="*/ 37933 h 430388"/>
                <a:gd name="connsiteX86" fmla="*/ 398639 w 416277"/>
                <a:gd name="connsiteY86" fmla="*/ 40261 h 430388"/>
                <a:gd name="connsiteX87" fmla="*/ 398780 w 416277"/>
                <a:gd name="connsiteY87" fmla="*/ 91344 h 430388"/>
                <a:gd name="connsiteX88" fmla="*/ 394688 w 416277"/>
                <a:gd name="connsiteY88" fmla="*/ 98470 h 430388"/>
                <a:gd name="connsiteX89" fmla="*/ 285186 w 416277"/>
                <a:gd name="connsiteY89" fmla="*/ 161688 h 430388"/>
                <a:gd name="connsiteX90" fmla="*/ 281023 w 416277"/>
                <a:gd name="connsiteY90" fmla="*/ 159359 h 430388"/>
                <a:gd name="connsiteX91" fmla="*/ 281023 w 416277"/>
                <a:gd name="connsiteY91" fmla="*/ 153080 h 430388"/>
                <a:gd name="connsiteX92" fmla="*/ 280882 w 416277"/>
                <a:gd name="connsiteY92" fmla="*/ 108206 h 430388"/>
                <a:gd name="connsiteX93" fmla="*/ 284974 w 416277"/>
                <a:gd name="connsiteY93" fmla="*/ 101151 h 430388"/>
                <a:gd name="connsiteX94" fmla="*/ 211667 w 416277"/>
                <a:gd name="connsiteY94" fmla="*/ 148211 h 430388"/>
                <a:gd name="connsiteX95" fmla="*/ 215759 w 416277"/>
                <a:gd name="connsiteY95" fmla="*/ 141085 h 430388"/>
                <a:gd name="connsiteX96" fmla="*/ 257175 w 416277"/>
                <a:gd name="connsiteY96" fmla="*/ 117167 h 430388"/>
                <a:gd name="connsiteX97" fmla="*/ 260279 w 416277"/>
                <a:gd name="connsiteY97" fmla="*/ 115332 h 430388"/>
                <a:gd name="connsiteX98" fmla="*/ 264372 w 416277"/>
                <a:gd name="connsiteY98" fmla="*/ 117731 h 430388"/>
                <a:gd name="connsiteX99" fmla="*/ 264513 w 416277"/>
                <a:gd name="connsiteY99" fmla="*/ 168884 h 430388"/>
                <a:gd name="connsiteX100" fmla="*/ 260421 w 416277"/>
                <a:gd name="connsiteY100" fmla="*/ 175940 h 430388"/>
                <a:gd name="connsiteX101" fmla="*/ 215900 w 416277"/>
                <a:gd name="connsiteY101" fmla="*/ 201693 h 430388"/>
                <a:gd name="connsiteX102" fmla="*/ 211737 w 416277"/>
                <a:gd name="connsiteY102" fmla="*/ 199364 h 430388"/>
                <a:gd name="connsiteX103" fmla="*/ 211737 w 416277"/>
                <a:gd name="connsiteY103" fmla="*/ 194214 h 430388"/>
                <a:gd name="connsiteX104" fmla="*/ 211667 w 416277"/>
                <a:gd name="connsiteY104" fmla="*/ 148211 h 430388"/>
                <a:gd name="connsiteX105" fmla="*/ 216041 w 416277"/>
                <a:gd name="connsiteY105" fmla="*/ 234148 h 430388"/>
                <a:gd name="connsiteX106" fmla="*/ 394688 w 416277"/>
                <a:gd name="connsiteY106" fmla="*/ 130996 h 430388"/>
                <a:gd name="connsiteX107" fmla="*/ 398851 w 416277"/>
                <a:gd name="connsiteY107" fmla="*/ 133324 h 430388"/>
                <a:gd name="connsiteX108" fmla="*/ 394758 w 416277"/>
                <a:gd name="connsiteY108" fmla="*/ 140450 h 430388"/>
                <a:gd name="connsiteX109" fmla="*/ 216041 w 416277"/>
                <a:gd name="connsiteY109" fmla="*/ 243532 h 430388"/>
                <a:gd name="connsiteX110" fmla="*/ 211878 w 416277"/>
                <a:gd name="connsiteY110" fmla="*/ 241204 h 430388"/>
                <a:gd name="connsiteX111" fmla="*/ 216041 w 416277"/>
                <a:gd name="connsiteY111" fmla="*/ 234148 h 430388"/>
                <a:gd name="connsiteX112" fmla="*/ 313831 w 416277"/>
                <a:gd name="connsiteY112" fmla="*/ 242332 h 430388"/>
                <a:gd name="connsiteX113" fmla="*/ 313478 w 416277"/>
                <a:gd name="connsiteY113" fmla="*/ 243320 h 430388"/>
                <a:gd name="connsiteX114" fmla="*/ 312349 w 416277"/>
                <a:gd name="connsiteY114" fmla="*/ 246354 h 430388"/>
                <a:gd name="connsiteX115" fmla="*/ 312279 w 416277"/>
                <a:gd name="connsiteY115" fmla="*/ 246495 h 430388"/>
                <a:gd name="connsiteX116" fmla="*/ 311362 w 416277"/>
                <a:gd name="connsiteY116" fmla="*/ 249459 h 430388"/>
                <a:gd name="connsiteX117" fmla="*/ 310233 w 416277"/>
                <a:gd name="connsiteY117" fmla="*/ 253692 h 430388"/>
                <a:gd name="connsiteX118" fmla="*/ 305576 w 416277"/>
                <a:gd name="connsiteY118" fmla="*/ 256373 h 430388"/>
                <a:gd name="connsiteX119" fmla="*/ 304659 w 416277"/>
                <a:gd name="connsiteY119" fmla="*/ 253974 h 430388"/>
                <a:gd name="connsiteX120" fmla="*/ 304588 w 416277"/>
                <a:gd name="connsiteY120" fmla="*/ 253833 h 430388"/>
                <a:gd name="connsiteX121" fmla="*/ 303459 w 416277"/>
                <a:gd name="connsiteY121" fmla="*/ 251575 h 430388"/>
                <a:gd name="connsiteX122" fmla="*/ 303389 w 416277"/>
                <a:gd name="connsiteY122" fmla="*/ 251505 h 430388"/>
                <a:gd name="connsiteX123" fmla="*/ 302260 w 416277"/>
                <a:gd name="connsiteY123" fmla="*/ 249741 h 430388"/>
                <a:gd name="connsiteX124" fmla="*/ 301837 w 416277"/>
                <a:gd name="connsiteY124" fmla="*/ 249247 h 430388"/>
                <a:gd name="connsiteX125" fmla="*/ 300778 w 416277"/>
                <a:gd name="connsiteY125" fmla="*/ 247906 h 430388"/>
                <a:gd name="connsiteX126" fmla="*/ 314819 w 416277"/>
                <a:gd name="connsiteY126" fmla="*/ 239792 h 430388"/>
                <a:gd name="connsiteX127" fmla="*/ 313831 w 416277"/>
                <a:gd name="connsiteY127" fmla="*/ 242332 h 430388"/>
                <a:gd name="connsiteX128" fmla="*/ 216182 w 416277"/>
                <a:gd name="connsiteY128" fmla="*/ 270484 h 430388"/>
                <a:gd name="connsiteX129" fmla="*/ 212019 w 416277"/>
                <a:gd name="connsiteY129" fmla="*/ 268156 h 430388"/>
                <a:gd name="connsiteX130" fmla="*/ 216112 w 416277"/>
                <a:gd name="connsiteY130" fmla="*/ 261100 h 430388"/>
                <a:gd name="connsiteX131" fmla="*/ 394758 w 416277"/>
                <a:gd name="connsiteY131" fmla="*/ 157948 h 430388"/>
                <a:gd name="connsiteX132" fmla="*/ 398921 w 416277"/>
                <a:gd name="connsiteY132" fmla="*/ 160276 h 430388"/>
                <a:gd name="connsiteX133" fmla="*/ 394829 w 416277"/>
                <a:gd name="connsiteY133" fmla="*/ 167402 h 430388"/>
                <a:gd name="connsiteX134" fmla="*/ 216182 w 416277"/>
                <a:gd name="connsiteY134" fmla="*/ 270484 h 430388"/>
                <a:gd name="connsiteX135" fmla="*/ 391372 w 416277"/>
                <a:gd name="connsiteY135" fmla="*/ 206843 h 430388"/>
                <a:gd name="connsiteX136" fmla="*/ 376837 w 416277"/>
                <a:gd name="connsiteY136" fmla="*/ 215239 h 430388"/>
                <a:gd name="connsiteX137" fmla="*/ 375920 w 416277"/>
                <a:gd name="connsiteY137" fmla="*/ 212840 h 430388"/>
                <a:gd name="connsiteX138" fmla="*/ 375849 w 416277"/>
                <a:gd name="connsiteY138" fmla="*/ 212770 h 430388"/>
                <a:gd name="connsiteX139" fmla="*/ 374650 w 416277"/>
                <a:gd name="connsiteY139" fmla="*/ 210441 h 430388"/>
                <a:gd name="connsiteX140" fmla="*/ 373521 w 416277"/>
                <a:gd name="connsiteY140" fmla="*/ 208678 h 430388"/>
                <a:gd name="connsiteX141" fmla="*/ 373098 w 416277"/>
                <a:gd name="connsiteY141" fmla="*/ 208184 h 430388"/>
                <a:gd name="connsiteX142" fmla="*/ 372039 w 416277"/>
                <a:gd name="connsiteY142" fmla="*/ 206843 h 430388"/>
                <a:gd name="connsiteX143" fmla="*/ 408093 w 416277"/>
                <a:gd name="connsiteY143" fmla="*/ 186029 h 430388"/>
                <a:gd name="connsiteX144" fmla="*/ 391372 w 416277"/>
                <a:gd name="connsiteY144" fmla="*/ 206843 h 430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416277" h="430388">
                  <a:moveTo>
                    <a:pt x="418606" y="19659"/>
                  </a:moveTo>
                  <a:cubicBezTo>
                    <a:pt x="418536" y="2091"/>
                    <a:pt x="406047" y="-5035"/>
                    <a:pt x="390807" y="3784"/>
                  </a:cubicBezTo>
                  <a:lnTo>
                    <a:pt x="67239" y="190545"/>
                  </a:lnTo>
                  <a:cubicBezTo>
                    <a:pt x="52352" y="199152"/>
                    <a:pt x="40358" y="219966"/>
                    <a:pt x="40428" y="237041"/>
                  </a:cubicBezTo>
                  <a:lnTo>
                    <a:pt x="40569" y="299624"/>
                  </a:lnTo>
                  <a:lnTo>
                    <a:pt x="14534" y="326999"/>
                  </a:lnTo>
                  <a:cubicBezTo>
                    <a:pt x="5715" y="336312"/>
                    <a:pt x="0" y="349436"/>
                    <a:pt x="0" y="360372"/>
                  </a:cubicBezTo>
                  <a:lnTo>
                    <a:pt x="212" y="423378"/>
                  </a:lnTo>
                  <a:cubicBezTo>
                    <a:pt x="282" y="433750"/>
                    <a:pt x="7549" y="437913"/>
                    <a:pt x="16510" y="432691"/>
                  </a:cubicBezTo>
                  <a:lnTo>
                    <a:pt x="28575" y="425777"/>
                  </a:lnTo>
                  <a:cubicBezTo>
                    <a:pt x="28646" y="424436"/>
                    <a:pt x="28787" y="423096"/>
                    <a:pt x="28998" y="421685"/>
                  </a:cubicBezTo>
                  <a:cubicBezTo>
                    <a:pt x="31468" y="406092"/>
                    <a:pt x="42404" y="389441"/>
                    <a:pt x="55033" y="382174"/>
                  </a:cubicBezTo>
                  <a:cubicBezTo>
                    <a:pt x="67592" y="374906"/>
                    <a:pt x="78599" y="378857"/>
                    <a:pt x="81139" y="391558"/>
                  </a:cubicBezTo>
                  <a:cubicBezTo>
                    <a:pt x="81351" y="392686"/>
                    <a:pt x="81492" y="393886"/>
                    <a:pt x="81633" y="395085"/>
                  </a:cubicBezTo>
                  <a:lnTo>
                    <a:pt x="120650" y="372578"/>
                  </a:lnTo>
                  <a:lnTo>
                    <a:pt x="120650" y="363124"/>
                  </a:lnTo>
                  <a:lnTo>
                    <a:pt x="88336" y="381821"/>
                  </a:lnTo>
                  <a:cubicBezTo>
                    <a:pt x="88053" y="380974"/>
                    <a:pt x="87771" y="380128"/>
                    <a:pt x="87418" y="379281"/>
                  </a:cubicBezTo>
                  <a:cubicBezTo>
                    <a:pt x="87066" y="378505"/>
                    <a:pt x="86642" y="377729"/>
                    <a:pt x="86219" y="376952"/>
                  </a:cubicBezTo>
                  <a:cubicBezTo>
                    <a:pt x="85866" y="376318"/>
                    <a:pt x="85443" y="375753"/>
                    <a:pt x="84737" y="374765"/>
                  </a:cubicBezTo>
                  <a:cubicBezTo>
                    <a:pt x="84384" y="374271"/>
                    <a:pt x="84032" y="373777"/>
                    <a:pt x="83608" y="373354"/>
                  </a:cubicBezTo>
                  <a:lnTo>
                    <a:pt x="120650" y="351976"/>
                  </a:lnTo>
                  <a:lnTo>
                    <a:pt x="120368" y="243955"/>
                  </a:lnTo>
                  <a:cubicBezTo>
                    <a:pt x="120368" y="241345"/>
                    <a:pt x="122202" y="238240"/>
                    <a:pt x="124460" y="236900"/>
                  </a:cubicBezTo>
                  <a:lnTo>
                    <a:pt x="167428" y="212064"/>
                  </a:lnTo>
                  <a:lnTo>
                    <a:pt x="169051" y="211147"/>
                  </a:lnTo>
                  <a:cubicBezTo>
                    <a:pt x="171309" y="209806"/>
                    <a:pt x="173143" y="210865"/>
                    <a:pt x="173143" y="213475"/>
                  </a:cubicBezTo>
                  <a:lnTo>
                    <a:pt x="173426" y="321496"/>
                  </a:lnTo>
                  <a:lnTo>
                    <a:pt x="243628" y="280926"/>
                  </a:lnTo>
                  <a:cubicBezTo>
                    <a:pt x="243276" y="281844"/>
                    <a:pt x="242852" y="282761"/>
                    <a:pt x="242499" y="283607"/>
                  </a:cubicBezTo>
                  <a:cubicBezTo>
                    <a:pt x="242288" y="284031"/>
                    <a:pt x="242147" y="284525"/>
                    <a:pt x="242006" y="284948"/>
                  </a:cubicBezTo>
                  <a:cubicBezTo>
                    <a:pt x="241582" y="286006"/>
                    <a:pt x="241229" y="287065"/>
                    <a:pt x="240877" y="288052"/>
                  </a:cubicBezTo>
                  <a:cubicBezTo>
                    <a:pt x="240594" y="288829"/>
                    <a:pt x="240312" y="289675"/>
                    <a:pt x="240101" y="290522"/>
                  </a:cubicBezTo>
                  <a:cubicBezTo>
                    <a:pt x="239677" y="291933"/>
                    <a:pt x="239324" y="293274"/>
                    <a:pt x="238972" y="294685"/>
                  </a:cubicBezTo>
                  <a:lnTo>
                    <a:pt x="173426" y="332573"/>
                  </a:lnTo>
                  <a:lnTo>
                    <a:pt x="173426" y="342027"/>
                  </a:lnTo>
                  <a:lnTo>
                    <a:pt x="245957" y="297930"/>
                  </a:lnTo>
                  <a:cubicBezTo>
                    <a:pt x="246027" y="297366"/>
                    <a:pt x="246098" y="296801"/>
                    <a:pt x="246168" y="296237"/>
                  </a:cubicBezTo>
                  <a:cubicBezTo>
                    <a:pt x="248638" y="280574"/>
                    <a:pt x="259574" y="263993"/>
                    <a:pt x="272203" y="256655"/>
                  </a:cubicBezTo>
                  <a:cubicBezTo>
                    <a:pt x="284833" y="249388"/>
                    <a:pt x="295839" y="253339"/>
                    <a:pt x="298379" y="266039"/>
                  </a:cubicBezTo>
                  <a:cubicBezTo>
                    <a:pt x="298521" y="266604"/>
                    <a:pt x="298591" y="267168"/>
                    <a:pt x="298662" y="267803"/>
                  </a:cubicBezTo>
                  <a:cubicBezTo>
                    <a:pt x="298732" y="268368"/>
                    <a:pt x="298803" y="268932"/>
                    <a:pt x="298803" y="269567"/>
                  </a:cubicBezTo>
                  <a:lnTo>
                    <a:pt x="317147" y="256726"/>
                  </a:lnTo>
                  <a:cubicBezTo>
                    <a:pt x="317218" y="256161"/>
                    <a:pt x="317288" y="255597"/>
                    <a:pt x="317429" y="255032"/>
                  </a:cubicBezTo>
                  <a:cubicBezTo>
                    <a:pt x="319828" y="239369"/>
                    <a:pt x="330764" y="222789"/>
                    <a:pt x="343394" y="215521"/>
                  </a:cubicBezTo>
                  <a:cubicBezTo>
                    <a:pt x="356023" y="208254"/>
                    <a:pt x="366959" y="212205"/>
                    <a:pt x="369570" y="224905"/>
                  </a:cubicBezTo>
                  <a:cubicBezTo>
                    <a:pt x="369711" y="225470"/>
                    <a:pt x="369782" y="226034"/>
                    <a:pt x="369852" y="226669"/>
                  </a:cubicBezTo>
                  <a:cubicBezTo>
                    <a:pt x="369923" y="227234"/>
                    <a:pt x="369993" y="227798"/>
                    <a:pt x="370064" y="228504"/>
                  </a:cubicBezTo>
                  <a:lnTo>
                    <a:pt x="391301" y="216227"/>
                  </a:lnTo>
                  <a:cubicBezTo>
                    <a:pt x="406612" y="207407"/>
                    <a:pt x="419029" y="185888"/>
                    <a:pt x="418959" y="168320"/>
                  </a:cubicBezTo>
                  <a:lnTo>
                    <a:pt x="418606" y="19659"/>
                  </a:lnTo>
                  <a:close/>
                  <a:moveTo>
                    <a:pt x="8255" y="355574"/>
                  </a:moveTo>
                  <a:cubicBezTo>
                    <a:pt x="8184" y="353951"/>
                    <a:pt x="8396" y="352329"/>
                    <a:pt x="8749" y="350565"/>
                  </a:cubicBezTo>
                  <a:lnTo>
                    <a:pt x="26176" y="340475"/>
                  </a:lnTo>
                  <a:cubicBezTo>
                    <a:pt x="28434" y="339135"/>
                    <a:pt x="30268" y="340264"/>
                    <a:pt x="30339" y="342804"/>
                  </a:cubicBezTo>
                  <a:cubicBezTo>
                    <a:pt x="30339" y="345414"/>
                    <a:pt x="28504" y="348589"/>
                    <a:pt x="26247" y="349930"/>
                  </a:cubicBezTo>
                  <a:lnTo>
                    <a:pt x="8255" y="360301"/>
                  </a:lnTo>
                  <a:lnTo>
                    <a:pt x="8255" y="355574"/>
                  </a:lnTo>
                  <a:close/>
                  <a:moveTo>
                    <a:pt x="25329" y="409055"/>
                  </a:moveTo>
                  <a:cubicBezTo>
                    <a:pt x="25188" y="409479"/>
                    <a:pt x="24977" y="409972"/>
                    <a:pt x="24836" y="410396"/>
                  </a:cubicBezTo>
                  <a:cubicBezTo>
                    <a:pt x="24412" y="411454"/>
                    <a:pt x="24059" y="412513"/>
                    <a:pt x="23707" y="413500"/>
                  </a:cubicBezTo>
                  <a:cubicBezTo>
                    <a:pt x="23424" y="414276"/>
                    <a:pt x="23142" y="415052"/>
                    <a:pt x="22931" y="415899"/>
                  </a:cubicBezTo>
                  <a:cubicBezTo>
                    <a:pt x="22578" y="417310"/>
                    <a:pt x="22154" y="418651"/>
                    <a:pt x="21872" y="420132"/>
                  </a:cubicBezTo>
                  <a:lnTo>
                    <a:pt x="16581" y="423166"/>
                  </a:lnTo>
                  <a:cubicBezTo>
                    <a:pt x="12136" y="425777"/>
                    <a:pt x="8537" y="423660"/>
                    <a:pt x="8467" y="418510"/>
                  </a:cubicBezTo>
                  <a:lnTo>
                    <a:pt x="8467" y="416675"/>
                  </a:lnTo>
                  <a:lnTo>
                    <a:pt x="26529" y="406233"/>
                  </a:lnTo>
                  <a:cubicBezTo>
                    <a:pt x="26106" y="407221"/>
                    <a:pt x="25682" y="408138"/>
                    <a:pt x="25329" y="409055"/>
                  </a:cubicBezTo>
                  <a:close/>
                  <a:moveTo>
                    <a:pt x="26317" y="370250"/>
                  </a:moveTo>
                  <a:lnTo>
                    <a:pt x="8326" y="380621"/>
                  </a:lnTo>
                  <a:lnTo>
                    <a:pt x="8326" y="371238"/>
                  </a:lnTo>
                  <a:lnTo>
                    <a:pt x="26317" y="360866"/>
                  </a:lnTo>
                  <a:cubicBezTo>
                    <a:pt x="28575" y="359525"/>
                    <a:pt x="30409" y="360584"/>
                    <a:pt x="30409" y="363194"/>
                  </a:cubicBezTo>
                  <a:cubicBezTo>
                    <a:pt x="30409" y="365734"/>
                    <a:pt x="28575" y="368909"/>
                    <a:pt x="26317" y="370250"/>
                  </a:cubicBezTo>
                  <a:close/>
                  <a:moveTo>
                    <a:pt x="70697" y="285513"/>
                  </a:moveTo>
                  <a:lnTo>
                    <a:pt x="48754" y="298212"/>
                  </a:lnTo>
                  <a:lnTo>
                    <a:pt x="48754" y="290804"/>
                  </a:lnTo>
                  <a:lnTo>
                    <a:pt x="48613" y="237605"/>
                  </a:lnTo>
                  <a:lnTo>
                    <a:pt x="69003" y="225822"/>
                  </a:lnTo>
                  <a:lnTo>
                    <a:pt x="70556" y="224905"/>
                  </a:lnTo>
                  <a:cubicBezTo>
                    <a:pt x="72813" y="223565"/>
                    <a:pt x="74718" y="224623"/>
                    <a:pt x="74718" y="227234"/>
                  </a:cubicBezTo>
                  <a:lnTo>
                    <a:pt x="74859" y="278386"/>
                  </a:lnTo>
                  <a:cubicBezTo>
                    <a:pt x="74789" y="281068"/>
                    <a:pt x="72954" y="284243"/>
                    <a:pt x="70697" y="285513"/>
                  </a:cubicBezTo>
                  <a:close/>
                  <a:moveTo>
                    <a:pt x="284974" y="101151"/>
                  </a:moveTo>
                  <a:lnTo>
                    <a:pt x="390454" y="40261"/>
                  </a:lnTo>
                  <a:lnTo>
                    <a:pt x="394476" y="37933"/>
                  </a:lnTo>
                  <a:cubicBezTo>
                    <a:pt x="396734" y="36593"/>
                    <a:pt x="398568" y="37651"/>
                    <a:pt x="398639" y="40261"/>
                  </a:cubicBezTo>
                  <a:lnTo>
                    <a:pt x="398780" y="91344"/>
                  </a:lnTo>
                  <a:cubicBezTo>
                    <a:pt x="398851" y="94025"/>
                    <a:pt x="396946" y="97200"/>
                    <a:pt x="394688" y="98470"/>
                  </a:cubicBezTo>
                  <a:lnTo>
                    <a:pt x="285186" y="161688"/>
                  </a:lnTo>
                  <a:cubicBezTo>
                    <a:pt x="282928" y="163028"/>
                    <a:pt x="281023" y="161970"/>
                    <a:pt x="281023" y="159359"/>
                  </a:cubicBezTo>
                  <a:lnTo>
                    <a:pt x="281023" y="153080"/>
                  </a:lnTo>
                  <a:lnTo>
                    <a:pt x="280882" y="108206"/>
                  </a:lnTo>
                  <a:cubicBezTo>
                    <a:pt x="280882" y="105666"/>
                    <a:pt x="282716" y="102491"/>
                    <a:pt x="284974" y="101151"/>
                  </a:cubicBezTo>
                  <a:close/>
                  <a:moveTo>
                    <a:pt x="211667" y="148211"/>
                  </a:moveTo>
                  <a:cubicBezTo>
                    <a:pt x="211667" y="145601"/>
                    <a:pt x="213501" y="142426"/>
                    <a:pt x="215759" y="141085"/>
                  </a:cubicBezTo>
                  <a:lnTo>
                    <a:pt x="257175" y="117167"/>
                  </a:lnTo>
                  <a:lnTo>
                    <a:pt x="260279" y="115332"/>
                  </a:lnTo>
                  <a:cubicBezTo>
                    <a:pt x="262537" y="113992"/>
                    <a:pt x="264372" y="115050"/>
                    <a:pt x="264372" y="117731"/>
                  </a:cubicBezTo>
                  <a:lnTo>
                    <a:pt x="264513" y="168884"/>
                  </a:lnTo>
                  <a:cubicBezTo>
                    <a:pt x="264513" y="171495"/>
                    <a:pt x="262678" y="174599"/>
                    <a:pt x="260421" y="175940"/>
                  </a:cubicBezTo>
                  <a:lnTo>
                    <a:pt x="215900" y="201693"/>
                  </a:lnTo>
                  <a:cubicBezTo>
                    <a:pt x="213642" y="203033"/>
                    <a:pt x="211737" y="201975"/>
                    <a:pt x="211737" y="199364"/>
                  </a:cubicBezTo>
                  <a:lnTo>
                    <a:pt x="211737" y="194214"/>
                  </a:lnTo>
                  <a:lnTo>
                    <a:pt x="211667" y="148211"/>
                  </a:lnTo>
                  <a:close/>
                  <a:moveTo>
                    <a:pt x="216041" y="234148"/>
                  </a:moveTo>
                  <a:lnTo>
                    <a:pt x="394688" y="130996"/>
                  </a:lnTo>
                  <a:cubicBezTo>
                    <a:pt x="396946" y="129655"/>
                    <a:pt x="398851" y="130714"/>
                    <a:pt x="398851" y="133324"/>
                  </a:cubicBezTo>
                  <a:cubicBezTo>
                    <a:pt x="398921" y="135935"/>
                    <a:pt x="397016" y="139110"/>
                    <a:pt x="394758" y="140450"/>
                  </a:cubicBezTo>
                  <a:lnTo>
                    <a:pt x="216041" y="243532"/>
                  </a:lnTo>
                  <a:cubicBezTo>
                    <a:pt x="213783" y="244872"/>
                    <a:pt x="211878" y="243744"/>
                    <a:pt x="211878" y="241204"/>
                  </a:cubicBezTo>
                  <a:cubicBezTo>
                    <a:pt x="211949" y="238593"/>
                    <a:pt x="213783" y="235418"/>
                    <a:pt x="216041" y="234148"/>
                  </a:cubicBezTo>
                  <a:close/>
                  <a:moveTo>
                    <a:pt x="313831" y="242332"/>
                  </a:moveTo>
                  <a:lnTo>
                    <a:pt x="313478" y="243320"/>
                  </a:lnTo>
                  <a:cubicBezTo>
                    <a:pt x="313126" y="244308"/>
                    <a:pt x="312702" y="245296"/>
                    <a:pt x="312349" y="246354"/>
                  </a:cubicBezTo>
                  <a:lnTo>
                    <a:pt x="312279" y="246495"/>
                  </a:lnTo>
                  <a:cubicBezTo>
                    <a:pt x="311926" y="247483"/>
                    <a:pt x="311644" y="248471"/>
                    <a:pt x="311362" y="249459"/>
                  </a:cubicBezTo>
                  <a:cubicBezTo>
                    <a:pt x="310938" y="250870"/>
                    <a:pt x="310586" y="252210"/>
                    <a:pt x="310233" y="253692"/>
                  </a:cubicBezTo>
                  <a:lnTo>
                    <a:pt x="305576" y="256373"/>
                  </a:lnTo>
                  <a:cubicBezTo>
                    <a:pt x="305294" y="255597"/>
                    <a:pt x="305012" y="254750"/>
                    <a:pt x="304659" y="253974"/>
                  </a:cubicBezTo>
                  <a:lnTo>
                    <a:pt x="304588" y="253833"/>
                  </a:lnTo>
                  <a:cubicBezTo>
                    <a:pt x="304236" y="253057"/>
                    <a:pt x="303883" y="252281"/>
                    <a:pt x="303459" y="251575"/>
                  </a:cubicBezTo>
                  <a:lnTo>
                    <a:pt x="303389" y="251505"/>
                  </a:lnTo>
                  <a:cubicBezTo>
                    <a:pt x="303036" y="250870"/>
                    <a:pt x="302683" y="250305"/>
                    <a:pt x="302260" y="249741"/>
                  </a:cubicBezTo>
                  <a:lnTo>
                    <a:pt x="301837" y="249247"/>
                  </a:lnTo>
                  <a:cubicBezTo>
                    <a:pt x="301554" y="248753"/>
                    <a:pt x="301131" y="248330"/>
                    <a:pt x="300778" y="247906"/>
                  </a:cubicBezTo>
                  <a:lnTo>
                    <a:pt x="314819" y="239792"/>
                  </a:lnTo>
                  <a:cubicBezTo>
                    <a:pt x="314607" y="240639"/>
                    <a:pt x="314184" y="241486"/>
                    <a:pt x="313831" y="242332"/>
                  </a:cubicBezTo>
                  <a:close/>
                  <a:moveTo>
                    <a:pt x="216182" y="270484"/>
                  </a:moveTo>
                  <a:cubicBezTo>
                    <a:pt x="213924" y="271825"/>
                    <a:pt x="212019" y="270696"/>
                    <a:pt x="212019" y="268156"/>
                  </a:cubicBezTo>
                  <a:cubicBezTo>
                    <a:pt x="212019" y="265616"/>
                    <a:pt x="213854" y="262370"/>
                    <a:pt x="216112" y="261100"/>
                  </a:cubicBezTo>
                  <a:lnTo>
                    <a:pt x="394758" y="157948"/>
                  </a:lnTo>
                  <a:cubicBezTo>
                    <a:pt x="397016" y="156608"/>
                    <a:pt x="398921" y="157736"/>
                    <a:pt x="398921" y="160276"/>
                  </a:cubicBezTo>
                  <a:cubicBezTo>
                    <a:pt x="398992" y="162887"/>
                    <a:pt x="397087" y="166062"/>
                    <a:pt x="394829" y="167402"/>
                  </a:cubicBezTo>
                  <a:lnTo>
                    <a:pt x="216182" y="270484"/>
                  </a:lnTo>
                  <a:close/>
                  <a:moveTo>
                    <a:pt x="391372" y="206843"/>
                  </a:moveTo>
                  <a:lnTo>
                    <a:pt x="376837" y="215239"/>
                  </a:lnTo>
                  <a:cubicBezTo>
                    <a:pt x="376555" y="214393"/>
                    <a:pt x="376273" y="213546"/>
                    <a:pt x="375920" y="212840"/>
                  </a:cubicBezTo>
                  <a:lnTo>
                    <a:pt x="375849" y="212770"/>
                  </a:lnTo>
                  <a:cubicBezTo>
                    <a:pt x="375497" y="211994"/>
                    <a:pt x="375073" y="211218"/>
                    <a:pt x="374650" y="210441"/>
                  </a:cubicBezTo>
                  <a:cubicBezTo>
                    <a:pt x="374297" y="209806"/>
                    <a:pt x="373944" y="209313"/>
                    <a:pt x="373521" y="208678"/>
                  </a:cubicBezTo>
                  <a:lnTo>
                    <a:pt x="373098" y="208184"/>
                  </a:lnTo>
                  <a:cubicBezTo>
                    <a:pt x="372816" y="207690"/>
                    <a:pt x="372392" y="207266"/>
                    <a:pt x="372039" y="206843"/>
                  </a:cubicBezTo>
                  <a:lnTo>
                    <a:pt x="408093" y="186029"/>
                  </a:lnTo>
                  <a:cubicBezTo>
                    <a:pt x="404777" y="194566"/>
                    <a:pt x="398498" y="202680"/>
                    <a:pt x="391372" y="20684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33" name="Freeform: Shape 332">
              <a:extLst>
                <a:ext uri="{FF2B5EF4-FFF2-40B4-BE49-F238E27FC236}">
                  <a16:creationId xmlns:a16="http://schemas.microsoft.com/office/drawing/2014/main" xmlns="" id="{7BDC0748-4E16-4B49-A3F2-294C0568A2DB}"/>
                </a:ext>
              </a:extLst>
            </p:cNvPr>
            <p:cNvSpPr/>
            <p:nvPr/>
          </p:nvSpPr>
          <p:spPr>
            <a:xfrm>
              <a:off x="2958747" y="1770168"/>
              <a:ext cx="14111" cy="63500"/>
            </a:xfrm>
            <a:custGeom>
              <a:avLst/>
              <a:gdLst>
                <a:gd name="connsiteX0" fmla="*/ 20391 w 14111"/>
                <a:gd name="connsiteY0" fmla="*/ 0 h 63500"/>
                <a:gd name="connsiteX1" fmla="*/ 20391 w 14111"/>
                <a:gd name="connsiteY1" fmla="*/ 49248 h 63500"/>
                <a:gd name="connsiteX2" fmla="*/ 16369 w 14111"/>
                <a:gd name="connsiteY2" fmla="*/ 56021 h 63500"/>
                <a:gd name="connsiteX3" fmla="*/ 141 w 14111"/>
                <a:gd name="connsiteY3" fmla="*/ 64982 h 63500"/>
                <a:gd name="connsiteX4" fmla="*/ 0 w 14111"/>
                <a:gd name="connsiteY4" fmla="*/ 11783 h 63500"/>
                <a:gd name="connsiteX5" fmla="*/ 20391 w 14111"/>
                <a:gd name="connsiteY5" fmla="*/ 0 h 6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111" h="63500">
                  <a:moveTo>
                    <a:pt x="20391" y="0"/>
                  </a:moveTo>
                  <a:lnTo>
                    <a:pt x="20391" y="49248"/>
                  </a:lnTo>
                  <a:cubicBezTo>
                    <a:pt x="20391" y="52070"/>
                    <a:pt x="18838" y="54681"/>
                    <a:pt x="16369" y="56021"/>
                  </a:cubicBezTo>
                  <a:lnTo>
                    <a:pt x="141" y="64982"/>
                  </a:lnTo>
                  <a:lnTo>
                    <a:pt x="0" y="11783"/>
                  </a:lnTo>
                  <a:lnTo>
                    <a:pt x="20391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34" name="Freeform: Shape 333">
              <a:extLst>
                <a:ext uri="{FF2B5EF4-FFF2-40B4-BE49-F238E27FC236}">
                  <a16:creationId xmlns:a16="http://schemas.microsoft.com/office/drawing/2014/main" xmlns="" id="{C285AFC4-77A1-463D-B9A8-03BF752EA01A}"/>
                </a:ext>
              </a:extLst>
            </p:cNvPr>
            <p:cNvSpPr/>
            <p:nvPr/>
          </p:nvSpPr>
          <p:spPr>
            <a:xfrm>
              <a:off x="2814532" y="1655868"/>
              <a:ext cx="162278" cy="183444"/>
            </a:xfrm>
            <a:custGeom>
              <a:avLst/>
              <a:gdLst>
                <a:gd name="connsiteX0" fmla="*/ 136313 w 162277"/>
                <a:gd name="connsiteY0" fmla="*/ 120791 h 183444"/>
                <a:gd name="connsiteX1" fmla="*/ 136454 w 162277"/>
                <a:gd name="connsiteY1" fmla="*/ 119662 h 183444"/>
                <a:gd name="connsiteX2" fmla="*/ 136807 w 162277"/>
                <a:gd name="connsiteY2" fmla="*/ 117546 h 183444"/>
                <a:gd name="connsiteX3" fmla="*/ 137089 w 162277"/>
                <a:gd name="connsiteY3" fmla="*/ 116064 h 183444"/>
                <a:gd name="connsiteX4" fmla="*/ 137442 w 162277"/>
                <a:gd name="connsiteY4" fmla="*/ 114723 h 183444"/>
                <a:gd name="connsiteX5" fmla="*/ 137936 w 162277"/>
                <a:gd name="connsiteY5" fmla="*/ 112818 h 183444"/>
                <a:gd name="connsiteX6" fmla="*/ 138289 w 162277"/>
                <a:gd name="connsiteY6" fmla="*/ 111689 h 183444"/>
                <a:gd name="connsiteX7" fmla="*/ 138994 w 162277"/>
                <a:gd name="connsiteY7" fmla="*/ 109502 h 183444"/>
                <a:gd name="connsiteX8" fmla="*/ 139347 w 162277"/>
                <a:gd name="connsiteY8" fmla="*/ 108585 h 183444"/>
                <a:gd name="connsiteX9" fmla="*/ 140547 w 162277"/>
                <a:gd name="connsiteY9" fmla="*/ 105622 h 183444"/>
                <a:gd name="connsiteX10" fmla="*/ 140688 w 162277"/>
                <a:gd name="connsiteY10" fmla="*/ 105269 h 183444"/>
                <a:gd name="connsiteX11" fmla="*/ 141887 w 162277"/>
                <a:gd name="connsiteY11" fmla="*/ 102658 h 183444"/>
                <a:gd name="connsiteX12" fmla="*/ 142311 w 162277"/>
                <a:gd name="connsiteY12" fmla="*/ 101882 h 183444"/>
                <a:gd name="connsiteX13" fmla="*/ 143581 w 162277"/>
                <a:gd name="connsiteY13" fmla="*/ 99483 h 183444"/>
                <a:gd name="connsiteX14" fmla="*/ 143863 w 162277"/>
                <a:gd name="connsiteY14" fmla="*/ 98989 h 183444"/>
                <a:gd name="connsiteX15" fmla="*/ 145556 w 162277"/>
                <a:gd name="connsiteY15" fmla="*/ 96238 h 183444"/>
                <a:gd name="connsiteX16" fmla="*/ 146050 w 162277"/>
                <a:gd name="connsiteY16" fmla="*/ 95462 h 183444"/>
                <a:gd name="connsiteX17" fmla="*/ 147391 w 162277"/>
                <a:gd name="connsiteY17" fmla="*/ 93557 h 183444"/>
                <a:gd name="connsiteX18" fmla="*/ 148167 w 162277"/>
                <a:gd name="connsiteY18" fmla="*/ 92569 h 183444"/>
                <a:gd name="connsiteX19" fmla="*/ 149366 w 162277"/>
                <a:gd name="connsiteY19" fmla="*/ 91017 h 183444"/>
                <a:gd name="connsiteX20" fmla="*/ 150424 w 162277"/>
                <a:gd name="connsiteY20" fmla="*/ 89747 h 183444"/>
                <a:gd name="connsiteX21" fmla="*/ 151483 w 162277"/>
                <a:gd name="connsiteY21" fmla="*/ 88547 h 183444"/>
                <a:gd name="connsiteX22" fmla="*/ 153247 w 162277"/>
                <a:gd name="connsiteY22" fmla="*/ 86642 h 183444"/>
                <a:gd name="connsiteX23" fmla="*/ 154164 w 162277"/>
                <a:gd name="connsiteY23" fmla="*/ 85725 h 183444"/>
                <a:gd name="connsiteX24" fmla="*/ 157974 w 162277"/>
                <a:gd name="connsiteY24" fmla="*/ 82409 h 183444"/>
                <a:gd name="connsiteX25" fmla="*/ 158679 w 162277"/>
                <a:gd name="connsiteY25" fmla="*/ 81844 h 183444"/>
                <a:gd name="connsiteX26" fmla="*/ 162842 w 162277"/>
                <a:gd name="connsiteY26" fmla="*/ 79022 h 183444"/>
                <a:gd name="connsiteX27" fmla="*/ 26882 w 162277"/>
                <a:gd name="connsiteY27" fmla="*/ 0 h 183444"/>
                <a:gd name="connsiteX28" fmla="*/ 22719 w 162277"/>
                <a:gd name="connsiteY28" fmla="*/ 2822 h 183444"/>
                <a:gd name="connsiteX29" fmla="*/ 22013 w 162277"/>
                <a:gd name="connsiteY29" fmla="*/ 3316 h 183444"/>
                <a:gd name="connsiteX30" fmla="*/ 18203 w 162277"/>
                <a:gd name="connsiteY30" fmla="*/ 6632 h 183444"/>
                <a:gd name="connsiteX31" fmla="*/ 17921 w 162277"/>
                <a:gd name="connsiteY31" fmla="*/ 6914 h 183444"/>
                <a:gd name="connsiteX32" fmla="*/ 17357 w 162277"/>
                <a:gd name="connsiteY32" fmla="*/ 7549 h 183444"/>
                <a:gd name="connsiteX33" fmla="*/ 15593 w 162277"/>
                <a:gd name="connsiteY33" fmla="*/ 9454 h 183444"/>
                <a:gd name="connsiteX34" fmla="*/ 15028 w 162277"/>
                <a:gd name="connsiteY34" fmla="*/ 10089 h 183444"/>
                <a:gd name="connsiteX35" fmla="*/ 14534 w 162277"/>
                <a:gd name="connsiteY35" fmla="*/ 10654 h 183444"/>
                <a:gd name="connsiteX36" fmla="*/ 13476 w 162277"/>
                <a:gd name="connsiteY36" fmla="*/ 11924 h 183444"/>
                <a:gd name="connsiteX37" fmla="*/ 12771 w 162277"/>
                <a:gd name="connsiteY37" fmla="*/ 12771 h 183444"/>
                <a:gd name="connsiteX38" fmla="*/ 12206 w 162277"/>
                <a:gd name="connsiteY38" fmla="*/ 13476 h 183444"/>
                <a:gd name="connsiteX39" fmla="*/ 11430 w 162277"/>
                <a:gd name="connsiteY39" fmla="*/ 14464 h 183444"/>
                <a:gd name="connsiteX40" fmla="*/ 10936 w 162277"/>
                <a:gd name="connsiteY40" fmla="*/ 15169 h 183444"/>
                <a:gd name="connsiteX41" fmla="*/ 10089 w 162277"/>
                <a:gd name="connsiteY41" fmla="*/ 16439 h 183444"/>
                <a:gd name="connsiteX42" fmla="*/ 9596 w 162277"/>
                <a:gd name="connsiteY42" fmla="*/ 17216 h 183444"/>
                <a:gd name="connsiteX43" fmla="*/ 9384 w 162277"/>
                <a:gd name="connsiteY43" fmla="*/ 17498 h 183444"/>
                <a:gd name="connsiteX44" fmla="*/ 7973 w 162277"/>
                <a:gd name="connsiteY44" fmla="*/ 19756 h 183444"/>
                <a:gd name="connsiteX45" fmla="*/ 7902 w 162277"/>
                <a:gd name="connsiteY45" fmla="*/ 19897 h 183444"/>
                <a:gd name="connsiteX46" fmla="*/ 7620 w 162277"/>
                <a:gd name="connsiteY46" fmla="*/ 20391 h 183444"/>
                <a:gd name="connsiteX47" fmla="*/ 6703 w 162277"/>
                <a:gd name="connsiteY47" fmla="*/ 22013 h 183444"/>
                <a:gd name="connsiteX48" fmla="*/ 6279 w 162277"/>
                <a:gd name="connsiteY48" fmla="*/ 22789 h 183444"/>
                <a:gd name="connsiteX49" fmla="*/ 5856 w 162277"/>
                <a:gd name="connsiteY49" fmla="*/ 23566 h 183444"/>
                <a:gd name="connsiteX50" fmla="*/ 5503 w 162277"/>
                <a:gd name="connsiteY50" fmla="*/ 24271 h 183444"/>
                <a:gd name="connsiteX51" fmla="*/ 4657 w 162277"/>
                <a:gd name="connsiteY51" fmla="*/ 26176 h 183444"/>
                <a:gd name="connsiteX52" fmla="*/ 4516 w 162277"/>
                <a:gd name="connsiteY52" fmla="*/ 26529 h 183444"/>
                <a:gd name="connsiteX53" fmla="*/ 4445 w 162277"/>
                <a:gd name="connsiteY53" fmla="*/ 26599 h 183444"/>
                <a:gd name="connsiteX54" fmla="*/ 3457 w 162277"/>
                <a:gd name="connsiteY54" fmla="*/ 28998 h 183444"/>
                <a:gd name="connsiteX55" fmla="*/ 3316 w 162277"/>
                <a:gd name="connsiteY55" fmla="*/ 29422 h 183444"/>
                <a:gd name="connsiteX56" fmla="*/ 2963 w 162277"/>
                <a:gd name="connsiteY56" fmla="*/ 30339 h 183444"/>
                <a:gd name="connsiteX57" fmla="*/ 2540 w 162277"/>
                <a:gd name="connsiteY57" fmla="*/ 31538 h 183444"/>
                <a:gd name="connsiteX58" fmla="*/ 2258 w 162277"/>
                <a:gd name="connsiteY58" fmla="*/ 32455 h 183444"/>
                <a:gd name="connsiteX59" fmla="*/ 1905 w 162277"/>
                <a:gd name="connsiteY59" fmla="*/ 33584 h 183444"/>
                <a:gd name="connsiteX60" fmla="*/ 1693 w 162277"/>
                <a:gd name="connsiteY60" fmla="*/ 34290 h 183444"/>
                <a:gd name="connsiteX61" fmla="*/ 1411 w 162277"/>
                <a:gd name="connsiteY61" fmla="*/ 35489 h 183444"/>
                <a:gd name="connsiteX62" fmla="*/ 1058 w 162277"/>
                <a:gd name="connsiteY62" fmla="*/ 36830 h 183444"/>
                <a:gd name="connsiteX63" fmla="*/ 917 w 162277"/>
                <a:gd name="connsiteY63" fmla="*/ 37324 h 183444"/>
                <a:gd name="connsiteX64" fmla="*/ 776 w 162277"/>
                <a:gd name="connsiteY64" fmla="*/ 38312 h 183444"/>
                <a:gd name="connsiteX65" fmla="*/ 423 w 162277"/>
                <a:gd name="connsiteY65" fmla="*/ 40428 h 183444"/>
                <a:gd name="connsiteX66" fmla="*/ 353 w 162277"/>
                <a:gd name="connsiteY66" fmla="*/ 41063 h 183444"/>
                <a:gd name="connsiteX67" fmla="*/ 282 w 162277"/>
                <a:gd name="connsiteY67" fmla="*/ 41628 h 183444"/>
                <a:gd name="connsiteX68" fmla="*/ 0 w 162277"/>
                <a:gd name="connsiteY68" fmla="*/ 46355 h 183444"/>
                <a:gd name="connsiteX69" fmla="*/ 212 w 162277"/>
                <a:gd name="connsiteY69" fmla="*/ 108938 h 183444"/>
                <a:gd name="connsiteX70" fmla="*/ 136172 w 162277"/>
                <a:gd name="connsiteY70" fmla="*/ 187960 h 183444"/>
                <a:gd name="connsiteX71" fmla="*/ 135961 w 162277"/>
                <a:gd name="connsiteY71" fmla="*/ 125377 h 183444"/>
                <a:gd name="connsiteX72" fmla="*/ 136313 w 162277"/>
                <a:gd name="connsiteY72" fmla="*/ 120791 h 183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</a:cxnLst>
              <a:rect l="l" t="t" r="r" b="b"/>
              <a:pathLst>
                <a:path w="162277" h="183444">
                  <a:moveTo>
                    <a:pt x="136313" y="120791"/>
                  </a:moveTo>
                  <a:cubicBezTo>
                    <a:pt x="136384" y="120438"/>
                    <a:pt x="136384" y="120015"/>
                    <a:pt x="136454" y="119662"/>
                  </a:cubicBezTo>
                  <a:cubicBezTo>
                    <a:pt x="136525" y="118957"/>
                    <a:pt x="136666" y="118251"/>
                    <a:pt x="136807" y="117546"/>
                  </a:cubicBezTo>
                  <a:cubicBezTo>
                    <a:pt x="136878" y="117052"/>
                    <a:pt x="137019" y="116558"/>
                    <a:pt x="137089" y="116064"/>
                  </a:cubicBezTo>
                  <a:cubicBezTo>
                    <a:pt x="137160" y="115641"/>
                    <a:pt x="137301" y="115147"/>
                    <a:pt x="137442" y="114723"/>
                  </a:cubicBezTo>
                  <a:cubicBezTo>
                    <a:pt x="137583" y="114088"/>
                    <a:pt x="137795" y="113453"/>
                    <a:pt x="137936" y="112818"/>
                  </a:cubicBezTo>
                  <a:cubicBezTo>
                    <a:pt x="138077" y="112466"/>
                    <a:pt x="138148" y="112042"/>
                    <a:pt x="138289" y="111689"/>
                  </a:cubicBezTo>
                  <a:cubicBezTo>
                    <a:pt x="138501" y="110984"/>
                    <a:pt x="138783" y="110278"/>
                    <a:pt x="138994" y="109502"/>
                  </a:cubicBezTo>
                  <a:cubicBezTo>
                    <a:pt x="139136" y="109220"/>
                    <a:pt x="139206" y="108938"/>
                    <a:pt x="139347" y="108585"/>
                  </a:cubicBezTo>
                  <a:cubicBezTo>
                    <a:pt x="139700" y="107597"/>
                    <a:pt x="140123" y="106609"/>
                    <a:pt x="140547" y="105622"/>
                  </a:cubicBezTo>
                  <a:cubicBezTo>
                    <a:pt x="140617" y="105481"/>
                    <a:pt x="140617" y="105410"/>
                    <a:pt x="140688" y="105269"/>
                  </a:cubicBezTo>
                  <a:cubicBezTo>
                    <a:pt x="141111" y="104422"/>
                    <a:pt x="141464" y="103505"/>
                    <a:pt x="141887" y="102658"/>
                  </a:cubicBezTo>
                  <a:cubicBezTo>
                    <a:pt x="142028" y="102376"/>
                    <a:pt x="142169" y="102094"/>
                    <a:pt x="142311" y="101882"/>
                  </a:cubicBezTo>
                  <a:cubicBezTo>
                    <a:pt x="142734" y="101106"/>
                    <a:pt x="143157" y="100259"/>
                    <a:pt x="143581" y="99483"/>
                  </a:cubicBezTo>
                  <a:cubicBezTo>
                    <a:pt x="143651" y="99342"/>
                    <a:pt x="143792" y="99131"/>
                    <a:pt x="143863" y="98989"/>
                  </a:cubicBezTo>
                  <a:cubicBezTo>
                    <a:pt x="144427" y="98072"/>
                    <a:pt x="144992" y="97155"/>
                    <a:pt x="145556" y="96238"/>
                  </a:cubicBezTo>
                  <a:cubicBezTo>
                    <a:pt x="145697" y="95955"/>
                    <a:pt x="145909" y="95744"/>
                    <a:pt x="146050" y="95462"/>
                  </a:cubicBezTo>
                  <a:cubicBezTo>
                    <a:pt x="146473" y="94827"/>
                    <a:pt x="146967" y="94192"/>
                    <a:pt x="147391" y="93557"/>
                  </a:cubicBezTo>
                  <a:cubicBezTo>
                    <a:pt x="147602" y="93204"/>
                    <a:pt x="147884" y="92851"/>
                    <a:pt x="148167" y="92569"/>
                  </a:cubicBezTo>
                  <a:cubicBezTo>
                    <a:pt x="148590" y="92004"/>
                    <a:pt x="148943" y="91511"/>
                    <a:pt x="149366" y="91017"/>
                  </a:cubicBezTo>
                  <a:cubicBezTo>
                    <a:pt x="149719" y="90593"/>
                    <a:pt x="150072" y="90170"/>
                    <a:pt x="150424" y="89747"/>
                  </a:cubicBezTo>
                  <a:cubicBezTo>
                    <a:pt x="150777" y="89323"/>
                    <a:pt x="151130" y="88971"/>
                    <a:pt x="151483" y="88547"/>
                  </a:cubicBezTo>
                  <a:cubicBezTo>
                    <a:pt x="152047" y="87912"/>
                    <a:pt x="152682" y="87277"/>
                    <a:pt x="153247" y="86642"/>
                  </a:cubicBezTo>
                  <a:cubicBezTo>
                    <a:pt x="153529" y="86360"/>
                    <a:pt x="153811" y="86007"/>
                    <a:pt x="154164" y="85725"/>
                  </a:cubicBezTo>
                  <a:cubicBezTo>
                    <a:pt x="155363" y="84526"/>
                    <a:pt x="156633" y="83397"/>
                    <a:pt x="157974" y="82409"/>
                  </a:cubicBezTo>
                  <a:cubicBezTo>
                    <a:pt x="158186" y="82197"/>
                    <a:pt x="158468" y="82056"/>
                    <a:pt x="158679" y="81844"/>
                  </a:cubicBezTo>
                  <a:cubicBezTo>
                    <a:pt x="160020" y="80786"/>
                    <a:pt x="161431" y="79869"/>
                    <a:pt x="162842" y="79022"/>
                  </a:cubicBezTo>
                  <a:lnTo>
                    <a:pt x="26882" y="0"/>
                  </a:lnTo>
                  <a:cubicBezTo>
                    <a:pt x="25471" y="847"/>
                    <a:pt x="24059" y="1764"/>
                    <a:pt x="22719" y="2822"/>
                  </a:cubicBezTo>
                  <a:cubicBezTo>
                    <a:pt x="22507" y="3034"/>
                    <a:pt x="22225" y="3175"/>
                    <a:pt x="22013" y="3316"/>
                  </a:cubicBezTo>
                  <a:cubicBezTo>
                    <a:pt x="20743" y="4304"/>
                    <a:pt x="19473" y="5433"/>
                    <a:pt x="18203" y="6632"/>
                  </a:cubicBezTo>
                  <a:cubicBezTo>
                    <a:pt x="18133" y="6703"/>
                    <a:pt x="17992" y="6773"/>
                    <a:pt x="17921" y="6914"/>
                  </a:cubicBezTo>
                  <a:cubicBezTo>
                    <a:pt x="17709" y="7126"/>
                    <a:pt x="17568" y="7338"/>
                    <a:pt x="17357" y="7549"/>
                  </a:cubicBezTo>
                  <a:cubicBezTo>
                    <a:pt x="16722" y="8184"/>
                    <a:pt x="16157" y="8819"/>
                    <a:pt x="15593" y="9454"/>
                  </a:cubicBezTo>
                  <a:cubicBezTo>
                    <a:pt x="15381" y="9666"/>
                    <a:pt x="15240" y="9878"/>
                    <a:pt x="15028" y="10089"/>
                  </a:cubicBezTo>
                  <a:cubicBezTo>
                    <a:pt x="14887" y="10301"/>
                    <a:pt x="14746" y="10442"/>
                    <a:pt x="14534" y="10654"/>
                  </a:cubicBezTo>
                  <a:cubicBezTo>
                    <a:pt x="14182" y="11077"/>
                    <a:pt x="13829" y="11501"/>
                    <a:pt x="13476" y="11924"/>
                  </a:cubicBezTo>
                  <a:cubicBezTo>
                    <a:pt x="13264" y="12206"/>
                    <a:pt x="13053" y="12488"/>
                    <a:pt x="12771" y="12771"/>
                  </a:cubicBezTo>
                  <a:cubicBezTo>
                    <a:pt x="12559" y="12982"/>
                    <a:pt x="12418" y="13264"/>
                    <a:pt x="12206" y="13476"/>
                  </a:cubicBezTo>
                  <a:cubicBezTo>
                    <a:pt x="11924" y="13829"/>
                    <a:pt x="11712" y="14182"/>
                    <a:pt x="11430" y="14464"/>
                  </a:cubicBezTo>
                  <a:cubicBezTo>
                    <a:pt x="11289" y="14676"/>
                    <a:pt x="11077" y="14887"/>
                    <a:pt x="10936" y="15169"/>
                  </a:cubicBezTo>
                  <a:cubicBezTo>
                    <a:pt x="10654" y="15593"/>
                    <a:pt x="10372" y="16016"/>
                    <a:pt x="10089" y="16439"/>
                  </a:cubicBezTo>
                  <a:cubicBezTo>
                    <a:pt x="9948" y="16722"/>
                    <a:pt x="9737" y="16933"/>
                    <a:pt x="9596" y="17216"/>
                  </a:cubicBezTo>
                  <a:cubicBezTo>
                    <a:pt x="9525" y="17286"/>
                    <a:pt x="9454" y="17427"/>
                    <a:pt x="9384" y="17498"/>
                  </a:cubicBezTo>
                  <a:cubicBezTo>
                    <a:pt x="8890" y="18274"/>
                    <a:pt x="8467" y="18979"/>
                    <a:pt x="7973" y="19756"/>
                  </a:cubicBezTo>
                  <a:cubicBezTo>
                    <a:pt x="7973" y="19826"/>
                    <a:pt x="7902" y="19897"/>
                    <a:pt x="7902" y="19897"/>
                  </a:cubicBezTo>
                  <a:cubicBezTo>
                    <a:pt x="7832" y="20038"/>
                    <a:pt x="7691" y="20249"/>
                    <a:pt x="7620" y="20391"/>
                  </a:cubicBezTo>
                  <a:cubicBezTo>
                    <a:pt x="7338" y="20955"/>
                    <a:pt x="6985" y="21449"/>
                    <a:pt x="6703" y="22013"/>
                  </a:cubicBezTo>
                  <a:cubicBezTo>
                    <a:pt x="6562" y="22296"/>
                    <a:pt x="6421" y="22507"/>
                    <a:pt x="6279" y="22789"/>
                  </a:cubicBezTo>
                  <a:cubicBezTo>
                    <a:pt x="6138" y="23072"/>
                    <a:pt x="5997" y="23354"/>
                    <a:pt x="5856" y="23566"/>
                  </a:cubicBezTo>
                  <a:cubicBezTo>
                    <a:pt x="5715" y="23777"/>
                    <a:pt x="5644" y="24059"/>
                    <a:pt x="5503" y="24271"/>
                  </a:cubicBezTo>
                  <a:cubicBezTo>
                    <a:pt x="5221" y="24906"/>
                    <a:pt x="4939" y="25541"/>
                    <a:pt x="4657" y="26176"/>
                  </a:cubicBezTo>
                  <a:cubicBezTo>
                    <a:pt x="4586" y="26317"/>
                    <a:pt x="4516" y="26388"/>
                    <a:pt x="4516" y="26529"/>
                  </a:cubicBezTo>
                  <a:cubicBezTo>
                    <a:pt x="4516" y="26529"/>
                    <a:pt x="4516" y="26599"/>
                    <a:pt x="4445" y="26599"/>
                  </a:cubicBezTo>
                  <a:cubicBezTo>
                    <a:pt x="4092" y="27376"/>
                    <a:pt x="3739" y="28222"/>
                    <a:pt x="3457" y="28998"/>
                  </a:cubicBezTo>
                  <a:cubicBezTo>
                    <a:pt x="3387" y="29139"/>
                    <a:pt x="3387" y="29281"/>
                    <a:pt x="3316" y="29422"/>
                  </a:cubicBezTo>
                  <a:cubicBezTo>
                    <a:pt x="3175" y="29704"/>
                    <a:pt x="3104" y="29986"/>
                    <a:pt x="2963" y="30339"/>
                  </a:cubicBezTo>
                  <a:cubicBezTo>
                    <a:pt x="2822" y="30762"/>
                    <a:pt x="2681" y="31186"/>
                    <a:pt x="2540" y="31538"/>
                  </a:cubicBezTo>
                  <a:cubicBezTo>
                    <a:pt x="2469" y="31821"/>
                    <a:pt x="2328" y="32173"/>
                    <a:pt x="2258" y="32455"/>
                  </a:cubicBezTo>
                  <a:cubicBezTo>
                    <a:pt x="2117" y="32808"/>
                    <a:pt x="2046" y="33161"/>
                    <a:pt x="1905" y="33584"/>
                  </a:cubicBezTo>
                  <a:cubicBezTo>
                    <a:pt x="1834" y="33796"/>
                    <a:pt x="1764" y="34078"/>
                    <a:pt x="1693" y="34290"/>
                  </a:cubicBezTo>
                  <a:cubicBezTo>
                    <a:pt x="1552" y="34713"/>
                    <a:pt x="1482" y="35137"/>
                    <a:pt x="1411" y="35489"/>
                  </a:cubicBezTo>
                  <a:cubicBezTo>
                    <a:pt x="1270" y="35913"/>
                    <a:pt x="1199" y="36407"/>
                    <a:pt x="1058" y="36830"/>
                  </a:cubicBezTo>
                  <a:cubicBezTo>
                    <a:pt x="988" y="36971"/>
                    <a:pt x="988" y="37183"/>
                    <a:pt x="917" y="37324"/>
                  </a:cubicBezTo>
                  <a:cubicBezTo>
                    <a:pt x="847" y="37677"/>
                    <a:pt x="776" y="37959"/>
                    <a:pt x="776" y="38312"/>
                  </a:cubicBezTo>
                  <a:cubicBezTo>
                    <a:pt x="635" y="39017"/>
                    <a:pt x="494" y="39723"/>
                    <a:pt x="423" y="40428"/>
                  </a:cubicBezTo>
                  <a:cubicBezTo>
                    <a:pt x="423" y="40640"/>
                    <a:pt x="353" y="40852"/>
                    <a:pt x="353" y="41063"/>
                  </a:cubicBezTo>
                  <a:cubicBezTo>
                    <a:pt x="353" y="41275"/>
                    <a:pt x="353" y="41416"/>
                    <a:pt x="282" y="41628"/>
                  </a:cubicBezTo>
                  <a:cubicBezTo>
                    <a:pt x="71" y="43180"/>
                    <a:pt x="0" y="44803"/>
                    <a:pt x="0" y="46355"/>
                  </a:cubicBezTo>
                  <a:lnTo>
                    <a:pt x="212" y="108938"/>
                  </a:lnTo>
                  <a:lnTo>
                    <a:pt x="136172" y="187960"/>
                  </a:lnTo>
                  <a:lnTo>
                    <a:pt x="135961" y="125377"/>
                  </a:lnTo>
                  <a:cubicBezTo>
                    <a:pt x="135961" y="123966"/>
                    <a:pt x="136102" y="122414"/>
                    <a:pt x="136313" y="120791"/>
                  </a:cubicBezTo>
                  <a:close/>
                </a:path>
              </a:pathLst>
            </a:custGeom>
            <a:solidFill>
              <a:schemeClr val="accent2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35" name="Freeform: Shape 334">
              <a:extLst>
                <a:ext uri="{FF2B5EF4-FFF2-40B4-BE49-F238E27FC236}">
                  <a16:creationId xmlns:a16="http://schemas.microsoft.com/office/drawing/2014/main" xmlns="" id="{599CDC2C-EB07-4B94-B5FB-443FF75947E5}"/>
                </a:ext>
              </a:extLst>
            </p:cNvPr>
            <p:cNvSpPr/>
            <p:nvPr/>
          </p:nvSpPr>
          <p:spPr>
            <a:xfrm>
              <a:off x="2878808" y="1900535"/>
              <a:ext cx="21167" cy="28222"/>
            </a:xfrm>
            <a:custGeom>
              <a:avLst/>
              <a:gdLst>
                <a:gd name="connsiteX0" fmla="*/ 12065 w 21166"/>
                <a:gd name="connsiteY0" fmla="*/ 1643 h 28222"/>
                <a:gd name="connsiteX1" fmla="*/ 0 w 21166"/>
                <a:gd name="connsiteY1" fmla="*/ 8487 h 28222"/>
                <a:gd name="connsiteX2" fmla="*/ 11924 w 21166"/>
                <a:gd name="connsiteY2" fmla="*/ 29160 h 28222"/>
                <a:gd name="connsiteX3" fmla="*/ 23989 w 21166"/>
                <a:gd name="connsiteY3" fmla="*/ 22316 h 28222"/>
                <a:gd name="connsiteX4" fmla="*/ 12065 w 21166"/>
                <a:gd name="connsiteY4" fmla="*/ 1643 h 28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166" h="28222">
                  <a:moveTo>
                    <a:pt x="12065" y="1643"/>
                  </a:moveTo>
                  <a:cubicBezTo>
                    <a:pt x="5433" y="-2167"/>
                    <a:pt x="71" y="867"/>
                    <a:pt x="0" y="8487"/>
                  </a:cubicBezTo>
                  <a:cubicBezTo>
                    <a:pt x="0" y="16107"/>
                    <a:pt x="5362" y="25350"/>
                    <a:pt x="11924" y="29160"/>
                  </a:cubicBezTo>
                  <a:cubicBezTo>
                    <a:pt x="18556" y="32970"/>
                    <a:pt x="23918" y="29936"/>
                    <a:pt x="23989" y="22316"/>
                  </a:cubicBezTo>
                  <a:cubicBezTo>
                    <a:pt x="24059" y="14696"/>
                    <a:pt x="18697" y="5453"/>
                    <a:pt x="12065" y="1643"/>
                  </a:cubicBezTo>
                </a:path>
              </a:pathLst>
            </a:custGeom>
            <a:solidFill>
              <a:schemeClr val="accent1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36" name="Freeform: Shape 335">
              <a:extLst>
                <a:ext uri="{FF2B5EF4-FFF2-40B4-BE49-F238E27FC236}">
                  <a16:creationId xmlns:a16="http://schemas.microsoft.com/office/drawing/2014/main" xmlns="" id="{1D75E3FA-FCD7-4F11-8E8C-59B1A741A25B}"/>
                </a:ext>
              </a:extLst>
            </p:cNvPr>
            <p:cNvSpPr/>
            <p:nvPr/>
          </p:nvSpPr>
          <p:spPr>
            <a:xfrm>
              <a:off x="2882124" y="1904700"/>
              <a:ext cx="14111" cy="21167"/>
            </a:xfrm>
            <a:custGeom>
              <a:avLst/>
              <a:gdLst>
                <a:gd name="connsiteX0" fmla="*/ 8749 w 14111"/>
                <a:gd name="connsiteY0" fmla="*/ 1217 h 21166"/>
                <a:gd name="connsiteX1" fmla="*/ 0 w 14111"/>
                <a:gd name="connsiteY1" fmla="*/ 6226 h 21166"/>
                <a:gd name="connsiteX2" fmla="*/ 8749 w 14111"/>
                <a:gd name="connsiteY2" fmla="*/ 21325 h 21166"/>
                <a:gd name="connsiteX3" fmla="*/ 17498 w 14111"/>
                <a:gd name="connsiteY3" fmla="*/ 16316 h 21166"/>
                <a:gd name="connsiteX4" fmla="*/ 8749 w 14111"/>
                <a:gd name="connsiteY4" fmla="*/ 1217 h 21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11" h="21166">
                  <a:moveTo>
                    <a:pt x="8749" y="1217"/>
                  </a:moveTo>
                  <a:cubicBezTo>
                    <a:pt x="3951" y="-1605"/>
                    <a:pt x="0" y="652"/>
                    <a:pt x="0" y="6226"/>
                  </a:cubicBezTo>
                  <a:cubicBezTo>
                    <a:pt x="0" y="11800"/>
                    <a:pt x="3881" y="18573"/>
                    <a:pt x="8749" y="21325"/>
                  </a:cubicBezTo>
                  <a:cubicBezTo>
                    <a:pt x="13547" y="24147"/>
                    <a:pt x="17498" y="21889"/>
                    <a:pt x="17498" y="16316"/>
                  </a:cubicBezTo>
                  <a:cubicBezTo>
                    <a:pt x="17498" y="10742"/>
                    <a:pt x="13617" y="3968"/>
                    <a:pt x="8749" y="1217"/>
                  </a:cubicBezTo>
                </a:path>
              </a:pathLst>
            </a:custGeom>
            <a:solidFill>
              <a:srgbClr val="FFFFFF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37" name="Freeform: Shape 336">
              <a:extLst>
                <a:ext uri="{FF2B5EF4-FFF2-40B4-BE49-F238E27FC236}">
                  <a16:creationId xmlns:a16="http://schemas.microsoft.com/office/drawing/2014/main" xmlns="" id="{04182EF6-C8C1-450B-A0CB-6CA2896695CA}"/>
                </a:ext>
              </a:extLst>
            </p:cNvPr>
            <p:cNvSpPr/>
            <p:nvPr/>
          </p:nvSpPr>
          <p:spPr>
            <a:xfrm>
              <a:off x="2780947" y="1844513"/>
              <a:ext cx="21167" cy="28222"/>
            </a:xfrm>
            <a:custGeom>
              <a:avLst/>
              <a:gdLst>
                <a:gd name="connsiteX0" fmla="*/ 12066 w 21166"/>
                <a:gd name="connsiteY0" fmla="*/ 1643 h 28222"/>
                <a:gd name="connsiteX1" fmla="*/ 1 w 21166"/>
                <a:gd name="connsiteY1" fmla="*/ 8487 h 28222"/>
                <a:gd name="connsiteX2" fmla="*/ 11925 w 21166"/>
                <a:gd name="connsiteY2" fmla="*/ 29160 h 28222"/>
                <a:gd name="connsiteX3" fmla="*/ 23990 w 21166"/>
                <a:gd name="connsiteY3" fmla="*/ 22316 h 28222"/>
                <a:gd name="connsiteX4" fmla="*/ 12066 w 21166"/>
                <a:gd name="connsiteY4" fmla="*/ 1643 h 28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166" h="28222">
                  <a:moveTo>
                    <a:pt x="12066" y="1643"/>
                  </a:moveTo>
                  <a:cubicBezTo>
                    <a:pt x="5433" y="-2167"/>
                    <a:pt x="71" y="867"/>
                    <a:pt x="1" y="8487"/>
                  </a:cubicBezTo>
                  <a:cubicBezTo>
                    <a:pt x="-70" y="16107"/>
                    <a:pt x="5363" y="25350"/>
                    <a:pt x="11925" y="29160"/>
                  </a:cubicBezTo>
                  <a:cubicBezTo>
                    <a:pt x="18557" y="32970"/>
                    <a:pt x="23919" y="29936"/>
                    <a:pt x="23990" y="22316"/>
                  </a:cubicBezTo>
                  <a:cubicBezTo>
                    <a:pt x="24060" y="14696"/>
                    <a:pt x="18698" y="5524"/>
                    <a:pt x="12066" y="1643"/>
                  </a:cubicBezTo>
                </a:path>
              </a:pathLst>
            </a:custGeom>
            <a:solidFill>
              <a:schemeClr val="accent1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38" name="Freeform: Shape 337">
              <a:extLst>
                <a:ext uri="{FF2B5EF4-FFF2-40B4-BE49-F238E27FC236}">
                  <a16:creationId xmlns:a16="http://schemas.microsoft.com/office/drawing/2014/main" xmlns="" id="{04995457-619F-471A-A2AE-C23A1B3AB579}"/>
                </a:ext>
              </a:extLst>
            </p:cNvPr>
            <p:cNvSpPr/>
            <p:nvPr/>
          </p:nvSpPr>
          <p:spPr>
            <a:xfrm>
              <a:off x="2784264" y="1848679"/>
              <a:ext cx="14111" cy="21167"/>
            </a:xfrm>
            <a:custGeom>
              <a:avLst/>
              <a:gdLst>
                <a:gd name="connsiteX0" fmla="*/ 8749 w 14111"/>
                <a:gd name="connsiteY0" fmla="*/ 1217 h 21166"/>
                <a:gd name="connsiteX1" fmla="*/ 0 w 14111"/>
                <a:gd name="connsiteY1" fmla="*/ 6226 h 21166"/>
                <a:gd name="connsiteX2" fmla="*/ 8749 w 14111"/>
                <a:gd name="connsiteY2" fmla="*/ 21325 h 21166"/>
                <a:gd name="connsiteX3" fmla="*/ 17498 w 14111"/>
                <a:gd name="connsiteY3" fmla="*/ 16316 h 21166"/>
                <a:gd name="connsiteX4" fmla="*/ 8749 w 14111"/>
                <a:gd name="connsiteY4" fmla="*/ 1217 h 21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11" h="21166">
                  <a:moveTo>
                    <a:pt x="8749" y="1217"/>
                  </a:moveTo>
                  <a:cubicBezTo>
                    <a:pt x="3951" y="-1605"/>
                    <a:pt x="0" y="652"/>
                    <a:pt x="0" y="6226"/>
                  </a:cubicBezTo>
                  <a:cubicBezTo>
                    <a:pt x="0" y="11800"/>
                    <a:pt x="3881" y="18573"/>
                    <a:pt x="8749" y="21325"/>
                  </a:cubicBezTo>
                  <a:cubicBezTo>
                    <a:pt x="13547" y="24147"/>
                    <a:pt x="17498" y="21889"/>
                    <a:pt x="17498" y="16316"/>
                  </a:cubicBezTo>
                  <a:cubicBezTo>
                    <a:pt x="17498" y="10742"/>
                    <a:pt x="13547" y="4039"/>
                    <a:pt x="8749" y="1217"/>
                  </a:cubicBezTo>
                </a:path>
              </a:pathLst>
            </a:custGeom>
            <a:solidFill>
              <a:srgbClr val="FFFFFF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39" name="Freeform: Shape 338">
              <a:extLst>
                <a:ext uri="{FF2B5EF4-FFF2-40B4-BE49-F238E27FC236}">
                  <a16:creationId xmlns:a16="http://schemas.microsoft.com/office/drawing/2014/main" xmlns="" id="{D0EEE957-B560-4084-BCE9-B3219EFB0D30}"/>
                </a:ext>
              </a:extLst>
            </p:cNvPr>
            <p:cNvSpPr/>
            <p:nvPr/>
          </p:nvSpPr>
          <p:spPr>
            <a:xfrm>
              <a:off x="2948094" y="1946587"/>
              <a:ext cx="28222" cy="35278"/>
            </a:xfrm>
            <a:custGeom>
              <a:avLst/>
              <a:gdLst>
                <a:gd name="connsiteX0" fmla="*/ 15522 w 28222"/>
                <a:gd name="connsiteY0" fmla="*/ 2157 h 35277"/>
                <a:gd name="connsiteX1" fmla="*/ 0 w 28222"/>
                <a:gd name="connsiteY1" fmla="*/ 29039 h 35277"/>
                <a:gd name="connsiteX2" fmla="*/ 15593 w 28222"/>
                <a:gd name="connsiteY2" fmla="*/ 37929 h 35277"/>
                <a:gd name="connsiteX3" fmla="*/ 31115 w 28222"/>
                <a:gd name="connsiteY3" fmla="*/ 11047 h 35277"/>
                <a:gd name="connsiteX4" fmla="*/ 15522 w 28222"/>
                <a:gd name="connsiteY4" fmla="*/ 2157 h 35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222" h="35277">
                  <a:moveTo>
                    <a:pt x="15522" y="2157"/>
                  </a:moveTo>
                  <a:cubicBezTo>
                    <a:pt x="6914" y="7096"/>
                    <a:pt x="0" y="19161"/>
                    <a:pt x="0" y="29039"/>
                  </a:cubicBezTo>
                  <a:cubicBezTo>
                    <a:pt x="0" y="38917"/>
                    <a:pt x="6985" y="42868"/>
                    <a:pt x="15593" y="37929"/>
                  </a:cubicBezTo>
                  <a:cubicBezTo>
                    <a:pt x="24201" y="32990"/>
                    <a:pt x="31115" y="20925"/>
                    <a:pt x="31115" y="11047"/>
                  </a:cubicBezTo>
                  <a:cubicBezTo>
                    <a:pt x="31115" y="1169"/>
                    <a:pt x="24130" y="-2852"/>
                    <a:pt x="15522" y="2157"/>
                  </a:cubicBezTo>
                </a:path>
              </a:pathLst>
            </a:custGeom>
            <a:solidFill>
              <a:schemeClr val="accent2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40" name="Freeform: Shape 339">
              <a:extLst>
                <a:ext uri="{FF2B5EF4-FFF2-40B4-BE49-F238E27FC236}">
                  <a16:creationId xmlns:a16="http://schemas.microsoft.com/office/drawing/2014/main" xmlns="" id="{51B5840B-14D6-4386-BD72-177CB10641D7}"/>
                </a:ext>
              </a:extLst>
            </p:cNvPr>
            <p:cNvSpPr/>
            <p:nvPr/>
          </p:nvSpPr>
          <p:spPr>
            <a:xfrm>
              <a:off x="2814673" y="1700812"/>
              <a:ext cx="134056" cy="141111"/>
            </a:xfrm>
            <a:custGeom>
              <a:avLst/>
              <a:gdLst>
                <a:gd name="connsiteX0" fmla="*/ 0 w 134055"/>
                <a:gd name="connsiteY0" fmla="*/ 64135 h 141111"/>
                <a:gd name="connsiteX1" fmla="*/ 136031 w 134055"/>
                <a:gd name="connsiteY1" fmla="*/ 143157 h 141111"/>
                <a:gd name="connsiteX2" fmla="*/ 136031 w 134055"/>
                <a:gd name="connsiteY2" fmla="*/ 79022 h 141111"/>
                <a:gd name="connsiteX3" fmla="*/ 917 w 134055"/>
                <a:gd name="connsiteY3" fmla="*/ 494 h 141111"/>
                <a:gd name="connsiteX4" fmla="*/ 0 w 134055"/>
                <a:gd name="connsiteY4" fmla="*/ 0 h 141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055" h="141111">
                  <a:moveTo>
                    <a:pt x="0" y="64135"/>
                  </a:moveTo>
                  <a:lnTo>
                    <a:pt x="136031" y="143157"/>
                  </a:lnTo>
                  <a:lnTo>
                    <a:pt x="136031" y="79022"/>
                  </a:lnTo>
                  <a:lnTo>
                    <a:pt x="917" y="4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41" name="Freeform: Shape 340">
              <a:extLst>
                <a:ext uri="{FF2B5EF4-FFF2-40B4-BE49-F238E27FC236}">
                  <a16:creationId xmlns:a16="http://schemas.microsoft.com/office/drawing/2014/main" xmlns="" id="{B23D7E78-AF52-4C22-9978-4376D67D6D45}"/>
                </a:ext>
              </a:extLst>
            </p:cNvPr>
            <p:cNvSpPr/>
            <p:nvPr/>
          </p:nvSpPr>
          <p:spPr>
            <a:xfrm>
              <a:off x="2794353" y="1882704"/>
              <a:ext cx="84667" cy="49389"/>
            </a:xfrm>
            <a:custGeom>
              <a:avLst/>
              <a:gdLst>
                <a:gd name="connsiteX0" fmla="*/ 0 w 84666"/>
                <a:gd name="connsiteY0" fmla="*/ 0 h 49388"/>
                <a:gd name="connsiteX1" fmla="*/ 85513 w 84666"/>
                <a:gd name="connsiteY1" fmla="*/ 49671 h 49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4666" h="49388">
                  <a:moveTo>
                    <a:pt x="0" y="0"/>
                  </a:moveTo>
                  <a:lnTo>
                    <a:pt x="85513" y="49671"/>
                  </a:lnTo>
                </a:path>
              </a:pathLst>
            </a:custGeom>
            <a:ln w="7047" cap="rnd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42" name="Freeform: Shape 341">
              <a:extLst>
                <a:ext uri="{FF2B5EF4-FFF2-40B4-BE49-F238E27FC236}">
                  <a16:creationId xmlns:a16="http://schemas.microsoft.com/office/drawing/2014/main" xmlns="" id="{079A131B-62E9-4006-9557-4D78BC0CD8B4}"/>
                </a:ext>
              </a:extLst>
            </p:cNvPr>
            <p:cNvSpPr/>
            <p:nvPr/>
          </p:nvSpPr>
          <p:spPr>
            <a:xfrm>
              <a:off x="2794353" y="1893217"/>
              <a:ext cx="84667" cy="49389"/>
            </a:xfrm>
            <a:custGeom>
              <a:avLst/>
              <a:gdLst>
                <a:gd name="connsiteX0" fmla="*/ 0 w 84666"/>
                <a:gd name="connsiteY0" fmla="*/ 0 h 49388"/>
                <a:gd name="connsiteX1" fmla="*/ 85513 w 84666"/>
                <a:gd name="connsiteY1" fmla="*/ 49742 h 49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4666" h="49388">
                  <a:moveTo>
                    <a:pt x="0" y="0"/>
                  </a:moveTo>
                  <a:lnTo>
                    <a:pt x="85513" y="49742"/>
                  </a:lnTo>
                </a:path>
              </a:pathLst>
            </a:custGeom>
            <a:ln w="7047" cap="rnd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43" name="Freeform: Shape 342">
              <a:extLst>
                <a:ext uri="{FF2B5EF4-FFF2-40B4-BE49-F238E27FC236}">
                  <a16:creationId xmlns:a16="http://schemas.microsoft.com/office/drawing/2014/main" xmlns="" id="{75306062-A7B3-403A-B9AE-553018C22F34}"/>
                </a:ext>
              </a:extLst>
            </p:cNvPr>
            <p:cNvSpPr/>
            <p:nvPr/>
          </p:nvSpPr>
          <p:spPr>
            <a:xfrm>
              <a:off x="3121801" y="1661513"/>
              <a:ext cx="42333" cy="70556"/>
            </a:xfrm>
            <a:custGeom>
              <a:avLst/>
              <a:gdLst>
                <a:gd name="connsiteX0" fmla="*/ 45508 w 42333"/>
                <a:gd name="connsiteY0" fmla="*/ 0 h 70555"/>
                <a:gd name="connsiteX1" fmla="*/ 45508 w 42333"/>
                <a:gd name="connsiteY1" fmla="*/ 45579 h 70555"/>
                <a:gd name="connsiteX2" fmla="*/ 40217 w 42333"/>
                <a:gd name="connsiteY2" fmla="*/ 54610 h 70555"/>
                <a:gd name="connsiteX3" fmla="*/ 141 w 42333"/>
                <a:gd name="connsiteY3" fmla="*/ 76976 h 70555"/>
                <a:gd name="connsiteX4" fmla="*/ 0 w 42333"/>
                <a:gd name="connsiteY4" fmla="*/ 30974 h 70555"/>
                <a:gd name="connsiteX5" fmla="*/ 4092 w 42333"/>
                <a:gd name="connsiteY5" fmla="*/ 23848 h 70555"/>
                <a:gd name="connsiteX6" fmla="*/ 45508 w 42333"/>
                <a:gd name="connsiteY6" fmla="*/ 0 h 70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2333" h="70555">
                  <a:moveTo>
                    <a:pt x="45508" y="0"/>
                  </a:moveTo>
                  <a:lnTo>
                    <a:pt x="45508" y="45579"/>
                  </a:lnTo>
                  <a:cubicBezTo>
                    <a:pt x="45508" y="49318"/>
                    <a:pt x="43533" y="52776"/>
                    <a:pt x="40217" y="54610"/>
                  </a:cubicBezTo>
                  <a:lnTo>
                    <a:pt x="141" y="76976"/>
                  </a:lnTo>
                  <a:lnTo>
                    <a:pt x="0" y="30974"/>
                  </a:lnTo>
                  <a:cubicBezTo>
                    <a:pt x="0" y="28363"/>
                    <a:pt x="1834" y="25188"/>
                    <a:pt x="4092" y="23848"/>
                  </a:cubicBezTo>
                  <a:lnTo>
                    <a:pt x="45508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44" name="Freeform: Shape 343">
              <a:extLst>
                <a:ext uri="{FF2B5EF4-FFF2-40B4-BE49-F238E27FC236}">
                  <a16:creationId xmlns:a16="http://schemas.microsoft.com/office/drawing/2014/main" xmlns="" id="{F23F922F-D8D3-470E-982B-754FCE449F99}"/>
                </a:ext>
              </a:extLst>
            </p:cNvPr>
            <p:cNvSpPr/>
            <p:nvPr/>
          </p:nvSpPr>
          <p:spPr>
            <a:xfrm>
              <a:off x="3190946" y="1584678"/>
              <a:ext cx="105833" cy="105833"/>
            </a:xfrm>
            <a:custGeom>
              <a:avLst/>
              <a:gdLst>
                <a:gd name="connsiteX0" fmla="*/ 109573 w 105833"/>
                <a:gd name="connsiteY0" fmla="*/ 0 h 105833"/>
                <a:gd name="connsiteX1" fmla="*/ 109573 w 105833"/>
                <a:gd name="connsiteY1" fmla="*/ 45579 h 105833"/>
                <a:gd name="connsiteX2" fmla="*/ 104281 w 105833"/>
                <a:gd name="connsiteY2" fmla="*/ 54610 h 105833"/>
                <a:gd name="connsiteX3" fmla="*/ 141 w 105833"/>
                <a:gd name="connsiteY3" fmla="*/ 112748 h 105833"/>
                <a:gd name="connsiteX4" fmla="*/ 0 w 105833"/>
                <a:gd name="connsiteY4" fmla="*/ 67874 h 105833"/>
                <a:gd name="connsiteX5" fmla="*/ 4092 w 105833"/>
                <a:gd name="connsiteY5" fmla="*/ 60748 h 105833"/>
                <a:gd name="connsiteX6" fmla="*/ 109573 w 105833"/>
                <a:gd name="connsiteY6" fmla="*/ 0 h 105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5833" h="105833">
                  <a:moveTo>
                    <a:pt x="109573" y="0"/>
                  </a:moveTo>
                  <a:lnTo>
                    <a:pt x="109573" y="45579"/>
                  </a:lnTo>
                  <a:cubicBezTo>
                    <a:pt x="109573" y="49318"/>
                    <a:pt x="107597" y="52776"/>
                    <a:pt x="104281" y="54610"/>
                  </a:cubicBezTo>
                  <a:lnTo>
                    <a:pt x="141" y="112748"/>
                  </a:lnTo>
                  <a:lnTo>
                    <a:pt x="0" y="67874"/>
                  </a:lnTo>
                  <a:cubicBezTo>
                    <a:pt x="0" y="65264"/>
                    <a:pt x="1834" y="62089"/>
                    <a:pt x="4092" y="60748"/>
                  </a:cubicBezTo>
                  <a:lnTo>
                    <a:pt x="109573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45" name="Freeform: Shape 344">
              <a:extLst>
                <a:ext uri="{FF2B5EF4-FFF2-40B4-BE49-F238E27FC236}">
                  <a16:creationId xmlns:a16="http://schemas.microsoft.com/office/drawing/2014/main" xmlns="" id="{E94007B5-1991-4CB3-B375-5FE848128FBB}"/>
                </a:ext>
              </a:extLst>
            </p:cNvPr>
            <p:cNvSpPr/>
            <p:nvPr/>
          </p:nvSpPr>
          <p:spPr>
            <a:xfrm>
              <a:off x="3191016" y="1697426"/>
              <a:ext cx="7056" cy="7056"/>
            </a:xfrm>
            <a:custGeom>
              <a:avLst/>
              <a:gdLst>
                <a:gd name="connsiteX0" fmla="*/ 141 w 0"/>
                <a:gd name="connsiteY0" fmla="*/ 0 h 0"/>
                <a:gd name="connsiteX1" fmla="*/ 0 w 0"/>
                <a:gd name="connsiteY1" fmla="*/ 71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>
                  <a:moveTo>
                    <a:pt x="141" y="0"/>
                  </a:moveTo>
                  <a:lnTo>
                    <a:pt x="0" y="71"/>
                  </a:lnTo>
                </a:path>
              </a:pathLst>
            </a:custGeom>
            <a:ln w="7047" cap="flat">
              <a:solidFill>
                <a:srgbClr val="6764B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46" name="Freeform: Shape 345">
              <a:extLst>
                <a:ext uri="{FF2B5EF4-FFF2-40B4-BE49-F238E27FC236}">
                  <a16:creationId xmlns:a16="http://schemas.microsoft.com/office/drawing/2014/main" xmlns="" id="{F4E4EED9-2733-4A6A-8760-CB8421C32CFC}"/>
                </a:ext>
              </a:extLst>
            </p:cNvPr>
            <p:cNvSpPr/>
            <p:nvPr/>
          </p:nvSpPr>
          <p:spPr>
            <a:xfrm>
              <a:off x="3030855" y="1756410"/>
              <a:ext cx="42333" cy="148167"/>
            </a:xfrm>
            <a:custGeom>
              <a:avLst/>
              <a:gdLst>
                <a:gd name="connsiteX0" fmla="*/ 46708 w 42333"/>
                <a:gd name="connsiteY0" fmla="*/ 0 h 148166"/>
                <a:gd name="connsiteX1" fmla="*/ 46708 w 42333"/>
                <a:gd name="connsiteY1" fmla="*/ 126435 h 148166"/>
                <a:gd name="connsiteX2" fmla="*/ 0 w 42333"/>
                <a:gd name="connsiteY2" fmla="*/ 154376 h 148166"/>
                <a:gd name="connsiteX3" fmla="*/ 0 w 42333"/>
                <a:gd name="connsiteY3" fmla="*/ 146685 h 148166"/>
                <a:gd name="connsiteX4" fmla="*/ 41698 w 42333"/>
                <a:gd name="connsiteY4" fmla="*/ 122202 h 148166"/>
                <a:gd name="connsiteX5" fmla="*/ 41698 w 42333"/>
                <a:gd name="connsiteY5" fmla="*/ 2893 h 148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333" h="148166">
                  <a:moveTo>
                    <a:pt x="46708" y="0"/>
                  </a:moveTo>
                  <a:lnTo>
                    <a:pt x="46708" y="126435"/>
                  </a:lnTo>
                  <a:lnTo>
                    <a:pt x="0" y="154376"/>
                  </a:lnTo>
                  <a:lnTo>
                    <a:pt x="0" y="146685"/>
                  </a:lnTo>
                  <a:lnTo>
                    <a:pt x="41698" y="122202"/>
                  </a:lnTo>
                  <a:lnTo>
                    <a:pt x="41698" y="2893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47" name="Freeform: Shape 346">
              <a:extLst>
                <a:ext uri="{FF2B5EF4-FFF2-40B4-BE49-F238E27FC236}">
                  <a16:creationId xmlns:a16="http://schemas.microsoft.com/office/drawing/2014/main" xmlns="" id="{FEFD65AF-1983-483F-A83F-A894BE445057}"/>
                </a:ext>
              </a:extLst>
            </p:cNvPr>
            <p:cNvSpPr/>
            <p:nvPr/>
          </p:nvSpPr>
          <p:spPr>
            <a:xfrm>
              <a:off x="3030644" y="1816171"/>
              <a:ext cx="35278" cy="84667"/>
            </a:xfrm>
            <a:custGeom>
              <a:avLst/>
              <a:gdLst>
                <a:gd name="connsiteX0" fmla="*/ 41910 w 35277"/>
                <a:gd name="connsiteY0" fmla="*/ 0 h 84666"/>
                <a:gd name="connsiteX1" fmla="*/ 41910 w 35277"/>
                <a:gd name="connsiteY1" fmla="*/ 62442 h 84666"/>
                <a:gd name="connsiteX2" fmla="*/ 212 w 35277"/>
                <a:gd name="connsiteY2" fmla="*/ 86925 h 84666"/>
                <a:gd name="connsiteX3" fmla="*/ 141 w 35277"/>
                <a:gd name="connsiteY3" fmla="*/ 80151 h 84666"/>
                <a:gd name="connsiteX4" fmla="*/ 0 w 35277"/>
                <a:gd name="connsiteY4" fmla="*/ 24553 h 84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277" h="84666">
                  <a:moveTo>
                    <a:pt x="41910" y="0"/>
                  </a:moveTo>
                  <a:lnTo>
                    <a:pt x="41910" y="62442"/>
                  </a:lnTo>
                  <a:lnTo>
                    <a:pt x="212" y="86925"/>
                  </a:lnTo>
                  <a:lnTo>
                    <a:pt x="141" y="80151"/>
                  </a:lnTo>
                  <a:lnTo>
                    <a:pt x="0" y="24553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48" name="Freeform: Shape 347">
              <a:extLst>
                <a:ext uri="{FF2B5EF4-FFF2-40B4-BE49-F238E27FC236}">
                  <a16:creationId xmlns:a16="http://schemas.microsoft.com/office/drawing/2014/main" xmlns="" id="{1C93B450-2130-4C49-927B-A7E83C251DEE}"/>
                </a:ext>
              </a:extLst>
            </p:cNvPr>
            <p:cNvSpPr/>
            <p:nvPr/>
          </p:nvSpPr>
          <p:spPr>
            <a:xfrm>
              <a:off x="3030644" y="1809186"/>
              <a:ext cx="35278" cy="28222"/>
            </a:xfrm>
            <a:custGeom>
              <a:avLst/>
              <a:gdLst>
                <a:gd name="connsiteX0" fmla="*/ 41910 w 35277"/>
                <a:gd name="connsiteY0" fmla="*/ 0 h 28222"/>
                <a:gd name="connsiteX1" fmla="*/ 41910 w 35277"/>
                <a:gd name="connsiteY1" fmla="*/ 6985 h 28222"/>
                <a:gd name="connsiteX2" fmla="*/ 0 w 35277"/>
                <a:gd name="connsiteY2" fmla="*/ 31538 h 28222"/>
                <a:gd name="connsiteX3" fmla="*/ 0 w 35277"/>
                <a:gd name="connsiteY3" fmla="*/ 24694 h 28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277" h="28222">
                  <a:moveTo>
                    <a:pt x="41910" y="0"/>
                  </a:moveTo>
                  <a:lnTo>
                    <a:pt x="41910" y="6985"/>
                  </a:lnTo>
                  <a:lnTo>
                    <a:pt x="0" y="31538"/>
                  </a:lnTo>
                  <a:lnTo>
                    <a:pt x="0" y="24694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49" name="Freeform: Shape 348">
              <a:extLst>
                <a:ext uri="{FF2B5EF4-FFF2-40B4-BE49-F238E27FC236}">
                  <a16:creationId xmlns:a16="http://schemas.microsoft.com/office/drawing/2014/main" xmlns="" id="{4B6F3344-8351-4A11-9E88-72DBA1B19D60}"/>
                </a:ext>
              </a:extLst>
            </p:cNvPr>
            <p:cNvSpPr/>
            <p:nvPr/>
          </p:nvSpPr>
          <p:spPr>
            <a:xfrm>
              <a:off x="3030432" y="1759303"/>
              <a:ext cx="35278" cy="70556"/>
            </a:xfrm>
            <a:custGeom>
              <a:avLst/>
              <a:gdLst>
                <a:gd name="connsiteX0" fmla="*/ 42122 w 35277"/>
                <a:gd name="connsiteY0" fmla="*/ 0 h 70555"/>
                <a:gd name="connsiteX1" fmla="*/ 42122 w 35277"/>
                <a:gd name="connsiteY1" fmla="*/ 49953 h 70555"/>
                <a:gd name="connsiteX2" fmla="*/ 141 w 35277"/>
                <a:gd name="connsiteY2" fmla="*/ 74577 h 70555"/>
                <a:gd name="connsiteX3" fmla="*/ 0 w 35277"/>
                <a:gd name="connsiteY3" fmla="*/ 28998 h 70555"/>
                <a:gd name="connsiteX4" fmla="*/ 4092 w 35277"/>
                <a:gd name="connsiteY4" fmla="*/ 21943 h 70555"/>
                <a:gd name="connsiteX5" fmla="*/ 42122 w 35277"/>
                <a:gd name="connsiteY5" fmla="*/ 0 h 70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277" h="70555">
                  <a:moveTo>
                    <a:pt x="42122" y="0"/>
                  </a:moveTo>
                  <a:lnTo>
                    <a:pt x="42122" y="49953"/>
                  </a:lnTo>
                  <a:lnTo>
                    <a:pt x="141" y="74577"/>
                  </a:lnTo>
                  <a:lnTo>
                    <a:pt x="0" y="28998"/>
                  </a:lnTo>
                  <a:cubicBezTo>
                    <a:pt x="0" y="26388"/>
                    <a:pt x="1834" y="23283"/>
                    <a:pt x="4092" y="21943"/>
                  </a:cubicBezTo>
                  <a:lnTo>
                    <a:pt x="42122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50" name="Freeform: Shape 349">
              <a:extLst>
                <a:ext uri="{FF2B5EF4-FFF2-40B4-BE49-F238E27FC236}">
                  <a16:creationId xmlns:a16="http://schemas.microsoft.com/office/drawing/2014/main" xmlns="" id="{F2652122-89EF-42E4-BEE5-0907FB80A2E4}"/>
                </a:ext>
              </a:extLst>
            </p:cNvPr>
            <p:cNvSpPr/>
            <p:nvPr/>
          </p:nvSpPr>
          <p:spPr>
            <a:xfrm>
              <a:off x="3030644" y="1840724"/>
              <a:ext cx="7056" cy="7056"/>
            </a:xfrm>
            <a:custGeom>
              <a:avLst/>
              <a:gdLst>
                <a:gd name="connsiteX0" fmla="*/ 0 w 0"/>
                <a:gd name="connsiteY0" fmla="*/ 0 h 0"/>
                <a:gd name="connsiteX1" fmla="*/ 0 w 0"/>
                <a:gd name="connsiteY1" fmla="*/ 71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>
                  <a:moveTo>
                    <a:pt x="0" y="0"/>
                  </a:moveTo>
                  <a:lnTo>
                    <a:pt x="0" y="71"/>
                  </a:lnTo>
                </a:path>
              </a:pathLst>
            </a:custGeom>
            <a:ln w="7047" cap="flat">
              <a:solidFill>
                <a:srgbClr val="FD9D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351" name="Freeform: Shape 350">
              <a:extLst>
                <a:ext uri="{FF2B5EF4-FFF2-40B4-BE49-F238E27FC236}">
                  <a16:creationId xmlns:a16="http://schemas.microsoft.com/office/drawing/2014/main" xmlns="" id="{FFBF87B5-5DBD-4B80-9680-677380C872FA}"/>
                </a:ext>
              </a:extLst>
            </p:cNvPr>
            <p:cNvSpPr/>
            <p:nvPr/>
          </p:nvSpPr>
          <p:spPr>
            <a:xfrm>
              <a:off x="3021260" y="1896322"/>
              <a:ext cx="7056" cy="7056"/>
            </a:xfrm>
            <a:custGeom>
              <a:avLst/>
              <a:gdLst>
                <a:gd name="connsiteX0" fmla="*/ 9525 w 7055"/>
                <a:gd name="connsiteY0" fmla="*/ 0 h 7055"/>
                <a:gd name="connsiteX1" fmla="*/ 0 w 7055"/>
                <a:gd name="connsiteY1" fmla="*/ 5503 h 7055"/>
                <a:gd name="connsiteX2" fmla="*/ 9596 w 7055"/>
                <a:gd name="connsiteY2" fmla="*/ 11077 h 7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5" h="7055">
                  <a:moveTo>
                    <a:pt x="9525" y="0"/>
                  </a:moveTo>
                  <a:lnTo>
                    <a:pt x="0" y="5503"/>
                  </a:lnTo>
                  <a:lnTo>
                    <a:pt x="9596" y="11077"/>
                  </a:lnTo>
                  <a:close/>
                </a:path>
              </a:pathLst>
            </a:custGeom>
            <a:solidFill>
              <a:schemeClr val="accent1"/>
            </a:solidFill>
            <a:ln w="7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grpSp>
          <p:nvGrpSpPr>
            <p:cNvPr id="352" name="Graphic 3">
              <a:extLst>
                <a:ext uri="{FF2B5EF4-FFF2-40B4-BE49-F238E27FC236}">
                  <a16:creationId xmlns:a16="http://schemas.microsoft.com/office/drawing/2014/main" xmlns="" id="{6913CF91-0EBC-4147-9A90-DA522D5BC3FB}"/>
                </a:ext>
              </a:extLst>
            </p:cNvPr>
            <p:cNvGrpSpPr/>
            <p:nvPr/>
          </p:nvGrpSpPr>
          <p:grpSpPr>
            <a:xfrm>
              <a:off x="2825882" y="1732540"/>
              <a:ext cx="28222" cy="28222"/>
              <a:chOff x="2825882" y="1732540"/>
              <a:chExt cx="28222" cy="28222"/>
            </a:xfrm>
            <a:solidFill>
              <a:srgbClr val="FFFFFF"/>
            </a:solidFill>
          </p:grpSpPr>
          <p:sp>
            <p:nvSpPr>
              <p:cNvPr id="357" name="Freeform: Shape 356">
                <a:extLst>
                  <a:ext uri="{FF2B5EF4-FFF2-40B4-BE49-F238E27FC236}">
                    <a16:creationId xmlns:a16="http://schemas.microsoft.com/office/drawing/2014/main" xmlns="" id="{527452B5-730F-495E-B00A-5955BBFC47C1}"/>
                  </a:ext>
                </a:extLst>
              </p:cNvPr>
              <p:cNvSpPr/>
              <p:nvPr/>
            </p:nvSpPr>
            <p:spPr>
              <a:xfrm>
                <a:off x="2829666" y="1758505"/>
                <a:ext cx="7056" cy="7056"/>
              </a:xfrm>
              <a:custGeom>
                <a:avLst/>
                <a:gdLst>
                  <a:gd name="connsiteX0" fmla="*/ 5256 w 7055"/>
                  <a:gd name="connsiteY0" fmla="*/ 234 h 0"/>
                  <a:gd name="connsiteX1" fmla="*/ 4057 w 7055"/>
                  <a:gd name="connsiteY1" fmla="*/ 93 h 0"/>
                  <a:gd name="connsiteX2" fmla="*/ 529 w 7055"/>
                  <a:gd name="connsiteY2" fmla="*/ 2139 h 0"/>
                  <a:gd name="connsiteX3" fmla="*/ 529 w 7055"/>
                  <a:gd name="connsiteY3" fmla="*/ 4961 h 0"/>
                  <a:gd name="connsiteX4" fmla="*/ 1729 w 7055"/>
                  <a:gd name="connsiteY4" fmla="*/ 6231 h 0"/>
                  <a:gd name="connsiteX5" fmla="*/ 2928 w 7055"/>
                  <a:gd name="connsiteY5" fmla="*/ 6372 h 0"/>
                  <a:gd name="connsiteX6" fmla="*/ 6526 w 7055"/>
                  <a:gd name="connsiteY6" fmla="*/ 4326 h 0"/>
                  <a:gd name="connsiteX7" fmla="*/ 6526 w 7055"/>
                  <a:gd name="connsiteY7" fmla="*/ 1574 h 0"/>
                  <a:gd name="connsiteX8" fmla="*/ 5256 w 7055"/>
                  <a:gd name="connsiteY8" fmla="*/ 234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055">
                    <a:moveTo>
                      <a:pt x="5256" y="234"/>
                    </a:moveTo>
                    <a:cubicBezTo>
                      <a:pt x="4833" y="-48"/>
                      <a:pt x="4410" y="-48"/>
                      <a:pt x="4057" y="93"/>
                    </a:cubicBezTo>
                    <a:lnTo>
                      <a:pt x="529" y="2139"/>
                    </a:lnTo>
                    <a:cubicBezTo>
                      <a:pt x="-176" y="2492"/>
                      <a:pt x="-176" y="3762"/>
                      <a:pt x="529" y="4961"/>
                    </a:cubicBezTo>
                    <a:cubicBezTo>
                      <a:pt x="882" y="5526"/>
                      <a:pt x="1305" y="5949"/>
                      <a:pt x="1729" y="6231"/>
                    </a:cubicBezTo>
                    <a:cubicBezTo>
                      <a:pt x="2152" y="6513"/>
                      <a:pt x="2575" y="6513"/>
                      <a:pt x="2928" y="6372"/>
                    </a:cubicBezTo>
                    <a:lnTo>
                      <a:pt x="6526" y="4326"/>
                    </a:lnTo>
                    <a:cubicBezTo>
                      <a:pt x="7232" y="3973"/>
                      <a:pt x="7232" y="2703"/>
                      <a:pt x="6526" y="1574"/>
                    </a:cubicBezTo>
                    <a:cubicBezTo>
                      <a:pt x="6174" y="939"/>
                      <a:pt x="5680" y="446"/>
                      <a:pt x="5256" y="234"/>
                    </a:cubicBezTo>
                  </a:path>
                </a:pathLst>
              </a:custGeom>
              <a:solidFill>
                <a:srgbClr val="FFFFFF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58" name="Freeform: Shape 357">
                <a:extLst>
                  <a:ext uri="{FF2B5EF4-FFF2-40B4-BE49-F238E27FC236}">
                    <a16:creationId xmlns:a16="http://schemas.microsoft.com/office/drawing/2014/main" xmlns="" id="{2F481FCF-C3A0-4394-8887-9302ECA4D4F3}"/>
                  </a:ext>
                </a:extLst>
              </p:cNvPr>
              <p:cNvSpPr/>
              <p:nvPr/>
            </p:nvSpPr>
            <p:spPr>
              <a:xfrm>
                <a:off x="2838909" y="1747004"/>
                <a:ext cx="14111" cy="7056"/>
              </a:xfrm>
              <a:custGeom>
                <a:avLst/>
                <a:gdLst>
                  <a:gd name="connsiteX0" fmla="*/ 16263 w 14111"/>
                  <a:gd name="connsiteY0" fmla="*/ 234 h 7055"/>
                  <a:gd name="connsiteX1" fmla="*/ 15064 w 14111"/>
                  <a:gd name="connsiteY1" fmla="*/ 93 h 7055"/>
                  <a:gd name="connsiteX2" fmla="*/ 529 w 14111"/>
                  <a:gd name="connsiteY2" fmla="*/ 8418 h 7055"/>
                  <a:gd name="connsiteX3" fmla="*/ 529 w 14111"/>
                  <a:gd name="connsiteY3" fmla="*/ 11170 h 7055"/>
                  <a:gd name="connsiteX4" fmla="*/ 1729 w 14111"/>
                  <a:gd name="connsiteY4" fmla="*/ 12440 h 7055"/>
                  <a:gd name="connsiteX5" fmla="*/ 2928 w 14111"/>
                  <a:gd name="connsiteY5" fmla="*/ 12581 h 7055"/>
                  <a:gd name="connsiteX6" fmla="*/ 17463 w 14111"/>
                  <a:gd name="connsiteY6" fmla="*/ 4255 h 7055"/>
                  <a:gd name="connsiteX7" fmla="*/ 17463 w 14111"/>
                  <a:gd name="connsiteY7" fmla="*/ 1504 h 7055"/>
                  <a:gd name="connsiteX8" fmla="*/ 16263 w 14111"/>
                  <a:gd name="connsiteY8" fmla="*/ 234 h 7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111" h="7055">
                    <a:moveTo>
                      <a:pt x="16263" y="234"/>
                    </a:moveTo>
                    <a:cubicBezTo>
                      <a:pt x="15840" y="-48"/>
                      <a:pt x="15416" y="-48"/>
                      <a:pt x="15064" y="93"/>
                    </a:cubicBezTo>
                    <a:lnTo>
                      <a:pt x="529" y="8418"/>
                    </a:lnTo>
                    <a:cubicBezTo>
                      <a:pt x="-176" y="8771"/>
                      <a:pt x="-176" y="10041"/>
                      <a:pt x="529" y="11170"/>
                    </a:cubicBezTo>
                    <a:cubicBezTo>
                      <a:pt x="882" y="11734"/>
                      <a:pt x="1305" y="12228"/>
                      <a:pt x="1729" y="12440"/>
                    </a:cubicBezTo>
                    <a:cubicBezTo>
                      <a:pt x="2152" y="12722"/>
                      <a:pt x="2575" y="12722"/>
                      <a:pt x="2928" y="12581"/>
                    </a:cubicBezTo>
                    <a:lnTo>
                      <a:pt x="17463" y="4255"/>
                    </a:lnTo>
                    <a:cubicBezTo>
                      <a:pt x="18098" y="3903"/>
                      <a:pt x="18168" y="2633"/>
                      <a:pt x="17463" y="1504"/>
                    </a:cubicBezTo>
                    <a:cubicBezTo>
                      <a:pt x="17110" y="869"/>
                      <a:pt x="16686" y="445"/>
                      <a:pt x="16263" y="234"/>
                    </a:cubicBezTo>
                  </a:path>
                </a:pathLst>
              </a:custGeom>
              <a:solidFill>
                <a:srgbClr val="FFFFFF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59" name="Freeform: Shape 358">
                <a:extLst>
                  <a:ext uri="{FF2B5EF4-FFF2-40B4-BE49-F238E27FC236}">
                    <a16:creationId xmlns:a16="http://schemas.microsoft.com/office/drawing/2014/main" xmlns="" id="{632F0C47-53DF-447B-BAB6-52AEFA84B691}"/>
                  </a:ext>
                </a:extLst>
              </p:cNvPr>
              <p:cNvSpPr/>
              <p:nvPr/>
            </p:nvSpPr>
            <p:spPr>
              <a:xfrm>
                <a:off x="2825882" y="1732540"/>
                <a:ext cx="28222" cy="14111"/>
              </a:xfrm>
              <a:custGeom>
                <a:avLst/>
                <a:gdLst>
                  <a:gd name="connsiteX0" fmla="*/ 27455 w 28222"/>
                  <a:gd name="connsiteY0" fmla="*/ 234 h 14111"/>
                  <a:gd name="connsiteX1" fmla="*/ 26256 w 28222"/>
                  <a:gd name="connsiteY1" fmla="*/ 93 h 14111"/>
                  <a:gd name="connsiteX2" fmla="*/ 503 w 28222"/>
                  <a:gd name="connsiteY2" fmla="*/ 14768 h 14111"/>
                  <a:gd name="connsiteX3" fmla="*/ 503 w 28222"/>
                  <a:gd name="connsiteY3" fmla="*/ 17520 h 14111"/>
                  <a:gd name="connsiteX4" fmla="*/ 1702 w 28222"/>
                  <a:gd name="connsiteY4" fmla="*/ 18790 h 14111"/>
                  <a:gd name="connsiteX5" fmla="*/ 2902 w 28222"/>
                  <a:gd name="connsiteY5" fmla="*/ 18931 h 14111"/>
                  <a:gd name="connsiteX6" fmla="*/ 28655 w 28222"/>
                  <a:gd name="connsiteY6" fmla="*/ 4255 h 14111"/>
                  <a:gd name="connsiteX7" fmla="*/ 28655 w 28222"/>
                  <a:gd name="connsiteY7" fmla="*/ 1504 h 14111"/>
                  <a:gd name="connsiteX8" fmla="*/ 27455 w 28222"/>
                  <a:gd name="connsiteY8" fmla="*/ 234 h 141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222" h="14111">
                    <a:moveTo>
                      <a:pt x="27455" y="234"/>
                    </a:moveTo>
                    <a:cubicBezTo>
                      <a:pt x="27032" y="-48"/>
                      <a:pt x="26609" y="-48"/>
                      <a:pt x="26256" y="93"/>
                    </a:cubicBezTo>
                    <a:lnTo>
                      <a:pt x="503" y="14768"/>
                    </a:lnTo>
                    <a:cubicBezTo>
                      <a:pt x="-132" y="15121"/>
                      <a:pt x="-202" y="16391"/>
                      <a:pt x="503" y="17520"/>
                    </a:cubicBezTo>
                    <a:cubicBezTo>
                      <a:pt x="856" y="18084"/>
                      <a:pt x="1279" y="18508"/>
                      <a:pt x="1702" y="18790"/>
                    </a:cubicBezTo>
                    <a:cubicBezTo>
                      <a:pt x="2126" y="19072"/>
                      <a:pt x="2549" y="19072"/>
                      <a:pt x="2902" y="18931"/>
                    </a:cubicBezTo>
                    <a:lnTo>
                      <a:pt x="28655" y="4255"/>
                    </a:lnTo>
                    <a:cubicBezTo>
                      <a:pt x="29360" y="3903"/>
                      <a:pt x="29360" y="2633"/>
                      <a:pt x="28655" y="1504"/>
                    </a:cubicBezTo>
                    <a:cubicBezTo>
                      <a:pt x="28373" y="869"/>
                      <a:pt x="27879" y="445"/>
                      <a:pt x="27455" y="234"/>
                    </a:cubicBezTo>
                  </a:path>
                </a:pathLst>
              </a:custGeom>
              <a:solidFill>
                <a:srgbClr val="FFFFFF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</p:grpSp>
        <p:grpSp>
          <p:nvGrpSpPr>
            <p:cNvPr id="353" name="Graphic 3">
              <a:extLst>
                <a:ext uri="{FF2B5EF4-FFF2-40B4-BE49-F238E27FC236}">
                  <a16:creationId xmlns:a16="http://schemas.microsoft.com/office/drawing/2014/main" xmlns="" id="{5A319BFE-58D6-4AC0-827F-EE0DA0204B0D}"/>
                </a:ext>
              </a:extLst>
            </p:cNvPr>
            <p:cNvGrpSpPr/>
            <p:nvPr/>
          </p:nvGrpSpPr>
          <p:grpSpPr>
            <a:xfrm>
              <a:off x="2898484" y="1772404"/>
              <a:ext cx="28222" cy="28222"/>
              <a:chOff x="2898484" y="1772404"/>
              <a:chExt cx="28222" cy="28222"/>
            </a:xfrm>
            <a:solidFill>
              <a:srgbClr val="FFFFFF"/>
            </a:solidFill>
          </p:grpSpPr>
          <p:sp>
            <p:nvSpPr>
              <p:cNvPr id="354" name="Freeform: Shape 353">
                <a:extLst>
                  <a:ext uri="{FF2B5EF4-FFF2-40B4-BE49-F238E27FC236}">
                    <a16:creationId xmlns:a16="http://schemas.microsoft.com/office/drawing/2014/main" xmlns="" id="{C8F448D3-3F85-4767-BE8E-CD65A623CF4B}"/>
                  </a:ext>
                </a:extLst>
              </p:cNvPr>
              <p:cNvSpPr/>
              <p:nvPr/>
            </p:nvSpPr>
            <p:spPr>
              <a:xfrm>
                <a:off x="2902268" y="1798368"/>
                <a:ext cx="7056" cy="7056"/>
              </a:xfrm>
              <a:custGeom>
                <a:avLst/>
                <a:gdLst>
                  <a:gd name="connsiteX0" fmla="*/ 5256 w 7055"/>
                  <a:gd name="connsiteY0" fmla="*/ 234 h 0"/>
                  <a:gd name="connsiteX1" fmla="*/ 4057 w 7055"/>
                  <a:gd name="connsiteY1" fmla="*/ 93 h 0"/>
                  <a:gd name="connsiteX2" fmla="*/ 529 w 7055"/>
                  <a:gd name="connsiteY2" fmla="*/ 2139 h 0"/>
                  <a:gd name="connsiteX3" fmla="*/ 529 w 7055"/>
                  <a:gd name="connsiteY3" fmla="*/ 4961 h 0"/>
                  <a:gd name="connsiteX4" fmla="*/ 1729 w 7055"/>
                  <a:gd name="connsiteY4" fmla="*/ 6231 h 0"/>
                  <a:gd name="connsiteX5" fmla="*/ 2928 w 7055"/>
                  <a:gd name="connsiteY5" fmla="*/ 6372 h 0"/>
                  <a:gd name="connsiteX6" fmla="*/ 6526 w 7055"/>
                  <a:gd name="connsiteY6" fmla="*/ 4326 h 0"/>
                  <a:gd name="connsiteX7" fmla="*/ 6526 w 7055"/>
                  <a:gd name="connsiteY7" fmla="*/ 1574 h 0"/>
                  <a:gd name="connsiteX8" fmla="*/ 5256 w 7055"/>
                  <a:gd name="connsiteY8" fmla="*/ 234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055">
                    <a:moveTo>
                      <a:pt x="5256" y="234"/>
                    </a:moveTo>
                    <a:cubicBezTo>
                      <a:pt x="4833" y="-48"/>
                      <a:pt x="4410" y="-48"/>
                      <a:pt x="4057" y="93"/>
                    </a:cubicBezTo>
                    <a:lnTo>
                      <a:pt x="529" y="2139"/>
                    </a:lnTo>
                    <a:cubicBezTo>
                      <a:pt x="-176" y="2492"/>
                      <a:pt x="-176" y="3762"/>
                      <a:pt x="529" y="4961"/>
                    </a:cubicBezTo>
                    <a:cubicBezTo>
                      <a:pt x="882" y="5525"/>
                      <a:pt x="1305" y="5949"/>
                      <a:pt x="1729" y="6231"/>
                    </a:cubicBezTo>
                    <a:cubicBezTo>
                      <a:pt x="2152" y="6513"/>
                      <a:pt x="2575" y="6513"/>
                      <a:pt x="2928" y="6372"/>
                    </a:cubicBezTo>
                    <a:lnTo>
                      <a:pt x="6526" y="4326"/>
                    </a:lnTo>
                    <a:cubicBezTo>
                      <a:pt x="7232" y="3973"/>
                      <a:pt x="7232" y="2703"/>
                      <a:pt x="6526" y="1574"/>
                    </a:cubicBezTo>
                    <a:cubicBezTo>
                      <a:pt x="6103" y="939"/>
                      <a:pt x="5680" y="516"/>
                      <a:pt x="5256" y="234"/>
                    </a:cubicBezTo>
                  </a:path>
                </a:pathLst>
              </a:custGeom>
              <a:solidFill>
                <a:srgbClr val="FFFFFF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55" name="Freeform: Shape 354">
                <a:extLst>
                  <a:ext uri="{FF2B5EF4-FFF2-40B4-BE49-F238E27FC236}">
                    <a16:creationId xmlns:a16="http://schemas.microsoft.com/office/drawing/2014/main" xmlns="" id="{03AF6FD8-20CF-4794-856B-3B6C186E6A90}"/>
                  </a:ext>
                </a:extLst>
              </p:cNvPr>
              <p:cNvSpPr/>
              <p:nvPr/>
            </p:nvSpPr>
            <p:spPr>
              <a:xfrm>
                <a:off x="2911510" y="1786868"/>
                <a:ext cx="14111" cy="7056"/>
              </a:xfrm>
              <a:custGeom>
                <a:avLst/>
                <a:gdLst>
                  <a:gd name="connsiteX0" fmla="*/ 16263 w 14111"/>
                  <a:gd name="connsiteY0" fmla="*/ 234 h 7055"/>
                  <a:gd name="connsiteX1" fmla="*/ 15064 w 14111"/>
                  <a:gd name="connsiteY1" fmla="*/ 93 h 7055"/>
                  <a:gd name="connsiteX2" fmla="*/ 529 w 14111"/>
                  <a:gd name="connsiteY2" fmla="*/ 8418 h 7055"/>
                  <a:gd name="connsiteX3" fmla="*/ 529 w 14111"/>
                  <a:gd name="connsiteY3" fmla="*/ 11170 h 7055"/>
                  <a:gd name="connsiteX4" fmla="*/ 1729 w 14111"/>
                  <a:gd name="connsiteY4" fmla="*/ 12440 h 7055"/>
                  <a:gd name="connsiteX5" fmla="*/ 2928 w 14111"/>
                  <a:gd name="connsiteY5" fmla="*/ 12581 h 7055"/>
                  <a:gd name="connsiteX6" fmla="*/ 17463 w 14111"/>
                  <a:gd name="connsiteY6" fmla="*/ 4255 h 7055"/>
                  <a:gd name="connsiteX7" fmla="*/ 17463 w 14111"/>
                  <a:gd name="connsiteY7" fmla="*/ 1504 h 7055"/>
                  <a:gd name="connsiteX8" fmla="*/ 16263 w 14111"/>
                  <a:gd name="connsiteY8" fmla="*/ 234 h 7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111" h="7055">
                    <a:moveTo>
                      <a:pt x="16263" y="234"/>
                    </a:moveTo>
                    <a:cubicBezTo>
                      <a:pt x="15840" y="-48"/>
                      <a:pt x="15416" y="-48"/>
                      <a:pt x="15064" y="93"/>
                    </a:cubicBezTo>
                    <a:lnTo>
                      <a:pt x="529" y="8418"/>
                    </a:lnTo>
                    <a:cubicBezTo>
                      <a:pt x="-176" y="8771"/>
                      <a:pt x="-176" y="10041"/>
                      <a:pt x="529" y="11170"/>
                    </a:cubicBezTo>
                    <a:cubicBezTo>
                      <a:pt x="882" y="11734"/>
                      <a:pt x="1305" y="12228"/>
                      <a:pt x="1729" y="12440"/>
                    </a:cubicBezTo>
                    <a:cubicBezTo>
                      <a:pt x="2152" y="12722"/>
                      <a:pt x="2575" y="12722"/>
                      <a:pt x="2928" y="12581"/>
                    </a:cubicBezTo>
                    <a:lnTo>
                      <a:pt x="17463" y="4255"/>
                    </a:lnTo>
                    <a:cubicBezTo>
                      <a:pt x="18098" y="3903"/>
                      <a:pt x="18168" y="2633"/>
                      <a:pt x="17463" y="1504"/>
                    </a:cubicBezTo>
                    <a:cubicBezTo>
                      <a:pt x="17110" y="939"/>
                      <a:pt x="16686" y="446"/>
                      <a:pt x="16263" y="234"/>
                    </a:cubicBezTo>
                  </a:path>
                </a:pathLst>
              </a:custGeom>
              <a:solidFill>
                <a:srgbClr val="FFFFFF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356" name="Freeform: Shape 355">
                <a:extLst>
                  <a:ext uri="{FF2B5EF4-FFF2-40B4-BE49-F238E27FC236}">
                    <a16:creationId xmlns:a16="http://schemas.microsoft.com/office/drawing/2014/main" xmlns="" id="{73A35636-B0B3-4E72-9644-B360E12CB08E}"/>
                  </a:ext>
                </a:extLst>
              </p:cNvPr>
              <p:cNvSpPr/>
              <p:nvPr/>
            </p:nvSpPr>
            <p:spPr>
              <a:xfrm>
                <a:off x="2898484" y="1772404"/>
                <a:ext cx="28222" cy="14111"/>
              </a:xfrm>
              <a:custGeom>
                <a:avLst/>
                <a:gdLst>
                  <a:gd name="connsiteX0" fmla="*/ 27455 w 28222"/>
                  <a:gd name="connsiteY0" fmla="*/ 234 h 14111"/>
                  <a:gd name="connsiteX1" fmla="*/ 26256 w 28222"/>
                  <a:gd name="connsiteY1" fmla="*/ 93 h 14111"/>
                  <a:gd name="connsiteX2" fmla="*/ 503 w 28222"/>
                  <a:gd name="connsiteY2" fmla="*/ 14768 h 14111"/>
                  <a:gd name="connsiteX3" fmla="*/ 503 w 28222"/>
                  <a:gd name="connsiteY3" fmla="*/ 17520 h 14111"/>
                  <a:gd name="connsiteX4" fmla="*/ 1702 w 28222"/>
                  <a:gd name="connsiteY4" fmla="*/ 18790 h 14111"/>
                  <a:gd name="connsiteX5" fmla="*/ 2902 w 28222"/>
                  <a:gd name="connsiteY5" fmla="*/ 18931 h 14111"/>
                  <a:gd name="connsiteX6" fmla="*/ 28655 w 28222"/>
                  <a:gd name="connsiteY6" fmla="*/ 4255 h 14111"/>
                  <a:gd name="connsiteX7" fmla="*/ 28655 w 28222"/>
                  <a:gd name="connsiteY7" fmla="*/ 1504 h 14111"/>
                  <a:gd name="connsiteX8" fmla="*/ 27455 w 28222"/>
                  <a:gd name="connsiteY8" fmla="*/ 234 h 141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222" h="14111">
                    <a:moveTo>
                      <a:pt x="27455" y="234"/>
                    </a:moveTo>
                    <a:cubicBezTo>
                      <a:pt x="27032" y="-48"/>
                      <a:pt x="26609" y="-48"/>
                      <a:pt x="26256" y="93"/>
                    </a:cubicBezTo>
                    <a:lnTo>
                      <a:pt x="503" y="14768"/>
                    </a:lnTo>
                    <a:cubicBezTo>
                      <a:pt x="-132" y="15121"/>
                      <a:pt x="-203" y="16391"/>
                      <a:pt x="503" y="17520"/>
                    </a:cubicBezTo>
                    <a:cubicBezTo>
                      <a:pt x="856" y="18084"/>
                      <a:pt x="1279" y="18508"/>
                      <a:pt x="1702" y="18790"/>
                    </a:cubicBezTo>
                    <a:cubicBezTo>
                      <a:pt x="2126" y="19072"/>
                      <a:pt x="2549" y="19072"/>
                      <a:pt x="2902" y="18931"/>
                    </a:cubicBezTo>
                    <a:lnTo>
                      <a:pt x="28655" y="4255"/>
                    </a:lnTo>
                    <a:cubicBezTo>
                      <a:pt x="29360" y="3903"/>
                      <a:pt x="29360" y="2633"/>
                      <a:pt x="28655" y="1504"/>
                    </a:cubicBezTo>
                    <a:cubicBezTo>
                      <a:pt x="28373" y="939"/>
                      <a:pt x="27879" y="446"/>
                      <a:pt x="27455" y="234"/>
                    </a:cubicBezTo>
                  </a:path>
                </a:pathLst>
              </a:custGeom>
              <a:solidFill>
                <a:srgbClr val="FFFFFF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</p:grpSp>
      </p:grpSp>
      <p:sp>
        <p:nvSpPr>
          <p:cNvPr id="2" name="Прямоугольник 1"/>
          <p:cNvSpPr/>
          <p:nvPr/>
        </p:nvSpPr>
        <p:spPr>
          <a:xfrm>
            <a:off x="489090" y="2434092"/>
            <a:ext cx="6719468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/>
              <a:t>Ықтималдықтар</a:t>
            </a:r>
            <a:r>
              <a:rPr lang="ru-RU" sz="2800" dirty="0"/>
              <a:t> </a:t>
            </a:r>
            <a:r>
              <a:rPr lang="ru-RU" sz="2800" dirty="0" err="1"/>
              <a:t>қасиеттерін</a:t>
            </a:r>
            <a:r>
              <a:rPr lang="ru-RU" sz="2800" dirty="0"/>
              <a:t> </a:t>
            </a:r>
            <a:r>
              <a:rPr lang="ru-RU" sz="2800" dirty="0" err="1"/>
              <a:t>қолданып</a:t>
            </a:r>
            <a:r>
              <a:rPr lang="ru-RU" sz="2800" dirty="0"/>
              <a:t>,</a:t>
            </a:r>
            <a:endParaRPr lang="en-US" sz="2800" dirty="0"/>
          </a:p>
          <a:p>
            <a:r>
              <a:rPr lang="ru-RU" sz="2800" dirty="0" err="1"/>
              <a:t>кездейсоқ</a:t>
            </a:r>
            <a:r>
              <a:rPr lang="ru-RU" sz="2800" dirty="0"/>
              <a:t> </a:t>
            </a:r>
            <a:r>
              <a:rPr lang="ru-RU" sz="2800" dirty="0" err="1"/>
              <a:t>оқиғалардың</a:t>
            </a:r>
            <a:r>
              <a:rPr lang="ru-RU" sz="2800" dirty="0"/>
              <a:t> </a:t>
            </a:r>
          </a:p>
          <a:p>
            <a:r>
              <a:rPr lang="ru-RU" sz="2800" dirty="0" err="1"/>
              <a:t>ықтималдығын</a:t>
            </a:r>
            <a:r>
              <a:rPr lang="kk-KZ" sz="2800" dirty="0"/>
              <a:t> </a:t>
            </a:r>
            <a:r>
              <a:rPr lang="ru-RU" sz="2800" dirty="0" err="1"/>
              <a:t>есептеу</a:t>
            </a:r>
            <a:r>
              <a:rPr lang="kk-KZ" sz="2800" dirty="0"/>
              <a:t>ді</a:t>
            </a:r>
          </a:p>
          <a:p>
            <a:r>
              <a:rPr lang="kk-KZ" sz="2800" dirty="0"/>
              <a:t>үйренесіздер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19077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310185" y="53613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/>
              <a:t>Ықтималдықтың қасиеттері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87104" y="1310185"/>
                <a:ext cx="7519917" cy="3785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/>
                  <a:t>1-</a:t>
                </a:r>
                <a:r>
                  <a:rPr lang="kk-KZ" sz="2000" b="1" dirty="0"/>
                  <a:t>қасиет</a:t>
                </a:r>
                <a:r>
                  <a:rPr lang="en-US" sz="2000" b="1" dirty="0"/>
                  <a:t>.</a:t>
                </a:r>
                <a:r>
                  <a:rPr lang="kk-KZ" sz="2000" b="1" dirty="0"/>
                  <a:t> Ақиқат оқиғаның ықтималдығы </a:t>
                </a:r>
                <a:r>
                  <a:rPr lang="en-US" sz="2000" b="1" dirty="0"/>
                  <a:t>1-</a:t>
                </a:r>
                <a:r>
                  <a:rPr lang="kk-KZ" sz="2000" b="1" dirty="0"/>
                  <a:t>ге тең</a:t>
                </a:r>
                <a:r>
                  <a:rPr lang="en-US" sz="2000" b="1" dirty="0"/>
                  <a:t>.</a:t>
                </a:r>
                <a:endParaRPr lang="kk-KZ" sz="2000" b="1" dirty="0"/>
              </a:p>
              <a:p>
                <a:endParaRPr lang="kk-KZ" sz="2000" b="1" dirty="0"/>
              </a:p>
              <a:p>
                <a:r>
                  <a:rPr lang="en-US" sz="2000" b="1" dirty="0"/>
                  <a:t>2-</a:t>
                </a:r>
                <a:r>
                  <a:rPr lang="kk-KZ" sz="2000" b="1" dirty="0"/>
                  <a:t>қасиет</a:t>
                </a:r>
                <a:r>
                  <a:rPr lang="en-US" sz="2000" b="1" dirty="0"/>
                  <a:t>.</a:t>
                </a:r>
                <a:r>
                  <a:rPr lang="kk-KZ" sz="2000" b="1" dirty="0"/>
                  <a:t> Мүмкін емес немесе жалған оқиғаның ықтималдығы </a:t>
                </a:r>
                <a:r>
                  <a:rPr lang="en-US" sz="2000" b="1" dirty="0"/>
                  <a:t>0-</a:t>
                </a:r>
                <a:r>
                  <a:rPr lang="kk-KZ" sz="2000" b="1" dirty="0"/>
                  <a:t>ге тең</a:t>
                </a:r>
                <a:r>
                  <a:rPr lang="en-US" sz="2000" b="1" dirty="0"/>
                  <a:t>.</a:t>
                </a:r>
                <a:endParaRPr lang="kk-KZ" sz="2000" b="1" dirty="0"/>
              </a:p>
              <a:p>
                <a:endParaRPr lang="kk-KZ" sz="2000" b="1" dirty="0"/>
              </a:p>
              <a:p>
                <a:r>
                  <a:rPr lang="en-US" sz="2000" b="1" dirty="0"/>
                  <a:t>3-</a:t>
                </a:r>
                <a:r>
                  <a:rPr lang="kk-KZ" sz="2000" b="1" dirty="0"/>
                  <a:t>қасиет</a:t>
                </a:r>
                <a:r>
                  <a:rPr lang="en-US" sz="2000" b="1" dirty="0"/>
                  <a:t>.</a:t>
                </a:r>
                <a:r>
                  <a:rPr lang="kk-KZ" sz="2000" b="1" dirty="0"/>
                  <a:t> Толық топты құрайтын оқиғаның ықтималдығы </a:t>
                </a:r>
                <a:r>
                  <a:rPr lang="en-US" sz="2000" b="1" dirty="0"/>
                  <a:t>1-</a:t>
                </a:r>
                <a:r>
                  <a:rPr lang="kk-KZ" sz="2000" b="1" dirty="0"/>
                  <a:t>ге тең</a:t>
                </a:r>
                <a:r>
                  <a:rPr lang="en-US" sz="2000" b="1" dirty="0"/>
                  <a:t>.</a:t>
                </a:r>
                <a:endParaRPr lang="kk-KZ" sz="2000" b="1" dirty="0"/>
              </a:p>
              <a:p>
                <a:endParaRPr lang="kk-KZ" sz="2000" b="1" dirty="0"/>
              </a:p>
              <a:p>
                <a:r>
                  <a:rPr lang="en-US" sz="2000" b="1" dirty="0"/>
                  <a:t>4-</a:t>
                </a:r>
                <a:r>
                  <a:rPr lang="kk-KZ" sz="2000" b="1" dirty="0"/>
                  <a:t>қасиет</a:t>
                </a:r>
                <a:r>
                  <a:rPr lang="en-US" sz="2000" b="1" dirty="0"/>
                  <a:t>.</a:t>
                </a:r>
                <a:r>
                  <a:rPr lang="kk-KZ" sz="2000" b="1" dirty="0"/>
                  <a:t> Қарама қарсы оқиғаның ықтималдығы </a:t>
                </a:r>
                <a:endParaRPr lang="en-US" sz="2000" b="1" dirty="0"/>
              </a:p>
              <a:p>
                <a:r>
                  <a:rPr lang="en-US" sz="2000" b="1" dirty="0"/>
                  <a:t>1 </a:t>
                </a:r>
                <a:r>
                  <a:rPr lang="kk-KZ" sz="2000" b="1" dirty="0"/>
                  <a:t>мен берілген оқиға</a:t>
                </a:r>
                <a:r>
                  <a:rPr lang="en-US" sz="2000" b="1" dirty="0"/>
                  <a:t>  </a:t>
                </a:r>
                <a:r>
                  <a:rPr lang="kk-KZ" sz="2000" b="1" dirty="0"/>
                  <a:t>ықтималдығының айырмасына тең</a:t>
                </a:r>
                <a:r>
                  <a:rPr lang="en-US" sz="2000" b="1" dirty="0"/>
                  <a:t>,</a:t>
                </a:r>
                <a:r>
                  <a:rPr lang="kk-KZ" sz="2000" b="1" dirty="0"/>
                  <a:t> яғни</a:t>
                </a:r>
                <a:endParaRPr lang="en-US" sz="2000" b="1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en-US" sz="2000" b="1" i="1" smtClean="0"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en-US" sz="2000" b="1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latin typeface="Cambria Math"/>
                              </a:rPr>
                              <m:t>𝑨</m:t>
                            </m:r>
                          </m:e>
                        </m:acc>
                      </m:e>
                    </m:d>
                    <m:r>
                      <a:rPr lang="en-US" sz="2000" b="1" i="1" smtClean="0">
                        <a:latin typeface="Cambria Math"/>
                      </a:rPr>
                      <m:t>=</m:t>
                    </m:r>
                    <m:r>
                      <a:rPr lang="en-US" sz="2000" b="1" i="1" smtClean="0">
                        <a:latin typeface="Cambria Math"/>
                      </a:rPr>
                      <m:t>𝟏</m:t>
                    </m:r>
                    <m:r>
                      <a:rPr lang="en-US" sz="2000" b="1" i="1" smtClean="0">
                        <a:latin typeface="Cambria Math"/>
                      </a:rPr>
                      <m:t>−</m:t>
                    </m:r>
                    <m:r>
                      <a:rPr lang="en-US" sz="2000" b="1" i="1" smtClean="0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en-US" sz="2000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1" i="1" smtClean="0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en-US" sz="2000" b="1" i="1" smtClean="0">
                        <a:latin typeface="Cambria Math"/>
                      </a:rPr>
                      <m:t>.</m:t>
                    </m:r>
                  </m:oMath>
                </a14:m>
                <a:r>
                  <a:rPr lang="kk-KZ" sz="2000" b="1" dirty="0"/>
                  <a:t> </a:t>
                </a:r>
                <a:endParaRPr lang="ru-RU" sz="2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104" y="1310185"/>
                <a:ext cx="7519917" cy="3785652"/>
              </a:xfrm>
              <a:prstGeom prst="rect">
                <a:avLst/>
              </a:prstGeom>
              <a:blipFill rotWithShape="1">
                <a:blip r:embed="rId2"/>
                <a:stretch>
                  <a:fillRect l="-892" t="-644" r="-7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0217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105469" y="641445"/>
                <a:ext cx="8884692" cy="22781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b="1" i="1" smtClean="0">
                          <a:latin typeface="Cambria Math"/>
                        </a:rPr>
                        <m:t>Тәжірибе</m:t>
                      </m:r>
                      <m:r>
                        <a:rPr lang="en-US" b="1" i="1" smtClean="0">
                          <a:latin typeface="Cambria Math"/>
                        </a:rPr>
                        <m:t>:</m:t>
                      </m:r>
                      <m:r>
                        <a:rPr lang="kk-KZ" b="1" i="1" smtClean="0">
                          <a:latin typeface="Cambria Math"/>
                        </a:rPr>
                        <m:t> </m:t>
                      </m:r>
                      <m:r>
                        <a:rPr lang="kk-KZ" b="0" i="1" smtClean="0">
                          <a:latin typeface="Cambria Math"/>
                        </a:rPr>
                        <m:t>ойын сүйегі лақтырылды</m:t>
                      </m:r>
                      <m:r>
                        <a:rPr lang="en-US" b="0" i="1" smtClean="0">
                          <a:latin typeface="Cambria Math"/>
                        </a:rPr>
                        <m:t>.</m:t>
                      </m:r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  <m:r>
                        <a:rPr lang="en-US" b="0" i="1" smtClean="0">
                          <a:latin typeface="Cambria Math"/>
                        </a:rPr>
                        <m:t>,</m:t>
                      </m:r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  <m:r>
                        <a:rPr lang="en-US" b="0" i="1" smtClean="0">
                          <a:latin typeface="Cambria Math"/>
                        </a:rPr>
                        <m:t>,және </m:t>
                      </m:r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  <m:r>
                        <a:rPr lang="kk-KZ" b="0" i="1" smtClean="0">
                          <a:latin typeface="Cambria Math"/>
                        </a:rPr>
                        <m:t> оқиғаларын қарастырайық</m:t>
                      </m:r>
                      <m:r>
                        <a:rPr lang="en-US" b="0" i="1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kk-KZ" b="0" i="1" smtClean="0">
                              <a:latin typeface="Cambria Math"/>
                            </a:rPr>
                            <m:t>ойын сүйегінің жоғарғы жағындағы сан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12−</m:t>
                          </m:r>
                          <m:r>
                            <a:rPr lang="kk-KZ" b="0" i="1" smtClean="0">
                              <a:latin typeface="Cambria Math"/>
                            </a:rPr>
                            <m:t>ге бөлінеді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,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kk-KZ" b="0" i="1" smtClean="0">
                              <a:latin typeface="Cambria Math"/>
                            </a:rPr>
                            <m:t>ойын сүйегінің жоғарғы жағындағы сан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2−</m:t>
                          </m:r>
                          <m:r>
                            <a:rPr lang="kk-KZ" b="0" i="1" smtClean="0">
                              <a:latin typeface="Cambria Math"/>
                            </a:rPr>
                            <m:t>ге тең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,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kk-KZ" i="1">
                              <a:latin typeface="Cambria Math"/>
                            </a:rPr>
                            <m:t>ойын сүйегінің жоғарғы жағындағы сан </m:t>
                          </m:r>
                          <m:r>
                            <a:rPr lang="en-US" i="1">
                              <a:latin typeface="Cambria Math"/>
                            </a:rPr>
                            <m:t>2−</m:t>
                          </m:r>
                          <m:r>
                            <a:rPr lang="kk-KZ" i="1">
                              <a:latin typeface="Cambria Math"/>
                            </a:rPr>
                            <m:t>ге </m:t>
                          </m:r>
                          <m:r>
                            <a:rPr lang="kk-KZ" b="0" i="1" smtClean="0">
                              <a:latin typeface="Cambria Math"/>
                            </a:rPr>
                            <m:t>бөлінеді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b="0" i="1" smtClean="0">
                          <a:latin typeface="Cambria Math"/>
                        </a:rPr>
                        <m:t>Төмендегі  теңдіктердің қайсысы дұрыс</m:t>
                      </m:r>
                      <m:r>
                        <a:rPr lang="en-US" b="0" i="1" smtClean="0">
                          <a:latin typeface="Cambria Math"/>
                        </a:rPr>
                        <m:t>?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1) P(A)=1      2) P(A)=0       3) P(C)=0,5     4) P(B)=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5469" y="641445"/>
                <a:ext cx="8884692" cy="2278188"/>
              </a:xfrm>
              <a:prstGeom prst="rect">
                <a:avLst/>
              </a:prstGeom>
              <a:blipFill rotWithShape="1">
                <a:blip r:embed="rId2"/>
                <a:stretch>
                  <a:fillRect l="-5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105469" y="3248167"/>
                <a:ext cx="8093122" cy="21176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dirty="0"/>
                  <a:t>Шешуі</a:t>
                </a:r>
                <a:r>
                  <a:rPr lang="en-US" dirty="0"/>
                  <a:t>:</a:t>
                </a:r>
                <a:r>
                  <a:rPr lang="kk-KZ" dirty="0"/>
                  <a:t> Ойын сүйегінің жақтарындағы сандар </a:t>
                </a:r>
                <a:r>
                  <a:rPr lang="en-US" dirty="0"/>
                  <a:t>-1,2,3,4,5,6</a:t>
                </a:r>
                <a:r>
                  <a:rPr lang="kk-KZ" dirty="0"/>
                  <a:t> сандары</a:t>
                </a:r>
                <a:r>
                  <a:rPr lang="en-US" dirty="0"/>
                  <a:t>.</a:t>
                </a:r>
              </a:p>
              <a:p>
                <a:r>
                  <a:rPr lang="kk-KZ" dirty="0"/>
                  <a:t>Демек</a:t>
                </a:r>
                <a:r>
                  <a:rPr lang="en-US" dirty="0"/>
                  <a:t>,</a:t>
                </a:r>
                <a:r>
                  <a:rPr lang="kk-KZ" dirty="0"/>
                  <a:t> </a:t>
                </a:r>
                <a:r>
                  <a:rPr lang="en-US" dirty="0"/>
                  <a:t>P(A)=1 </a:t>
                </a:r>
                <a:r>
                  <a:rPr lang="kk-KZ" dirty="0"/>
                  <a:t>оқиғасы мүмкін емес</a:t>
                </a:r>
                <a:r>
                  <a:rPr lang="en-US" dirty="0"/>
                  <a:t>,</a:t>
                </a:r>
                <a:r>
                  <a:rPr lang="kk-KZ" dirty="0"/>
                  <a:t>себебі </a:t>
                </a:r>
                <a:r>
                  <a:rPr lang="en-US" dirty="0"/>
                  <a:t>1,2,3,4,5,6</a:t>
                </a:r>
                <a:r>
                  <a:rPr lang="kk-KZ" dirty="0"/>
                  <a:t> сандары </a:t>
                </a:r>
                <a:r>
                  <a:rPr lang="en-US" dirty="0"/>
                  <a:t>12-</a:t>
                </a:r>
                <a:r>
                  <a:rPr lang="kk-KZ" dirty="0"/>
                  <a:t>ге</a:t>
                </a:r>
                <a:endParaRPr lang="en-US" dirty="0"/>
              </a:p>
              <a:p>
                <a:r>
                  <a:rPr lang="kk-KZ" dirty="0"/>
                  <a:t>бөлінбейді</a:t>
                </a:r>
                <a:r>
                  <a:rPr lang="en-US" dirty="0"/>
                  <a:t>,</a:t>
                </a:r>
                <a:r>
                  <a:rPr lang="kk-KZ" dirty="0"/>
                  <a:t> яғни </a:t>
                </a:r>
                <a:r>
                  <a:rPr lang="en-US" dirty="0"/>
                  <a:t>P(A)=0 </a:t>
                </a:r>
                <a:r>
                  <a:rPr lang="kk-KZ" dirty="0"/>
                  <a:t>дұрыс теңдік</a:t>
                </a:r>
                <a:r>
                  <a:rPr lang="en-US" dirty="0"/>
                  <a:t>.</a:t>
                </a:r>
                <a:endParaRPr lang="kk-KZ" dirty="0"/>
              </a:p>
              <a:p>
                <a:r>
                  <a:rPr lang="en-US" dirty="0"/>
                  <a:t>P(C)=0,5</a:t>
                </a:r>
                <a:r>
                  <a:rPr lang="kk-KZ" dirty="0"/>
                  <a:t> теңдігі дұрыс</a:t>
                </a:r>
                <a:r>
                  <a:rPr lang="en-US" dirty="0"/>
                  <a:t>,</a:t>
                </a:r>
                <a:r>
                  <a:rPr lang="kk-KZ" dirty="0"/>
                  <a:t>себебі </a:t>
                </a:r>
                <a:r>
                  <a:rPr lang="en-US" dirty="0"/>
                  <a:t>2-</a:t>
                </a:r>
                <a:r>
                  <a:rPr lang="kk-KZ" dirty="0"/>
                  <a:t>ге бөлінетін үш сан бар яғни </a:t>
                </a:r>
                <a:r>
                  <a:rPr lang="en-US" dirty="0"/>
                  <a:t>2,4,6</a:t>
                </a:r>
                <a:endParaRPr lang="kk-KZ" dirty="0"/>
              </a:p>
              <a:p>
                <a:r>
                  <a:rPr lang="en-US" dirty="0"/>
                  <a:t>P(C)=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=0,5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P(B)=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kk-KZ" dirty="0"/>
                  <a:t>теңдігі дұрыс</a:t>
                </a:r>
                <a:r>
                  <a:rPr lang="en-US" dirty="0"/>
                  <a:t>,</a:t>
                </a:r>
                <a:r>
                  <a:rPr lang="kk-KZ" dirty="0"/>
                  <a:t>себебі </a:t>
                </a:r>
                <a:r>
                  <a:rPr lang="en-US" dirty="0"/>
                  <a:t>2</a:t>
                </a:r>
                <a:r>
                  <a:rPr lang="kk-KZ" dirty="0"/>
                  <a:t> санының шығу ықтималдығы</a:t>
                </a:r>
                <a:r>
                  <a:rPr lang="kk-KZ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2400" b="0" i="0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sz="2400" dirty="0"/>
                  <a:t> </a:t>
                </a:r>
                <a:r>
                  <a:rPr lang="kk-KZ" dirty="0"/>
                  <a:t>ге тең</a:t>
                </a:r>
                <a:r>
                  <a:rPr lang="en-US" dirty="0"/>
                  <a:t>.</a:t>
                </a:r>
                <a:endParaRPr lang="kk-KZ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5469" y="3248167"/>
                <a:ext cx="8093122" cy="2117631"/>
              </a:xfrm>
              <a:prstGeom prst="rect">
                <a:avLst/>
              </a:prstGeom>
              <a:blipFill rotWithShape="1">
                <a:blip r:embed="rId3"/>
                <a:stretch>
                  <a:fillRect l="-602" t="-11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7983939" y="2102386"/>
            <a:ext cx="2006222" cy="11457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8363706" y="2389941"/>
                <a:ext cx="1246688" cy="5706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latin typeface="Cambria Math"/>
                        </a:rPr>
                        <m:t>𝑷</m:t>
                      </m:r>
                      <m:d>
                        <m:dPr>
                          <m:ctrlPr>
                            <a:rPr lang="en-US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kk-KZ" b="1" i="1">
                              <a:latin typeface="Cambria Math"/>
                            </a:rPr>
                            <m:t>Х</m:t>
                          </m:r>
                        </m:e>
                      </m:d>
                      <m:r>
                        <a:rPr lang="en-US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>
                              <a:latin typeface="Cambria Math"/>
                            </a:rPr>
                            <m:t>𝒎</m:t>
                          </m:r>
                        </m:num>
                        <m:den>
                          <m:r>
                            <a:rPr lang="en-US" b="1" i="1">
                              <a:latin typeface="Cambria Math"/>
                            </a:rPr>
                            <m:t>𝒏</m:t>
                          </m:r>
                        </m:den>
                      </m:f>
                    </m:oMath>
                  </m:oMathPara>
                </a14:m>
                <a:endParaRPr lang="ru-RU" b="1" i="1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3706" y="2389941"/>
                <a:ext cx="1246688" cy="57066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2670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95377" y="637612"/>
            <a:ext cx="701743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/>
              <a:t>Тапсырма</a:t>
            </a:r>
            <a:r>
              <a:rPr lang="en-US" b="1" dirty="0"/>
              <a:t>.</a:t>
            </a:r>
            <a:r>
              <a:rPr lang="kk-KZ" dirty="0"/>
              <a:t> </a:t>
            </a:r>
            <a:r>
              <a:rPr lang="en-US" dirty="0"/>
              <a:t>20</a:t>
            </a:r>
            <a:r>
              <a:rPr lang="kk-KZ" dirty="0"/>
              <a:t> дан аспайтын натурал сан ойладық</a:t>
            </a:r>
            <a:r>
              <a:rPr lang="en-US" dirty="0"/>
              <a:t>.</a:t>
            </a:r>
            <a:r>
              <a:rPr lang="kk-KZ" dirty="0"/>
              <a:t> Бұл санның </a:t>
            </a:r>
          </a:p>
          <a:p>
            <a:r>
              <a:rPr lang="en-US" dirty="0"/>
              <a:t>1) </a:t>
            </a:r>
            <a:r>
              <a:rPr lang="kk-KZ" dirty="0"/>
              <a:t> </a:t>
            </a:r>
            <a:r>
              <a:rPr lang="en-US" dirty="0"/>
              <a:t>5-</a:t>
            </a:r>
            <a:r>
              <a:rPr lang="kk-KZ" dirty="0"/>
              <a:t>ке бөлінуі</a:t>
            </a:r>
          </a:p>
          <a:p>
            <a:r>
              <a:rPr lang="en-US" dirty="0"/>
              <a:t>2)  3-</a:t>
            </a:r>
            <a:r>
              <a:rPr lang="kk-KZ" dirty="0"/>
              <a:t>ке бөлінуі</a:t>
            </a:r>
          </a:p>
          <a:p>
            <a:r>
              <a:rPr lang="en-US" dirty="0"/>
              <a:t>3)  </a:t>
            </a:r>
            <a:r>
              <a:rPr lang="kk-KZ" dirty="0"/>
              <a:t>жай сан болуы ықтималдылығын табыңыз</a:t>
            </a:r>
            <a:r>
              <a:rPr lang="en-US" dirty="0"/>
              <a:t>.</a:t>
            </a:r>
            <a:endParaRPr lang="kk-KZ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274256" y="1391186"/>
            <a:ext cx="3002508" cy="11457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8165792" y="1680729"/>
                <a:ext cx="1246688" cy="5706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latin typeface="Cambria Math"/>
                        </a:rPr>
                        <m:t>𝑷</m:t>
                      </m:r>
                      <m:d>
                        <m:dPr>
                          <m:ctrlPr>
                            <a:rPr lang="en-US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kk-KZ" b="1" i="1">
                              <a:latin typeface="Cambria Math"/>
                            </a:rPr>
                            <m:t>Х</m:t>
                          </m:r>
                        </m:e>
                      </m:d>
                      <m:r>
                        <a:rPr lang="en-US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>
                              <a:latin typeface="Cambria Math"/>
                            </a:rPr>
                            <m:t>𝒎</m:t>
                          </m:r>
                        </m:num>
                        <m:den>
                          <m:r>
                            <a:rPr lang="en-US" b="1" i="1">
                              <a:latin typeface="Cambria Math"/>
                            </a:rPr>
                            <m:t>𝒏</m:t>
                          </m:r>
                        </m:den>
                      </m:f>
                    </m:oMath>
                  </m:oMathPara>
                </a14:m>
                <a:endParaRPr lang="ru-RU" b="1" i="1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5792" y="1680729"/>
                <a:ext cx="1246688" cy="57066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058898" y="2064975"/>
                <a:ext cx="6080960" cy="17207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dirty="0"/>
                  <a:t>Шешуі</a:t>
                </a:r>
                <a:r>
                  <a:rPr lang="en-US" dirty="0"/>
                  <a:t>: 1) 5-</a:t>
                </a:r>
                <a:r>
                  <a:rPr lang="kk-KZ" dirty="0"/>
                  <a:t>ке бөлінетін сандар төртеу олар</a:t>
                </a:r>
                <a:r>
                  <a:rPr lang="en-US" dirty="0"/>
                  <a:t>:5,10,15,20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latin typeface="Cambria Math"/>
                        </a:rPr>
                        <m:t>𝑷</m:t>
                      </m:r>
                      <m:d>
                        <m:dPr>
                          <m:ctrlPr>
                            <a:rPr lang="en-US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kk-KZ" b="1" i="1">
                              <a:latin typeface="Cambria Math"/>
                            </a:rPr>
                            <m:t>Х</m:t>
                          </m:r>
                        </m:e>
                      </m:d>
                      <m:r>
                        <a:rPr lang="en-US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</a:rPr>
                            <m:t>𝟒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</a:rPr>
                            <m:t>𝟐𝟎</m:t>
                          </m:r>
                        </m:den>
                      </m:f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2) 3-</a:t>
                </a:r>
                <a:r>
                  <a:rPr lang="kk-KZ" dirty="0"/>
                  <a:t> ке бөлінетін сандар алтау олар</a:t>
                </a:r>
                <a:r>
                  <a:rPr lang="en-US" dirty="0"/>
                  <a:t>:3,6,9,12,15,18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8898" y="2064975"/>
                <a:ext cx="6080960" cy="1720792"/>
              </a:xfrm>
              <a:prstGeom prst="rect">
                <a:avLst/>
              </a:prstGeom>
              <a:blipFill rotWithShape="1">
                <a:blip r:embed="rId3"/>
                <a:stretch>
                  <a:fillRect l="-903" t="-1418" r="-2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279867" y="3575912"/>
                <a:ext cx="1884683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𝑷</m:t>
                      </m:r>
                      <m:d>
                        <m:dPr>
                          <m:ctrlPr>
                            <a:rPr lang="en-US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kk-KZ" b="1" i="1">
                              <a:latin typeface="Cambria Math"/>
                            </a:rPr>
                            <m:t>Х</m:t>
                          </m:r>
                        </m:e>
                      </m:d>
                      <m:r>
                        <a:rPr lang="en-US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</a:rPr>
                            <m:t>𝟔</m:t>
                          </m:r>
                        </m:num>
                        <m:den>
                          <m:r>
                            <a:rPr lang="en-US" b="1" i="1">
                              <a:latin typeface="Cambria Math"/>
                            </a:rPr>
                            <m:t>𝟐𝟎</m:t>
                          </m:r>
                        </m:den>
                      </m:f>
                      <m:r>
                        <a:rPr lang="en-US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</a:rPr>
                            <m:t>𝟑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9867" y="3575912"/>
                <a:ext cx="1884683" cy="6127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1058898" y="4417199"/>
            <a:ext cx="55831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3) </a:t>
            </a:r>
            <a:r>
              <a:rPr lang="kk-KZ" dirty="0"/>
              <a:t>Жай сандар саны сегіз</a:t>
            </a:r>
            <a:r>
              <a:rPr lang="en-US" dirty="0"/>
              <a:t>,</a:t>
            </a:r>
            <a:r>
              <a:rPr lang="kk-KZ" dirty="0"/>
              <a:t> олар</a:t>
            </a:r>
            <a:r>
              <a:rPr lang="en-US" dirty="0"/>
              <a:t>:2,3,5,7,11,13,17,19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279868" y="5006025"/>
                <a:ext cx="1746825" cy="6127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𝑷</m:t>
                      </m:r>
                      <m:d>
                        <m:dPr>
                          <m:ctrlPr>
                            <a:rPr lang="en-US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kk-KZ" b="1" i="1">
                              <a:latin typeface="Cambria Math"/>
                            </a:rPr>
                            <m:t>Х</m:t>
                          </m:r>
                        </m:e>
                      </m:d>
                      <m:r>
                        <a:rPr lang="en-US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</a:rPr>
                            <m:t>𝟖</m:t>
                          </m:r>
                        </m:num>
                        <m:den>
                          <m:r>
                            <a:rPr lang="en-US" b="1" i="1">
                              <a:latin typeface="Cambria Math"/>
                            </a:rPr>
                            <m:t>𝟐𝟎</m:t>
                          </m:r>
                        </m:den>
                      </m:f>
                      <m:r>
                        <a:rPr lang="en-US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9868" y="5006025"/>
                <a:ext cx="1746825" cy="61279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5653038" y="5635992"/>
                <a:ext cx="2688365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b="1" dirty="0"/>
                  <a:t>Жауабы</a:t>
                </a:r>
                <a:r>
                  <a:rPr lang="en-US" b="1" dirty="0"/>
                  <a:t>:1)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b="1" i="1"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b="1" dirty="0"/>
                  <a:t>; 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b="1" i="1">
                            <a:latin typeface="Cambria Math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b="1" dirty="0"/>
                  <a:t>; 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b="1" i="1"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3038" y="5635992"/>
                <a:ext cx="2688365" cy="492443"/>
              </a:xfrm>
              <a:prstGeom prst="rect">
                <a:avLst/>
              </a:prstGeom>
              <a:blipFill rotWithShape="1">
                <a:blip r:embed="rId6"/>
                <a:stretch>
                  <a:fillRect l="-1814" b="-7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2082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5659" y="627797"/>
            <a:ext cx="78611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/>
              <a:t>Тапсырма</a:t>
            </a:r>
            <a:r>
              <a:rPr lang="en-US" b="1" dirty="0"/>
              <a:t>.</a:t>
            </a:r>
            <a:r>
              <a:rPr lang="kk-KZ" dirty="0"/>
              <a:t> Бір тиын екі рет лақтырылды</a:t>
            </a:r>
            <a:r>
              <a:rPr lang="en-US" dirty="0"/>
              <a:t>.</a:t>
            </a:r>
            <a:r>
              <a:rPr lang="kk-KZ" dirty="0"/>
              <a:t> Ең болғанда бір рет </a:t>
            </a:r>
            <a:r>
              <a:rPr lang="en-US" dirty="0"/>
              <a:t>“</a:t>
            </a:r>
            <a:r>
              <a:rPr lang="kk-KZ" dirty="0"/>
              <a:t>елтаңба</a:t>
            </a:r>
            <a:r>
              <a:rPr lang="en-US" dirty="0"/>
              <a:t>”</a:t>
            </a:r>
            <a:r>
              <a:rPr lang="kk-KZ" dirty="0"/>
              <a:t> жағымен түсуінің ықтималдығын табыңдар</a:t>
            </a:r>
            <a:endParaRPr lang="en-US" dirty="0"/>
          </a:p>
          <a:p>
            <a:pPr algn="ctr"/>
            <a:endParaRPr lang="kk-KZ" dirty="0"/>
          </a:p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05218" y="1718944"/>
                <a:ext cx="8447964" cy="29770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dirty="0"/>
                  <a:t>Шешуі</a:t>
                </a:r>
                <a:r>
                  <a:rPr lang="en-US" dirty="0"/>
                  <a:t>: </a:t>
                </a:r>
                <a:r>
                  <a:rPr lang="kk-KZ" dirty="0"/>
                  <a:t>Бір тиын екі рет лақтырылғанда қандай жақтардың түсу ықтималдықтарын қарастырайық</a:t>
                </a:r>
                <a:r>
                  <a:rPr lang="en-US" dirty="0"/>
                  <a:t>.</a:t>
                </a:r>
                <a:r>
                  <a:rPr lang="kk-KZ" dirty="0"/>
                  <a:t> </a:t>
                </a:r>
                <a:r>
                  <a:rPr lang="en-US" dirty="0"/>
                  <a:t>“</a:t>
                </a:r>
                <a:r>
                  <a:rPr lang="kk-KZ" dirty="0"/>
                  <a:t>Елтаңба</a:t>
                </a:r>
                <a:r>
                  <a:rPr lang="en-US" dirty="0"/>
                  <a:t>”</a:t>
                </a:r>
                <a:r>
                  <a:rPr lang="kk-KZ" dirty="0"/>
                  <a:t> жағын Е деп</a:t>
                </a:r>
                <a:r>
                  <a:rPr lang="en-US" dirty="0"/>
                  <a:t>,</a:t>
                </a:r>
                <a:r>
                  <a:rPr lang="kk-KZ" dirty="0"/>
                  <a:t> ал </a:t>
                </a:r>
                <a:r>
                  <a:rPr lang="en-US" dirty="0"/>
                  <a:t>“</a:t>
                </a:r>
                <a:r>
                  <a:rPr lang="kk-KZ" dirty="0"/>
                  <a:t>сан</a:t>
                </a:r>
                <a:r>
                  <a:rPr lang="en-US" dirty="0"/>
                  <a:t>”</a:t>
                </a:r>
                <a:r>
                  <a:rPr lang="kk-KZ" dirty="0"/>
                  <a:t> жағын С деп белгілейік</a:t>
                </a:r>
                <a:r>
                  <a:rPr lang="en-US" dirty="0"/>
                  <a:t>.</a:t>
                </a:r>
                <a:r>
                  <a:rPr lang="kk-KZ" dirty="0"/>
                  <a:t> Сонда тиынды екі рет лақтырғанда төмендегідей төрт жағдай шығады</a:t>
                </a:r>
                <a:r>
                  <a:rPr lang="en-US" dirty="0"/>
                  <a:t>:</a:t>
                </a:r>
                <a:endParaRPr lang="kk-KZ" dirty="0"/>
              </a:p>
              <a:p>
                <a:endParaRPr lang="kk-KZ" dirty="0"/>
              </a:p>
              <a:p>
                <a:r>
                  <a:rPr lang="kk-KZ" b="1" dirty="0"/>
                  <a:t>Е</a:t>
                </a:r>
                <a:r>
                  <a:rPr lang="en-US" b="1" dirty="0"/>
                  <a:t>.</a:t>
                </a:r>
                <a:r>
                  <a:rPr lang="kk-KZ" b="1" dirty="0"/>
                  <a:t>Е        Е</a:t>
                </a:r>
                <a:r>
                  <a:rPr lang="en-US" b="1" dirty="0"/>
                  <a:t>.</a:t>
                </a:r>
                <a:r>
                  <a:rPr lang="kk-KZ" b="1" dirty="0"/>
                  <a:t>С       С</a:t>
                </a:r>
                <a:r>
                  <a:rPr lang="en-US" b="1" dirty="0"/>
                  <a:t>.</a:t>
                </a:r>
                <a:r>
                  <a:rPr lang="kk-KZ" b="1" dirty="0"/>
                  <a:t>Е       </a:t>
                </a:r>
                <a:r>
                  <a:rPr lang="kk-KZ" dirty="0"/>
                  <a:t>С</a:t>
                </a:r>
                <a:r>
                  <a:rPr lang="en-US" dirty="0"/>
                  <a:t>.</a:t>
                </a:r>
                <a:r>
                  <a:rPr lang="kk-KZ" dirty="0"/>
                  <a:t>С</a:t>
                </a:r>
              </a:p>
              <a:p>
                <a:endParaRPr lang="kk-KZ" dirty="0"/>
              </a:p>
              <a:p>
                <a:endParaRPr lang="kk-KZ" dirty="0"/>
              </a:p>
              <a:p>
                <a:r>
                  <a:rPr lang="kk-KZ" dirty="0"/>
                  <a:t>Демек</a:t>
                </a:r>
                <a:r>
                  <a:rPr lang="en-US" dirty="0"/>
                  <a:t>,</a:t>
                </a:r>
                <a:r>
                  <a:rPr lang="kk-KZ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=3,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=4  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4</m:t>
                        </m:r>
                      </m:den>
                    </m:f>
                    <m:r>
                      <a:rPr lang="en-US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218" y="1718944"/>
                <a:ext cx="8447964" cy="2977033"/>
              </a:xfrm>
              <a:prstGeom prst="rect">
                <a:avLst/>
              </a:prstGeom>
              <a:blipFill rotWithShape="1">
                <a:blip r:embed="rId2"/>
                <a:stretch>
                  <a:fillRect l="-577" t="-820" r="-5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100550" y="5786651"/>
                <a:ext cx="4012442" cy="7610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b="1" dirty="0"/>
                  <a:t>Жауабы</a:t>
                </a:r>
                <a:r>
                  <a:rPr lang="en-US" b="1" dirty="0"/>
                  <a:t>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en-US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endParaRPr lang="ru-RU" dirty="0"/>
              </a:p>
              <a:p>
                <a:r>
                  <a:rPr lang="en-US" b="1" dirty="0"/>
                  <a:t> </a:t>
                </a:r>
                <a:endParaRPr lang="ru-RU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0550" y="5786651"/>
                <a:ext cx="4012442" cy="761042"/>
              </a:xfrm>
              <a:prstGeom prst="rect">
                <a:avLst/>
              </a:prstGeom>
              <a:blipFill rotWithShape="1">
                <a:blip r:embed="rId3"/>
                <a:stretch>
                  <a:fillRect l="-13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6318913" y="2865144"/>
            <a:ext cx="3002508" cy="11457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7196823" y="3152699"/>
                <a:ext cx="1246688" cy="5706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latin typeface="Cambria Math"/>
                        </a:rPr>
                        <m:t>𝑷</m:t>
                      </m:r>
                      <m:d>
                        <m:dPr>
                          <m:ctrlPr>
                            <a:rPr lang="en-US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kk-KZ" b="1" i="1">
                              <a:latin typeface="Cambria Math"/>
                            </a:rPr>
                            <m:t>Х</m:t>
                          </m:r>
                        </m:e>
                      </m:d>
                      <m:r>
                        <a:rPr lang="en-US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>
                              <a:latin typeface="Cambria Math"/>
                            </a:rPr>
                            <m:t>𝒎</m:t>
                          </m:r>
                        </m:num>
                        <m:den>
                          <m:r>
                            <a:rPr lang="en-US" b="1" i="1">
                              <a:latin typeface="Cambria Math"/>
                            </a:rPr>
                            <m:t>𝒏</m:t>
                          </m:r>
                        </m:den>
                      </m:f>
                    </m:oMath>
                  </m:oMathPara>
                </a14:m>
                <a:endParaRPr lang="ru-RU" b="1" i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6823" y="3152699"/>
                <a:ext cx="1246688" cy="57066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3935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0627" y="588734"/>
            <a:ext cx="92486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/>
              <a:t>Тапсырма</a:t>
            </a:r>
            <a:r>
              <a:rPr lang="en-US" b="1" dirty="0"/>
              <a:t>.</a:t>
            </a:r>
            <a:r>
              <a:rPr lang="kk-KZ" dirty="0"/>
              <a:t> </a:t>
            </a:r>
            <a:r>
              <a:rPr lang="en-US" dirty="0"/>
              <a:t> </a:t>
            </a:r>
            <a:r>
              <a:rPr lang="kk-KZ" dirty="0"/>
              <a:t>Бір тиын үш рет лақтырылды</a:t>
            </a:r>
            <a:r>
              <a:rPr lang="en-US" dirty="0"/>
              <a:t>.</a:t>
            </a:r>
            <a:r>
              <a:rPr lang="kk-KZ" dirty="0"/>
              <a:t> </a:t>
            </a:r>
            <a:r>
              <a:rPr lang="en-US" dirty="0"/>
              <a:t>E</a:t>
            </a:r>
            <a:r>
              <a:rPr lang="kk-KZ" dirty="0"/>
              <a:t>кі рет </a:t>
            </a:r>
            <a:r>
              <a:rPr lang="en-US" dirty="0"/>
              <a:t>“</a:t>
            </a:r>
            <a:r>
              <a:rPr lang="kk-KZ" dirty="0"/>
              <a:t>елтаңба</a:t>
            </a:r>
            <a:r>
              <a:rPr lang="en-US" dirty="0"/>
              <a:t>”</a:t>
            </a:r>
            <a:r>
              <a:rPr lang="kk-KZ" dirty="0"/>
              <a:t> жағымен </a:t>
            </a:r>
            <a:r>
              <a:rPr lang="en-US" dirty="0"/>
              <a:t>                      </a:t>
            </a:r>
            <a:r>
              <a:rPr lang="kk-KZ" dirty="0"/>
              <a:t>түсуінің ықтималдығын табыңдар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50627" y="1528549"/>
                <a:ext cx="8447964" cy="2978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dirty="0"/>
                  <a:t>Шешуі</a:t>
                </a:r>
                <a:r>
                  <a:rPr lang="en-US" dirty="0"/>
                  <a:t>: </a:t>
                </a:r>
                <a:r>
                  <a:rPr lang="kk-KZ" dirty="0"/>
                  <a:t>Бір тиын үш рет лақтырылғанда қандай жақтардың түсу ықтималдықтарын қарастырайық</a:t>
                </a:r>
                <a:r>
                  <a:rPr lang="en-US" dirty="0"/>
                  <a:t>.</a:t>
                </a:r>
                <a:r>
                  <a:rPr lang="kk-KZ" dirty="0"/>
                  <a:t> </a:t>
                </a:r>
                <a:r>
                  <a:rPr lang="en-US" dirty="0"/>
                  <a:t>“</a:t>
                </a:r>
                <a:r>
                  <a:rPr lang="kk-KZ" dirty="0"/>
                  <a:t>Елтаңба</a:t>
                </a:r>
                <a:r>
                  <a:rPr lang="en-US" dirty="0"/>
                  <a:t>”</a:t>
                </a:r>
                <a:r>
                  <a:rPr lang="kk-KZ" dirty="0"/>
                  <a:t> жағын Е деп</a:t>
                </a:r>
                <a:r>
                  <a:rPr lang="en-US" dirty="0"/>
                  <a:t>,</a:t>
                </a:r>
                <a:r>
                  <a:rPr lang="kk-KZ" dirty="0"/>
                  <a:t> ал </a:t>
                </a:r>
                <a:r>
                  <a:rPr lang="en-US" dirty="0"/>
                  <a:t>“</a:t>
                </a:r>
                <a:r>
                  <a:rPr lang="kk-KZ" dirty="0"/>
                  <a:t>сан</a:t>
                </a:r>
                <a:r>
                  <a:rPr lang="en-US" dirty="0"/>
                  <a:t>”</a:t>
                </a:r>
                <a:r>
                  <a:rPr lang="kk-KZ" dirty="0"/>
                  <a:t> жағын С деп белгілейік</a:t>
                </a:r>
                <a:r>
                  <a:rPr lang="en-US" dirty="0"/>
                  <a:t>.</a:t>
                </a:r>
                <a:r>
                  <a:rPr lang="kk-KZ" dirty="0"/>
                  <a:t> Сонда тиынды екі рет лақтырғанда төмендегідей төрт жағдай шығады</a:t>
                </a:r>
                <a:r>
                  <a:rPr lang="en-US" dirty="0"/>
                  <a:t>:</a:t>
                </a:r>
                <a:endParaRPr lang="kk-KZ" dirty="0"/>
              </a:p>
              <a:p>
                <a:endParaRPr lang="kk-KZ" dirty="0"/>
              </a:p>
              <a:p>
                <a:r>
                  <a:rPr lang="kk-KZ" dirty="0"/>
                  <a:t>Е</a:t>
                </a:r>
                <a:r>
                  <a:rPr lang="en-US" dirty="0"/>
                  <a:t>.</a:t>
                </a:r>
                <a:r>
                  <a:rPr lang="kk-KZ" dirty="0"/>
                  <a:t>Е</a:t>
                </a:r>
                <a:r>
                  <a:rPr lang="en-US" dirty="0"/>
                  <a:t>.</a:t>
                </a:r>
                <a:r>
                  <a:rPr lang="kk-KZ" dirty="0"/>
                  <a:t>Е        </a:t>
                </a:r>
                <a:r>
                  <a:rPr lang="kk-KZ" b="1" dirty="0"/>
                  <a:t>Е</a:t>
                </a:r>
                <a:r>
                  <a:rPr lang="en-US" b="1" dirty="0"/>
                  <a:t>.</a:t>
                </a:r>
                <a:r>
                  <a:rPr lang="kk-KZ" b="1" dirty="0"/>
                  <a:t>Е</a:t>
                </a:r>
                <a:r>
                  <a:rPr lang="en-US" b="1" dirty="0"/>
                  <a:t>.</a:t>
                </a:r>
                <a:r>
                  <a:rPr lang="kk-KZ" b="1" dirty="0"/>
                  <a:t>С       ЕС</a:t>
                </a:r>
                <a:r>
                  <a:rPr lang="en-US" b="1" dirty="0"/>
                  <a:t>.</a:t>
                </a:r>
                <a:r>
                  <a:rPr lang="kk-KZ" b="1" dirty="0"/>
                  <a:t>Е       С</a:t>
                </a:r>
                <a:r>
                  <a:rPr lang="en-US" b="1" dirty="0"/>
                  <a:t>.</a:t>
                </a:r>
                <a:r>
                  <a:rPr lang="kk-KZ" b="1" dirty="0"/>
                  <a:t>Е</a:t>
                </a:r>
                <a:r>
                  <a:rPr lang="en-US" b="1" dirty="0"/>
                  <a:t>.</a:t>
                </a:r>
                <a:r>
                  <a:rPr lang="kk-KZ" b="1" dirty="0"/>
                  <a:t>Е    </a:t>
                </a:r>
                <a:r>
                  <a:rPr lang="kk-KZ" dirty="0"/>
                  <a:t>Е</a:t>
                </a:r>
                <a:r>
                  <a:rPr lang="en-US" dirty="0"/>
                  <a:t>.</a:t>
                </a:r>
                <a:r>
                  <a:rPr lang="kk-KZ" dirty="0"/>
                  <a:t>С</a:t>
                </a:r>
                <a:r>
                  <a:rPr lang="en-US" dirty="0"/>
                  <a:t>.</a:t>
                </a:r>
                <a:r>
                  <a:rPr lang="kk-KZ" dirty="0"/>
                  <a:t>С   С</a:t>
                </a:r>
                <a:r>
                  <a:rPr lang="en-US" dirty="0"/>
                  <a:t>.</a:t>
                </a:r>
                <a:r>
                  <a:rPr lang="kk-KZ" dirty="0"/>
                  <a:t>С</a:t>
                </a:r>
                <a:r>
                  <a:rPr lang="en-US" dirty="0"/>
                  <a:t>.</a:t>
                </a:r>
                <a:r>
                  <a:rPr lang="kk-KZ" dirty="0"/>
                  <a:t>Е    С</a:t>
                </a:r>
                <a:r>
                  <a:rPr lang="en-US" dirty="0"/>
                  <a:t>.</a:t>
                </a:r>
                <a:r>
                  <a:rPr lang="kk-KZ" dirty="0"/>
                  <a:t>Е</a:t>
                </a:r>
                <a:r>
                  <a:rPr lang="en-US" dirty="0"/>
                  <a:t>.</a:t>
                </a:r>
                <a:r>
                  <a:rPr lang="kk-KZ" dirty="0"/>
                  <a:t>С   С</a:t>
                </a:r>
                <a:r>
                  <a:rPr lang="en-US" dirty="0"/>
                  <a:t>.</a:t>
                </a:r>
                <a:r>
                  <a:rPr lang="kk-KZ" dirty="0"/>
                  <a:t>С</a:t>
                </a:r>
                <a:r>
                  <a:rPr lang="en-US" dirty="0"/>
                  <a:t>.</a:t>
                </a:r>
                <a:r>
                  <a:rPr lang="kk-KZ" dirty="0"/>
                  <a:t>С</a:t>
                </a:r>
              </a:p>
              <a:p>
                <a:endParaRPr lang="kk-KZ" dirty="0"/>
              </a:p>
              <a:p>
                <a:endParaRPr lang="kk-KZ" dirty="0"/>
              </a:p>
              <a:p>
                <a:r>
                  <a:rPr lang="kk-KZ" dirty="0"/>
                  <a:t>Демек</a:t>
                </a:r>
                <a:r>
                  <a:rPr lang="en-US" dirty="0"/>
                  <a:t>,</a:t>
                </a:r>
                <a:r>
                  <a:rPr lang="kk-KZ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=3,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=8  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8</m:t>
                        </m:r>
                      </m:den>
                    </m:f>
                    <m:r>
                      <a:rPr lang="en-US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27" y="1528549"/>
                <a:ext cx="8447964" cy="2978892"/>
              </a:xfrm>
              <a:prstGeom prst="rect">
                <a:avLst/>
              </a:prstGeom>
              <a:blipFill rotWithShape="1">
                <a:blip r:embed="rId2"/>
                <a:stretch>
                  <a:fillRect l="-577" t="-820" r="-5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059604" y="5513696"/>
                <a:ext cx="4012442" cy="9029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b="1" dirty="0"/>
                  <a:t>Жауабы</a:t>
                </a:r>
                <a:r>
                  <a:rPr lang="en-US" b="1" dirty="0"/>
                  <a:t>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𝟖</m:t>
                        </m:r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endParaRPr lang="ru-RU" sz="2400" dirty="0"/>
              </a:p>
              <a:p>
                <a:r>
                  <a:rPr lang="en-US" b="1" dirty="0"/>
                  <a:t> </a:t>
                </a:r>
                <a:endParaRPr lang="ru-RU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9604" y="5513696"/>
                <a:ext cx="4012442" cy="902939"/>
              </a:xfrm>
              <a:prstGeom prst="rect">
                <a:avLst/>
              </a:prstGeom>
              <a:blipFill rotWithShape="1">
                <a:blip r:embed="rId3"/>
                <a:stretch>
                  <a:fillRect l="-12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9416954" y="1235066"/>
            <a:ext cx="1310185" cy="11457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9416954" y="1528549"/>
                <a:ext cx="1246688" cy="5706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latin typeface="Cambria Math"/>
                        </a:rPr>
                        <m:t>𝑷</m:t>
                      </m:r>
                      <m:d>
                        <m:dPr>
                          <m:ctrlPr>
                            <a:rPr lang="en-US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kk-KZ" b="1" i="1">
                              <a:latin typeface="Cambria Math"/>
                            </a:rPr>
                            <m:t>Х</m:t>
                          </m:r>
                        </m:e>
                      </m:d>
                      <m:r>
                        <a:rPr lang="en-US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>
                              <a:latin typeface="Cambria Math"/>
                            </a:rPr>
                            <m:t>𝒎</m:t>
                          </m:r>
                        </m:num>
                        <m:den>
                          <m:r>
                            <a:rPr lang="en-US" b="1" i="1">
                              <a:latin typeface="Cambria Math"/>
                            </a:rPr>
                            <m:t>𝒏</m:t>
                          </m:r>
                        </m:den>
                      </m:f>
                    </m:oMath>
                  </m:oMathPara>
                </a14:m>
                <a:endParaRPr lang="ru-RU" b="1" i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6954" y="1528549"/>
                <a:ext cx="1246688" cy="57066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3935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80355" y="770046"/>
            <a:ext cx="89893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/>
              <a:t>Тапсырма</a:t>
            </a:r>
            <a:r>
              <a:rPr lang="en-US" b="1" dirty="0"/>
              <a:t>.</a:t>
            </a:r>
            <a:r>
              <a:rPr lang="kk-KZ" dirty="0"/>
              <a:t> </a:t>
            </a:r>
            <a:r>
              <a:rPr lang="en-US" dirty="0"/>
              <a:t> </a:t>
            </a:r>
            <a:r>
              <a:rPr lang="kk-KZ" dirty="0"/>
              <a:t>Ұзындықтары </a:t>
            </a:r>
            <a:r>
              <a:rPr lang="en-US" dirty="0"/>
              <a:t>2 </a:t>
            </a:r>
            <a:r>
              <a:rPr lang="kk-KZ" dirty="0"/>
              <a:t>см</a:t>
            </a:r>
            <a:r>
              <a:rPr lang="en-US" dirty="0"/>
              <a:t>,</a:t>
            </a:r>
            <a:r>
              <a:rPr lang="kk-KZ" dirty="0"/>
              <a:t> </a:t>
            </a:r>
            <a:r>
              <a:rPr lang="en-US" dirty="0"/>
              <a:t>5 </a:t>
            </a:r>
            <a:r>
              <a:rPr lang="kk-KZ" dirty="0"/>
              <a:t>см</a:t>
            </a:r>
            <a:r>
              <a:rPr lang="en-US" dirty="0"/>
              <a:t>,</a:t>
            </a:r>
            <a:r>
              <a:rPr lang="kk-KZ" dirty="0"/>
              <a:t> </a:t>
            </a:r>
            <a:r>
              <a:rPr lang="en-US" dirty="0"/>
              <a:t>6 </a:t>
            </a:r>
            <a:r>
              <a:rPr lang="kk-KZ" dirty="0"/>
              <a:t>см және </a:t>
            </a:r>
            <a:r>
              <a:rPr lang="en-US" dirty="0"/>
              <a:t>10 </a:t>
            </a:r>
            <a:r>
              <a:rPr lang="kk-KZ" dirty="0"/>
              <a:t>см болатын кесінділер арасынан кездейсоқ үш кесінді алынды</a:t>
            </a:r>
            <a:r>
              <a:rPr lang="en-US" dirty="0"/>
              <a:t>.</a:t>
            </a:r>
            <a:r>
              <a:rPr lang="kk-KZ" dirty="0"/>
              <a:t> Алынған кесінділерден үшбұрыш құрастыру ықтималдығы қандай</a:t>
            </a:r>
            <a:r>
              <a:rPr lang="en-US" dirty="0"/>
              <a:t>?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980355" y="2244214"/>
                <a:ext cx="9007722" cy="28623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dirty="0"/>
                  <a:t>Шешуі</a:t>
                </a:r>
                <a:r>
                  <a:rPr lang="en-US" dirty="0"/>
                  <a:t>:</a:t>
                </a:r>
                <a:r>
                  <a:rPr lang="kk-KZ" dirty="0"/>
                  <a:t>Оқиғаның барлық нәтижелер саны мен қолайлы нәтижелер санын табайық</a:t>
                </a:r>
              </a:p>
              <a:p>
                <a:endParaRPr lang="kk-KZ" dirty="0"/>
              </a:p>
              <a:p>
                <a:r>
                  <a:rPr lang="en-US" b="1" dirty="0"/>
                  <a:t>2 </a:t>
                </a:r>
                <a:r>
                  <a:rPr lang="kk-KZ" b="1" dirty="0"/>
                  <a:t>см</a:t>
                </a:r>
                <a:r>
                  <a:rPr lang="en-US" b="1" dirty="0"/>
                  <a:t>, 5</a:t>
                </a:r>
                <a:r>
                  <a:rPr lang="kk-KZ" b="1" dirty="0"/>
                  <a:t> см</a:t>
                </a:r>
                <a:r>
                  <a:rPr lang="en-US" b="1" dirty="0"/>
                  <a:t>, 6</a:t>
                </a:r>
                <a:r>
                  <a:rPr lang="kk-KZ" b="1" dirty="0"/>
                  <a:t> см          </a:t>
                </a:r>
                <a:r>
                  <a:rPr lang="en-US" dirty="0"/>
                  <a:t>2 </a:t>
                </a:r>
                <a:r>
                  <a:rPr lang="kk-KZ" dirty="0"/>
                  <a:t>см</a:t>
                </a:r>
                <a:r>
                  <a:rPr lang="en-US" dirty="0"/>
                  <a:t>,</a:t>
                </a:r>
                <a:r>
                  <a:rPr lang="kk-KZ" dirty="0"/>
                  <a:t> </a:t>
                </a:r>
                <a:r>
                  <a:rPr lang="en-US" dirty="0"/>
                  <a:t>5 </a:t>
                </a:r>
                <a:r>
                  <a:rPr lang="kk-KZ" dirty="0"/>
                  <a:t>см</a:t>
                </a:r>
                <a:r>
                  <a:rPr lang="en-US" dirty="0"/>
                  <a:t>,</a:t>
                </a:r>
                <a:r>
                  <a:rPr lang="kk-KZ" dirty="0"/>
                  <a:t> </a:t>
                </a:r>
                <a:r>
                  <a:rPr lang="en-US" dirty="0"/>
                  <a:t>10 </a:t>
                </a:r>
                <a:r>
                  <a:rPr lang="kk-KZ" dirty="0"/>
                  <a:t>см        </a:t>
                </a:r>
                <a:endParaRPr lang="en-US" dirty="0"/>
              </a:p>
              <a:p>
                <a:endParaRPr lang="en-US" b="1" dirty="0"/>
              </a:p>
              <a:p>
                <a:r>
                  <a:rPr lang="en-US" b="1" dirty="0"/>
                  <a:t>5 </a:t>
                </a:r>
                <a:r>
                  <a:rPr lang="kk-KZ" b="1" dirty="0"/>
                  <a:t>см</a:t>
                </a:r>
                <a:r>
                  <a:rPr lang="en-US" b="1" dirty="0"/>
                  <a:t>,</a:t>
                </a:r>
                <a:r>
                  <a:rPr lang="kk-KZ" b="1" dirty="0"/>
                  <a:t> </a:t>
                </a:r>
                <a:r>
                  <a:rPr lang="en-US" b="1" dirty="0"/>
                  <a:t>6 </a:t>
                </a:r>
                <a:r>
                  <a:rPr lang="kk-KZ" b="1" dirty="0"/>
                  <a:t>см</a:t>
                </a:r>
                <a:r>
                  <a:rPr lang="en-US" b="1" dirty="0"/>
                  <a:t>,</a:t>
                </a:r>
                <a:r>
                  <a:rPr lang="kk-KZ" b="1" dirty="0"/>
                  <a:t> </a:t>
                </a:r>
                <a:r>
                  <a:rPr lang="en-US" b="1" dirty="0"/>
                  <a:t>10 </a:t>
                </a:r>
                <a:r>
                  <a:rPr lang="kk-KZ" b="1" dirty="0"/>
                  <a:t>см       </a:t>
                </a:r>
                <a:r>
                  <a:rPr lang="en-US" dirty="0"/>
                  <a:t>2 </a:t>
                </a:r>
                <a:r>
                  <a:rPr lang="kk-KZ" dirty="0"/>
                  <a:t>см</a:t>
                </a:r>
                <a:r>
                  <a:rPr lang="en-US" dirty="0"/>
                  <a:t>, </a:t>
                </a:r>
                <a:r>
                  <a:rPr lang="kk-KZ" dirty="0"/>
                  <a:t> </a:t>
                </a:r>
                <a:r>
                  <a:rPr lang="en-US" dirty="0"/>
                  <a:t>6 </a:t>
                </a:r>
                <a:r>
                  <a:rPr lang="kk-KZ" dirty="0"/>
                  <a:t>см</a:t>
                </a:r>
                <a:r>
                  <a:rPr lang="en-US" dirty="0"/>
                  <a:t>,</a:t>
                </a:r>
                <a:r>
                  <a:rPr lang="kk-KZ" dirty="0"/>
                  <a:t> </a:t>
                </a:r>
                <a:r>
                  <a:rPr lang="en-US" dirty="0"/>
                  <a:t>10 </a:t>
                </a:r>
                <a:r>
                  <a:rPr lang="kk-KZ" dirty="0"/>
                  <a:t>см</a:t>
                </a:r>
                <a:r>
                  <a:rPr lang="en-US" dirty="0"/>
                  <a:t>   </a:t>
                </a:r>
                <a:r>
                  <a:rPr lang="kk-KZ" dirty="0"/>
                  <a:t>Демек</a:t>
                </a:r>
                <a:r>
                  <a:rPr lang="en-US" dirty="0"/>
                  <a:t>,</a:t>
                </a:r>
                <a:r>
                  <a:rPr lang="kk-KZ" dirty="0"/>
                  <a:t>барлық нәтижелер саны </a:t>
                </a:r>
                <a:r>
                  <a:rPr lang="en-US" dirty="0"/>
                  <a:t>4-</a:t>
                </a:r>
                <a:r>
                  <a:rPr lang="kk-KZ" dirty="0"/>
                  <a:t>еу</a:t>
                </a:r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:r>
                  <a:rPr lang="kk-KZ" dirty="0"/>
                  <a:t>Үшбұрыш ережесі бойынша</a:t>
                </a:r>
                <a:r>
                  <a:rPr lang="en-US" dirty="0"/>
                  <a:t>,</a:t>
                </a:r>
                <a:r>
                  <a:rPr lang="kk-KZ" dirty="0"/>
                  <a:t>яғни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:</m:t>
                    </m:r>
                    <m:r>
                      <a:rPr lang="kk-KZ" b="0" i="0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𝑎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𝑏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&gt;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𝑐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&gt;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𝑎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𝑏</m:t>
                        </m:r>
                      </m:e>
                    </m:d>
                  </m:oMath>
                </a14:m>
                <a:r>
                  <a:rPr lang="ru-RU" dirty="0"/>
                  <a:t> </a:t>
                </a:r>
                <a:r>
                  <a:rPr lang="ru-RU" dirty="0" err="1"/>
                  <a:t>шарты</a:t>
                </a:r>
                <a:r>
                  <a:rPr lang="ru-RU" dirty="0"/>
                  <a:t> </a:t>
                </a:r>
                <a:r>
                  <a:rPr lang="ru-RU" dirty="0" err="1"/>
                  <a:t>орындалуы</a:t>
                </a:r>
                <a:r>
                  <a:rPr lang="ru-RU" dirty="0"/>
                  <a:t> </a:t>
                </a:r>
                <a:r>
                  <a:rPr lang="ru-RU" dirty="0" err="1"/>
                  <a:t>тиіс</a:t>
                </a:r>
                <a:r>
                  <a:rPr lang="en-US" dirty="0"/>
                  <a:t>.</a:t>
                </a:r>
              </a:p>
              <a:p>
                <a:r>
                  <a:rPr lang="kk-KZ" dirty="0"/>
                  <a:t>Демек</a:t>
                </a:r>
                <a:r>
                  <a:rPr lang="en-US" dirty="0"/>
                  <a:t>,</a:t>
                </a:r>
                <a:r>
                  <a:rPr lang="kk-KZ" dirty="0"/>
                  <a:t> қолайлы нәтижелер саны </a:t>
                </a:r>
                <a:r>
                  <a:rPr lang="en-US" dirty="0"/>
                  <a:t>2-</a:t>
                </a:r>
                <a:r>
                  <a:rPr lang="kk-KZ" dirty="0"/>
                  <a:t>еу</a:t>
                </a:r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355" y="2244214"/>
                <a:ext cx="9007722" cy="2862322"/>
              </a:xfrm>
              <a:prstGeom prst="rect">
                <a:avLst/>
              </a:prstGeom>
              <a:blipFill rotWithShape="1">
                <a:blip r:embed="rId2"/>
                <a:stretch>
                  <a:fillRect l="-609" t="-8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395184" y="4613142"/>
                <a:ext cx="1608966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𝑷</m:t>
                      </m:r>
                      <m:d>
                        <m:dPr>
                          <m:ctrlPr>
                            <a:rPr lang="en-US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kk-KZ" b="1" i="1">
                              <a:latin typeface="Cambria Math"/>
                            </a:rPr>
                            <m:t>Х</m:t>
                          </m:r>
                        </m:e>
                      </m:d>
                      <m:r>
                        <a:rPr lang="en-US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</a:rPr>
                            <m:t>𝟒</m:t>
                          </m:r>
                        </m:den>
                      </m:f>
                      <m:r>
                        <a:rPr lang="en-US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5184" y="4613142"/>
                <a:ext cx="1608966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00550" y="5401898"/>
                <a:ext cx="4012442" cy="9010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b="1" dirty="0"/>
                  <a:t>Жауабы</a:t>
                </a:r>
                <a:r>
                  <a:rPr lang="en-US" b="1" dirty="0"/>
                  <a:t>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𝟏</m:t>
                        </m:r>
                      </m:num>
                      <m:den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endParaRPr lang="ru-RU" sz="2400" dirty="0"/>
              </a:p>
              <a:p>
                <a:r>
                  <a:rPr lang="en-US" b="1" dirty="0"/>
                  <a:t> </a:t>
                </a:r>
                <a:endParaRPr lang="ru-RU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0550" y="5401898"/>
                <a:ext cx="4012442" cy="901081"/>
              </a:xfrm>
              <a:prstGeom prst="rect">
                <a:avLst/>
              </a:prstGeom>
              <a:blipFill rotWithShape="1">
                <a:blip r:embed="rId4"/>
                <a:stretch>
                  <a:fillRect l="-13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3935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835" y="688159"/>
            <a:ext cx="100538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/>
              <a:t>Тапсырма</a:t>
            </a:r>
            <a:r>
              <a:rPr lang="en-US" b="1" dirty="0"/>
              <a:t>.</a:t>
            </a:r>
            <a:r>
              <a:rPr lang="kk-KZ" dirty="0"/>
              <a:t> </a:t>
            </a:r>
            <a:r>
              <a:rPr lang="en-US" dirty="0"/>
              <a:t> </a:t>
            </a:r>
            <a:r>
              <a:rPr lang="kk-KZ" dirty="0"/>
              <a:t>Қалтада </a:t>
            </a:r>
            <a:r>
              <a:rPr lang="en-US" dirty="0"/>
              <a:t>4 </a:t>
            </a:r>
            <a:r>
              <a:rPr lang="kk-KZ" dirty="0"/>
              <a:t>боялған және</a:t>
            </a:r>
            <a:r>
              <a:rPr lang="en-US" dirty="0"/>
              <a:t> 5</a:t>
            </a:r>
            <a:r>
              <a:rPr lang="kk-KZ" dirty="0"/>
              <a:t> боялмаған асық бар</a:t>
            </a:r>
            <a:r>
              <a:rPr lang="en-US" dirty="0"/>
              <a:t>.</a:t>
            </a:r>
            <a:r>
              <a:rPr lang="kk-KZ" dirty="0"/>
              <a:t> Қалтадан кездейсоқ </a:t>
            </a:r>
          </a:p>
          <a:p>
            <a:r>
              <a:rPr lang="kk-KZ" dirty="0"/>
              <a:t>алынған екі асықтың бірі боялған</a:t>
            </a:r>
            <a:r>
              <a:rPr lang="en-US" dirty="0"/>
              <a:t>,</a:t>
            </a:r>
            <a:r>
              <a:rPr lang="kk-KZ" dirty="0"/>
              <a:t> екіншісі боялмаған болу ықтималдығы қандай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kk-KZ" dirty="0"/>
              <a:t>Шешуі</a:t>
            </a:r>
            <a:r>
              <a:rPr lang="en-US" dirty="0"/>
              <a:t>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7B812AA7-803A-4A84-962E-1B1C4B7C86DC}"/>
                  </a:ext>
                </a:extLst>
              </p:cNvPr>
              <p:cNvSpPr txBox="1"/>
              <p:nvPr/>
            </p:nvSpPr>
            <p:spPr>
              <a:xfrm>
                <a:off x="1322771" y="1981360"/>
                <a:ext cx="5866991" cy="14476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ru-RU" sz="28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  <m:sup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Sup>
                            <m:sSubSupPr>
                              <m:ctrlPr>
                                <a:rPr lang="ru-RU" sz="28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  <m:sup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ru-RU" sz="28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sub>
                            <m:sup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4!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3!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∙1!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5!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4!1!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9!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8!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∙1!</m:t>
                              </m:r>
                            </m:den>
                          </m:f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B812AA7-803A-4A84-962E-1B1C4B7C86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2771" y="1981360"/>
                <a:ext cx="5866991" cy="144764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100550" y="5401898"/>
                <a:ext cx="4012442" cy="9260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b="1" dirty="0" smtClean="0"/>
                  <a:t>Жауабы</a:t>
                </a:r>
                <a:r>
                  <a:rPr lang="en-US" b="1" dirty="0"/>
                  <a:t>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𝟓</m:t>
                        </m:r>
                      </m:num>
                      <m:den>
                        <m:r>
                          <a:rPr lang="en-US" sz="2400" b="1" i="1" smtClean="0">
                            <a:latin typeface="Cambria Math"/>
                            <a:ea typeface="Cambria Math"/>
                          </a:rPr>
                          <m:t>𝟗</m:t>
                        </m:r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endParaRPr lang="ru-RU" sz="2400" dirty="0"/>
              </a:p>
              <a:p>
                <a:r>
                  <a:rPr lang="en-US" b="1" dirty="0"/>
                  <a:t> </a:t>
                </a:r>
                <a:endParaRPr lang="ru-RU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0550" y="5401898"/>
                <a:ext cx="4012442" cy="926087"/>
              </a:xfrm>
              <a:prstGeom prst="rect">
                <a:avLst/>
              </a:prstGeom>
              <a:blipFill rotWithShape="1">
                <a:blip r:embed="rId3"/>
                <a:stretch>
                  <a:fillRect l="-13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3935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10767</TotalTime>
  <Words>830</Words>
  <Application>Microsoft Office PowerPoint</Application>
  <PresentationFormat>Произвольный</PresentationFormat>
  <Paragraphs>85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Презентация PowerPoint</vt:lpstr>
      <vt:lpstr>Бүгінгі сабақта: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ICONIC</dc:title>
  <dc:creator>Musedsmh</dc:creator>
  <cp:lastModifiedBy>707obrazovan</cp:lastModifiedBy>
  <cp:revision>739</cp:revision>
  <dcterms:created xsi:type="dcterms:W3CDTF">2017-01-10T11:09:36Z</dcterms:created>
  <dcterms:modified xsi:type="dcterms:W3CDTF">2020-12-28T10:44:42Z</dcterms:modified>
</cp:coreProperties>
</file>