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Tkl5vE==&#10;" shapeId="8" fHybridRaster="0" ver="1"/>
</file>