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9" r:id="rId4"/>
    <p:sldId id="260" r:id="rId5"/>
    <p:sldId id="261" r:id="rId6"/>
    <p:sldId id="266" r:id="rId7"/>
    <p:sldId id="267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emf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5421"/>
            <a:ext cx="9144000" cy="31210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sz="4000" b="1" i="1" dirty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және анализ бастамалары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</a:p>
          <a:p>
            <a:pPr algn="l">
              <a:lnSpc>
                <a:spcPct val="100000"/>
              </a:lnSpc>
            </a:pP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"/>
    </mc:Choice>
    <mc:Fallback xmlns="">
      <p:transition spd="slow" advTm="24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8049" y="5014118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70179" y="3389426"/>
            <a:ext cx="9321282" cy="251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3200" b="1" i="1" u="none" strike="noStrike" kern="1200" cap="none" spc="0" normalizeH="0" baseline="0" noProof="0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Оқу мақсаты: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700" b="1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10.4.1.9 функцияның шексіздіктегі шегінің анықтамасын білу және оны есептеу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8686" y="1360698"/>
            <a:ext cx="9144000" cy="206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Сабақтың тақырыбы:</a:t>
            </a:r>
          </a:p>
          <a:p>
            <a:pPr>
              <a:lnSpc>
                <a:spcPct val="100000"/>
              </a:lnSpc>
            </a:pPr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 нүктедегі және шексіздіктегі шегі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5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0"/>
    </mc:Choice>
    <mc:Fallback xmlns="">
      <p:transition spd="slow" advTm="10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0" objId="7"/>
        <p14:stopEvt time="10113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6073" y="4315545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26836" y="1269478"/>
            <a:ext cx="9402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Анықтама.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kk-KZ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f(x</a:t>
            </a:r>
            <a:r>
              <a:rPr lang="kk-KZ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функциясы сандық түзуінің бойында анықталған болсын.</a:t>
            </a:r>
            <a:endParaRPr lang="en-US" sz="28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691" y="2223585"/>
            <a:ext cx="10418618" cy="3034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12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64"/>
    </mc:Choice>
    <mc:Fallback xmlns="">
      <p:transition spd="slow" advTm="7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73564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9642" y="4770437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5235" y="722991"/>
            <a:ext cx="9910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Анықталмағандықтарды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Функция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көбейткіштерге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түйіндесіне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800" y="253076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1-мысал.</a:t>
            </a:r>
            <a:endParaRPr lang="en-US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582" y="2455992"/>
            <a:ext cx="5902035" cy="3154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89"/>
    </mc:Choice>
    <mc:Fallback xmlns="">
      <p:transition spd="slow" advTm="78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</p:bldLst>
  </p:timing>
  <p:extLst mod="1">
    <p:ext uri="{E180D4A7-C9FB-4DFB-919C-405C955672EB}">
      <p14:showEvtLst xmlns:p14="http://schemas.microsoft.com/office/powerpoint/2010/main">
        <p14:playEvt time="0" objId="8"/>
        <p14:stopEvt time="78789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3519" y="5257800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8109" y="660698"/>
            <a:ext cx="216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Тапсырмалар: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54545" y="1394691"/>
            <a:ext cx="59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№ 1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647" y="1584027"/>
            <a:ext cx="7428587" cy="3673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0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4"/>
    </mc:Choice>
    <mc:Fallback xmlns="">
      <p:transition spd="slow" advTm="52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1" objId="5"/>
        <p14:stopEvt time="52084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1393519" y="3429000"/>
            <a:ext cx="588385" cy="588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8109" y="660698"/>
            <a:ext cx="216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Тапсырмалар: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9271" y="1185422"/>
            <a:ext cx="82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241" y="1735091"/>
            <a:ext cx="8395855" cy="1140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398" y="3124485"/>
            <a:ext cx="8395856" cy="100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1126" y="4639811"/>
            <a:ext cx="2867025" cy="819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2398" y="4674279"/>
            <a:ext cx="43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8151" y="4613767"/>
            <a:ext cx="4562475" cy="64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2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4"/>
    </mc:Choice>
    <mc:Fallback xmlns="">
      <p:transition spd="slow" advTm="96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1" objId="8"/>
        <p14:stopEvt time="95210" objId="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6318" y="2679095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8109" y="660698"/>
            <a:ext cx="216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Тапсырмалар: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9271" y="1185422"/>
            <a:ext cx="82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183" y="1724517"/>
            <a:ext cx="4133850" cy="12096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0243" y="1191116"/>
            <a:ext cx="3933825" cy="2276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691" y="3178667"/>
            <a:ext cx="4124325" cy="1866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4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85"/>
    </mc:Choice>
    <mc:Fallback xmlns="">
      <p:transition spd="slow" advTm="77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0" objId="8"/>
        <p14:stopEvt time="77585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8109" y="660698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/>
              <a:t>Тапсырмалар: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54545" y="1394691"/>
            <a:ext cx="59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№ 2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24" y="1282253"/>
            <a:ext cx="2751789" cy="930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244" y="2305079"/>
            <a:ext cx="2380241" cy="960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3123" y="251705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№3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27" y="3302307"/>
            <a:ext cx="2742309" cy="1033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623" y="4632325"/>
            <a:ext cx="2551993" cy="10575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3123" y="360203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№4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11564" y="490450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№5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03273" y="1394691"/>
            <a:ext cx="6096000" cy="197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функцияның нүктедегі шегінің анықтамасын біледі және оны есептейді.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"/>
    </mc:Choice>
    <mc:Fallback xmlns="">
      <p:transition spd="slow" advTm="14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9482" y="4884016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3309" y="1468329"/>
            <a:ext cx="86914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Сабақтың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қорытындысы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Анықталмағандықтардың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түрлерімен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таныстыңдар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Оңтайлы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өрнекті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түрлендіріп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шектерді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есептеуді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меңгердіңіздер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6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3"/>
    </mc:Choice>
    <mc:Fallback xmlns="">
      <p:transition spd="slow" advTm="12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2203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7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2|34.6|29.2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8|21.4|2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130</Words>
  <Application>Microsoft Office PowerPoint</Application>
  <PresentationFormat>Широкоэкранный</PresentationFormat>
  <Paragraphs>29</Paragraphs>
  <Slides>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10-сынып Алгебра және  анализ бастамалары</dc:title>
  <dc:creator>RePack by Diakov</dc:creator>
  <cp:lastModifiedBy>Huawei</cp:lastModifiedBy>
  <cp:revision>27</cp:revision>
  <dcterms:created xsi:type="dcterms:W3CDTF">2024-01-15T02:01:20Z</dcterms:created>
  <dcterms:modified xsi:type="dcterms:W3CDTF">2024-09-18T16:24:00Z</dcterms:modified>
</cp:coreProperties>
</file>