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1"/>
  </p:notesMasterIdLst>
  <p:handoutMasterIdLst>
    <p:handoutMasterId r:id="rId12"/>
  </p:handoutMasterIdLst>
  <p:sldIdLst>
    <p:sldId id="539" r:id="rId3"/>
    <p:sldId id="540" r:id="rId4"/>
    <p:sldId id="534" r:id="rId5"/>
    <p:sldId id="538" r:id="rId6"/>
    <p:sldId id="535" r:id="rId7"/>
    <p:sldId id="536" r:id="rId8"/>
    <p:sldId id="537" r:id="rId9"/>
    <p:sldId id="4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599"/>
    <a:srgbClr val="3333CC"/>
    <a:srgbClr val="CCFF66"/>
    <a:srgbClr val="FF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3357" autoAdjust="0"/>
  </p:normalViewPr>
  <p:slideViewPr>
    <p:cSldViewPr snapToGrid="0" showGuides="1">
      <p:cViewPr varScale="1">
        <p:scale>
          <a:sx n="47" d="100"/>
          <a:sy n="47" d="100"/>
        </p:scale>
        <p:origin x="58" y="7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3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87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1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84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3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356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1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521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32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2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8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875F8-541C-491C-A875-A17AAC1ECC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2D52D-A8AD-49C5-B735-64D33A86B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image" Target="../media/image21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211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11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"/>
    </mc:Choice>
    <mc:Fallback xmlns="">
      <p:transition spd="slow" advTm="30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8732" y="3266281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3509963"/>
            <a:ext cx="9321282" cy="197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3200" b="1" i="1" u="none" strike="noStrike" kern="1200" cap="none" spc="0" normalizeH="0" baseline="0" noProof="0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 мақсаты: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7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k-KZ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10.4.1.12 - функцияның нүктедегі үзіліссіздігінің және функцияның жиындағы үзіліссіздігінің анықтамаларын білу</a:t>
            </a:r>
            <a:r>
              <a:rPr lang="kk-KZ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8686" y="1360698"/>
            <a:ext cx="9144000" cy="206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Сабақтың тақырыбы:</a:t>
            </a:r>
          </a:p>
          <a:p>
            <a:pPr lvl="0">
              <a:lnSpc>
                <a:spcPct val="100000"/>
              </a:lnSpc>
            </a:pPr>
            <a:r>
              <a:rPr lang="kk-KZ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 нүктедегі және жиындағы үзіліссіздігі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8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3"/>
    </mc:Choice>
    <mc:Fallback xmlns="">
      <p:transition spd="slow" advTm="12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12753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069" y="1231641"/>
            <a:ext cx="10217021" cy="2938693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5848" y="221362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717800"/>
      </p:ext>
    </p:extLst>
  </p:cSld>
  <p:clrMapOvr>
    <a:masterClrMapping/>
  </p:clrMapOvr>
  <p:transition spd="med" advTm="410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41082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775" y="797442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828" y="366411"/>
            <a:ext cx="5124450" cy="1902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28" y="3247928"/>
            <a:ext cx="5219700" cy="3449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1828" y="2268796"/>
            <a:ext cx="5181600" cy="4429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/>
          <a:srcRect b="3439"/>
          <a:stretch/>
        </p:blipFill>
        <p:spPr>
          <a:xfrm>
            <a:off x="702128" y="366410"/>
            <a:ext cx="5219699" cy="2881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978" y="372856"/>
            <a:ext cx="1467001" cy="133653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921827" y="3247928"/>
            <a:ext cx="0" cy="3339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88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05"/>
    </mc:Choice>
    <mc:Fallback xmlns="">
      <p:transition spd="slow" advTm="127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27405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8028" y="2649645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416" y="1082103"/>
            <a:ext cx="10273004" cy="15675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33196" y="3112196"/>
            <a:ext cx="9725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D4651"/>
                </a:solidFill>
                <a:latin typeface="Open Sans"/>
              </a:rPr>
              <a:t>Егер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нүктесі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функцияның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үзіліс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нүктесі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болса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және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осы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нүктеде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f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– </a:t>
            </a:r>
            <a:r>
              <a:rPr lang="en-US" sz="2400" dirty="0"/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сол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жақ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f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dirty="0"/>
              <a:t>+ 0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жақ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шектері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ақырлы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сан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болады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f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– </a:t>
            </a:r>
            <a:r>
              <a:rPr lang="en-US" sz="2400" dirty="0"/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 </a:t>
            </a:r>
            <a:r>
              <a:rPr lang="en-US" sz="2400" dirty="0"/>
              <a:t>≠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f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dirty="0"/>
              <a:t>+ 0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теңсіздігі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орындалса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немесе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функция осы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нүктеде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анықталмаса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онда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нүктесін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функцияның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бірінші</a:t>
            </a:r>
            <a:r>
              <a:rPr lang="ru-RU" sz="24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текті</a:t>
            </a:r>
            <a:r>
              <a:rPr lang="ru-RU" sz="24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үзіліс</a:t>
            </a:r>
            <a:r>
              <a:rPr lang="ru-RU" sz="24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нүктесі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деп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атайды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460274"/>
      </p:ext>
    </p:extLst>
  </p:cSld>
  <p:clrMapOvr>
    <a:masterClrMapping/>
  </p:clrMapOvr>
  <p:transition spd="med" advTm="409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4096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1804" y="2581897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2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291" y="1530221"/>
            <a:ext cx="10294137" cy="9237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3453" y="3274795"/>
            <a:ext cx="9554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D4651"/>
                </a:solidFill>
                <a:latin typeface="Open Sans"/>
              </a:rPr>
              <a:t>Егер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f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– </a:t>
            </a:r>
            <a:r>
              <a:rPr lang="en-US" sz="2400" dirty="0"/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не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f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dirty="0"/>
              <a:t>+ 0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жақ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сол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жақ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шектері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кем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дегенде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біреуі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анықталмаса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не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шексіздікке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тең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болса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онда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x</a:t>
            </a:r>
            <a:r>
              <a:rPr lang="en-US" sz="2400" baseline="-25000" dirty="0">
                <a:solidFill>
                  <a:srgbClr val="3D4651"/>
                </a:solidFill>
                <a:latin typeface="Open Sans"/>
              </a:rPr>
              <a:t>0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нүктесі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функцияның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екінші</a:t>
            </a:r>
            <a:r>
              <a:rPr lang="ru-RU" sz="24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текті</a:t>
            </a:r>
            <a:r>
              <a:rPr lang="ru-RU" sz="24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үзіліс</a:t>
            </a:r>
            <a:r>
              <a:rPr lang="ru-RU" sz="2400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Open Sans"/>
              </a:rPr>
              <a:t>нүктесі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деп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атайды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417116"/>
      </p:ext>
    </p:extLst>
  </p:cSld>
  <p:clrMapOvr>
    <a:masterClrMapping/>
  </p:clrMapOvr>
  <p:transition spd="med" advTm="312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  <p:extLst mod="1">
    <p:ext uri="{E180D4A7-C9FB-4DFB-919C-405C955672EB}">
      <p14:showEvtLst xmlns:p14="http://schemas.microsoft.com/office/powerpoint/2010/main">
        <p14:playEvt time="0" objId="4"/>
        <p14:stopEvt time="30286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2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973" y="1138335"/>
            <a:ext cx="10306050" cy="1212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498" y="2351065"/>
            <a:ext cx="10296525" cy="3524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2509" y="676670"/>
            <a:ext cx="240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3-мысал</a:t>
            </a:r>
            <a:r>
              <a:rPr lang="kk-KZ" sz="2400" dirty="0" smtClean="0"/>
              <a:t>:</a:t>
            </a:r>
            <a:endParaRPr lang="en-US" sz="2400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99182" y="1971546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123909"/>
      </p:ext>
    </p:extLst>
  </p:cSld>
  <p:clrMapOvr>
    <a:masterClrMapping/>
  </p:clrMapOvr>
  <p:transition spd="med" advTm="808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8"/>
        <p14:stopEvt time="80294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2230" y="2094499"/>
            <a:ext cx="1026755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нүктедегі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үзіліссіздігінің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жиындағы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үзіліссіздігінің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анықтамаларын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білдіңдер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8553" y="125308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5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37">
        <p:fade/>
      </p:transition>
    </mc:Choice>
    <mc:Fallback xmlns="">
      <p:transition spd="med" advTm="126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"/>
        <p14:stopEvt time="11494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9.2|3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13512</TotalTime>
  <Words>61</Words>
  <Application>Microsoft Office PowerPoint</Application>
  <PresentationFormat>Широкоэкранный</PresentationFormat>
  <Paragraphs>24</Paragraphs>
  <Slides>8</Slides>
  <Notes>4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MathJax_Main_Var</vt:lpstr>
      <vt:lpstr>Open Sans</vt:lpstr>
      <vt:lpstr>Roboto Condensed</vt:lpstr>
      <vt:lpstr>Source Sans Pro</vt:lpstr>
      <vt:lpstr>Tahoma</vt:lpstr>
      <vt:lpstr>Times New Roman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949</cp:revision>
  <dcterms:created xsi:type="dcterms:W3CDTF">2017-01-10T11:09:36Z</dcterms:created>
  <dcterms:modified xsi:type="dcterms:W3CDTF">2024-09-18T16:26:47Z</dcterms:modified>
</cp:coreProperties>
</file>