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</p:sldMasterIdLst>
  <p:notesMasterIdLst>
    <p:notesMasterId r:id="rId12"/>
  </p:notesMasterIdLst>
  <p:handoutMasterIdLst>
    <p:handoutMasterId r:id="rId13"/>
  </p:handoutMasterIdLst>
  <p:sldIdLst>
    <p:sldId id="534" r:id="rId4"/>
    <p:sldId id="535" r:id="rId5"/>
    <p:sldId id="536" r:id="rId6"/>
    <p:sldId id="537" r:id="rId7"/>
    <p:sldId id="538" r:id="rId8"/>
    <p:sldId id="539" r:id="rId9"/>
    <p:sldId id="540" r:id="rId10"/>
    <p:sldId id="5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FF66"/>
    <a:srgbClr val="FFFF00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3357" autoAdjust="0"/>
  </p:normalViewPr>
  <p:slideViewPr>
    <p:cSldViewPr snapToGrid="0" showGuides="1">
      <p:cViewPr varScale="1">
        <p:scale>
          <a:sx n="47" d="100"/>
          <a:sy n="47" d="100"/>
        </p:scale>
        <p:origin x="58" y="7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8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6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47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27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3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9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7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8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4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2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3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3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29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53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86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704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45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0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27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73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16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8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16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65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18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92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57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27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59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6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1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1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40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21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5.m4a"/><Relationship Id="rId7" Type="http://schemas.openxmlformats.org/officeDocument/2006/relationships/image" Target="../media/image8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6.m4a"/><Relationship Id="rId7" Type="http://schemas.openxmlformats.org/officeDocument/2006/relationships/image" Target="../media/image11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"/>
    </mc:Choice>
    <mc:Fallback xmlns="">
      <p:transition spd="slow" advTm="26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7646" y="3179972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3653356"/>
            <a:ext cx="9321282" cy="1742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3200" b="1" i="1" u="none" strike="noStrike" kern="1200" cap="none" spc="0" normalizeH="0" baseline="0" noProof="0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 мақсаты: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7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k-KZ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10.4.1.13 - үзіліссіз функциялардың қасиеттерін білу және оларды функция үзіліссіздігін дәлелдеуде қолдану;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8686" y="1360698"/>
            <a:ext cx="9144000" cy="206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Сабақтың тақырыбы:</a:t>
            </a:r>
          </a:p>
          <a:p>
            <a:pPr lvl="0">
              <a:lnSpc>
                <a:spcPct val="100000"/>
              </a:lnSpc>
            </a:pPr>
            <a:r>
              <a:rPr lang="kk-K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 нүктедегі және жиындағы үзіліссіздігі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9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"/>
    </mc:Choice>
    <mc:Fallback xmlns="">
      <p:transition spd="slow" advTm="14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8"/>
        <p14:stopEvt time="14059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6572" y="1668960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9006" y="1122363"/>
            <a:ext cx="1010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i="1" dirty="0" smtClean="0">
                <a:solidFill>
                  <a:srgbClr val="3D4651"/>
                </a:solidFill>
                <a:latin typeface="MathJax_Main_Var"/>
              </a:rPr>
              <a:t>1- мысал: </a:t>
            </a:r>
            <a:r>
              <a:rPr lang="en-US" sz="3200" i="1" dirty="0" smtClean="0">
                <a:solidFill>
                  <a:srgbClr val="3D4651"/>
                </a:solidFill>
                <a:latin typeface="MathJax_Main_Var"/>
              </a:rPr>
              <a:t>f</a:t>
            </a:r>
            <a:r>
              <a:rPr lang="en-US" sz="3200" dirty="0" smtClean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3200" i="1" dirty="0" smtClean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3200" dirty="0">
                <a:solidFill>
                  <a:srgbClr val="3D4651"/>
                </a:solidFill>
                <a:latin typeface="Open Sans"/>
              </a:rPr>
              <a:t>) </a:t>
            </a:r>
            <a:r>
              <a:rPr lang="en-US" sz="3200" dirty="0"/>
              <a:t>=</a:t>
            </a:r>
            <a:r>
              <a:rPr lang="en-US" sz="3200" dirty="0">
                <a:solidFill>
                  <a:srgbClr val="3D4651"/>
                </a:solidFill>
                <a:latin typeface="Open Sans"/>
              </a:rPr>
              <a:t> (</a:t>
            </a:r>
            <a:r>
              <a:rPr lang="en-US" sz="32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3200" dirty="0">
                <a:solidFill>
                  <a:srgbClr val="3D4651"/>
                </a:solidFill>
                <a:latin typeface="Open Sans"/>
              </a:rPr>
              <a:t> – </a:t>
            </a:r>
            <a:r>
              <a:rPr lang="en-US" sz="3200" dirty="0"/>
              <a:t>3</a:t>
            </a:r>
            <a:r>
              <a:rPr lang="en-US" sz="3200" dirty="0">
                <a:solidFill>
                  <a:srgbClr val="3D4651"/>
                </a:solidFill>
                <a:latin typeface="Open Sans"/>
              </a:rPr>
              <a:t>)</a:t>
            </a:r>
            <a:r>
              <a:rPr lang="en-US" sz="3200" baseline="30000" dirty="0">
                <a:solidFill>
                  <a:srgbClr val="3D4651"/>
                </a:solidFill>
                <a:latin typeface="Open Sans"/>
              </a:rPr>
              <a:t>2</a:t>
            </a:r>
            <a:r>
              <a:rPr lang="en-US" sz="32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3200" dirty="0" err="1"/>
              <a:t>функциясын</a:t>
            </a:r>
            <a:r>
              <a:rPr lang="ru-RU" sz="32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32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32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32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3200" dirty="0"/>
              <a:t>= 3</a:t>
            </a:r>
            <a:r>
              <a:rPr lang="en-US" sz="32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3200" dirty="0" err="1"/>
              <a:t>нүктесінде</a:t>
            </a:r>
            <a:r>
              <a:rPr lang="ru-RU" sz="3200" dirty="0"/>
              <a:t> </a:t>
            </a:r>
            <a:r>
              <a:rPr lang="ru-RU" sz="3200" dirty="0" err="1"/>
              <a:t>үзіліссіздікке</a:t>
            </a:r>
            <a:r>
              <a:rPr lang="ru-RU" sz="3200" dirty="0"/>
              <a:t> </a:t>
            </a:r>
            <a:r>
              <a:rPr lang="ru-RU" sz="3200" dirty="0" err="1"/>
              <a:t>зертте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67" y="2199582"/>
            <a:ext cx="10382250" cy="1310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832" y="3688556"/>
            <a:ext cx="10439400" cy="14954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5250" y="5436392"/>
            <a:ext cx="1907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Жауабы</a:t>
            </a:r>
            <a:r>
              <a:rPr lang="ru-RU" dirty="0" smtClean="0"/>
              <a:t>: </a:t>
            </a:r>
            <a:r>
              <a:rPr lang="ru-RU" dirty="0" err="1" smtClean="0"/>
              <a:t>үзіліссіз</a:t>
            </a:r>
            <a:r>
              <a:rPr lang="ru-RU" dirty="0" smtClean="0"/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0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2"/>
    </mc:Choice>
    <mc:Fallback xmlns="">
      <p:transition spd="slow" advTm="28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  <p:extLst mod="1">
    <p:ext uri="{E180D4A7-C9FB-4DFB-919C-405C955672EB}">
      <p14:showEvtLst xmlns:p14="http://schemas.microsoft.com/office/powerpoint/2010/main">
        <p14:playEvt time="0" objId="5"/>
        <p14:stopEvt time="25935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1338" y="2085392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679" y="1228077"/>
            <a:ext cx="10334625" cy="1459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245" y="737118"/>
            <a:ext cx="221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/>
              <a:t>2-мысал:</a:t>
            </a:r>
            <a:endParaRPr lang="en-US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578" y="2687216"/>
            <a:ext cx="10410825" cy="317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5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2"/>
    </mc:Choice>
    <mc:Fallback xmlns="">
      <p:transition spd="slow" advTm="47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0" objId="7"/>
        <p14:stopEvt time="47322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0150" y="1931988"/>
            <a:ext cx="606360" cy="606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416" y="727788"/>
            <a:ext cx="10758196" cy="5066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8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29"/>
    </mc:Choice>
    <mc:Fallback xmlns="">
      <p:transition spd="slow" advTm="49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49297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4112" y="3266281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0930" y="516775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3-мысал:</a:t>
            </a:r>
            <a:endParaRPr lang="en-US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665" y="1039995"/>
            <a:ext cx="10322670" cy="970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82" y="2213630"/>
            <a:ext cx="9574439" cy="3563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9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6"/>
    </mc:Choice>
    <mc:Fallback xmlns="">
      <p:transition spd="slow" advTm="6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1" objId="7"/>
        <p14:stopEvt time="62033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98712" y="2046125"/>
            <a:ext cx="487363" cy="48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9714" y="16419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4</a:t>
            </a:r>
            <a:r>
              <a:rPr lang="kk-KZ" sz="2800" b="1" dirty="0" smtClean="0"/>
              <a:t>-мысал:</a:t>
            </a:r>
            <a:endParaRPr lang="en-US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547" y="509094"/>
            <a:ext cx="10608906" cy="1100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856" y="1520890"/>
            <a:ext cx="10486053" cy="4795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1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14"/>
    </mc:Choice>
    <mc:Fallback xmlns="">
      <p:transition spd="slow" advTm="110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0" objId="4"/>
        <p14:playEvt time="10678" objId="2"/>
        <p14:stopEvt time="88074" objId="4"/>
        <p14:stopEvt time="110014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7746" y="1571973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3309" y="1468329"/>
            <a:ext cx="8691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Сабақтың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қорытындысы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Үзіліссіз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</a:t>
            </a:r>
            <a:r>
              <a:rPr 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үзіліссіздігін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дәлелдеуде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қолдандық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шығаруда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бен синтез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жасадық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6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8"/>
    </mc:Choice>
    <mc:Fallback xmlns="">
      <p:transition spd="slow" advTm="11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1235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10.7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13216</TotalTime>
  <Words>70</Words>
  <Application>Microsoft Office PowerPoint</Application>
  <PresentationFormat>Широкоэкранный</PresentationFormat>
  <Paragraphs>18</Paragraphs>
  <Slides>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MathJax_Main_Var</vt:lpstr>
      <vt:lpstr>Open Sans</vt:lpstr>
      <vt:lpstr>Tahoma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948</cp:revision>
  <dcterms:created xsi:type="dcterms:W3CDTF">2017-01-10T11:09:36Z</dcterms:created>
  <dcterms:modified xsi:type="dcterms:W3CDTF">2024-09-18T16:29:11Z</dcterms:modified>
</cp:coreProperties>
</file>