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67" r:id="rId5"/>
    <p:sldId id="268" r:id="rId6"/>
    <p:sldId id="269" r:id="rId7"/>
    <p:sldId id="261" r:id="rId8"/>
    <p:sldId id="265" r:id="rId9"/>
    <p:sldId id="27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61" autoAdjust="0"/>
  </p:normalViewPr>
  <p:slideViewPr>
    <p:cSldViewPr snapToGrid="0">
      <p:cViewPr varScale="1">
        <p:scale>
          <a:sx n="46" d="100"/>
          <a:sy n="46" d="100"/>
        </p:scale>
        <p:origin x="53" y="8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Бакытгуль Хусман" userId="4158525cfcc23070" providerId="LiveId" clId="{CE6DAC41-D141-4865-AFD9-DA7C4E830E20}"/>
    <pc:docChg chg="undo custSel addSld delSld modSld sldOrd">
      <pc:chgData name="Бакытгуль Хусман" userId="4158525cfcc23070" providerId="LiveId" clId="{CE6DAC41-D141-4865-AFD9-DA7C4E830E20}" dt="2024-02-07T18:12:45.484" v="2776" actId="1076"/>
      <pc:docMkLst>
        <pc:docMk/>
      </pc:docMkLst>
      <pc:sldChg chg="new del">
        <pc:chgData name="Бакытгуль Хусман" userId="4158525cfcc23070" providerId="LiveId" clId="{CE6DAC41-D141-4865-AFD9-DA7C4E830E20}" dt="2024-01-28T17:06:42.878" v="1646" actId="2696"/>
        <pc:sldMkLst>
          <pc:docMk/>
          <pc:sldMk cId="514765937" sldId="256"/>
        </pc:sldMkLst>
      </pc:sldChg>
      <pc:sldChg chg="modSp new mod">
        <pc:chgData name="Бакытгуль Хусман" userId="4158525cfcc23070" providerId="LiveId" clId="{CE6DAC41-D141-4865-AFD9-DA7C4E830E20}" dt="2024-01-28T17:07:44.510" v="1651" actId="20577"/>
        <pc:sldMkLst>
          <pc:docMk/>
          <pc:sldMk cId="3289362433" sldId="257"/>
        </pc:sldMkLst>
        <pc:spChg chg="mod">
          <ac:chgData name="Бакытгуль Хусман" userId="4158525cfcc23070" providerId="LiveId" clId="{CE6DAC41-D141-4865-AFD9-DA7C4E830E20}" dt="2024-01-28T17:07:07.714" v="1649" actId="27636"/>
          <ac:spMkLst>
            <pc:docMk/>
            <pc:sldMk cId="3289362433" sldId="257"/>
            <ac:spMk id="2" creationId="{6FC33EAF-2C66-73D0-2F3D-ED6E4F300154}"/>
          </ac:spMkLst>
        </pc:spChg>
        <pc:spChg chg="mod">
          <ac:chgData name="Бакытгуль Хусман" userId="4158525cfcc23070" providerId="LiveId" clId="{CE6DAC41-D141-4865-AFD9-DA7C4E830E20}" dt="2024-01-28T17:07:44.510" v="1651" actId="20577"/>
          <ac:spMkLst>
            <pc:docMk/>
            <pc:sldMk cId="3289362433" sldId="257"/>
            <ac:spMk id="3" creationId="{84C7E7B7-9810-09A6-9F5A-6F6E45CC640B}"/>
          </ac:spMkLst>
        </pc:spChg>
      </pc:sldChg>
      <pc:sldChg chg="addSp delSp modSp new mod ord">
        <pc:chgData name="Бакытгуль Хусман" userId="4158525cfcc23070" providerId="LiveId" clId="{CE6DAC41-D141-4865-AFD9-DA7C4E830E20}" dt="2024-02-07T18:12:24.027" v="2773" actId="113"/>
        <pc:sldMkLst>
          <pc:docMk/>
          <pc:sldMk cId="2866113159" sldId="258"/>
        </pc:sldMkLst>
        <pc:spChg chg="mod">
          <ac:chgData name="Бакытгуль Хусман" userId="4158525cfcc23070" providerId="LiveId" clId="{CE6DAC41-D141-4865-AFD9-DA7C4E830E20}" dt="2024-01-30T16:31:09.974" v="2271" actId="20577"/>
          <ac:spMkLst>
            <pc:docMk/>
            <pc:sldMk cId="2866113159" sldId="258"/>
            <ac:spMk id="2" creationId="{182AE97B-2E3B-DE11-8B4F-BEF9B849570A}"/>
          </ac:spMkLst>
        </pc:spChg>
        <pc:spChg chg="del">
          <ac:chgData name="Бакытгуль Хусман" userId="4158525cfcc23070" providerId="LiveId" clId="{CE6DAC41-D141-4865-AFD9-DA7C4E830E20}" dt="2024-01-27T05:02:35.039" v="101" actId="22"/>
          <ac:spMkLst>
            <pc:docMk/>
            <pc:sldMk cId="2866113159" sldId="258"/>
            <ac:spMk id="3" creationId="{690453E9-7FEE-D8CC-D2FF-3E4D85F5997E}"/>
          </ac:spMkLst>
        </pc:spChg>
        <pc:spChg chg="add del mod">
          <ac:chgData name="Бакытгуль Хусман" userId="4158525cfcc23070" providerId="LiveId" clId="{CE6DAC41-D141-4865-AFD9-DA7C4E830E20}" dt="2024-01-28T15:20:01.101" v="812" actId="478"/>
          <ac:spMkLst>
            <pc:docMk/>
            <pc:sldMk cId="2866113159" sldId="258"/>
            <ac:spMk id="6" creationId="{2C3AA106-A3E3-3A8A-4437-36589AB6AA85}"/>
          </ac:spMkLst>
        </pc:spChg>
        <pc:spChg chg="add del mod">
          <ac:chgData name="Бакытгуль Хусман" userId="4158525cfcc23070" providerId="LiveId" clId="{CE6DAC41-D141-4865-AFD9-DA7C4E830E20}" dt="2024-01-27T05:19:50.707" v="253" actId="22"/>
          <ac:spMkLst>
            <pc:docMk/>
            <pc:sldMk cId="2866113159" sldId="258"/>
            <ac:spMk id="7" creationId="{BB7E95D2-06FC-B7F6-BEF9-A16ED80D4AF5}"/>
          </ac:spMkLst>
        </pc:spChg>
        <pc:spChg chg="add del mod">
          <ac:chgData name="Бакытгуль Хусман" userId="4158525cfcc23070" providerId="LiveId" clId="{CE6DAC41-D141-4865-AFD9-DA7C4E830E20}" dt="2024-02-07T18:12:24.027" v="2773" actId="113"/>
          <ac:spMkLst>
            <pc:docMk/>
            <pc:sldMk cId="2866113159" sldId="258"/>
            <ac:spMk id="11" creationId="{5A17EC09-653C-B5B4-67D0-47F9E3F38FF5}"/>
          </ac:spMkLst>
        </pc:spChg>
        <pc:graphicFrameChg chg="add del mod modGraphic">
          <ac:chgData name="Бакытгуль Хусман" userId="4158525cfcc23070" providerId="LiveId" clId="{CE6DAC41-D141-4865-AFD9-DA7C4E830E20}" dt="2024-01-28T11:28:30.608" v="412" actId="21"/>
          <ac:graphicFrameMkLst>
            <pc:docMk/>
            <pc:sldMk cId="2866113159" sldId="258"/>
            <ac:graphicFrameMk id="4" creationId="{9A088B73-D51D-322C-E23E-6FAF40CC4A23}"/>
          </ac:graphicFrameMkLst>
        </pc:graphicFrameChg>
        <pc:picChg chg="add del mod ord">
          <ac:chgData name="Бакытгуль Хусман" userId="4158525cfcc23070" providerId="LiveId" clId="{CE6DAC41-D141-4865-AFD9-DA7C4E830E20}" dt="2024-01-27T05:10:22.853" v="251" actId="21"/>
          <ac:picMkLst>
            <pc:docMk/>
            <pc:sldMk cId="2866113159" sldId="258"/>
            <ac:picMk id="5" creationId="{07F8B99A-5285-B2A3-EAC9-17C8B9C68838}"/>
          </ac:picMkLst>
        </pc:picChg>
        <pc:picChg chg="add del mod ord">
          <ac:chgData name="Бакытгуль Хусман" userId="4158525cfcc23070" providerId="LiveId" clId="{CE6DAC41-D141-4865-AFD9-DA7C4E830E20}" dt="2024-01-28T13:40:05.765" v="623" actId="21"/>
          <ac:picMkLst>
            <pc:docMk/>
            <pc:sldMk cId="2866113159" sldId="258"/>
            <ac:picMk id="9" creationId="{8C7731C4-E193-FC3D-E1DE-8A7B3366B72D}"/>
          </ac:picMkLst>
        </pc:picChg>
      </pc:sldChg>
      <pc:sldChg chg="delSp add del mod">
        <pc:chgData name="Бакытгуль Хусман" userId="4158525cfcc23070" providerId="LiveId" clId="{CE6DAC41-D141-4865-AFD9-DA7C4E830E20}" dt="2024-01-28T16:58:37.058" v="1537" actId="2696"/>
        <pc:sldMkLst>
          <pc:docMk/>
          <pc:sldMk cId="212850391" sldId="259"/>
        </pc:sldMkLst>
        <pc:picChg chg="del">
          <ac:chgData name="Бакытгуль Хусман" userId="4158525cfcc23070" providerId="LiveId" clId="{CE6DAC41-D141-4865-AFD9-DA7C4E830E20}" dt="2024-01-28T16:57:34.978" v="1530" actId="478"/>
          <ac:picMkLst>
            <pc:docMk/>
            <pc:sldMk cId="212850391" sldId="259"/>
            <ac:picMk id="4" creationId="{03856E68-F686-7638-C99D-77A79B1580CE}"/>
          </ac:picMkLst>
        </pc:picChg>
      </pc:sldChg>
      <pc:sldChg chg="addSp modSp new del mod ord">
        <pc:chgData name="Бакытгуль Хусман" userId="4158525cfcc23070" providerId="LiveId" clId="{CE6DAC41-D141-4865-AFD9-DA7C4E830E20}" dt="2024-01-28T16:52:00.275" v="1444" actId="2696"/>
        <pc:sldMkLst>
          <pc:docMk/>
          <pc:sldMk cId="2266364780" sldId="259"/>
        </pc:sldMkLst>
        <pc:picChg chg="add mod">
          <ac:chgData name="Бакытгуль Хусман" userId="4158525cfcc23070" providerId="LiveId" clId="{CE6DAC41-D141-4865-AFD9-DA7C4E830E20}" dt="2024-01-28T14:29:55.153" v="789" actId="1076"/>
          <ac:picMkLst>
            <pc:docMk/>
            <pc:sldMk cId="2266364780" sldId="259"/>
            <ac:picMk id="4" creationId="{03856E68-F686-7638-C99D-77A79B1580CE}"/>
          </ac:picMkLst>
        </pc:picChg>
      </pc:sldChg>
      <pc:sldChg chg="addSp delSp modSp new mod">
        <pc:chgData name="Бакытгуль Хусман" userId="4158525cfcc23070" providerId="LiveId" clId="{CE6DAC41-D141-4865-AFD9-DA7C4E830E20}" dt="2024-02-07T18:10:36.019" v="2742" actId="207"/>
        <pc:sldMkLst>
          <pc:docMk/>
          <pc:sldMk cId="29423593" sldId="260"/>
        </pc:sldMkLst>
        <pc:spChg chg="mod">
          <ac:chgData name="Бакытгуль Хусман" userId="4158525cfcc23070" providerId="LiveId" clId="{CE6DAC41-D141-4865-AFD9-DA7C4E830E20}" dt="2024-02-07T18:10:36.019" v="2742" actId="207"/>
          <ac:spMkLst>
            <pc:docMk/>
            <pc:sldMk cId="29423593" sldId="260"/>
            <ac:spMk id="2" creationId="{93421CC9-42BF-42B6-1474-4A44EBACF365}"/>
          </ac:spMkLst>
        </pc:spChg>
        <pc:spChg chg="del">
          <ac:chgData name="Бакытгуль Хусман" userId="4158525cfcc23070" providerId="LiveId" clId="{CE6DAC41-D141-4865-AFD9-DA7C4E830E20}" dt="2024-01-28T13:45:06.854" v="625" actId="22"/>
          <ac:spMkLst>
            <pc:docMk/>
            <pc:sldMk cId="29423593" sldId="260"/>
            <ac:spMk id="3" creationId="{CC00649D-DB52-B90B-6A54-9BFE168E06E3}"/>
          </ac:spMkLst>
        </pc:spChg>
        <pc:spChg chg="add del mod">
          <ac:chgData name="Бакытгуль Хусман" userId="4158525cfcc23070" providerId="LiveId" clId="{CE6DAC41-D141-4865-AFD9-DA7C4E830E20}" dt="2024-01-28T17:04:26.469" v="1595" actId="21"/>
          <ac:spMkLst>
            <pc:docMk/>
            <pc:sldMk cId="29423593" sldId="260"/>
            <ac:spMk id="7" creationId="{3BCCB16D-9639-AAB4-FC7E-BC2442420667}"/>
          </ac:spMkLst>
        </pc:spChg>
        <pc:spChg chg="add del mod">
          <ac:chgData name="Бакытгуль Хусман" userId="4158525cfcc23070" providerId="LiveId" clId="{CE6DAC41-D141-4865-AFD9-DA7C4E830E20}" dt="2024-01-28T17:04:31.491" v="1596" actId="21"/>
          <ac:spMkLst>
            <pc:docMk/>
            <pc:sldMk cId="29423593" sldId="260"/>
            <ac:spMk id="11" creationId="{C51BD01A-846B-20E3-EDC8-98B9C80092FF}"/>
          </ac:spMkLst>
        </pc:spChg>
        <pc:picChg chg="add del mod ord">
          <ac:chgData name="Бакытгуль Хусман" userId="4158525cfcc23070" providerId="LiveId" clId="{CE6DAC41-D141-4865-AFD9-DA7C4E830E20}" dt="2024-01-28T15:34:19.902" v="815" actId="21"/>
          <ac:picMkLst>
            <pc:docMk/>
            <pc:sldMk cId="29423593" sldId="260"/>
            <ac:picMk id="5" creationId="{1CA5D27D-C7C5-B573-FE85-F65D218DC4C5}"/>
          </ac:picMkLst>
        </pc:picChg>
        <pc:picChg chg="add del mod">
          <ac:chgData name="Бакытгуль Хусман" userId="4158525cfcc23070" providerId="LiveId" clId="{CE6DAC41-D141-4865-AFD9-DA7C4E830E20}" dt="2024-01-28T15:55:40.650" v="952" actId="21"/>
          <ac:picMkLst>
            <pc:docMk/>
            <pc:sldMk cId="29423593" sldId="260"/>
            <ac:picMk id="9" creationId="{5DC70101-DF01-1516-01A7-92CF0ECA7009}"/>
          </ac:picMkLst>
        </pc:picChg>
      </pc:sldChg>
      <pc:sldChg chg="addSp delSp modSp new mod">
        <pc:chgData name="Бакытгуль Хусман" userId="4158525cfcc23070" providerId="LiveId" clId="{CE6DAC41-D141-4865-AFD9-DA7C4E830E20}" dt="2024-02-07T18:10:32.088" v="2741" actId="207"/>
        <pc:sldMkLst>
          <pc:docMk/>
          <pc:sldMk cId="2934860111" sldId="261"/>
        </pc:sldMkLst>
        <pc:spChg chg="mod">
          <ac:chgData name="Бакытгуль Хусман" userId="4158525cfcc23070" providerId="LiveId" clId="{CE6DAC41-D141-4865-AFD9-DA7C4E830E20}" dt="2024-01-28T17:05:11.161" v="1609" actId="14100"/>
          <ac:spMkLst>
            <pc:docMk/>
            <pc:sldMk cId="2934860111" sldId="261"/>
            <ac:spMk id="2" creationId="{C3DBEB83-AD0B-3E9B-69B9-46A323612778}"/>
          </ac:spMkLst>
        </pc:spChg>
        <pc:spChg chg="del">
          <ac:chgData name="Бакытгуль Хусман" userId="4158525cfcc23070" providerId="LiveId" clId="{CE6DAC41-D141-4865-AFD9-DA7C4E830E20}" dt="2024-01-28T15:59:44.252" v="953" actId="22"/>
          <ac:spMkLst>
            <pc:docMk/>
            <pc:sldMk cId="2934860111" sldId="261"/>
            <ac:spMk id="3" creationId="{E1A55E36-AC92-41C0-A7BA-C9D8A5C1E684}"/>
          </ac:spMkLst>
        </pc:spChg>
        <pc:spChg chg="add mod">
          <ac:chgData name="Бакытгуль Хусман" userId="4158525cfcc23070" providerId="LiveId" clId="{CE6DAC41-D141-4865-AFD9-DA7C4E830E20}" dt="2024-02-07T18:10:32.088" v="2741" actId="207"/>
          <ac:spMkLst>
            <pc:docMk/>
            <pc:sldMk cId="2934860111" sldId="261"/>
            <ac:spMk id="7" creationId="{AAE27F9E-B386-1D6B-E836-EEB1224B3550}"/>
          </ac:spMkLst>
        </pc:spChg>
        <pc:picChg chg="add del mod ord">
          <ac:chgData name="Бакытгуль Хусман" userId="4158525cfcc23070" providerId="LiveId" clId="{CE6DAC41-D141-4865-AFD9-DA7C4E830E20}" dt="2024-01-28T16:11:57.578" v="1091" actId="21"/>
          <ac:picMkLst>
            <pc:docMk/>
            <pc:sldMk cId="2934860111" sldId="261"/>
            <ac:picMk id="5" creationId="{976A5D2C-A881-FE1C-1CC1-10012F625832}"/>
          </ac:picMkLst>
        </pc:picChg>
        <pc:picChg chg="add del mod">
          <ac:chgData name="Бакытгуль Хусман" userId="4158525cfcc23070" providerId="LiveId" clId="{CE6DAC41-D141-4865-AFD9-DA7C4E830E20}" dt="2024-01-28T16:50:27.360" v="1437" actId="21"/>
          <ac:picMkLst>
            <pc:docMk/>
            <pc:sldMk cId="2934860111" sldId="261"/>
            <ac:picMk id="9" creationId="{7D60DBA3-EB3B-C633-4ED8-737F5F180092}"/>
          </ac:picMkLst>
        </pc:picChg>
      </pc:sldChg>
      <pc:sldChg chg="delSp modSp new add del mod">
        <pc:chgData name="Бакытгуль Хусман" userId="4158525cfcc23070" providerId="LiveId" clId="{CE6DAC41-D141-4865-AFD9-DA7C4E830E20}" dt="2024-01-30T16:46:13.011" v="2486" actId="47"/>
        <pc:sldMkLst>
          <pc:docMk/>
          <pc:sldMk cId="2113646606" sldId="262"/>
        </pc:sldMkLst>
        <pc:spChg chg="del">
          <ac:chgData name="Бакытгуль Хусман" userId="4158525cfcc23070" providerId="LiveId" clId="{CE6DAC41-D141-4865-AFD9-DA7C4E830E20}" dt="2024-01-28T16:58:29.966" v="1536" actId="478"/>
          <ac:spMkLst>
            <pc:docMk/>
            <pc:sldMk cId="2113646606" sldId="262"/>
            <ac:spMk id="2" creationId="{51AE53E3-5C6F-FDCC-B9A0-647F7A804491}"/>
          </ac:spMkLst>
        </pc:spChg>
        <pc:spChg chg="mod">
          <ac:chgData name="Бакытгуль Хусман" userId="4158525cfcc23070" providerId="LiveId" clId="{CE6DAC41-D141-4865-AFD9-DA7C4E830E20}" dt="2024-01-28T17:30:27.003" v="1886" actId="14100"/>
          <ac:spMkLst>
            <pc:docMk/>
            <pc:sldMk cId="2113646606" sldId="262"/>
            <ac:spMk id="3" creationId="{E8264EFD-0966-F636-11C0-6D697C2019D7}"/>
          </ac:spMkLst>
        </pc:spChg>
      </pc:sldChg>
      <pc:sldChg chg="addSp delSp modSp new mod">
        <pc:chgData name="Бакытгуль Хусман" userId="4158525cfcc23070" providerId="LiveId" clId="{CE6DAC41-D141-4865-AFD9-DA7C4E830E20}" dt="2024-02-07T18:10:40.215" v="2743" actId="207"/>
        <pc:sldMkLst>
          <pc:docMk/>
          <pc:sldMk cId="226599316" sldId="263"/>
        </pc:sldMkLst>
        <pc:spChg chg="del">
          <ac:chgData name="Бакытгуль Хусман" userId="4158525cfcc23070" providerId="LiveId" clId="{CE6DAC41-D141-4865-AFD9-DA7C4E830E20}" dt="2024-01-28T17:04:45.676" v="1598" actId="21"/>
          <ac:spMkLst>
            <pc:docMk/>
            <pc:sldMk cId="226599316" sldId="263"/>
            <ac:spMk id="2" creationId="{2225CCB1-87C6-CA51-1428-53A69E89D868}"/>
          </ac:spMkLst>
        </pc:spChg>
        <pc:spChg chg="del">
          <ac:chgData name="Бакытгуль Хусман" userId="4158525cfcc23070" providerId="LiveId" clId="{CE6DAC41-D141-4865-AFD9-DA7C4E830E20}" dt="2024-01-28T17:04:16.634" v="1594"/>
          <ac:spMkLst>
            <pc:docMk/>
            <pc:sldMk cId="226599316" sldId="263"/>
            <ac:spMk id="3" creationId="{7146F882-94CF-DCBF-99A6-E4BF5B90D3F7}"/>
          </ac:spMkLst>
        </pc:spChg>
        <pc:spChg chg="add mod">
          <ac:chgData name="Бакытгуль Хусман" userId="4158525cfcc23070" providerId="LiveId" clId="{CE6DAC41-D141-4865-AFD9-DA7C4E830E20}" dt="2024-02-07T18:10:40.215" v="2743" actId="207"/>
          <ac:spMkLst>
            <pc:docMk/>
            <pc:sldMk cId="226599316" sldId="263"/>
            <ac:spMk id="4" creationId="{94163BC6-0EB0-14C5-3EA5-BE0CFC8322AD}"/>
          </ac:spMkLst>
        </pc:spChg>
      </pc:sldChg>
      <pc:sldChg chg="modSp add mod">
        <pc:chgData name="Бакытгуль Хусман" userId="4158525cfcc23070" providerId="LiveId" clId="{CE6DAC41-D141-4865-AFD9-DA7C4E830E20}" dt="2024-02-05T02:32:12.117" v="2572" actId="20577"/>
        <pc:sldMkLst>
          <pc:docMk/>
          <pc:sldMk cId="4257296808" sldId="264"/>
        </pc:sldMkLst>
        <pc:spChg chg="mod">
          <ac:chgData name="Бакытгуль Хусман" userId="4158525cfcc23070" providerId="LiveId" clId="{CE6DAC41-D141-4865-AFD9-DA7C4E830E20}" dt="2024-01-28T17:07:36.669" v="1650" actId="207"/>
          <ac:spMkLst>
            <pc:docMk/>
            <pc:sldMk cId="4257296808" sldId="264"/>
            <ac:spMk id="2" creationId="{CE14DC20-1EF6-8585-069B-6368340CD85A}"/>
          </ac:spMkLst>
        </pc:spChg>
        <pc:spChg chg="mod">
          <ac:chgData name="Бакытгуль Хусман" userId="4158525cfcc23070" providerId="LiveId" clId="{CE6DAC41-D141-4865-AFD9-DA7C4E830E20}" dt="2024-02-05T02:32:12.117" v="2572" actId="20577"/>
          <ac:spMkLst>
            <pc:docMk/>
            <pc:sldMk cId="4257296808" sldId="264"/>
            <ac:spMk id="3" creationId="{D425561E-37A8-2BB9-01AE-3230107870BA}"/>
          </ac:spMkLst>
        </pc:spChg>
        <pc:picChg chg="mod">
          <ac:chgData name="Бакытгуль Хусман" userId="4158525cfcc23070" providerId="LiveId" clId="{CE6DAC41-D141-4865-AFD9-DA7C4E830E20}" dt="2024-01-28T17:07:36.669" v="1650" actId="207"/>
          <ac:picMkLst>
            <pc:docMk/>
            <pc:sldMk cId="4257296808" sldId="264"/>
            <ac:picMk id="4" creationId="{BF7AC406-25D8-8ECC-A2D4-6ED2026CDE5D}"/>
          </ac:picMkLst>
        </pc:picChg>
      </pc:sldChg>
      <pc:sldChg chg="addSp delSp modSp new mod">
        <pc:chgData name="Бакытгуль Хусман" userId="4158525cfcc23070" providerId="LiveId" clId="{CE6DAC41-D141-4865-AFD9-DA7C4E830E20}" dt="2024-02-07T18:10:48.347" v="2747" actId="113"/>
        <pc:sldMkLst>
          <pc:docMk/>
          <pc:sldMk cId="204758632" sldId="265"/>
        </pc:sldMkLst>
        <pc:spChg chg="mod">
          <ac:chgData name="Бакытгуль Хусман" userId="4158525cfcc23070" providerId="LiveId" clId="{CE6DAC41-D141-4865-AFD9-DA7C4E830E20}" dt="2024-02-07T18:10:48.347" v="2747" actId="113"/>
          <ac:spMkLst>
            <pc:docMk/>
            <pc:sldMk cId="204758632" sldId="265"/>
            <ac:spMk id="2" creationId="{EFA9078B-51E0-E603-66D8-DABBF9FC48A3}"/>
          </ac:spMkLst>
        </pc:spChg>
        <pc:spChg chg="mod">
          <ac:chgData name="Бакытгуль Хусман" userId="4158525cfcc23070" providerId="LiveId" clId="{CE6DAC41-D141-4865-AFD9-DA7C4E830E20}" dt="2024-01-30T16:50:33.876" v="2530" actId="2711"/>
          <ac:spMkLst>
            <pc:docMk/>
            <pc:sldMk cId="204758632" sldId="265"/>
            <ac:spMk id="3" creationId="{875A66BC-7D5C-8A67-283B-0032571E5441}"/>
          </ac:spMkLst>
        </pc:spChg>
        <pc:picChg chg="add del mod">
          <ac:chgData name="Бакытгуль Хусман" userId="4158525cfcc23070" providerId="LiveId" clId="{CE6DAC41-D141-4865-AFD9-DA7C4E830E20}" dt="2024-01-28T17:27:26.435" v="1847" actId="21"/>
          <ac:picMkLst>
            <pc:docMk/>
            <pc:sldMk cId="204758632" sldId="265"/>
            <ac:picMk id="5" creationId="{6004DA63-18A8-F9EC-A8BA-F3DABFB6275E}"/>
          </ac:picMkLst>
        </pc:picChg>
      </pc:sldChg>
      <pc:sldChg chg="modSp new mod">
        <pc:chgData name="Бакытгуль Хусман" userId="4158525cfcc23070" providerId="LiveId" clId="{CE6DAC41-D141-4865-AFD9-DA7C4E830E20}" dt="2024-02-07T18:12:45.484" v="2776" actId="1076"/>
        <pc:sldMkLst>
          <pc:docMk/>
          <pc:sldMk cId="1203037942" sldId="266"/>
        </pc:sldMkLst>
        <pc:spChg chg="mod">
          <ac:chgData name="Бакытгуль Хусман" userId="4158525cfcc23070" providerId="LiveId" clId="{CE6DAC41-D141-4865-AFD9-DA7C4E830E20}" dt="2024-02-07T18:10:53.170" v="2749" actId="113"/>
          <ac:spMkLst>
            <pc:docMk/>
            <pc:sldMk cId="1203037942" sldId="266"/>
            <ac:spMk id="2" creationId="{327E0ED5-AA30-B342-C89B-9B3ABFAB5278}"/>
          </ac:spMkLst>
        </pc:spChg>
        <pc:spChg chg="mod">
          <ac:chgData name="Бакытгуль Хусман" userId="4158525cfcc23070" providerId="LiveId" clId="{CE6DAC41-D141-4865-AFD9-DA7C4E830E20}" dt="2024-02-07T18:12:45.484" v="2776" actId="1076"/>
          <ac:spMkLst>
            <pc:docMk/>
            <pc:sldMk cId="1203037942" sldId="266"/>
            <ac:spMk id="3" creationId="{799ACD28-07B1-CDA3-9B24-0A23D25B2F17}"/>
          </ac:spMkLst>
        </pc:spChg>
      </pc:sldChg>
      <pc:sldChg chg="modSp new mod">
        <pc:chgData name="Бакытгуль Хусман" userId="4158525cfcc23070" providerId="LiveId" clId="{CE6DAC41-D141-4865-AFD9-DA7C4E830E20}" dt="2024-02-07T18:12:33.489" v="2775" actId="1076"/>
        <pc:sldMkLst>
          <pc:docMk/>
          <pc:sldMk cId="2043120039" sldId="267"/>
        </pc:sldMkLst>
        <pc:spChg chg="mod">
          <ac:chgData name="Бакытгуль Хусман" userId="4158525cfcc23070" providerId="LiveId" clId="{CE6DAC41-D141-4865-AFD9-DA7C4E830E20}" dt="2024-02-07T18:12:33.489" v="2775" actId="1076"/>
          <ac:spMkLst>
            <pc:docMk/>
            <pc:sldMk cId="2043120039" sldId="267"/>
            <ac:spMk id="2" creationId="{EE56D871-F22D-F130-25C2-6F992F620169}"/>
          </ac:spMkLst>
        </pc:spChg>
        <pc:spChg chg="mod">
          <ac:chgData name="Бакытгуль Хусман" userId="4158525cfcc23070" providerId="LiveId" clId="{CE6DAC41-D141-4865-AFD9-DA7C4E830E20}" dt="2024-02-07T18:12:30.552" v="2774" actId="1076"/>
          <ac:spMkLst>
            <pc:docMk/>
            <pc:sldMk cId="2043120039" sldId="267"/>
            <ac:spMk id="3" creationId="{B7A1FBD4-C679-2975-BF75-26CB7127A4F2}"/>
          </ac:spMkLst>
        </pc:spChg>
      </pc:sldChg>
      <pc:sldChg chg="modSp new mod">
        <pc:chgData name="Бакытгуль Хусман" userId="4158525cfcc23070" providerId="LiveId" clId="{CE6DAC41-D141-4865-AFD9-DA7C4E830E20}" dt="2024-02-07T18:10:21.754" v="2738" actId="207"/>
        <pc:sldMkLst>
          <pc:docMk/>
          <pc:sldMk cId="1670307984" sldId="268"/>
        </pc:sldMkLst>
        <pc:spChg chg="mod">
          <ac:chgData name="Бакытгуль Хусман" userId="4158525cfcc23070" providerId="LiveId" clId="{CE6DAC41-D141-4865-AFD9-DA7C4E830E20}" dt="2024-02-07T18:10:21.754" v="2738" actId="207"/>
          <ac:spMkLst>
            <pc:docMk/>
            <pc:sldMk cId="1670307984" sldId="268"/>
            <ac:spMk id="2" creationId="{B4353A16-592F-A8FE-6C60-CBC90054602F}"/>
          </ac:spMkLst>
        </pc:spChg>
        <pc:spChg chg="mod">
          <ac:chgData name="Бакытгуль Хусман" userId="4158525cfcc23070" providerId="LiveId" clId="{CE6DAC41-D141-4865-AFD9-DA7C4E830E20}" dt="2024-02-05T02:33:19.244" v="2574" actId="113"/>
          <ac:spMkLst>
            <pc:docMk/>
            <pc:sldMk cId="1670307984" sldId="268"/>
            <ac:spMk id="3" creationId="{C03E5EBC-4FFC-6DF4-D9E5-80D71D0D0299}"/>
          </ac:spMkLst>
        </pc:spChg>
      </pc:sldChg>
      <pc:sldChg chg="modSp new mod">
        <pc:chgData name="Бакытгуль Хусман" userId="4158525cfcc23070" providerId="LiveId" clId="{CE6DAC41-D141-4865-AFD9-DA7C4E830E20}" dt="2024-02-07T18:10:24.897" v="2739" actId="207"/>
        <pc:sldMkLst>
          <pc:docMk/>
          <pc:sldMk cId="1161304000" sldId="269"/>
        </pc:sldMkLst>
        <pc:spChg chg="mod">
          <ac:chgData name="Бакытгуль Хусман" userId="4158525cfcc23070" providerId="LiveId" clId="{CE6DAC41-D141-4865-AFD9-DA7C4E830E20}" dt="2024-02-07T18:10:24.897" v="2739" actId="207"/>
          <ac:spMkLst>
            <pc:docMk/>
            <pc:sldMk cId="1161304000" sldId="269"/>
            <ac:spMk id="2" creationId="{EB144EAD-6B94-94FA-FD50-A358DD6C2399}"/>
          </ac:spMkLst>
        </pc:spChg>
        <pc:spChg chg="mod">
          <ac:chgData name="Бакытгуль Хусман" userId="4158525cfcc23070" providerId="LiveId" clId="{CE6DAC41-D141-4865-AFD9-DA7C4E830E20}" dt="2024-01-30T16:45:53.408" v="2485" actId="12"/>
          <ac:spMkLst>
            <pc:docMk/>
            <pc:sldMk cId="1161304000" sldId="269"/>
            <ac:spMk id="3" creationId="{C8FC59EF-443F-A27D-A744-49612590632B}"/>
          </ac:spMkLst>
        </pc:spChg>
      </pc:sldChg>
      <pc:sldChg chg="modSp new mod">
        <pc:chgData name="Бакытгуль Хусман" userId="4158525cfcc23070" providerId="LiveId" clId="{CE6DAC41-D141-4865-AFD9-DA7C4E830E20}" dt="2024-02-07T18:11:43.108" v="2767" actId="20577"/>
        <pc:sldMkLst>
          <pc:docMk/>
          <pc:sldMk cId="2474828328" sldId="270"/>
        </pc:sldMkLst>
        <pc:spChg chg="mod">
          <ac:chgData name="Бакытгуль Хусман" userId="4158525cfcc23070" providerId="LiveId" clId="{CE6DAC41-D141-4865-AFD9-DA7C4E830E20}" dt="2024-02-07T18:11:24.361" v="2764" actId="1076"/>
          <ac:spMkLst>
            <pc:docMk/>
            <pc:sldMk cId="2474828328" sldId="270"/>
            <ac:spMk id="2" creationId="{511430C3-A200-9671-9646-49F5246CF5B1}"/>
          </ac:spMkLst>
        </pc:spChg>
        <pc:spChg chg="mod">
          <ac:chgData name="Бакытгуль Хусман" userId="4158525cfcc23070" providerId="LiveId" clId="{CE6DAC41-D141-4865-AFD9-DA7C4E830E20}" dt="2024-02-07T18:11:43.108" v="2767" actId="20577"/>
          <ac:spMkLst>
            <pc:docMk/>
            <pc:sldMk cId="2474828328" sldId="270"/>
            <ac:spMk id="3" creationId="{64E72F98-C129-20DF-8B33-69874A153EE9}"/>
          </ac:spMkLst>
        </pc:spChg>
      </pc:sldChg>
    </pc:docChg>
  </pc:docChgLst>
  <pc:docChgLst>
    <pc:chgData name="Бакытгуль Хусман" userId="4158525cfcc23070" providerId="LiveId" clId="{13561784-D32E-4F81-8FDE-F42D0E11D124}"/>
    <pc:docChg chg="modSld sldOrd">
      <pc:chgData name="Бакытгуль Хусман" userId="4158525cfcc23070" providerId="LiveId" clId="{13561784-D32E-4F81-8FDE-F42D0E11D124}" dt="2024-02-24T10:45:23.755" v="145" actId="207"/>
      <pc:docMkLst>
        <pc:docMk/>
      </pc:docMkLst>
      <pc:sldChg chg="modSp mod">
        <pc:chgData name="Бакытгуль Хусман" userId="4158525cfcc23070" providerId="LiveId" clId="{13561784-D32E-4F81-8FDE-F42D0E11D124}" dt="2024-02-24T10:35:30.256" v="142" actId="207"/>
        <pc:sldMkLst>
          <pc:docMk/>
          <pc:sldMk cId="3289362433" sldId="257"/>
        </pc:sldMkLst>
        <pc:spChg chg="mod">
          <ac:chgData name="Бакытгуль Хусман" userId="4158525cfcc23070" providerId="LiveId" clId="{13561784-D32E-4F81-8FDE-F42D0E11D124}" dt="2024-02-24T10:35:30.256" v="142" actId="207"/>
          <ac:spMkLst>
            <pc:docMk/>
            <pc:sldMk cId="3289362433" sldId="257"/>
            <ac:spMk id="3" creationId="{84C7E7B7-9810-09A6-9F5A-6F6E45CC640B}"/>
          </ac:spMkLst>
        </pc:spChg>
      </pc:sldChg>
      <pc:sldChg chg="modSp mod">
        <pc:chgData name="Бакытгуль Хусман" userId="4158525cfcc23070" providerId="LiveId" clId="{13561784-D32E-4F81-8FDE-F42D0E11D124}" dt="2024-02-24T10:45:23.755" v="145" actId="207"/>
        <pc:sldMkLst>
          <pc:docMk/>
          <pc:sldMk cId="2866113159" sldId="258"/>
        </pc:sldMkLst>
        <pc:spChg chg="mod">
          <ac:chgData name="Бакытгуль Хусман" userId="4158525cfcc23070" providerId="LiveId" clId="{13561784-D32E-4F81-8FDE-F42D0E11D124}" dt="2024-02-24T10:36:15.254" v="144" actId="14100"/>
          <ac:spMkLst>
            <pc:docMk/>
            <pc:sldMk cId="2866113159" sldId="258"/>
            <ac:spMk id="2" creationId="{182AE97B-2E3B-DE11-8B4F-BEF9B849570A}"/>
          </ac:spMkLst>
        </pc:spChg>
        <pc:spChg chg="mod">
          <ac:chgData name="Бакытгуль Хусман" userId="4158525cfcc23070" providerId="LiveId" clId="{13561784-D32E-4F81-8FDE-F42D0E11D124}" dt="2024-02-24T10:45:23.755" v="145" actId="207"/>
          <ac:spMkLst>
            <pc:docMk/>
            <pc:sldMk cId="2866113159" sldId="258"/>
            <ac:spMk id="11" creationId="{5A17EC09-653C-B5B4-67D0-47F9E3F38FF5}"/>
          </ac:spMkLst>
        </pc:spChg>
      </pc:sldChg>
      <pc:sldChg chg="ord">
        <pc:chgData name="Бакытгуль Хусман" userId="4158525cfcc23070" providerId="LiveId" clId="{13561784-D32E-4F81-8FDE-F42D0E11D124}" dt="2024-02-24T10:14:40.889" v="42"/>
        <pc:sldMkLst>
          <pc:docMk/>
          <pc:sldMk cId="226599316" sldId="263"/>
        </pc:sldMkLst>
      </pc:sldChg>
      <pc:sldChg chg="modSp mod">
        <pc:chgData name="Бакытгуль Хусман" userId="4158525cfcc23070" providerId="LiveId" clId="{13561784-D32E-4F81-8FDE-F42D0E11D124}" dt="2024-02-08T12:28:43.601" v="37" actId="14100"/>
        <pc:sldMkLst>
          <pc:docMk/>
          <pc:sldMk cId="4257296808" sldId="264"/>
        </pc:sldMkLst>
        <pc:spChg chg="mod">
          <ac:chgData name="Бакытгуль Хусман" userId="4158525cfcc23070" providerId="LiveId" clId="{13561784-D32E-4F81-8FDE-F42D0E11D124}" dt="2024-02-08T12:28:43.601" v="37" actId="14100"/>
          <ac:spMkLst>
            <pc:docMk/>
            <pc:sldMk cId="4257296808" sldId="264"/>
            <ac:spMk id="2" creationId="{CE14DC20-1EF6-8585-069B-6368340CD85A}"/>
          </ac:spMkLst>
        </pc:spChg>
        <pc:spChg chg="mod">
          <ac:chgData name="Бакытгуль Хусман" userId="4158525cfcc23070" providerId="LiveId" clId="{13561784-D32E-4F81-8FDE-F42D0E11D124}" dt="2024-02-08T12:25:53.174" v="33" actId="20577"/>
          <ac:spMkLst>
            <pc:docMk/>
            <pc:sldMk cId="4257296808" sldId="264"/>
            <ac:spMk id="3" creationId="{D425561E-37A8-2BB9-01AE-3230107870BA}"/>
          </ac:spMkLst>
        </pc:spChg>
      </pc:sldChg>
      <pc:sldChg chg="ord">
        <pc:chgData name="Бакытгуль Хусман" userId="4158525cfcc23070" providerId="LiveId" clId="{13561784-D32E-4F81-8FDE-F42D0E11D124}" dt="2024-02-24T10:14:45.958" v="44"/>
        <pc:sldMkLst>
          <pc:docMk/>
          <pc:sldMk cId="204758632" sldId="265"/>
        </pc:sldMkLst>
      </pc:sldChg>
      <pc:sldChg chg="ord">
        <pc:chgData name="Бакытгуль Хусман" userId="4158525cfcc23070" providerId="LiveId" clId="{13561784-D32E-4F81-8FDE-F42D0E11D124}" dt="2024-02-24T10:14:50.489" v="46"/>
        <pc:sldMkLst>
          <pc:docMk/>
          <pc:sldMk cId="1203037942" sldId="266"/>
        </pc:sldMkLst>
      </pc:sldChg>
      <pc:sldChg chg="modSp mod">
        <pc:chgData name="Бакытгуль Хусман" userId="4158525cfcc23070" providerId="LiveId" clId="{13561784-D32E-4F81-8FDE-F42D0E11D124}" dt="2024-02-24T10:34:49.831" v="140" actId="14100"/>
        <pc:sldMkLst>
          <pc:docMk/>
          <pc:sldMk cId="1670307984" sldId="268"/>
        </pc:sldMkLst>
        <pc:spChg chg="mod">
          <ac:chgData name="Бакытгуль Хусман" userId="4158525cfcc23070" providerId="LiveId" clId="{13561784-D32E-4F81-8FDE-F42D0E11D124}" dt="2024-02-24T10:34:49.831" v="140" actId="14100"/>
          <ac:spMkLst>
            <pc:docMk/>
            <pc:sldMk cId="1670307984" sldId="268"/>
            <ac:spMk id="3" creationId="{C03E5EBC-4FFC-6DF4-D9E5-80D71D0D0299}"/>
          </ac:spMkLst>
        </pc:spChg>
      </pc:sldChg>
      <pc:sldChg chg="ord">
        <pc:chgData name="Бакытгуль Хусман" userId="4158525cfcc23070" providerId="LiveId" clId="{13561784-D32E-4F81-8FDE-F42D0E11D124}" dt="2024-02-24T10:14:57.536" v="48"/>
        <pc:sldMkLst>
          <pc:docMk/>
          <pc:sldMk cId="2474828328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83E44BB-27B0-FF0D-4738-1F95FBCBA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5741417-015D-75A0-31A9-11A47EEE8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B06494E-8601-EE91-4537-EDE254CF9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9AE5F47-5239-FDB2-5EFF-3BF401146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36C4D9E-A15A-12ED-6CF2-A8E26CB7B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54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CA1D499-88E3-3B6D-D6AB-0B1AABDD9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A70CBC9-83AD-3C87-711C-91C55B91D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17AB7FD-F355-AF7A-5783-EC9566D4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CB3E07C-E711-6320-4869-CBF1DAF56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B59D8F5-0B36-3A1B-5F2E-36827407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569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AAFAE15-0189-9C79-06B6-6474B61E9B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7C27FC3-2AB7-A6D8-07EB-16CDDDBDE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B64D24C-C9F9-F167-446A-A6664B9AF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064FA92-5842-BE85-463C-19B9B845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79BC1B8-E340-3C0F-222E-692D123F5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92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BF7BA4-49E2-125F-13CC-283CB629E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A0523B6-5735-DED3-F4A4-5AE6CA2EB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EC268E8-B79E-7927-4857-74BB621A1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337DCF0-0E27-DEF8-B422-ECC859E4B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04A37B5-BAA9-1644-46B5-062C21A51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72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A78CB8-60C0-F97D-BEB9-BB09839CC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0012E97-75FE-C630-BED0-1A04B911D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01DD79A-45A5-C4E7-2EE1-9ABF89037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B48A833-3DEB-510A-95D5-6BEC3851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6AEE4AD-726B-1A61-87DA-BD32B363F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71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3453D4-DAD5-229B-3810-6A9F88902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C7D1993-C910-786B-D7FB-3CDE5F8CF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FF0C20E-8B59-0401-14B6-D97201AB7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C697CF3-3F34-AF7D-FB4B-436019C5C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04BDCE4-34BF-AB1E-F1B7-A049E228D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DB9C314-65B9-98A6-FC38-B4D1A0C90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87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031C6C4-26F6-E62B-FED1-5F708F7DA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2C4A58F-6876-8641-72EC-3EA2595DD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C038973-8353-3809-E068-CEC5D80B3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B8BE98B-C01F-88B2-AD3A-8679FCABA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15B6001A-A47F-18AD-35CF-FA2A2AE7E5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E32CA7B-227E-C3DC-DFF6-E292035E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EB3AA0F0-9AEE-1F83-946A-E78918934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81319D3D-B9AC-3E75-B04D-B82D80E90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756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76AE65-2257-575E-BFFB-46EEFEFA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EF04C57-ADDA-95F9-5972-0B3F04D00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37E52F8-8B23-886A-21EE-CD2FB1E86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CD8BECA-EC3D-22A0-972D-D0B95F5A0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75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F9374998-1AC2-3301-2ACC-89A614E4B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2882E63-3E6C-13E2-4CA3-9CB8FC20D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D7549CFB-669D-CA59-B853-59F3708BB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05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42EF41-DC6D-E046-8E2A-27D20975A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D9CB458-2C06-1E53-268D-40C8B7CCA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05F2A23-CADC-3BE2-CCFD-39B2EE1AC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54AB100-31B0-E340-A1F5-1956BFADB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8A98301-5593-8CB8-B25B-A6D05937C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65C7E3D-83D6-3BA7-47CE-08394EE85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20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6055213-548D-6CCC-5D74-E6B4B897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C38EE8B7-0F92-AADA-CA81-B38C38CF5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5660A75-4238-AFDC-1272-F3E2AA7E1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CFD8C2A-73E7-F92C-B1BD-8FEFD9AD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367A889-2396-2763-A581-88079A7B8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DEA87F1-120E-38EF-C29D-58F9191B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66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1D7AF2-6B65-A30A-6361-6A708095B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B7A3490-B51B-F3A5-7D70-D162D61D2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924B10A-72D6-6D8D-255C-D11DC50630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D797-300C-4BB3-B876-E9AAA389E50F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2632E10-BC54-EEB3-DC51-28651B6AA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6353963-DE6D-2D31-8277-6572DC34A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ED4C-F0CC-4D72-B6CD-46139CD30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64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425561E-37A8-2BB9-01AE-3230107870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145" y="2799472"/>
            <a:ext cx="10592971" cy="261659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Пәні</a:t>
            </a:r>
            <a:r>
              <a:rPr lang="ru-RU" sz="1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               Алгебра ж</a:t>
            </a:r>
            <a:r>
              <a:rPr lang="kk-KZ" sz="1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әне анализ бастамалары</a:t>
            </a:r>
            <a:endParaRPr lang="ru-RU" sz="1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ru-RU" sz="1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Сынып</a:t>
            </a:r>
            <a:r>
              <a:rPr lang="ru-RU" sz="1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          10</a:t>
            </a:r>
          </a:p>
          <a:p>
            <a:pPr algn="l"/>
            <a:r>
              <a:rPr lang="ru-RU" sz="1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</a:t>
            </a:r>
            <a:r>
              <a:rPr lang="kk-KZ" sz="1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қсан:            ⅠⅠⅠ</a:t>
            </a:r>
          </a:p>
          <a:p>
            <a:pPr algn="l"/>
            <a:endParaRPr lang="kk-KZ" sz="1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ru-RU" sz="1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Құрастырушы</a:t>
            </a:r>
            <a:r>
              <a:rPr lang="ru-RU" sz="1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8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аты-жөні</a:t>
            </a:r>
            <a:r>
              <a:rPr lang="ru-RU" sz="12800" b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98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9800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9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C33EAF-2C66-73D0-2F3D-ED6E4F300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42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</a:t>
            </a:r>
            <a:r>
              <a:rPr lang="kk-KZ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қтың тақырыбы: </a:t>
            </a:r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Тамаша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4C7E7B7-9810-09A6-9F5A-6F6E45CC6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2400300"/>
            <a:ext cx="11636827" cy="3776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</a:t>
            </a:r>
            <a: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10.4.1.15 </a:t>
            </a:r>
            <a:r>
              <a:rPr lang="kk-KZ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бірінші тамаша шекті қолданып шектерді есептеу;</a:t>
            </a:r>
          </a:p>
          <a:p>
            <a:pPr marL="0" indent="0">
              <a:buNone/>
            </a:pPr>
            <a:endParaRPr lang="kk-KZ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мақсаты: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амаша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шекті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қолдану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есептер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шығару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амаша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шекті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білуге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бейімдеу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36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="" xmlns:a16="http://schemas.microsoft.com/office/drawing/2014/main" id="{182AE97B-2E3B-DE11-8B4F-BEF9B849570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05666" y="549535"/>
                <a:ext cx="11854543" cy="1915390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kk-KZ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Теорема.   </a:t>
                </a:r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айнымалысы </a:t>
                </a:r>
                <a:r>
                  <a:rPr lang="en-US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санына ұмтылғанда у</a:t>
                </a:r>
                <a14:m>
                  <m:oMath xmlns:m="http://schemas.openxmlformats.org/officeDocument/2006/math">
                    <m:r>
                      <a:rPr lang="kk-KZ" sz="3600" b="1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kk-KZ" sz="36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kk-KZ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</m:func>
                      </m:num>
                      <m:den>
                        <m:r>
                          <a:rPr lang="kk-KZ" sz="36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функциясының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шегі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болады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ол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шек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бірге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600" b="1" i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600" b="1" i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6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kk-KZ" sz="36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kk-KZ" sz="3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6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36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ru-RU" sz="36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sz="36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82AE97B-2E3B-DE11-8B4F-BEF9B84957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05666" y="549535"/>
                <a:ext cx="11854543" cy="1915390"/>
              </a:xfrm>
              <a:blipFill rotWithShape="1">
                <a:blip r:embed="rId2"/>
                <a:stretch>
                  <a:fillRect l="-977" t="-5414" r="-7202" b="-25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="" xmlns:a16="http://schemas.microsoft.com/office/drawing/2014/main" id="{5A17EC09-653C-B5B4-67D0-47F9E3F38FF5}"/>
                  </a:ext>
                </a:extLst>
              </p:cNvPr>
              <p:cNvSpPr txBox="1"/>
              <p:nvPr/>
            </p:nvSpPr>
            <p:spPr>
              <a:xfrm>
                <a:off x="282633" y="2757582"/>
                <a:ext cx="11071167" cy="41004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1-мысал</a:t>
                </a:r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  </a:t>
                </a:r>
                <a:r>
                  <a:rPr lang="ru-RU" sz="32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Шекті</a:t>
                </a:r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табыңыздар</a:t>
                </a:r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3200" b="1" dirty="0">
                    <a:solidFill>
                      <a:schemeClr val="accent1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а</m:t>
                                </m:r>
                              </m:fName>
                              <m:e>
                                <m:r>
                                  <a:rPr lang="kk-KZ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en-US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𝐛</m:t>
                            </m:r>
                            <m:r>
                              <a:rPr lang="kk-KZ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ru-RU" sz="32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а</m:t>
                                </m:r>
                              </m:fName>
                              <m:e>
                                <m:r>
                                  <a:rPr lang="kk-KZ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en-US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𝐛</m:t>
                            </m:r>
                            <m:r>
                              <a:rPr lang="kk-KZ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32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а</m:t>
                                </m:r>
                              </m:fName>
                              <m:e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en-US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𝐛</m:t>
                            </m:r>
                            <m:r>
                              <a:rPr lang="kk-KZ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  <m:r>
                      <a:rPr lang="en-US" sz="3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den>
                    </m:f>
                    <m:r>
                      <a:rPr lang="ru-RU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а</m:t>
                                </m:r>
                              </m:fName>
                              <m:e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а</m:t>
                            </m:r>
                            <m:r>
                              <a:rPr lang="kk-KZ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𝐛</m:t>
                        </m:r>
                      </m:den>
                    </m:f>
                    <m:r>
                      <a:rPr lang="ru-RU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а</m:t>
                                </m:r>
                              </m:fName>
                              <m:e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а</m:t>
                            </m:r>
                            <m:r>
                              <a:rPr lang="kk-KZ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limLow>
                      <m:limLowPr>
                        <m:ctrlPr>
                          <a:rPr lang="ru-RU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</m:e>
                      <m:lim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lim>
                    </m:limLow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num>
                      <m:den>
                        <m:r>
                          <a:rPr lang="en-US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kk-KZ" sz="3200" b="1" i="0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kk-KZ" sz="3200" b="1" i="0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 </m:t>
                    </m:r>
                    <m:f>
                      <m:fPr>
                        <m:ctrlPr>
                          <a:rPr lang="ru-RU" sz="3200" b="1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0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num>
                      <m:den>
                        <m:r>
                          <a:rPr lang="ru-RU" sz="3200" b="1" i="0" dirty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𝐛</m:t>
                        </m:r>
                      </m:den>
                    </m:f>
                    <m:r>
                      <a:rPr lang="ru-RU" sz="3200" b="1" i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RU" sz="3200" b="1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0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num>
                      <m:den>
                        <m:r>
                          <a:rPr lang="en-US" sz="3200" b="1" i="0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𝐛</m:t>
                        </m:r>
                      </m:den>
                    </m:f>
                    <m:r>
                      <a:rPr lang="kk-KZ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                           </m:t>
                    </m:r>
                  </m:oMath>
                </a14:m>
                <a:r>
                  <a:rPr lang="ru-RU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Жауабы</a:t>
                </a:r>
                <a:r>
                  <a:rPr lang="kk-KZ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RU" sz="3200" b="1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0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num>
                      <m:den>
                        <m:r>
                          <a:rPr lang="en-US" sz="3200" b="1" i="0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𝐛</m:t>
                        </m:r>
                      </m:den>
                    </m:f>
                  </m:oMath>
                </a14:m>
                <a:endParaRPr lang="ru-RU" sz="32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A17EC09-653C-B5B4-67D0-47F9E3F38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33" y="2757582"/>
                <a:ext cx="11071167" cy="4100418"/>
              </a:xfrm>
              <a:prstGeom prst="rect">
                <a:avLst/>
              </a:prstGeom>
              <a:blipFill rotWithShape="1">
                <a:blip r:embed="rId3"/>
                <a:stretch>
                  <a:fillRect l="-13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11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="" xmlns:a16="http://schemas.microsoft.com/office/drawing/2014/main" id="{EE56D871-F22D-F130-25C2-6F992F62016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797387"/>
                <a:ext cx="10515600" cy="1325563"/>
              </a:xfrm>
            </p:spPr>
            <p:txBody>
              <a:bodyPr>
                <a:normAutofit/>
              </a:bodyPr>
              <a:lstStyle/>
              <a:p>
                <a:r>
                  <a:rPr lang="ru-RU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2- </a:t>
                </a:r>
                <a:r>
                  <a:rPr lang="ru-RU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</a:t>
                </a:r>
                <a:r>
                  <a:rPr lang="ru-RU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Шекті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табыңыздар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6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6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6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6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𝟔</m:t>
                                </m:r>
                              </m:fName>
                              <m:e>
                                <m:r>
                                  <a:rPr lang="kk-KZ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kk-KZ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E56D871-F22D-F130-25C2-6F992F6201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797387"/>
                <a:ext cx="10515600" cy="1325563"/>
              </a:xfrm>
              <a:blipFill rotWithShape="1">
                <a:blip r:embed="rId2"/>
                <a:stretch>
                  <a:fillRect l="-1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id="{B7A1FBD4-C679-2975-BF75-26CB7127A4F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506662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</a:t>
                </a:r>
              </a:p>
              <a:p>
                <a:pPr marL="0" indent="0">
                  <a:buNone/>
                </a:pPr>
                <a:endParaRPr lang="kk-KZ" sz="32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3200" b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𝟔</m:t>
                                </m:r>
                              </m:fName>
                              <m:e>
                                <m:r>
                                  <a:rPr lang="kk-KZ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kk-KZ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𝟔</m:t>
                                </m:r>
                              </m:fName>
                              <m:e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kk-KZ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  <m:r>
                      <a:rPr lang="en-US" sz="3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ru-RU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𝟔</m:t>
                                </m:r>
                              </m:fName>
                              <m:e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  <m:r>
                              <a:rPr lang="kk-KZ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ru-RU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ru-RU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endParaRPr lang="ru-RU" sz="32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32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>
                  <a:buNone/>
                </a:pPr>
                <a:r>
                  <a:rPr lang="ru-RU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ru-RU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7A1FBD4-C679-2975-BF75-26CB7127A4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506662"/>
                <a:ext cx="10515600" cy="4351338"/>
              </a:xfrm>
              <a:blipFill rotWithShape="1">
                <a:blip r:embed="rId3"/>
                <a:stretch>
                  <a:fillRect l="-1507" t="-3081" r="-14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12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="" xmlns:a16="http://schemas.microsoft.com/office/drawing/2014/main" id="{B4353A16-592F-A8FE-6C60-CBC90054602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kk-KZ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3- мысал</a:t>
                </a:r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6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6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6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6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𝐜𝐨𝐬</m:t>
                                </m:r>
                              </m:fName>
                              <m:e>
                                <m:r>
                                  <a:rPr lang="ru-RU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 </m:t>
                            </m:r>
                            <m:func>
                              <m:funcPr>
                                <m:ctrlPr>
                                  <a:rPr lang="en-US" sz="36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𝐜𝐨𝐬</m:t>
                                </m:r>
                              </m:fName>
                              <m:e>
                                <m:r>
                                  <a:rPr lang="ru-RU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  <m:r>
                                  <a:rPr lang="ru-RU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sSup>
                              <m:sSupPr>
                                <m:ctrlPr>
                                  <a:rPr lang="kk-KZ" sz="36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ru-RU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ru-RU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шег</a:t>
                </a:r>
                <a:r>
                  <a:rPr lang="kk-KZ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 табайық.</a:t>
                </a:r>
                <a:endParaRPr lang="ru-RU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4353A16-592F-A8FE-6C60-CBC9005460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1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id="{C03E5EBC-4FFC-6DF4-D9E5-80D71D0D02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9485" y="1825625"/>
                <a:ext cx="11669485" cy="466725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kk-KZ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Шешуі.   Бірінші тамаша шекті қолдану үшін бөлшекті түрлендіреміз: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𝑐𝑜𝑠𝑦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kk-KZ" sz="32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3200" b="1" dirty="0" smtClean="0">
                    <a:solidFill>
                      <a:schemeClr val="accent1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𝐜𝐨𝐬</m:t>
                                </m:r>
                              </m:fName>
                              <m: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 </m:t>
                            </m:r>
                            <m:func>
                              <m:funcPr>
                                <m:ctrlPr>
                                  <a:rPr lang="en-US" sz="32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𝐜𝐨𝐬</m:t>
                                </m:r>
                              </m:fName>
                              <m: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𝟑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sSup>
                              <m:sSupPr>
                                <m:ctrlPr>
                                  <a:rPr lang="kk-KZ" sz="32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32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  <m:r>
                                  <a:rPr lang="en-US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fName>
                              <m:e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  <m:r>
                                  <a:rPr lang="kk-KZ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unc>
                                  <m:funcPr>
                                    <m:ctrlPr>
                                      <a:rPr lang="en-US" sz="3200" b="1" i="1" smtClean="0">
                                        <a:solidFill>
                                          <a:schemeClr val="accent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ru-RU" sz="3200" b="1" i="0" smtClean="0">
                                        <a:solidFill>
                                          <a:schemeClr val="accent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3200" b="1" i="0" smtClean="0">
                                        <a:solidFill>
                                          <a:schemeClr val="accent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𝐬𝐢𝐧</m:t>
                                    </m:r>
                                  </m:fName>
                                  <m:e>
                                    <m:r>
                                      <a:rPr lang="ru-RU" sz="3200" b="1" i="0" smtClean="0">
                                        <a:solidFill>
                                          <a:schemeClr val="accent1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х</m:t>
                                    </m:r>
                                  </m:e>
                                </m:func>
                              </m:e>
                            </m:func>
                          </m:num>
                          <m:den>
                            <m:sSup>
                              <m:sSupPr>
                                <m:ctrlPr>
                                  <a:rPr lang="kk-KZ" sz="32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func>
                    <m:r>
                      <a:rPr lang="ru-RU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  <m:r>
                                  <a:rPr lang="en-US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fName>
                              <m:e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kk-KZ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ru-RU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limLow>
                      <m:limLowPr>
                        <m:ctrlPr>
                          <a:rPr lang="ru-RU" sz="32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ru-RU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</m:e>
                        </m:func>
                      </m:num>
                      <m:den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kk-KZ" sz="32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kk-KZ" sz="32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∙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∙ </m:t>
                                </m:r>
                                <m:r>
                                  <a:rPr lang="en-US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kk-KZ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limLow>
                      <m:limLowPr>
                        <m:ctrlPr>
                          <a:rPr lang="ru-RU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</m:e>
                      <m:lim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lim>
                    </m:limLow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a:rPr lang="en-US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</m:func>
                      </m:num>
                      <m:den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ru-RU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𝟒</m:t>
                    </m:r>
                  </m:oMath>
                </a14:m>
                <a:endParaRPr lang="ru-RU" sz="32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</a:t>
                </a:r>
                <a:r>
                  <a:rPr lang="ru-RU" sz="3200" b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ru-RU" sz="32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ru-RU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  <a:p>
                <a:pPr marL="0" indent="0">
                  <a:buNone/>
                </a:pPr>
                <a:endParaRPr lang="ru-RU" sz="32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32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4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03E5EBC-4FFC-6DF4-D9E5-80D71D0D02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9485" y="1825625"/>
                <a:ext cx="11669485" cy="4667250"/>
              </a:xfrm>
              <a:blipFill rotWithShape="1">
                <a:blip r:embed="rId3"/>
                <a:stretch>
                  <a:fillRect l="-1305" t="-2872" b="-246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030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="" xmlns:a16="http://schemas.microsoft.com/office/drawing/2014/main" id="{EB144EAD-6B94-94FA-FD50-A358DD6C239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ru-RU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4- </a:t>
                </a:r>
                <a:r>
                  <a:rPr lang="ru-RU" sz="3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</a:t>
                </a:r>
                <a:r>
                  <a:rPr lang="ru-RU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Шекті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табыңыздар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3600" b="1" dirty="0">
                    <a:solidFill>
                      <a:schemeClr val="accent1">
                        <a:lumMod val="50000"/>
                      </a:schemeClr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6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6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6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6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ru-RU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𝟕</m:t>
                                </m:r>
                                <m:r>
                                  <a:rPr lang="ru-RU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fName>
                              <m:e>
                                <m:r>
                                  <a:rPr lang="kk-KZ" sz="36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B144EAD-6B94-94FA-FD50-A358DD6C23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1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id="{C8FC59EF-443F-A27D-A744-4961259063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</a:t>
                </a:r>
                <a:endParaRPr lang="kk-KZ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kk-KZ" sz="32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3200" b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𝟕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fName>
                              <m:e>
                                <m:r>
                                  <a:rPr lang="kk-KZ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𝟕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fName>
                              <m:e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∙ </m:t>
                            </m:r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  <m:r>
                              <a:rPr lang="kk-KZ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  <m:r>
                      <a:rPr lang="en-US" sz="3200" b="1" i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ru-RU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𝐬𝐢𝐧</m:t>
                                </m:r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fName>
                              <m:e>
                                <m:r>
                                  <a:rPr lang="kk-KZ" sz="3200" b="1" i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</m:func>
                          </m:num>
                          <m:den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  <m:r>
                              <a:rPr lang="kk-KZ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</a:rPr>
                  <a:t>  </a:t>
                </a:r>
              </a:p>
              <a:p>
                <a:pPr marL="0" indent="0">
                  <a:buNone/>
                </a:pPr>
                <a:endParaRPr lang="ru-RU" sz="32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ru-RU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</a:t>
                </a:r>
                <a:r>
                  <a:rPr lang="ru-RU" sz="32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ru-RU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ru-RU" sz="3200" b="1" dirty="0" smtClean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8FC59EF-443F-A27D-A744-4961259063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507" t="-3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130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="" xmlns:a16="http://schemas.microsoft.com/office/drawing/2014/main" id="{C3DBEB83-AD0B-3E9B-69B9-46A32361277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35431" y="779010"/>
                <a:ext cx="11473542" cy="1762933"/>
              </a:xfrm>
            </p:spPr>
            <p:txBody>
              <a:bodyPr>
                <a:noAutofit/>
              </a:bodyPr>
              <a:lstStyle/>
              <a:p>
                <a:r>
                  <a:rPr lang="kk-KZ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Теорема. </a:t>
                </a:r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kk-KZ" sz="36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⟶</m:t>
                    </m:r>
                    <m:r>
                      <a:rPr lang="ru-RU" sz="36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болғанда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6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𝐚𝐫𝐜𝐬𝐢𝐧</m:t>
                        </m:r>
                        <m:r>
                          <a:rPr lang="kk-KZ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en-US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</m:num>
                      <m:den>
                        <m:r>
                          <a:rPr lang="kk-KZ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6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𝐚𝐫𝐜</m:t>
                        </m:r>
                        <m:r>
                          <a:rPr lang="en-US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𝐭𝐠</m:t>
                        </m:r>
                        <m:r>
                          <a:rPr lang="kk-KZ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en-US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</m:num>
                      <m:den>
                        <m:r>
                          <a:rPr lang="kk-KZ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функцияларының шегі болады және ол шек </a:t>
                </a:r>
                <a:r>
                  <a:rPr lang="en-US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ге тең.</a:t>
                </a:r>
                <a:r>
                  <a:rPr lang="en-US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limLow>
                      <m:limLowPr>
                        <m:ctrlPr>
                          <a:rPr lang="ru-RU" sz="36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lim>
                    </m:limLow>
                  </m:oMath>
                </a14:m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6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𝐚𝐫𝐜𝐬𝐢𝐧</m:t>
                        </m:r>
                        <m:r>
                          <a:rPr lang="kk-KZ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en-US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</m:num>
                      <m:den>
                        <m:r>
                          <a:rPr lang="kk-KZ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36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kk-KZ" sz="36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</m:t>
                    </m:r>
                    <m:r>
                      <a:rPr lang="en-US" sz="36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limLow>
                      <m:limLowPr>
                        <m:ctrlPr>
                          <a:rPr lang="ru-RU" sz="36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lim>
                    </m:limLow>
                  </m:oMath>
                </a14:m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6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𝐚𝐫𝐜𝐭𝐠</m:t>
                        </m:r>
                        <m:r>
                          <a:rPr lang="kk-KZ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en-US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</m:num>
                      <m:den>
                        <m:r>
                          <a:rPr lang="kk-KZ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kk-KZ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3600" b="1" i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1" i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3600" b="1" i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36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3DBEB83-AD0B-3E9B-69B9-46A3236127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35431" y="779010"/>
                <a:ext cx="11473542" cy="1762933"/>
              </a:xfrm>
              <a:blipFill rotWithShape="1">
                <a:blip r:embed="rId2"/>
                <a:stretch>
                  <a:fillRect l="-1593" t="-23183" b="-204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6">
                <a:extLst>
                  <a:ext uri="{FF2B5EF4-FFF2-40B4-BE49-F238E27FC236}">
                    <a16:creationId xmlns="" xmlns:a16="http://schemas.microsoft.com/office/drawing/2014/main" id="{AAE27F9E-B386-1D6B-E836-EEB1224B35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5943" y="3079509"/>
                <a:ext cx="11811000" cy="330041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kk-KZ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5-мысал.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limLow>
                      <m:limLowPr>
                        <m:ctrlPr>
                          <a:rPr lang="ru-RU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lim>
                    </m:limLow>
                  </m:oMath>
                </a14:m>
                <a:r>
                  <a:rPr lang="kk-KZ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𝐚𝐫𝐜𝐭𝐠</m:t>
                        </m:r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kk-KZ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en-US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func>
                          <m:funcPr>
                            <m:ctrlPr>
                              <a:rPr lang="en-US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</m:e>
                        </m:func>
                      </m:den>
                    </m:f>
                    <m:r>
                      <a:rPr lang="ru-RU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32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/>
                      </a:rPr>
                      <m:t>    </m:t>
                    </m:r>
                  </m:oMath>
                </a14:m>
                <a:r>
                  <a:rPr lang="kk-KZ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бірінші тамаша шекті қолданып есепті шешініз:</a:t>
                </a:r>
              </a:p>
              <a:p>
                <a:pPr marL="0" indent="0">
                  <a:buNone/>
                </a:pPr>
                <a:r>
                  <a:rPr lang="kk-KZ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limLow>
                      <m:limLowPr>
                        <m:ctrlPr>
                          <a:rPr lang="ru-RU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ru-RU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lim>
                    </m:limLow>
                  </m:oMath>
                </a14:m>
                <a:r>
                  <a:rPr lang="kk-KZ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2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𝐚𝐫𝐜𝐭𝐠</m:t>
                        </m:r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kk-KZ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en-US" sz="32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</m:num>
                      <m:den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func>
                          <m:funcPr>
                            <m:ctrlPr>
                              <a:rPr lang="en-US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</m:e>
                        </m:func>
                      </m:den>
                    </m:f>
                  </m:oMath>
                </a14:m>
                <a:r>
                  <a:rPr lang="kk-KZ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3200" b="1" i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kk-KZ" sz="3200" b="1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  <m:r>
                          <a:rPr lang="en-US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𝐚𝐫𝐜𝐭𝐠𝟐</m:t>
                        </m:r>
                        <m:r>
                          <a:rPr lang="en-US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num>
                      <m:den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  <m:r>
                          <a:rPr lang="ru-RU" sz="32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func>
                          <m:funcPr>
                            <m:ctrlPr>
                              <a:rPr lang="en-US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</m:e>
                        </m:func>
                      </m:den>
                    </m:f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ru-RU" sz="3200" b="1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  <m:f>
                          <m:fPr>
                            <m:ctrlPr>
                              <a:rPr lang="ru-RU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𝐚𝐫𝐜𝐭𝐠𝟐</m:t>
                            </m:r>
                            <m:r>
                              <a:rPr lang="en-US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</m:num>
                          <m:den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</m:den>
                        </m:f>
                      </m:num>
                      <m:den>
                        <m:limLow>
                          <m:limLowPr>
                            <m:ctrlPr>
                              <a:rPr lang="ru-RU" sz="32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𝐥𝐢𝐦</m:t>
                            </m:r>
                          </m:e>
                          <m:lim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→</m:t>
                            </m:r>
                            <m:r>
                              <a:rPr lang="ru-RU" sz="32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lim>
                        </m:limLow>
                        <m:f>
                          <m:fPr>
                            <m:ctrlPr>
                              <a:rPr lang="ru-RU" sz="32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3200" b="1" i="1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ru-RU" sz="3200" b="1" i="0" smtClean="0">
                                    <a:solidFill>
                                      <a:schemeClr val="accent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х </m:t>
                                </m:r>
                              </m:e>
                            </m:func>
                          </m:num>
                          <m:den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ru-RU" sz="32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х</m:t>
                            </m:r>
                          </m:den>
                        </m:f>
                      </m:den>
                    </m:f>
                    <m:r>
                      <a:rPr lang="ru-RU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kk-KZ" sz="3200" b="1" i="1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1" i="0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200" b="1" i="0" dirty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kk-KZ" sz="32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</m:t>
                    </m:r>
                  </m:oMath>
                </a14:m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           </a:t>
                </a:r>
                <a:r>
                  <a:rPr lang="ru-RU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ru-RU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ru-RU" sz="32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mc:Choice>
        <mc:Fallback xmlns="">
          <p:sp>
            <p:nvSpPr>
              <p:cNvPr id="7" name="Объект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AE27F9E-B386-1D6B-E836-EEB1224B35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5943" y="3079509"/>
                <a:ext cx="11811000" cy="3300412"/>
              </a:xfrm>
              <a:blipFill rotWithShape="1">
                <a:blip r:embed="rId3"/>
                <a:stretch>
                  <a:fillRect l="-1290" t="-4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486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="" xmlns:a16="http://schemas.microsoft.com/office/drawing/2014/main" id="{EFA9078B-51E0-E603-66D8-DABBF9FC48A3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3600" b="1" dirty="0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m:rPr>
                        <m:nor/>
                      </m:rPr>
                      <a:rPr lang="en-US" sz="36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− </m:t>
                    </m:r>
                    <m:r>
                      <m:rPr>
                        <m:nor/>
                      </m:rPr>
                      <a:rPr lang="kk-KZ" sz="36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мыса</m:t>
                    </m:r>
                    <m:r>
                      <m:rPr>
                        <m:nor/>
                      </m:rPr>
                      <a:rPr lang="kk-KZ" sz="3600" b="1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л.</m:t>
                    </m:r>
                    <m:limLow>
                      <m:limLowPr>
                        <m:ctrlPr>
                          <a:rPr lang="ru-RU" sz="36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kk-KZ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    </m:t>
                        </m:r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ru-RU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ru-RU" sz="36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  <m:func>
                          <m:funcPr>
                            <m:ctrlPr>
                              <a:rPr lang="en-US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х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ru-RU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ru-RU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</a:rPr>
                  <a:t>  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өрнектің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шегін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табыңыз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</a:rPr>
                  <a:t>:</a:t>
                </a: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FA9078B-51E0-E603-66D8-DABBF9FC48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r="-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id="{875A66BC-7D5C-8A67-283B-0032571E54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000" y="1992087"/>
                <a:ext cx="11669486" cy="38909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sz="3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</a:t>
                </a:r>
                <a:endPara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3600" b="1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limLow>
                      <m:limLowPr>
                        <m:ctrlPr>
                          <a:rPr lang="ru-RU" sz="36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kk-KZ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ru-RU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ru-RU" sz="36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  <m:func>
                          <m:funcPr>
                            <m:ctrlPr>
                              <a:rPr lang="en-US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ru-RU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х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ru-RU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ru-RU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limLow>
                      <m:limLowPr>
                        <m:ctrlPr>
                          <a:rPr lang="ru-RU" sz="36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𝐥𝐢𝐦</m:t>
                        </m:r>
                      </m:e>
                      <m:lim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→</m:t>
                        </m:r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lim>
                    </m:limLow>
                    <m:f>
                      <m:fPr>
                        <m:ctrlPr>
                          <a:rPr lang="ru-RU" sz="36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kk-KZ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  <m:r>
                          <a:rPr lang="en-US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𝐜𝟎𝐬</m:t>
                            </m:r>
                          </m:e>
                          <m:sup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kk-KZ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х</m:t>
                        </m:r>
                        <m:r>
                          <a:rPr lang="en-US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𝐜𝟎𝐬</m:t>
                            </m:r>
                          </m:e>
                          <m:sup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kk-KZ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х</m:t>
                        </m:r>
                        <m:r>
                          <a:rPr lang="en-US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+</m:t>
                        </m:r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kk-KZ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х</m:t>
                        </m:r>
                      </m:num>
                      <m:den>
                        <m:sSup>
                          <m:sSupPr>
                            <m:ctrlPr>
                              <a:rPr lang="ru-RU" sz="36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US" sz="36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kk-KZ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  <m:r>
                      <a:rPr lang="ru-RU" sz="36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dirty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US" sz="3600" b="1" i="0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kk-KZ" sz="3600" b="1" i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num>
                      <m:den>
                        <m:sSup>
                          <m:sSupPr>
                            <m:ctrlPr>
                              <a:rPr lang="ru-RU" sz="3600" b="1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US" sz="3600" b="1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ru-RU" sz="3600" b="1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1" i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pPr marL="0" indent="0">
                  <a:buNone/>
                </a:pPr>
                <a:endParaRPr lang="ru-RU" sz="36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3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</a:t>
                </a:r>
                <a:r>
                  <a:rPr lang="ru-RU" sz="36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ru-RU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ru-RU" sz="36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75A66BC-7D5C-8A67-283B-0032571E54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992087"/>
                <a:ext cx="11669486" cy="3890962"/>
              </a:xfrm>
              <a:blipFill rotWithShape="1">
                <a:blip r:embed="rId3"/>
                <a:stretch>
                  <a:fillRect l="-1620" t="-3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758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11430C3-A200-9671-9646-49F5246CF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687" y="6810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4E72F98-C129-20DF-8B33-69874A153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Тамаша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шектерге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есептер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шығарып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200" b="1" i="0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сеп</a:t>
            </a:r>
            <a:r>
              <a:rPr lang="ru-RU" sz="3200" b="1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3200" b="1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3200" b="1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тамаша</a:t>
            </a:r>
            <a:r>
              <a:rPr lang="ru-RU" sz="3200" b="1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шектерді</a:t>
            </a:r>
            <a:r>
              <a:rPr lang="ru-RU" sz="3200" b="1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sz="3200" b="1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білд</a:t>
            </a:r>
            <a:r>
              <a:rPr lang="kk-KZ" sz="3200" b="1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іңдер.</a:t>
            </a:r>
            <a:endParaRPr lang="ru-RU" sz="3200" b="1" i="0" dirty="0">
              <a:solidFill>
                <a:schemeClr val="accent1">
                  <a:lumMod val="50000"/>
                </a:schemeClr>
              </a:solidFill>
              <a:effectLst/>
              <a:latin typeface="PT Sans" panose="020B0503020203020204" pitchFamily="34" charset="-52"/>
            </a:endParaRP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74828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134</Words>
  <Application>Microsoft Office PowerPoint</Application>
  <PresentationFormat>Широкоэкранный</PresentationFormat>
  <Paragraphs>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PT Sans</vt:lpstr>
      <vt:lpstr>Tahoma</vt:lpstr>
      <vt:lpstr>Times New Roman</vt:lpstr>
      <vt:lpstr>Тема Office</vt:lpstr>
      <vt:lpstr>Презентация PowerPoint</vt:lpstr>
      <vt:lpstr>Сабақтың тақырыбы:  Тамаша шек</vt:lpstr>
      <vt:lpstr>Теорема.   х айнымалысы 0 санына ұмтылғанда у=sin⁡х/х функциясының шегі болады және ол шек бірге тең:          (lim)┬(х→0)⁡〖sin⁡х/х〗 =1.</vt:lpstr>
      <vt:lpstr>2- мысал.  Шекті табыңыздар: (lim)┬(х→0)⁡〖〖sin 6〗⁡х/3х〗 </vt:lpstr>
      <vt:lpstr>3- мысал.    (lim)┬(х→0)⁡〖(cos⁡х  - cos⁡3х)/х^2 〗    шегін табайық.</vt:lpstr>
      <vt:lpstr>4- мысал. Шекті табыңыздар: (lim)┬(х→0)⁡〖〖7 sin 5〗⁡х/(10 х)〗 </vt:lpstr>
      <vt:lpstr>Теорема. х ⟶0 болғанда  (arcsinх⁡)/х , (arctgх⁡)/х функцияларының шегі болады және ол шек 1ге тең.  (lim)┬(х→0) (arcsinх⁡)/х =1 ,   (lim)┬(х→0) (arctgх⁡)/х =1 </vt:lpstr>
      <vt:lpstr>"6- мысал."  (    lim)┬(х→0)  (1- cos⁡2х)/(〖sin〗^2 х)  өрнектің шегін табыңыз:</vt:lpstr>
      <vt:lpstr>Қорытынды 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Бакытгуль Хусман</dc:creator>
  <cp:lastModifiedBy>Huawei</cp:lastModifiedBy>
  <cp:revision>13</cp:revision>
  <dcterms:created xsi:type="dcterms:W3CDTF">2024-01-27T04:44:39Z</dcterms:created>
  <dcterms:modified xsi:type="dcterms:W3CDTF">2024-09-18T16:30:01Z</dcterms:modified>
</cp:coreProperties>
</file>