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66" r:id="rId6"/>
    <p:sldId id="267" r:id="rId7"/>
    <p:sldId id="270" r:id="rId8"/>
    <p:sldId id="269" r:id="rId9"/>
    <p:sldId id="268" r:id="rId10"/>
    <p:sldId id="275" r:id="rId11"/>
    <p:sldId id="276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акытгуль Хусман" initials="БХ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кытгуль Хусман" userId="4158525cfcc23070" providerId="LiveId" clId="{5720AED8-6201-4D11-9B40-98D24F1C013D}"/>
    <pc:docChg chg="undo custSel delSld modSld">
      <pc:chgData name="Бакытгуль Хусман" userId="4158525cfcc23070" providerId="LiveId" clId="{5720AED8-6201-4D11-9B40-98D24F1C013D}" dt="2024-02-25T07:30:55.335" v="27" actId="255"/>
      <pc:docMkLst>
        <pc:docMk/>
      </pc:docMkLst>
      <pc:sldChg chg="modSp mod">
        <pc:chgData name="Бакытгуль Хусман" userId="4158525cfcc23070" providerId="LiveId" clId="{5720AED8-6201-4D11-9B40-98D24F1C013D}" dt="2024-02-25T07:26:45.250" v="8" actId="255"/>
        <pc:sldMkLst>
          <pc:docMk/>
          <pc:sldMk cId="441191792" sldId="256"/>
        </pc:sldMkLst>
        <pc:spChg chg="mod">
          <ac:chgData name="Бакытгуль Хусман" userId="4158525cfcc23070" providerId="LiveId" clId="{5720AED8-6201-4D11-9B40-98D24F1C013D}" dt="2024-02-25T07:26:45.250" v="8" actId="255"/>
          <ac:spMkLst>
            <pc:docMk/>
            <pc:sldMk cId="441191792" sldId="256"/>
            <ac:spMk id="2" creationId="{0BB2F077-1689-4AEE-3A3A-B67D692AD1A6}"/>
          </ac:spMkLst>
        </pc:spChg>
      </pc:sldChg>
      <pc:sldChg chg="modSp mod">
        <pc:chgData name="Бакытгуль Хусман" userId="4158525cfcc23070" providerId="LiveId" clId="{5720AED8-6201-4D11-9B40-98D24F1C013D}" dt="2024-02-25T07:18:06.064" v="1" actId="20577"/>
        <pc:sldMkLst>
          <pc:docMk/>
          <pc:sldMk cId="2598217402" sldId="258"/>
        </pc:sldMkLst>
        <pc:spChg chg="mod">
          <ac:chgData name="Бакытгуль Хусман" userId="4158525cfcc23070" providerId="LiveId" clId="{5720AED8-6201-4D11-9B40-98D24F1C013D}" dt="2024-02-25T07:18:06.064" v="1" actId="20577"/>
          <ac:spMkLst>
            <pc:docMk/>
            <pc:sldMk cId="2598217402" sldId="258"/>
            <ac:spMk id="3" creationId="{2DCA2B37-FB7A-F1E2-1117-5AA213235E94}"/>
          </ac:spMkLst>
        </pc:spChg>
      </pc:sldChg>
      <pc:sldChg chg="modSp mod">
        <pc:chgData name="Бакытгуль Хусман" userId="4158525cfcc23070" providerId="LiveId" clId="{5720AED8-6201-4D11-9B40-98D24F1C013D}" dt="2024-02-25T07:29:11.040" v="15" actId="27636"/>
        <pc:sldMkLst>
          <pc:docMk/>
          <pc:sldMk cId="73893140" sldId="267"/>
        </pc:sldMkLst>
        <pc:spChg chg="mod">
          <ac:chgData name="Бакытгуль Хусман" userId="4158525cfcc23070" providerId="LiveId" clId="{5720AED8-6201-4D11-9B40-98D24F1C013D}" dt="2024-02-25T07:29:11.040" v="15" actId="27636"/>
          <ac:spMkLst>
            <pc:docMk/>
            <pc:sldMk cId="73893140" sldId="267"/>
            <ac:spMk id="3" creationId="{335DFD2F-8DFF-98E7-6266-FEAC001B56B9}"/>
          </ac:spMkLst>
        </pc:spChg>
      </pc:sldChg>
      <pc:sldChg chg="del">
        <pc:chgData name="Бакытгуль Хусман" userId="4158525cfcc23070" providerId="LiveId" clId="{5720AED8-6201-4D11-9B40-98D24F1C013D}" dt="2024-02-25T07:26:04.623" v="6" actId="47"/>
        <pc:sldMkLst>
          <pc:docMk/>
          <pc:sldMk cId="153200834" sldId="274"/>
        </pc:sldMkLst>
      </pc:sldChg>
      <pc:sldChg chg="modSp mod">
        <pc:chgData name="Бакытгуль Хусман" userId="4158525cfcc23070" providerId="LiveId" clId="{5720AED8-6201-4D11-9B40-98D24F1C013D}" dt="2024-02-25T07:30:55.335" v="27" actId="255"/>
        <pc:sldMkLst>
          <pc:docMk/>
          <pc:sldMk cId="4257296808" sldId="283"/>
        </pc:sldMkLst>
        <pc:spChg chg="mod">
          <ac:chgData name="Бакытгуль Хусман" userId="4158525cfcc23070" providerId="LiveId" clId="{5720AED8-6201-4D11-9B40-98D24F1C013D}" dt="2024-02-25T07:30:21.535" v="25" actId="20577"/>
          <ac:spMkLst>
            <pc:docMk/>
            <pc:sldMk cId="4257296808" sldId="283"/>
            <ac:spMk id="2" creationId="{CE14DC20-1EF6-8585-069B-6368340CD85A}"/>
          </ac:spMkLst>
        </pc:spChg>
        <pc:spChg chg="mod">
          <ac:chgData name="Бакытгуль Хусман" userId="4158525cfcc23070" providerId="LiveId" clId="{5720AED8-6201-4D11-9B40-98D24F1C013D}" dt="2024-02-25T07:30:55.335" v="27" actId="255"/>
          <ac:spMkLst>
            <pc:docMk/>
            <pc:sldMk cId="4257296808" sldId="283"/>
            <ac:spMk id="3" creationId="{D425561E-37A8-2BB9-01AE-3230107870BA}"/>
          </ac:spMkLst>
        </pc:spChg>
      </pc:sldChg>
    </pc:docChg>
  </pc:docChgLst>
  <pc:docChgLst>
    <pc:chgData name="Бакытгуль Хусман" userId="4158525cfcc23070" providerId="LiveId" clId="{57E750E6-CAB8-4CBD-B924-132F4040A3F2}"/>
    <pc:docChg chg="undo redo custSel addSld delSld modSld sldOrd">
      <pc:chgData name="Бакытгуль Хусман" userId="4158525cfcc23070" providerId="LiveId" clId="{57E750E6-CAB8-4CBD-B924-132F4040A3F2}" dt="2024-02-07T18:09:32.124" v="2016" actId="14100"/>
      <pc:docMkLst>
        <pc:docMk/>
      </pc:docMkLst>
      <pc:sldChg chg="addSp modSp new mod">
        <pc:chgData name="Бакытгуль Хусман" userId="4158525cfcc23070" providerId="LiveId" clId="{57E750E6-CAB8-4CBD-B924-132F4040A3F2}" dt="2024-02-07T18:08:49.869" v="2010" actId="14100"/>
        <pc:sldMkLst>
          <pc:docMk/>
          <pc:sldMk cId="441191792" sldId="256"/>
        </pc:sldMkLst>
        <pc:spChg chg="mod">
          <ac:chgData name="Бакытгуль Хусман" userId="4158525cfcc23070" providerId="LiveId" clId="{57E750E6-CAB8-4CBD-B924-132F4040A3F2}" dt="2024-02-07T18:01:57.836" v="1872" actId="1076"/>
          <ac:spMkLst>
            <pc:docMk/>
            <pc:sldMk cId="441191792" sldId="256"/>
            <ac:spMk id="2" creationId="{0BB2F077-1689-4AEE-3A3A-B67D692AD1A6}"/>
          </ac:spMkLst>
        </pc:spChg>
        <pc:spChg chg="mod">
          <ac:chgData name="Бакытгуль Хусман" userId="4158525cfcc23070" providerId="LiveId" clId="{57E750E6-CAB8-4CBD-B924-132F4040A3F2}" dt="2024-02-07T18:02:00.500" v="1873" actId="1076"/>
          <ac:spMkLst>
            <pc:docMk/>
            <pc:sldMk cId="441191792" sldId="256"/>
            <ac:spMk id="3" creationId="{9BA65910-8CA7-F1F5-2317-1FDAD127CBF5}"/>
          </ac:spMkLst>
        </pc:spChg>
        <pc:graphicFrameChg chg="add mod">
          <ac:chgData name="Бакытгуль Хусман" userId="4158525cfcc23070" providerId="LiveId" clId="{57E750E6-CAB8-4CBD-B924-132F4040A3F2}" dt="2024-02-01T03:18:51.545" v="3"/>
          <ac:graphicFrameMkLst>
            <pc:docMk/>
            <pc:sldMk cId="441191792" sldId="256"/>
            <ac:graphicFrameMk id="4" creationId="{A6EDC571-A009-A07E-C075-09B15AC75DED}"/>
          </ac:graphicFrameMkLst>
        </pc:graphicFrameChg>
        <pc:graphicFrameChg chg="add mod modGraphic">
          <ac:chgData name="Бакытгуль Хусман" userId="4158525cfcc23070" providerId="LiveId" clId="{57E750E6-CAB8-4CBD-B924-132F4040A3F2}" dt="2024-02-01T03:19:14.395" v="6" actId="14100"/>
          <ac:graphicFrameMkLst>
            <pc:docMk/>
            <pc:sldMk cId="441191792" sldId="256"/>
            <ac:graphicFrameMk id="5" creationId="{A26B4C8E-CB7A-69C8-17F0-C34C76D30341}"/>
          </ac:graphicFrameMkLst>
        </pc:graphicFrameChg>
        <pc:picChg chg="add mod">
          <ac:chgData name="Бакытгуль Хусман" userId="4158525cfcc23070" providerId="LiveId" clId="{57E750E6-CAB8-4CBD-B924-132F4040A3F2}" dt="2024-02-07T18:08:49.869" v="2010" actId="14100"/>
          <ac:picMkLst>
            <pc:docMk/>
            <pc:sldMk cId="441191792" sldId="256"/>
            <ac:picMk id="4" creationId="{956D1129-6936-FFC5-5581-01061B11B9E2}"/>
          </ac:picMkLst>
        </pc:picChg>
      </pc:sldChg>
      <pc:sldChg chg="modSp mod">
        <pc:chgData name="Бакытгуль Хусман" userId="4158525cfcc23070" providerId="LiveId" clId="{57E750E6-CAB8-4CBD-B924-132F4040A3F2}" dt="2024-02-07T18:03:11.083" v="1919" actId="20577"/>
        <pc:sldMkLst>
          <pc:docMk/>
          <pc:sldMk cId="1361181042" sldId="257"/>
        </pc:sldMkLst>
        <pc:spChg chg="mod">
          <ac:chgData name="Бакытгуль Хусман" userId="4158525cfcc23070" providerId="LiveId" clId="{57E750E6-CAB8-4CBD-B924-132F4040A3F2}" dt="2024-02-07T18:02:35.841" v="1895" actId="207"/>
          <ac:spMkLst>
            <pc:docMk/>
            <pc:sldMk cId="1361181042" sldId="257"/>
            <ac:spMk id="2" creationId="{A71C83D5-D9FA-6069-334D-B01677FB0407}"/>
          </ac:spMkLst>
        </pc:spChg>
        <pc:spChg chg="mod">
          <ac:chgData name="Бакытгуль Хусман" userId="4158525cfcc23070" providerId="LiveId" clId="{57E750E6-CAB8-4CBD-B924-132F4040A3F2}" dt="2024-02-07T18:03:11.083" v="1919" actId="20577"/>
          <ac:spMkLst>
            <pc:docMk/>
            <pc:sldMk cId="1361181042" sldId="257"/>
            <ac:spMk id="3" creationId="{466CB001-78C5-06B7-B859-D8A98E32B4E8}"/>
          </ac:spMkLst>
        </pc:spChg>
      </pc:sldChg>
      <pc:sldChg chg="addSp modSp mod modAnim">
        <pc:chgData name="Бакытгуль Хусман" userId="4158525cfcc23070" providerId="LiveId" clId="{57E750E6-CAB8-4CBD-B924-132F4040A3F2}" dt="2024-02-07T18:08:57.495" v="2011" actId="114"/>
        <pc:sldMkLst>
          <pc:docMk/>
          <pc:sldMk cId="2598217402" sldId="258"/>
        </pc:sldMkLst>
        <pc:spChg chg="mod">
          <ac:chgData name="Бакытгуль Хусман" userId="4158525cfcc23070" providerId="LiveId" clId="{57E750E6-CAB8-4CBD-B924-132F4040A3F2}" dt="2024-02-07T18:03:31.769" v="1923" actId="122"/>
          <ac:spMkLst>
            <pc:docMk/>
            <pc:sldMk cId="2598217402" sldId="258"/>
            <ac:spMk id="2" creationId="{C3B7386C-C597-30E8-7603-FEC38AC006D2}"/>
          </ac:spMkLst>
        </pc:spChg>
        <pc:spChg chg="mod">
          <ac:chgData name="Бакытгуль Хусман" userId="4158525cfcc23070" providerId="LiveId" clId="{57E750E6-CAB8-4CBD-B924-132F4040A3F2}" dt="2024-02-07T18:08:57.495" v="2011" actId="114"/>
          <ac:spMkLst>
            <pc:docMk/>
            <pc:sldMk cId="2598217402" sldId="258"/>
            <ac:spMk id="3" creationId="{2DCA2B37-FB7A-F1E2-1117-5AA213235E94}"/>
          </ac:spMkLst>
        </pc:spChg>
        <pc:spChg chg="add mod">
          <ac:chgData name="Бакытгуль Хусман" userId="4158525cfcc23070" providerId="LiveId" clId="{57E750E6-CAB8-4CBD-B924-132F4040A3F2}" dt="2024-02-01T03:40:29.993" v="91"/>
          <ac:spMkLst>
            <pc:docMk/>
            <pc:sldMk cId="2598217402" sldId="258"/>
            <ac:spMk id="4" creationId="{0AA60162-F243-D37A-C785-0F65D9FA7DF7}"/>
          </ac:spMkLst>
        </pc:spChg>
        <pc:spChg chg="add mod">
          <ac:chgData name="Бакытгуль Хусман" userId="4158525cfcc23070" providerId="LiveId" clId="{57E750E6-CAB8-4CBD-B924-132F4040A3F2}" dt="2024-02-01T03:40:38.764" v="96"/>
          <ac:spMkLst>
            <pc:docMk/>
            <pc:sldMk cId="2598217402" sldId="258"/>
            <ac:spMk id="5" creationId="{3C519C77-7EF0-10BB-EEB5-139BEA3CF00C}"/>
          </ac:spMkLst>
        </pc:spChg>
        <pc:cxnChg chg="add mod">
          <ac:chgData name="Бакытгуль Хусман" userId="4158525cfcc23070" providerId="LiveId" clId="{57E750E6-CAB8-4CBD-B924-132F4040A3F2}" dt="2024-02-01T03:44:10.141" v="178" actId="14100"/>
          <ac:cxnSpMkLst>
            <pc:docMk/>
            <pc:sldMk cId="2598217402" sldId="258"/>
            <ac:cxnSpMk id="6" creationId="{112063C2-D226-B565-6C40-1B3287836E6C}"/>
          </ac:cxnSpMkLst>
        </pc:cxnChg>
      </pc:sldChg>
      <pc:sldChg chg="del">
        <pc:chgData name="Бакытгуль Хусман" userId="4158525cfcc23070" providerId="LiveId" clId="{57E750E6-CAB8-4CBD-B924-132F4040A3F2}" dt="2024-02-06T03:12:07.669" v="1320" actId="47"/>
        <pc:sldMkLst>
          <pc:docMk/>
          <pc:sldMk cId="3692425535" sldId="259"/>
        </pc:sldMkLst>
      </pc:sldChg>
      <pc:sldChg chg="modSp del">
        <pc:chgData name="Бакытгуль Хусман" userId="4158525cfcc23070" providerId="LiveId" clId="{57E750E6-CAB8-4CBD-B924-132F4040A3F2}" dt="2024-02-06T03:12:08.283" v="1321" actId="47"/>
        <pc:sldMkLst>
          <pc:docMk/>
          <pc:sldMk cId="2972664897" sldId="260"/>
        </pc:sldMkLst>
        <pc:spChg chg="mod">
          <ac:chgData name="Бакытгуль Хусман" userId="4158525cfcc23070" providerId="LiveId" clId="{57E750E6-CAB8-4CBD-B924-132F4040A3F2}" dt="2024-02-01T18:55:57.579" v="801" actId="20577"/>
          <ac:spMkLst>
            <pc:docMk/>
            <pc:sldMk cId="2972664897" sldId="260"/>
            <ac:spMk id="2" creationId="{0DE93CE6-154D-7AEA-5E8D-1E882F90C7CF}"/>
          </ac:spMkLst>
        </pc:spChg>
      </pc:sldChg>
      <pc:sldChg chg="del">
        <pc:chgData name="Бакытгуль Хусман" userId="4158525cfcc23070" providerId="LiveId" clId="{57E750E6-CAB8-4CBD-B924-132F4040A3F2}" dt="2024-02-06T06:40:26.636" v="1632" actId="47"/>
        <pc:sldMkLst>
          <pc:docMk/>
          <pc:sldMk cId="118838878" sldId="261"/>
        </pc:sldMkLst>
      </pc:sldChg>
      <pc:sldChg chg="del">
        <pc:chgData name="Бакытгуль Хусман" userId="4158525cfcc23070" providerId="LiveId" clId="{57E750E6-CAB8-4CBD-B924-132F4040A3F2}" dt="2024-02-06T06:40:32.898" v="1633" actId="47"/>
        <pc:sldMkLst>
          <pc:docMk/>
          <pc:sldMk cId="3765433025" sldId="262"/>
        </pc:sldMkLst>
      </pc:sldChg>
      <pc:sldChg chg="modSp del mod">
        <pc:chgData name="Бакытгуль Хусман" userId="4158525cfcc23070" providerId="LiveId" clId="{57E750E6-CAB8-4CBD-B924-132F4040A3F2}" dt="2024-02-06T06:39:54.569" v="1630" actId="47"/>
        <pc:sldMkLst>
          <pc:docMk/>
          <pc:sldMk cId="1424045242" sldId="263"/>
        </pc:sldMkLst>
        <pc:spChg chg="mod">
          <ac:chgData name="Бакытгуль Хусман" userId="4158525cfcc23070" providerId="LiveId" clId="{57E750E6-CAB8-4CBD-B924-132F4040A3F2}" dt="2024-02-01T18:47:43.288" v="742" actId="1076"/>
          <ac:spMkLst>
            <pc:docMk/>
            <pc:sldMk cId="1424045242" sldId="263"/>
            <ac:spMk id="2" creationId="{DB7F4A8E-46BD-C06D-6DC4-7DE6988071FA}"/>
          </ac:spMkLst>
        </pc:spChg>
      </pc:sldChg>
      <pc:sldChg chg="del">
        <pc:chgData name="Бакытгуль Хусман" userId="4158525cfcc23070" providerId="LiveId" clId="{57E750E6-CAB8-4CBD-B924-132F4040A3F2}" dt="2024-02-06T06:40:34.462" v="1634" actId="47"/>
        <pc:sldMkLst>
          <pc:docMk/>
          <pc:sldMk cId="1177524974" sldId="264"/>
        </pc:sldMkLst>
      </pc:sldChg>
      <pc:sldChg chg="delSp modSp del mod">
        <pc:chgData name="Бакытгуль Хусман" userId="4158525cfcc23070" providerId="LiveId" clId="{57E750E6-CAB8-4CBD-B924-132F4040A3F2}" dt="2024-02-06T06:40:06.537" v="1631" actId="47"/>
        <pc:sldMkLst>
          <pc:docMk/>
          <pc:sldMk cId="4207953762" sldId="265"/>
        </pc:sldMkLst>
        <pc:picChg chg="del mod">
          <ac:chgData name="Бакытгуль Хусман" userId="4158525cfcc23070" providerId="LiveId" clId="{57E750E6-CAB8-4CBD-B924-132F4040A3F2}" dt="2024-02-05T02:51:07.695" v="1319" actId="21"/>
          <ac:picMkLst>
            <pc:docMk/>
            <pc:sldMk cId="4207953762" sldId="265"/>
            <ac:picMk id="5" creationId="{2F50DB04-116D-4C04-0D3E-808F9DCD5ACD}"/>
          </ac:picMkLst>
        </pc:picChg>
      </pc:sldChg>
      <pc:sldChg chg="addSp delSp modSp new mod">
        <pc:chgData name="Бакытгуль Хусман" userId="4158525cfcc23070" providerId="LiveId" clId="{57E750E6-CAB8-4CBD-B924-132F4040A3F2}" dt="2024-02-07T18:04:04.388" v="1931" actId="20577"/>
        <pc:sldMkLst>
          <pc:docMk/>
          <pc:sldMk cId="1535362309" sldId="266"/>
        </pc:sldMkLst>
        <pc:spChg chg="mod">
          <ac:chgData name="Бакытгуль Хусман" userId="4158525cfcc23070" providerId="LiveId" clId="{57E750E6-CAB8-4CBD-B924-132F4040A3F2}" dt="2024-02-07T18:04:04.388" v="1931" actId="20577"/>
          <ac:spMkLst>
            <pc:docMk/>
            <pc:sldMk cId="1535362309" sldId="266"/>
            <ac:spMk id="2" creationId="{7C3F898D-9207-9ADA-473A-C5B6A09528B3}"/>
          </ac:spMkLst>
        </pc:spChg>
        <pc:spChg chg="add del mod">
          <ac:chgData name="Бакытгуль Хусман" userId="4158525cfcc23070" providerId="LiveId" clId="{57E750E6-CAB8-4CBD-B924-132F4040A3F2}" dt="2024-02-01T05:25:15.949" v="250" actId="3680"/>
          <ac:spMkLst>
            <pc:docMk/>
            <pc:sldMk cId="1535362309" sldId="266"/>
            <ac:spMk id="3" creationId="{35DDA199-F766-39A3-143F-ECBBB6585E91}"/>
          </ac:spMkLst>
        </pc:spChg>
        <pc:spChg chg="add del">
          <ac:chgData name="Бакытгуль Хусман" userId="4158525cfcc23070" providerId="LiveId" clId="{57E750E6-CAB8-4CBD-B924-132F4040A3F2}" dt="2024-02-01T05:30:56.647" v="261" actId="21"/>
          <ac:spMkLst>
            <pc:docMk/>
            <pc:sldMk cId="1535362309" sldId="266"/>
            <ac:spMk id="5" creationId="{47536259-DB7A-9C96-DA39-8D9F33119B42}"/>
          </ac:spMkLst>
        </pc:spChg>
        <pc:graphicFrameChg chg="add del mod ord modGraphic">
          <ac:chgData name="Бакытгуль Хусман" userId="4158525cfcc23070" providerId="LiveId" clId="{57E750E6-CAB8-4CBD-B924-132F4040A3F2}" dt="2024-02-01T05:15:31.966" v="230" actId="3680"/>
          <ac:graphicFrameMkLst>
            <pc:docMk/>
            <pc:sldMk cId="1535362309" sldId="266"/>
            <ac:graphicFrameMk id="6" creationId="{7F881D45-F717-183E-4560-580472CD40C2}"/>
          </ac:graphicFrameMkLst>
        </pc:graphicFrameChg>
        <pc:graphicFrameChg chg="add del mod ord modGraphic">
          <ac:chgData name="Бакытгуль Хусман" userId="4158525cfcc23070" providerId="LiveId" clId="{57E750E6-CAB8-4CBD-B924-132F4040A3F2}" dt="2024-02-01T05:19:27.002" v="232" actId="3680"/>
          <ac:graphicFrameMkLst>
            <pc:docMk/>
            <pc:sldMk cId="1535362309" sldId="266"/>
            <ac:graphicFrameMk id="7" creationId="{B08601A6-9973-B22B-39C7-A63B41895553}"/>
          </ac:graphicFrameMkLst>
        </pc:graphicFrameChg>
        <pc:graphicFrameChg chg="add mod">
          <ac:chgData name="Бакытгуль Хусман" userId="4158525cfcc23070" providerId="LiveId" clId="{57E750E6-CAB8-4CBD-B924-132F4040A3F2}" dt="2024-02-01T05:19:50.144" v="234"/>
          <ac:graphicFrameMkLst>
            <pc:docMk/>
            <pc:sldMk cId="1535362309" sldId="266"/>
            <ac:graphicFrameMk id="8" creationId="{43A98432-66D4-D000-E829-15AB2A3A867F}"/>
          </ac:graphicFrameMkLst>
        </pc:graphicFrameChg>
        <pc:graphicFrameChg chg="add mod">
          <ac:chgData name="Бакытгуль Хусман" userId="4158525cfcc23070" providerId="LiveId" clId="{57E750E6-CAB8-4CBD-B924-132F4040A3F2}" dt="2024-02-01T05:20:36.347" v="241"/>
          <ac:graphicFrameMkLst>
            <pc:docMk/>
            <pc:sldMk cId="1535362309" sldId="266"/>
            <ac:graphicFrameMk id="9" creationId="{382CDCF5-9CE6-BA49-0535-F56413438716}"/>
          </ac:graphicFrameMkLst>
        </pc:graphicFrameChg>
        <pc:graphicFrameChg chg="add mod ord modGraphic">
          <ac:chgData name="Бакытгуль Хусман" userId="4158525cfcc23070" providerId="LiveId" clId="{57E750E6-CAB8-4CBD-B924-132F4040A3F2}" dt="2024-02-07T18:03:49.704" v="1928"/>
          <ac:graphicFrameMkLst>
            <pc:docMk/>
            <pc:sldMk cId="1535362309" sldId="266"/>
            <ac:graphicFrameMk id="10" creationId="{C48E87B9-B62C-F7B5-3F07-20187B83FF4F}"/>
          </ac:graphicFrameMkLst>
        </pc:graphicFrameChg>
      </pc:sldChg>
      <pc:sldChg chg="modSp new mod">
        <pc:chgData name="Бакытгуль Хусман" userId="4158525cfcc23070" providerId="LiveId" clId="{57E750E6-CAB8-4CBD-B924-132F4040A3F2}" dt="2024-02-07T18:04:54.440" v="1950" actId="20577"/>
        <pc:sldMkLst>
          <pc:docMk/>
          <pc:sldMk cId="73893140" sldId="267"/>
        </pc:sldMkLst>
        <pc:spChg chg="mod">
          <ac:chgData name="Бакытгуль Хусман" userId="4158525cfcc23070" providerId="LiveId" clId="{57E750E6-CAB8-4CBD-B924-132F4040A3F2}" dt="2024-02-07T18:04:35.180" v="1944" actId="113"/>
          <ac:spMkLst>
            <pc:docMk/>
            <pc:sldMk cId="73893140" sldId="267"/>
            <ac:spMk id="2" creationId="{B6502DF0-4FD8-FE07-DF5F-6CBA7FBB8102}"/>
          </ac:spMkLst>
        </pc:spChg>
        <pc:spChg chg="mod">
          <ac:chgData name="Бакытгуль Хусман" userId="4158525cfcc23070" providerId="LiveId" clId="{57E750E6-CAB8-4CBD-B924-132F4040A3F2}" dt="2024-02-07T18:04:54.440" v="1950" actId="20577"/>
          <ac:spMkLst>
            <pc:docMk/>
            <pc:sldMk cId="73893140" sldId="267"/>
            <ac:spMk id="3" creationId="{335DFD2F-8DFF-98E7-6266-FEAC001B56B9}"/>
          </ac:spMkLst>
        </pc:spChg>
      </pc:sldChg>
      <pc:sldChg chg="addSp delSp modSp new mod">
        <pc:chgData name="Бакытгуль Хусман" userId="4158525cfcc23070" providerId="LiveId" clId="{57E750E6-CAB8-4CBD-B924-132F4040A3F2}" dt="2024-02-07T18:06:04.708" v="1972" actId="1076"/>
        <pc:sldMkLst>
          <pc:docMk/>
          <pc:sldMk cId="923720761" sldId="268"/>
        </pc:sldMkLst>
        <pc:spChg chg="mod">
          <ac:chgData name="Бакытгуль Хусман" userId="4158525cfcc23070" providerId="LiveId" clId="{57E750E6-CAB8-4CBD-B924-132F4040A3F2}" dt="2024-02-07T18:06:04.708" v="1972" actId="1076"/>
          <ac:spMkLst>
            <pc:docMk/>
            <pc:sldMk cId="923720761" sldId="268"/>
            <ac:spMk id="2" creationId="{2BFE11DD-B5CD-4141-59D6-D4CE3FB21FF7}"/>
          </ac:spMkLst>
        </pc:spChg>
        <pc:spChg chg="add del">
          <ac:chgData name="Бакытгуль Хусман" userId="4158525cfcc23070" providerId="LiveId" clId="{57E750E6-CAB8-4CBD-B924-132F4040A3F2}" dt="2024-02-02T06:56:50.115" v="1051" actId="22"/>
          <ac:spMkLst>
            <pc:docMk/>
            <pc:sldMk cId="923720761" sldId="268"/>
            <ac:spMk id="3" creationId="{99B9C0B5-1D4E-BAC6-9B64-FA98D10D885B}"/>
          </ac:spMkLst>
        </pc:spChg>
        <pc:spChg chg="add del mod">
          <ac:chgData name="Бакытгуль Хусман" userId="4158525cfcc23070" providerId="LiveId" clId="{57E750E6-CAB8-4CBD-B924-132F4040A3F2}" dt="2024-02-01T19:27:20.090" v="829" actId="21"/>
          <ac:spMkLst>
            <pc:docMk/>
            <pc:sldMk cId="923720761" sldId="268"/>
            <ac:spMk id="5" creationId="{FA1FA78E-6F95-5C11-B7AB-6BF3D3753B84}"/>
          </ac:spMkLst>
        </pc:spChg>
        <pc:spChg chg="add del mod">
          <ac:chgData name="Бакытгуль Хусман" userId="4158525cfcc23070" providerId="LiveId" clId="{57E750E6-CAB8-4CBD-B924-132F4040A3F2}" dt="2024-02-02T07:00:40.099" v="1068" actId="21"/>
          <ac:spMkLst>
            <pc:docMk/>
            <pc:sldMk cId="923720761" sldId="268"/>
            <ac:spMk id="11" creationId="{44DDA969-47C5-9231-F477-87D9AD1C0665}"/>
          </ac:spMkLst>
        </pc:spChg>
        <pc:picChg chg="add del mod ord">
          <ac:chgData name="Бакытгуль Хусман" userId="4158525cfcc23070" providerId="LiveId" clId="{57E750E6-CAB8-4CBD-B924-132F4040A3F2}" dt="2024-02-02T06:59:39.953" v="1066" actId="21"/>
          <ac:picMkLst>
            <pc:docMk/>
            <pc:sldMk cId="923720761" sldId="268"/>
            <ac:picMk id="5" creationId="{EBDEA923-C346-273E-1484-035E640B8457}"/>
          </ac:picMkLst>
        </pc:picChg>
        <pc:picChg chg="add del">
          <ac:chgData name="Бакытгуль Хусман" userId="4158525cfcc23070" providerId="LiveId" clId="{57E750E6-CAB8-4CBD-B924-132F4040A3F2}" dt="2024-02-02T06:58:27.344" v="1061" actId="22"/>
          <ac:picMkLst>
            <pc:docMk/>
            <pc:sldMk cId="923720761" sldId="268"/>
            <ac:picMk id="7" creationId="{DC14DB98-FE2D-712B-CAE8-8B7951DF5982}"/>
          </ac:picMkLst>
        </pc:picChg>
        <pc:picChg chg="add del">
          <ac:chgData name="Бакытгуль Хусман" userId="4158525cfcc23070" providerId="LiveId" clId="{57E750E6-CAB8-4CBD-B924-132F4040A3F2}" dt="2024-02-02T06:58:26.517" v="1060" actId="22"/>
          <ac:picMkLst>
            <pc:docMk/>
            <pc:sldMk cId="923720761" sldId="268"/>
            <ac:picMk id="9" creationId="{10F3DE18-9291-A3AB-A84C-5E9778FC0362}"/>
          </ac:picMkLst>
        </pc:picChg>
        <pc:picChg chg="add del mod">
          <ac:chgData name="Бакытгуль Хусман" userId="4158525cfcc23070" providerId="LiveId" clId="{57E750E6-CAB8-4CBD-B924-132F4040A3F2}" dt="2024-02-02T07:05:03.660" v="1090" actId="22"/>
          <ac:picMkLst>
            <pc:docMk/>
            <pc:sldMk cId="923720761" sldId="268"/>
            <ac:picMk id="13" creationId="{51B94455-F0E1-473B-C61E-DB8A9F4550C2}"/>
          </ac:picMkLst>
        </pc:picChg>
      </pc:sldChg>
      <pc:sldChg chg="addSp delSp modSp new mod">
        <pc:chgData name="Бакытгуль Хусман" userId="4158525cfcc23070" providerId="LiveId" clId="{57E750E6-CAB8-4CBD-B924-132F4040A3F2}" dt="2024-02-07T18:09:08.363" v="2012" actId="113"/>
        <pc:sldMkLst>
          <pc:docMk/>
          <pc:sldMk cId="2137168482" sldId="269"/>
        </pc:sldMkLst>
        <pc:spChg chg="mod">
          <ac:chgData name="Бакытгуль Хусман" userId="4158525cfcc23070" providerId="LiveId" clId="{57E750E6-CAB8-4CBD-B924-132F4040A3F2}" dt="2024-02-07T18:09:08.363" v="2012" actId="113"/>
          <ac:spMkLst>
            <pc:docMk/>
            <pc:sldMk cId="2137168482" sldId="269"/>
            <ac:spMk id="2" creationId="{CC593C63-018F-0B23-B715-8BA2086AB0ED}"/>
          </ac:spMkLst>
        </pc:spChg>
        <pc:spChg chg="del">
          <ac:chgData name="Бакытгуль Хусман" userId="4158525cfcc23070" providerId="LiveId" clId="{57E750E6-CAB8-4CBD-B924-132F4040A3F2}" dt="2024-02-02T06:09:31.630" v="854" actId="22"/>
          <ac:spMkLst>
            <pc:docMk/>
            <pc:sldMk cId="2137168482" sldId="269"/>
            <ac:spMk id="3" creationId="{5670E55C-DCC6-55DC-CFA2-86E42DC85499}"/>
          </ac:spMkLst>
        </pc:spChg>
        <pc:spChg chg="add del mod">
          <ac:chgData name="Бакытгуль Хусман" userId="4158525cfcc23070" providerId="LiveId" clId="{57E750E6-CAB8-4CBD-B924-132F4040A3F2}" dt="2024-02-01T19:26:58.012" v="827" actId="21"/>
          <ac:spMkLst>
            <pc:docMk/>
            <pc:sldMk cId="2137168482" sldId="269"/>
            <ac:spMk id="5" creationId="{5763333F-CF07-E5A0-D065-4C4D794578EC}"/>
          </ac:spMkLst>
        </pc:spChg>
        <pc:spChg chg="add mod">
          <ac:chgData name="Бакытгуль Хусман" userId="4158525cfcc23070" providerId="LiveId" clId="{57E750E6-CAB8-4CBD-B924-132F4040A3F2}" dt="2024-02-07T18:05:43.289" v="1967" actId="114"/>
          <ac:spMkLst>
            <pc:docMk/>
            <pc:sldMk cId="2137168482" sldId="269"/>
            <ac:spMk id="7" creationId="{4727A45F-6FDE-7E2F-5D9D-5B4D1E9A7096}"/>
          </ac:spMkLst>
        </pc:spChg>
        <pc:picChg chg="add del mod ord">
          <ac:chgData name="Бакытгуль Хусман" userId="4158525cfcc23070" providerId="LiveId" clId="{57E750E6-CAB8-4CBD-B924-132F4040A3F2}" dt="2024-02-02T06:15:01.048" v="891" actId="21"/>
          <ac:picMkLst>
            <pc:docMk/>
            <pc:sldMk cId="2137168482" sldId="269"/>
            <ac:picMk id="5" creationId="{8FFC49F5-627D-1BBA-7D65-A3D4E16D0C61}"/>
          </ac:picMkLst>
        </pc:picChg>
        <pc:picChg chg="add del mod">
          <ac:chgData name="Бакытгуль Хусман" userId="4158525cfcc23070" providerId="LiveId" clId="{57E750E6-CAB8-4CBD-B924-132F4040A3F2}" dt="2024-02-02T06:48:49.435" v="1019" actId="21"/>
          <ac:picMkLst>
            <pc:docMk/>
            <pc:sldMk cId="2137168482" sldId="269"/>
            <ac:picMk id="8" creationId="{8FFC49F5-627D-1BBA-7D65-A3D4E16D0C61}"/>
          </ac:picMkLst>
        </pc:picChg>
      </pc:sldChg>
      <pc:sldChg chg="delSp modSp new mod">
        <pc:chgData name="Бакытгуль Хусман" userId="4158525cfcc23070" providerId="LiveId" clId="{57E750E6-CAB8-4CBD-B924-132F4040A3F2}" dt="2024-02-07T18:05:06.822" v="1953" actId="113"/>
        <pc:sldMkLst>
          <pc:docMk/>
          <pc:sldMk cId="1770233281" sldId="270"/>
        </pc:sldMkLst>
        <pc:spChg chg="del mod">
          <ac:chgData name="Бакытгуль Хусман" userId="4158525cfcc23070" providerId="LiveId" clId="{57E750E6-CAB8-4CBD-B924-132F4040A3F2}" dt="2024-02-07T18:04:42.379" v="1945" actId="21"/>
          <ac:spMkLst>
            <pc:docMk/>
            <pc:sldMk cId="1770233281" sldId="270"/>
            <ac:spMk id="2" creationId="{7B54C52C-62E2-3A2D-B36A-709BD3EA8CCA}"/>
          </ac:spMkLst>
        </pc:spChg>
        <pc:spChg chg="mod">
          <ac:chgData name="Бакытгуль Хусман" userId="4158525cfcc23070" providerId="LiveId" clId="{57E750E6-CAB8-4CBD-B924-132F4040A3F2}" dt="2024-02-07T18:05:06.822" v="1953" actId="113"/>
          <ac:spMkLst>
            <pc:docMk/>
            <pc:sldMk cId="1770233281" sldId="270"/>
            <ac:spMk id="3" creationId="{EBEC51EF-52D1-9C66-AE17-58A9C60321EF}"/>
          </ac:spMkLst>
        </pc:spChg>
      </pc:sldChg>
      <pc:sldChg chg="add del">
        <pc:chgData name="Бакытгуль Хусман" userId="4158525cfcc23070" providerId="LiveId" clId="{57E750E6-CAB8-4CBD-B924-132F4040A3F2}" dt="2024-02-01T19:24:40.470" v="815"/>
        <pc:sldMkLst>
          <pc:docMk/>
          <pc:sldMk cId="1708440651" sldId="271"/>
        </pc:sldMkLst>
      </pc:sldChg>
      <pc:sldChg chg="addSp modSp new mod">
        <pc:chgData name="Бакытгуль Хусман" userId="4158525cfcc23070" providerId="LiveId" clId="{57E750E6-CAB8-4CBD-B924-132F4040A3F2}" dt="2024-02-07T18:08:14.250" v="2004" actId="14100"/>
        <pc:sldMkLst>
          <pc:docMk/>
          <pc:sldMk cId="3418679799" sldId="271"/>
        </pc:sldMkLst>
        <pc:spChg chg="mod">
          <ac:chgData name="Бакытгуль Хусман" userId="4158525cfcc23070" providerId="LiveId" clId="{57E750E6-CAB8-4CBD-B924-132F4040A3F2}" dt="2024-02-07T18:07:51.100" v="1999" actId="122"/>
          <ac:spMkLst>
            <pc:docMk/>
            <pc:sldMk cId="3418679799" sldId="271"/>
            <ac:spMk id="2" creationId="{C842C5FA-FED3-7339-56A1-F0EFF40143BF}"/>
          </ac:spMkLst>
        </pc:spChg>
        <pc:spChg chg="mod">
          <ac:chgData name="Бакытгуль Хусман" userId="4158525cfcc23070" providerId="LiveId" clId="{57E750E6-CAB8-4CBD-B924-132F4040A3F2}" dt="2024-02-07T18:07:48.945" v="1998" actId="207"/>
          <ac:spMkLst>
            <pc:docMk/>
            <pc:sldMk cId="3418679799" sldId="271"/>
            <ac:spMk id="3" creationId="{09ED98DC-21BA-D619-CE74-9030A05A5C8C}"/>
          </ac:spMkLst>
        </pc:spChg>
        <pc:picChg chg="add mod">
          <ac:chgData name="Бакытгуль Хусман" userId="4158525cfcc23070" providerId="LiveId" clId="{57E750E6-CAB8-4CBD-B924-132F4040A3F2}" dt="2024-02-07T18:08:14.250" v="2004" actId="14100"/>
          <ac:picMkLst>
            <pc:docMk/>
            <pc:sldMk cId="3418679799" sldId="271"/>
            <ac:picMk id="4" creationId="{F7B5F6A1-24D1-77E1-D193-50205038F488}"/>
          </ac:picMkLst>
        </pc:picChg>
      </pc:sldChg>
      <pc:sldChg chg="new del">
        <pc:chgData name="Бакытгуль Хусман" userId="4158525cfcc23070" providerId="LiveId" clId="{57E750E6-CAB8-4CBD-B924-132F4040A3F2}" dt="2024-02-06T06:40:40.227" v="1636" actId="47"/>
        <pc:sldMkLst>
          <pc:docMk/>
          <pc:sldMk cId="301907783" sldId="272"/>
        </pc:sldMkLst>
      </pc:sldChg>
      <pc:sldChg chg="modSp new del mod">
        <pc:chgData name="Бакытгуль Хусман" userId="4158525cfcc23070" providerId="LiveId" clId="{57E750E6-CAB8-4CBD-B924-132F4040A3F2}" dt="2024-02-06T06:40:35.357" v="1635" actId="47"/>
        <pc:sldMkLst>
          <pc:docMk/>
          <pc:sldMk cId="1777645018" sldId="273"/>
        </pc:sldMkLst>
        <pc:spChg chg="mod">
          <ac:chgData name="Бакытгуль Хусман" userId="4158525cfcc23070" providerId="LiveId" clId="{57E750E6-CAB8-4CBD-B924-132F4040A3F2}" dt="2024-02-02T08:53:32.819" v="1260" actId="20577"/>
          <ac:spMkLst>
            <pc:docMk/>
            <pc:sldMk cId="1777645018" sldId="273"/>
            <ac:spMk id="2" creationId="{6EFD9EE1-F01D-E0A4-DDB1-A45D3782A7EE}"/>
          </ac:spMkLst>
        </pc:spChg>
      </pc:sldChg>
      <pc:sldChg chg="modSp new mod">
        <pc:chgData name="Бакытгуль Хусман" userId="4158525cfcc23070" providerId="LiveId" clId="{57E750E6-CAB8-4CBD-B924-132F4040A3F2}" dt="2024-02-07T18:09:13.606" v="2013" actId="113"/>
        <pc:sldMkLst>
          <pc:docMk/>
          <pc:sldMk cId="153200834" sldId="274"/>
        </pc:sldMkLst>
        <pc:spChg chg="mod">
          <ac:chgData name="Бакытгуль Хусман" userId="4158525cfcc23070" providerId="LiveId" clId="{57E750E6-CAB8-4CBD-B924-132F4040A3F2}" dt="2024-02-07T18:09:13.606" v="2013" actId="113"/>
          <ac:spMkLst>
            <pc:docMk/>
            <pc:sldMk cId="153200834" sldId="274"/>
            <ac:spMk id="2" creationId="{EB4B4A4F-7850-CBA7-0148-141728FEF95E}"/>
          </ac:spMkLst>
        </pc:spChg>
        <pc:spChg chg="mod">
          <ac:chgData name="Бакытгуль Хусман" userId="4158525cfcc23070" providerId="LiveId" clId="{57E750E6-CAB8-4CBD-B924-132F4040A3F2}" dt="2024-02-07T18:06:37.024" v="1980" actId="14100"/>
          <ac:spMkLst>
            <pc:docMk/>
            <pc:sldMk cId="153200834" sldId="274"/>
            <ac:spMk id="3" creationId="{62968037-B35D-CA4C-B2C1-6B4F9FA49EB8}"/>
          </ac:spMkLst>
        </pc:spChg>
      </pc:sldChg>
      <pc:sldChg chg="modSp new mod">
        <pc:chgData name="Бакытгуль Хусман" userId="4158525cfcc23070" providerId="LiveId" clId="{57E750E6-CAB8-4CBD-B924-132F4040A3F2}" dt="2024-02-07T18:07:00.690" v="1984" actId="255"/>
        <pc:sldMkLst>
          <pc:docMk/>
          <pc:sldMk cId="1989224556" sldId="275"/>
        </pc:sldMkLst>
        <pc:spChg chg="mod">
          <ac:chgData name="Бакытгуль Хусман" userId="4158525cfcc23070" providerId="LiveId" clId="{57E750E6-CAB8-4CBD-B924-132F4040A3F2}" dt="2024-02-07T18:07:00.690" v="1984" actId="255"/>
          <ac:spMkLst>
            <pc:docMk/>
            <pc:sldMk cId="1989224556" sldId="275"/>
            <ac:spMk id="2" creationId="{99BEA271-2315-4349-ED75-E7D654AA9E8B}"/>
          </ac:spMkLst>
        </pc:spChg>
        <pc:spChg chg="mod">
          <ac:chgData name="Бакытгуль Хусман" userId="4158525cfcc23070" providerId="LiveId" clId="{57E750E6-CAB8-4CBD-B924-132F4040A3F2}" dt="2024-02-07T18:07:00.690" v="1984" actId="255"/>
          <ac:spMkLst>
            <pc:docMk/>
            <pc:sldMk cId="1989224556" sldId="275"/>
            <ac:spMk id="3" creationId="{09A42944-039C-64C4-B2F1-545BAE3EACDD}"/>
          </ac:spMkLst>
        </pc:spChg>
      </pc:sldChg>
      <pc:sldChg chg="modSp new mod">
        <pc:chgData name="Бакытгуль Хусман" userId="4158525cfcc23070" providerId="LiveId" clId="{57E750E6-CAB8-4CBD-B924-132F4040A3F2}" dt="2024-02-07T18:09:18.931" v="2014" actId="113"/>
        <pc:sldMkLst>
          <pc:docMk/>
          <pc:sldMk cId="2144108019" sldId="276"/>
        </pc:sldMkLst>
        <pc:spChg chg="mod">
          <ac:chgData name="Бакытгуль Хусман" userId="4158525cfcc23070" providerId="LiveId" clId="{57E750E6-CAB8-4CBD-B924-132F4040A3F2}" dt="2024-02-07T18:09:18.931" v="2014" actId="113"/>
          <ac:spMkLst>
            <pc:docMk/>
            <pc:sldMk cId="2144108019" sldId="276"/>
            <ac:spMk id="2" creationId="{EE52726F-5655-4FDB-2635-EE0EE8B0CFF4}"/>
          </ac:spMkLst>
        </pc:spChg>
        <pc:spChg chg="mod">
          <ac:chgData name="Бакытгуль Хусман" userId="4158525cfcc23070" providerId="LiveId" clId="{57E750E6-CAB8-4CBD-B924-132F4040A3F2}" dt="2024-02-07T18:07:25.694" v="1991" actId="113"/>
          <ac:spMkLst>
            <pc:docMk/>
            <pc:sldMk cId="2144108019" sldId="276"/>
            <ac:spMk id="3" creationId="{1DF99BF7-CFDD-21D7-29B4-67FCFBEC2C92}"/>
          </ac:spMkLst>
        </pc:spChg>
      </pc:sldChg>
      <pc:sldChg chg="modSp add mod ord">
        <pc:chgData name="Бакытгуль Хусман" userId="4158525cfcc23070" providerId="LiveId" clId="{57E750E6-CAB8-4CBD-B924-132F4040A3F2}" dt="2024-02-07T18:09:32.124" v="2016" actId="14100"/>
        <pc:sldMkLst>
          <pc:docMk/>
          <pc:sldMk cId="4257296808" sldId="283"/>
        </pc:sldMkLst>
        <pc:spChg chg="mod">
          <ac:chgData name="Бакытгуль Хусман" userId="4158525cfcc23070" providerId="LiveId" clId="{57E750E6-CAB8-4CBD-B924-132F4040A3F2}" dt="2024-02-07T18:09:27.907" v="2015" actId="1076"/>
          <ac:spMkLst>
            <pc:docMk/>
            <pc:sldMk cId="4257296808" sldId="283"/>
            <ac:spMk id="2" creationId="{CE14DC20-1EF6-8585-069B-6368340CD85A}"/>
          </ac:spMkLst>
        </pc:spChg>
        <pc:spChg chg="mod">
          <ac:chgData name="Бакытгуль Хусман" userId="4158525cfcc23070" providerId="LiveId" clId="{57E750E6-CAB8-4CBD-B924-132F4040A3F2}" dt="2024-02-07T18:09:32.124" v="2016" actId="14100"/>
          <ac:spMkLst>
            <pc:docMk/>
            <pc:sldMk cId="4257296808" sldId="283"/>
            <ac:spMk id="3" creationId="{D425561E-37A8-2BB9-01AE-3230107870BA}"/>
          </ac:spMkLst>
        </pc:spChg>
        <pc:picChg chg="mod">
          <ac:chgData name="Бакытгуль Хусман" userId="4158525cfcc23070" providerId="LiveId" clId="{57E750E6-CAB8-4CBD-B924-132F4040A3F2}" dt="2024-02-07T18:01:08.363" v="1790" actId="1076"/>
          <ac:picMkLst>
            <pc:docMk/>
            <pc:sldMk cId="4257296808" sldId="283"/>
            <ac:picMk id="4" creationId="{BF7AC406-25D8-8ECC-A2D4-6ED2026CDE5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0DB426-8C92-0EF8-D51B-FBD1B4C9D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2EF4F03-BFF3-E934-FFBE-665729A2B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9DE77DF-8D5A-74CF-A810-7D14D165C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7C87BA-9188-872C-15B7-09C7D45EF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86C669F-4D59-2A90-E02A-90D21414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2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06B2D9-01B5-C30E-BD99-20878636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1DE590-8438-8F6C-9961-6C2B52896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77BEFE6-1EC2-29C4-7DD4-3BB34E23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989ABD5-3A07-8490-1D3D-3AB62A25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445C9D8-B713-0464-D7D2-1F67C13F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16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AB9F8B0-CF38-E4DB-C701-FE6DEFEE5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CB6C68C-6F3E-D1BF-567A-6EFEB8E38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3E14473-37E8-EF5C-7734-96A7D8A9B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8CAADA3-D32F-C15C-CAF0-E15652C9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7E6E950-7352-1EE3-97D3-D4304D4B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60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93DB6E-3489-6A65-F395-73079FB74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5FFF26-697C-5656-2F71-244121A0C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0E463CC-C507-5C47-AF40-4DFF64D3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B8BC365-E096-87DF-C610-8A8268945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F6189D5-9A35-8DFC-BB1E-B4B90FE1C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86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70538D-EF51-F303-5103-BF158AEE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BAA10C-8EB2-C87F-BEBB-5B05F69B2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FF5626-EE4E-ACF8-E039-54A0042F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95D3822-8881-2CA0-CB84-146C6B71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79D5C41-ECEA-2DB8-D3FB-58450D61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47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8E42A3-5605-72E6-7E35-485BA3CF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08C30BD-8994-793C-A4A2-5C72178DA6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0868B28-F964-5771-C75E-FD3346F0A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5CEF2B1-329F-2C17-2A13-2ABFB9EF4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AEC2351-644D-5891-8643-A191BB842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C830AB8-4B10-9F7F-CECC-935CDE40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93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9C8A5C-EB3E-D1B4-AA93-11D71C4B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A9073A1-AC19-F479-5F73-7AC49193B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E92216-B4B7-1830-40DA-6B0F230C3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582AA49C-77F9-7754-CED4-239E5F9D3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B5E473D-65E6-DDAB-F3A5-6E0C11DEE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FE91DAA-67DC-4889-F65B-E26C08A5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0220A59-CC45-4A66-A367-ACAA95973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4B2C4D8-68EF-EE14-7186-CE5C84AAE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061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92C6AC-055D-5E44-FB1C-AD1EBC9D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96D0407-81A7-4390-4EA9-D7E17A9F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BFAFC25-A976-FD2E-AE11-F88DA2D6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5E5BFD2-76BE-5321-868A-9ADBADD4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1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0BD1B44-652E-50AA-9395-D397399F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539E200-4973-845E-C6DF-E78F8B12D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37A1D4F-0770-8496-6DC0-0A7108D0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14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FBFD2F-91E7-4D37-D2E4-0D98B47B7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78A23E-48DE-86F1-BA84-4CC139871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E943734-4A81-0FC8-4B76-C037EF4DB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3A1BA17-B470-94ED-B2A5-9514EE4E4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EC1A7EE-798E-EBF2-43CB-3D1F7996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AB63837-6399-71E5-320B-F5D425368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421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850924-6AA6-F810-1735-756F85FC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575DAD6-4D28-0A7C-CDD8-A53F11246F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D614CD3-F995-E3A4-9E4B-99B992EC4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75831CA-261A-016E-01E1-57EB67AEF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7C2957-74C0-7524-E199-CF52B2EA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D62B958-38E4-C0D5-B212-1C44411A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0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A499D0-7D1D-8B54-802E-38F3958C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B4044DA-AAA0-2530-340E-2701F979C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A0880F3-83D3-69B6-E305-65484304F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7737D-08FF-44AF-B473-CBEE4CFA13BB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40C0182-4B7F-4E06-9C59-EE2A3ABD7C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56C0B40-2AE8-C621-1813-EBB2A7EAB4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F443-8AA1-49FE-84C7-AA06195A97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82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25561E-37A8-2BB9-01AE-323010787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313" y="2558921"/>
            <a:ext cx="9637541" cy="1962443"/>
          </a:xfrm>
        </p:spPr>
        <p:txBody>
          <a:bodyPr>
            <a:noAutofit/>
          </a:bodyPr>
          <a:lstStyle/>
          <a:p>
            <a:pPr algn="l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Пәні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     Алгебра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анализ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бастамалары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10</a:t>
            </a:r>
          </a:p>
          <a:p>
            <a:pPr algn="l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қсан:            ⅠⅠⅠ</a:t>
            </a:r>
          </a:p>
          <a:p>
            <a:pPr algn="l"/>
            <a:endParaRPr lang="kk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32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296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99BEA271-2315-4349-ED75-E7D654AA9E8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3284" y="365125"/>
                <a:ext cx="11130516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натурал көрсеткішті дәрежесінің туындысын табайық:</a:t>
                </a:r>
                <a:endParaRPr lang="ru-RU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9BEA271-2315-4349-ED75-E7D654AA9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3284" y="365125"/>
                <a:ext cx="11130516" cy="1325563"/>
              </a:xfrm>
              <a:blipFill rotWithShape="1">
                <a:blip r:embed="rId2"/>
                <a:stretch>
                  <a:fillRect r="-6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09A42944-039C-64C4-B2F1-545BAE3EAC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</m:e>
                        <m:sup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p>
                                  <m:r>
                                    <a:rPr lang="en-US" sz="36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𝟐𝐱</m:t>
                      </m:r>
                    </m:oMath>
                  </m:oMathPara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…………</m:t>
                      </m:r>
                    </m:oMath>
                  </m:oMathPara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6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p>
                                  <m:r>
                                    <a:rPr lang="en-US" sz="36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𝐧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𝐧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9A42944-039C-64C4-B2F1-545BAE3EAC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9224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52726F-5655-4FDB-2635-EE0EE8B0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 </a:t>
            </a: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Туындысын табайық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1DF99BF7-CFDD-21D7-29B4-67FCFBEC2C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𝐟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𝐟</m:t>
                          </m:r>
                        </m:e>
                        <m:sup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p>
                                  <m:r>
                                    <a:rPr lang="ru-RU" sz="32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ru-RU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ru-RU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ә)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𝐟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𝐟</m:t>
                          </m:r>
                        </m:e>
                        <m:sup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d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3200" b="1" i="0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sSup>
                                <m:sSupPr>
                                  <m:ctrlP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p>
                                  <m:r>
                                    <a:rPr lang="ru-RU" sz="32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ru-RU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ru-RU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200" b="1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𝟒𝟐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p>
                          <m:r>
                            <a:rPr lang="ru-RU" sz="3200" b="1" i="0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𝟗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ә)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𝟒𝟐</m:t>
                    </m:r>
                    <m:sSup>
                      <m:sSup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DF99BF7-CFDD-21D7-29B4-67FCFBEC2C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 rotWithShape="1">
                <a:blip r:embed="rId2"/>
                <a:stretch>
                  <a:fillRect l="-1391" t="-33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10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42C5FA-FED3-7339-56A1-F0EFF4014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ED98DC-21BA-D619-CE74-9030A05A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182" y="1608540"/>
            <a:ext cx="11536324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sz="2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ұрақты функцияның және дәрежелік функцияның туындыларын табу 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функциялардың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туындыларын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</a:t>
            </a:r>
            <a:r>
              <a:rPr lang="ru-RU" sz="3200" b="1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үйрендіңіздер.</a:t>
            </a:r>
            <a:endParaRPr lang="ru-RU" sz="3200" b="1" i="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7B5F6A1-24D1-77E1-D193-50205038F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76" y="3784209"/>
            <a:ext cx="2720966" cy="297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7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56D1129-6936-FFC5-5581-01061B11B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1796" y="3302000"/>
            <a:ext cx="3090204" cy="3556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B2F077-1689-4AEE-3A3A-B67D692AD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802" y="1008390"/>
            <a:ext cx="9899096" cy="1311348"/>
          </a:xfrm>
        </p:spPr>
        <p:txBody>
          <a:bodyPr>
            <a:noAutofit/>
          </a:bodyPr>
          <a:lstStyle/>
          <a:p>
            <a:pPr algn="l"/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b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Туындының анықтамасы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BA65910-8CA7-F1F5-2317-1FDAD127C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37" y="2808647"/>
            <a:ext cx="10322430" cy="1655762"/>
          </a:xfrm>
        </p:spPr>
        <p:txBody>
          <a:bodyPr>
            <a:normAutofit/>
          </a:bodyPr>
          <a:lstStyle/>
          <a:p>
            <a:pPr algn="l"/>
            <a: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Оқу мақсаты:</a:t>
            </a:r>
          </a:p>
          <a:p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10.4.1.18 - тұрақты функцияның және дәрежелік функцияның туындыларын табу</a:t>
            </a:r>
            <a:endParaRPr lang="kk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9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1C83D5-D9FA-6069-334D-B01677FB0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66CB001-78C5-06B7-B859-D8A98E32B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1679"/>
            <a:ext cx="10964333" cy="3349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туынды ұғымымен танысып, туындының  анықтамасын қолданып есептер шығаруды үйрену.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18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B7386C-C597-30E8-7603-FEC38AC0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Турақты шаманың туындысы: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2DCA2B37-FB7A-F1E2-1117-5AA213235E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9467" y="1586474"/>
                <a:ext cx="11362266" cy="466725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1-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мысал:</a:t>
                </a:r>
                <a:r>
                  <a:rPr lang="kk-KZ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C'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–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тұрақты санның туындысын табайық</a:t>
                </a: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3200" b="1" i="0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𝐥𝐢𝐦</m:t>
                              </m:r>
                            </m:e>
                            <m:lim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num>
                            <m:den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3200" b="1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en-US" sz="3200" b="1" i="0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𝐥𝐢𝐦</m:t>
                                  </m:r>
                                </m:e>
                                <m:lim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num>
                                <m:den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3200" b="1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𝒙</m:t>
                    </m:r>
                  </m:oMath>
                </a14:m>
                <a:r>
                  <a:rPr lang="en-US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– 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тің туындысын табайық: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𝑜</m:t>
                      </m:r>
                    </m:oMath>
                  </m:oMathPara>
                </a14:m>
                <a:endParaRPr lang="kk-K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Оқылады</m:t>
                    </m:r>
                    <m:r>
                      <m:rPr>
                        <m:nor/>
                      </m:rPr>
                      <a:rPr lang="kk-KZ" sz="2400" b="1" i="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: </m:t>
                    </m:r>
                    <m:r>
                      <m:rPr>
                        <m:nor/>
                      </m:rPr>
                      <a:rPr lang="kk-KZ" sz="2400" b="1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«дельта икс»</m:t>
                    </m:r>
                    <m:r>
                      <m:rPr>
                        <m:nor/>
                      </m:rPr>
                      <a:rPr lang="kk-KZ" sz="2400" b="1" i="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.  </m:t>
                    </m:r>
                    <m:r>
                      <m:rPr>
                        <m:nor/>
                      </m:rPr>
                      <a:rPr lang="kk-KZ" sz="2400" i="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Белгіленуі:       </a:t>
                </a:r>
                <a14:m>
                  <m:oMath xmlns:m="http://schemas.openxmlformats.org/officeDocument/2006/math">
                    <m:r>
                      <a:rPr lang="kk-KZ" sz="2400" b="1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kk-KZ" sz="2400" dirty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 </a:t>
                </a:r>
                <a:endParaRPr lang="kk-KZ" sz="2400" b="1" i="1" dirty="0">
                  <a:latin typeface="Times New Roman" panose="02020603050405020304" pitchFamily="18" charset="0"/>
                  <a:ea typeface="Cambria Math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2400" b="1" dirty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                                        </a:t>
                </a:r>
                <a:r>
                  <a:rPr lang="kk-KZ" sz="2400" dirty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Жазылуы:</a:t>
                </a:r>
                <a14:m>
                  <m:oMath xmlns:m="http://schemas.openxmlformats.org/officeDocument/2006/math">
                    <m:r>
                      <a:rPr lang="kk-KZ" sz="2400" b="1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kk-KZ" sz="2400" b="1" i="1" smtClean="0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kk-KZ" sz="24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kk-KZ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</m:sSub>
                    <m:r>
                      <a:rPr lang="kk-KZ" sz="2400" b="1" i="0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kk-KZ" sz="24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DCA2B37-FB7A-F1E2-1117-5AA213235E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9467" y="1586474"/>
                <a:ext cx="11362266" cy="4667250"/>
              </a:xfrm>
              <a:blipFill rotWithShape="1">
                <a:blip r:embed="rId2"/>
                <a:stretch>
                  <a:fillRect l="-1395" t="-2872" b="-681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21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3F898D-9207-9ADA-473A-C5B6A0952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Есте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сақтайық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!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xmlns="" id="{C48E87B9-B62C-F7B5-3F07-20187B83FF4F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3749397"/>
                  </p:ext>
                </p:extLst>
              </p:nvPr>
            </p:nvGraphicFramePr>
            <p:xfrm>
              <a:off x="848832" y="1304630"/>
              <a:ext cx="10515600" cy="5346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xmlns="" val="2361550223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xmlns="" val="3192796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32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endParaRPr lang="ru-RU" sz="32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′(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3200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3200" b="1" dirty="0"/>
                        </a:p>
                        <a:p>
                          <a:endParaRPr lang="ru-RU" sz="32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2634971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3600" b="1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oMath>
                          </a14:m>
                          <a:r>
                            <a:rPr lang="en-US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 –</a:t>
                          </a:r>
                          <a:r>
                            <a:rPr lang="kk-KZ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 тұрақты сан</a:t>
                          </a:r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0</a:t>
                          </a:r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299640652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8996917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42682702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3600" b="1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3600" b="1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2096806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1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ru-RU" sz="3600" b="1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3600" b="1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sz="3600" b="1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36367754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48E87B9-B62C-F7B5-3F07-20187B83FF4F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3749397"/>
                  </p:ext>
                </p:extLst>
              </p:nvPr>
            </p:nvGraphicFramePr>
            <p:xfrm>
              <a:off x="848832" y="1304630"/>
              <a:ext cx="10515600" cy="5346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2578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61550223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19279630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r="-100000" b="-401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16" r="-116" b="-401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2634971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66667" r="-100000" b="-56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0</a:t>
                          </a:r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996406522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66667" r="-100000" b="-46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ru-RU" sz="36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899691784"/>
                      </a:ext>
                    </a:extLst>
                  </a:tr>
                  <a:tr h="6525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59813" r="-100000" b="-3607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16" t="-359813" r="-116" b="-3607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426827029"/>
                      </a:ext>
                    </a:extLst>
                  </a:tr>
                  <a:tr h="122472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44776" r="-100000" b="-920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16" t="-244776" r="-116" b="-920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209680601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76630" r="-100000" b="-5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16" t="-376630" r="-116" b="-5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6367754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3536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B6502DF0-4FD8-FE07-DF5F-6CBA7FBB810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3283" y="386390"/>
                <a:ext cx="11851759" cy="857619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мысал: </a:t>
                </a:r>
                <a:r>
                  <a:rPr lang="kk-KZ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14:m>
                  <m:oMath xmlns:m="http://schemas.openxmlformats.org/officeDocument/2006/math">
                    <m:r>
                      <a:rPr lang="kk-KZ" sz="40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(х)=</m:t>
                    </m:r>
                  </m:oMath>
                </a14:m>
                <a:r>
                  <a:rPr lang="ru-RU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0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kk-KZ" sz="40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 </m:t>
                        </m:r>
                      </m:e>
                    </m:rad>
                  </m:oMath>
                </a14:m>
                <a:r>
                  <a:rPr lang="ru-RU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туындысын</a:t>
                </a:r>
                <a:r>
                  <a:rPr lang="ru-RU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табайық</a:t>
                </a:r>
                <a:r>
                  <a:rPr lang="ru-RU" sz="40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6502DF0-4FD8-FE07-DF5F-6CBA7FBB81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3283" y="386390"/>
                <a:ext cx="11851759" cy="857619"/>
              </a:xfrm>
              <a:blipFill rotWithShape="1">
                <a:blip r:embed="rId2"/>
                <a:stretch>
                  <a:fillRect l="-1132" t="-1418" r="-1286"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35DFD2F-8DFF-98E7-6266-FEAC001B56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8343" y="1594884"/>
                <a:ext cx="11674549" cy="505046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kk-KZ" sz="35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Туындының </a:t>
                </a:r>
                <a:r>
                  <a:rPr lang="ru-RU" sz="35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анықтамасын</a:t>
                </a:r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5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қолданамыз</a:t>
                </a:r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у'</a:t>
                </a:r>
                <a14:m>
                  <m:oMath xmlns:m="http://schemas.openxmlformats.org/officeDocument/2006/math">
                    <m:r>
                      <a:rPr lang="kk-KZ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(х)</m:t>
                    </m:r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у</m:t>
                        </m:r>
                        <m:d>
                          <m:dPr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у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ru-RU" sz="35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r>
                      <m:rPr>
                        <m:nor/>
                      </m:rPr>
                      <a:rPr lang="en-US" sz="35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5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kk-KZ" sz="35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ru-RU" sz="35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0" indent="0">
                  <a:buNone/>
                </a:pPr>
                <a:endParaRPr lang="kk-KZ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Бөлшектің алымы мен бөлімінде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e>
                    </m:d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35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өрнегіне көбейтеміз және</m:t>
                    </m:r>
                  </m:oMath>
                </a14:m>
                <a:endParaRPr lang="kk-KZ" sz="3500" b="1" i="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500" b="1" i="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35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e>
                    </m:d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х +</m:t>
                    </m:r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х</a:t>
                </a:r>
                <a14:m>
                  <m:oMath xmlns:m="http://schemas.openxmlformats.org/officeDocument/2006/math">
                    <m:r>
                      <a:rPr lang="kk-KZ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kk-KZ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болатынын ескереміз.      Сонда,</a:t>
                </a:r>
              </a:p>
              <a:p>
                <a:pPr marL="0" indent="0">
                  <a:buNone/>
                </a:pPr>
                <a:endParaRPr lang="kk-KZ" sz="2400" dirty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kk-KZ" sz="2400" dirty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35DFD2F-8DFF-98E7-6266-FEAC001B56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8343" y="1594884"/>
                <a:ext cx="11674549" cy="5050465"/>
              </a:xfrm>
              <a:blipFill rotWithShape="1">
                <a:blip r:embed="rId3"/>
                <a:stretch>
                  <a:fillRect l="-1567" t="-3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893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EBEC51EF-52D1-9C66-AE17-58A9C60321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33916" y="478465"/>
                <a:ext cx="11695814" cy="569849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у'</a:t>
                </a:r>
                <a14:m>
                  <m:oMath xmlns:m="http://schemas.openxmlformats.org/officeDocument/2006/math">
                    <m:r>
                      <a:rPr lang="kk-KZ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(х)</m:t>
                    </m:r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ru-RU" sz="35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kk-KZ" sz="35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ru-RU" sz="35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х </m:t>
                                </m:r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 </m:t>
                            </m:r>
                            <m:rad>
                              <m:radPr>
                                <m:degHide m:val="on"/>
                                <m:ctrlP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</m:e>
                        </m:d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х </m:t>
                                </m:r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 </m:t>
                            </m:r>
                            <m:rad>
                              <m:radPr>
                                <m:degHide m:val="on"/>
                                <m:ctrlP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</m:e>
                        </m:d>
                      </m:den>
                    </m:f>
                    <m:r>
                      <a:rPr lang="en-US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kk-KZ" sz="35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5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limLow>
                      <m:limLow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х </m:t>
                                </m:r>
                                <m: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 </m:t>
                            </m:r>
                            <m:rad>
                              <m:radPr>
                                <m:degHide m:val="on"/>
                                <m:ctrlPr>
                                  <a:rPr lang="kk-KZ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5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rad>
                          </m:e>
                        </m:d>
                      </m:den>
                    </m:f>
                  </m:oMath>
                </a14:m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limLow>
                      <m:limLow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f>
                      <m:fPr>
                        <m:ctrlP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  <m: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kk-KZ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kk-KZ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5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sz="35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5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</m:e>
                        </m:rad>
                      </m:den>
                    </m:f>
                    <m:r>
                      <a:rPr lang="ru-RU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.</m:t>
                    </m:r>
                  </m:oMath>
                </a14:m>
                <a:endParaRPr lang="ru-RU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5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5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5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ru-RU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′</m:t>
                    </m:r>
                    <m:d>
                      <m:d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5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5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5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endParaRPr lang="ru-RU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5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                                                  </a:t>
                </a:r>
                <a:r>
                  <a:rPr lang="kk-KZ" sz="35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5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sz="35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5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х </m:t>
                            </m:r>
                          </m:e>
                        </m:rad>
                      </m:den>
                    </m:f>
                    <m:r>
                      <a:rPr lang="ru-RU" sz="35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.</m:t>
                    </m:r>
                  </m:oMath>
                </a14:m>
                <a:endParaRPr lang="ru-RU" sz="35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BEC51EF-52D1-9C66-AE17-58A9C60321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3916" y="478465"/>
                <a:ext cx="11695814" cy="5698497"/>
              </a:xfrm>
              <a:blipFill rotWithShape="1">
                <a:blip r:embed="rId2"/>
                <a:stretch>
                  <a:fillRect l="-1511" t="-6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23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CC593C63-018F-0B23-B715-8BA2086AB0E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08343" y="365125"/>
                <a:ext cx="11674549" cy="1618419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мысал:  </a:t>
                </a:r>
                <a:r>
                  <a:rPr lang="en-U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14:m>
                  <m:oMath xmlns:m="http://schemas.openxmlformats.org/officeDocument/2006/math">
                    <m:r>
                      <a:rPr lang="kk-KZ" sz="36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(х)=</m:t>
                    </m:r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36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  <m:r>
                      <a:rPr lang="en-US" sz="36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туындысын</a:t>
                </a:r>
                <a:r>
                  <a:rPr lang="ru-RU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табайық</a:t>
                </a:r>
                <a: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C593C63-018F-0B23-B715-8BA2086AB0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08343" y="365125"/>
                <a:ext cx="11674549" cy="1618419"/>
              </a:xfrm>
              <a:blipFill rotWithShape="1">
                <a:blip r:embed="rId2"/>
                <a:stretch>
                  <a:fillRect t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xmlns="" id="{4727A45F-6FDE-7E2F-5D9D-5B4D1E9A70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6845" y="1701209"/>
                <a:ext cx="11160233" cy="475275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14:m>
                  <m:oMath xmlns:m="http://schemas.openxmlformats.org/officeDocument/2006/math">
                    <m:r>
                      <a:rPr lang="kk-KZ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514350" indent="-514350">
                  <a:buAutoNum type="arabicPeriod"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𝐲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𝐟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𝐟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 −х −∆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 +∆</m:t>
                            </m:r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f>
                      <m:fPr>
                        <m:ctrlP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 +∆</m:t>
                            </m:r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eriod"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𝐲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den>
                    </m:f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 +∆</m:t>
                            </m:r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f>
                      <m:fPr>
                        <m:ctrlP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 +∆</m:t>
                            </m:r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 </m:t>
                    </m:r>
                    <m:f>
                      <m:fPr>
                        <m:ctrlP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den>
                    </m:f>
                    <m:r>
                      <a:rPr lang="kk-KZ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=</m:t>
                    </m:r>
                    <m:r>
                      <a:rPr lang="ru-RU" sz="32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f>
                      <m:fPr>
                        <m:ctrlPr>
                          <a:rPr lang="kk-KZ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 +∆</m:t>
                            </m:r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den>
                    </m:f>
                  </m:oMath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eriod"/>
                </a:pPr>
                <a:endParaRPr lang="kk-KZ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Объект 6">
                <a:extLst>
                  <a:ext uri="{FF2B5EF4-FFF2-40B4-BE49-F238E27FC236}">
                    <a16:creationId xmlns:a16="http://schemas.microsoft.com/office/drawing/2014/main" id="{4727A45F-6FDE-7E2F-5D9D-5B4D1E9A70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6845" y="1701209"/>
                <a:ext cx="11160233" cy="4752754"/>
              </a:xfrm>
              <a:blipFill>
                <a:blip r:embed="rId3"/>
                <a:stretch>
                  <a:fillRect l="-1365" t="-2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7168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2BFE11DD-B5CD-4141-59D6-D4CE3FB21FF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07963" y="467832"/>
                <a:ext cx="11479237" cy="5496869"/>
              </a:xfrm>
            </p:spPr>
            <p:txBody>
              <a:bodyPr>
                <a:noAutofit/>
              </a:bodyPr>
              <a:lstStyle/>
              <a:p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4.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𝐟</m:t>
                        </m:r>
                      </m:e>
                      <m:sup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</m:d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𝐥𝐢𝐦</m:t>
                        </m:r>
                      </m:e>
                      <m:lim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lim>
                    </m:limLow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𝐱</m:t>
                            </m:r>
                            <m:d>
                              <m:dPr>
                                <m:ctrlPr>
                                  <a:rPr lang="en-US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 +∆</m:t>
                                </m:r>
                                <m:r>
                                  <a:rPr lang="en-US" sz="3200" b="1" i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  <m:d>
                          <m:dPr>
                            <m:ctrlPr>
                              <a:rPr lang="ru-RU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 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e>
                        </m:d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х∙х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3200" b="1" i="1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0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0" dirty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3200" b="1" i="0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  <m:r>
                      <a:rPr lang="kk-KZ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</m:t>
                    </m:r>
                    <m:r>
                      <a:rPr lang="en-US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𝐟</m:t>
                    </m:r>
                    <m:r>
                      <a:rPr lang="en-US" sz="3200" b="1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3200" b="1" i="1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0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0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kk-KZ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kk-KZ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den>
                        </m:f>
                      </m:e>
                    </m:d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'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3200" b="1" i="1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1" i="0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1" i="0" dirty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2BFE11DD-B5CD-4141-59D6-D4CE3FB21F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07963" y="467832"/>
                <a:ext cx="11479237" cy="5496869"/>
              </a:xfrm>
              <a:blipFill>
                <a:blip r:embed="rId2"/>
                <a:stretch>
                  <a:fillRect l="-1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37207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151</Words>
  <Application>Microsoft Office PowerPoint</Application>
  <PresentationFormat>Широкоэкранный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Сабақтың тақырыбы:                                                                     Туындының анықтамасы</vt:lpstr>
      <vt:lpstr>Сабақтың мақсаты:</vt:lpstr>
      <vt:lpstr>Турақты шаманың туындысы:</vt:lpstr>
      <vt:lpstr>Есте сақтайық! </vt:lpstr>
      <vt:lpstr>2- мысал: у(х)= √(х ) функциясының туындысын табайық  </vt:lpstr>
      <vt:lpstr>Презентация PowerPoint</vt:lpstr>
      <vt:lpstr>3- мысал:  f(х)= 1/х  функциясының туындысын табайық </vt:lpstr>
      <vt:lpstr>4. ∆x→0    f^′ (х)=(lim)┬(∆x→0) (-1/x(х +∆x) )=  -1/х(х +0)  =-  1/(х∙х) =- 1/х^2     f(х)= 1/х     f′ (х)= - 1/х^2                         Жауабы:(1/х)' = - 1/х^2 </vt:lpstr>
      <vt:lpstr>x^n   натурал көрсеткішті дәрежесінің туындысын табайық:</vt:lpstr>
      <vt:lpstr>5-мысал: Туындысын табайық </vt:lpstr>
      <vt:lpstr>Қорытынды: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Бакытгуль Хусман</dc:creator>
  <cp:lastModifiedBy>Huawei</cp:lastModifiedBy>
  <cp:revision>13</cp:revision>
  <dcterms:created xsi:type="dcterms:W3CDTF">2024-01-30T02:32:21Z</dcterms:created>
  <dcterms:modified xsi:type="dcterms:W3CDTF">2024-09-18T16:33:34Z</dcterms:modified>
</cp:coreProperties>
</file>