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кытгуль Хусман" userId="4158525cfcc23070" providerId="LiveId" clId="{D847A788-BA45-4BCB-80B0-47AFB5EAD2C0}"/>
    <pc:docChg chg="undo redo custSel addSld delSld modSld sldOrd">
      <pc:chgData name="Бакытгуль Хусман" userId="4158525cfcc23070" providerId="LiveId" clId="{D847A788-BA45-4BCB-80B0-47AFB5EAD2C0}" dt="2024-02-07T17:31:37.134" v="1933" actId="255"/>
      <pc:docMkLst>
        <pc:docMk/>
      </pc:docMkLst>
      <pc:sldChg chg="new del">
        <pc:chgData name="Бакытгуль Хусман" userId="4158525cfcc23070" providerId="LiveId" clId="{D847A788-BA45-4BCB-80B0-47AFB5EAD2C0}" dt="2024-02-07T17:18:30.146" v="1701" actId="2696"/>
        <pc:sldMkLst>
          <pc:docMk/>
          <pc:sldMk cId="2503404412" sldId="256"/>
        </pc:sldMkLst>
      </pc:sldChg>
      <pc:sldChg chg="addSp delSp modSp new mod">
        <pc:chgData name="Бакытгуль Хусман" userId="4158525cfcc23070" providerId="LiveId" clId="{D847A788-BA45-4BCB-80B0-47AFB5EAD2C0}" dt="2024-02-07T17:29:36.252" v="1915" actId="1076"/>
        <pc:sldMkLst>
          <pc:docMk/>
          <pc:sldMk cId="772544075" sldId="257"/>
        </pc:sldMkLst>
        <pc:spChg chg="mod">
          <ac:chgData name="Бакытгуль Хусман" userId="4158525cfcc23070" providerId="LiveId" clId="{D847A788-BA45-4BCB-80B0-47AFB5EAD2C0}" dt="2024-02-07T17:29:25.926" v="1911" actId="27636"/>
          <ac:spMkLst>
            <pc:docMk/>
            <pc:sldMk cId="772544075" sldId="257"/>
            <ac:spMk id="2" creationId="{F353B4CC-322C-0A23-EF3F-88A94019AACB}"/>
          </ac:spMkLst>
        </pc:spChg>
        <pc:spChg chg="mod">
          <ac:chgData name="Бакытгуль Хусман" userId="4158525cfcc23070" providerId="LiveId" clId="{D847A788-BA45-4BCB-80B0-47AFB5EAD2C0}" dt="2024-02-07T17:29:23.129" v="1909" actId="1076"/>
          <ac:spMkLst>
            <pc:docMk/>
            <pc:sldMk cId="772544075" sldId="257"/>
            <ac:spMk id="3" creationId="{3766457C-FB3F-50C9-BD02-D2E47CDEA399}"/>
          </ac:spMkLst>
        </pc:spChg>
        <pc:graphicFrameChg chg="add del mod modGraphic">
          <ac:chgData name="Бакытгуль Хусман" userId="4158525cfcc23070" providerId="LiveId" clId="{D847A788-BA45-4BCB-80B0-47AFB5EAD2C0}" dt="2024-02-02T17:38:31.063" v="216" actId="478"/>
          <ac:graphicFrameMkLst>
            <pc:docMk/>
            <pc:sldMk cId="772544075" sldId="257"/>
            <ac:graphicFrameMk id="4" creationId="{183BC25B-48BE-8B07-061B-93BA4B4A4A33}"/>
          </ac:graphicFrameMkLst>
        </pc:graphicFrameChg>
        <pc:picChg chg="add mod">
          <ac:chgData name="Бакытгуль Хусман" userId="4158525cfcc23070" providerId="LiveId" clId="{D847A788-BA45-4BCB-80B0-47AFB5EAD2C0}" dt="2024-02-07T17:29:36.252" v="1915" actId="1076"/>
          <ac:picMkLst>
            <pc:docMk/>
            <pc:sldMk cId="772544075" sldId="257"/>
            <ac:picMk id="4" creationId="{6C2888E4-70DC-F2EC-214E-4C71059BB9EE}"/>
          </ac:picMkLst>
        </pc:picChg>
      </pc:sldChg>
      <pc:sldChg chg="modSp new mod">
        <pc:chgData name="Бакытгуль Хусман" userId="4158525cfcc23070" providerId="LiveId" clId="{D847A788-BA45-4BCB-80B0-47AFB5EAD2C0}" dt="2024-02-07T17:20:31.900" v="1770" actId="113"/>
        <pc:sldMkLst>
          <pc:docMk/>
          <pc:sldMk cId="1788156807" sldId="258"/>
        </pc:sldMkLst>
        <pc:spChg chg="mod">
          <ac:chgData name="Бакытгуль Хусман" userId="4158525cfcc23070" providerId="LiveId" clId="{D847A788-BA45-4BCB-80B0-47AFB5EAD2C0}" dt="2024-02-07T17:19:56.823" v="1757" actId="255"/>
          <ac:spMkLst>
            <pc:docMk/>
            <pc:sldMk cId="1788156807" sldId="258"/>
            <ac:spMk id="2" creationId="{8017336E-A2F8-5A99-B34C-B54120436824}"/>
          </ac:spMkLst>
        </pc:spChg>
        <pc:spChg chg="mod">
          <ac:chgData name="Бакытгуль Хусман" userId="4158525cfcc23070" providerId="LiveId" clId="{D847A788-BA45-4BCB-80B0-47AFB5EAD2C0}" dt="2024-02-07T17:20:31.900" v="1770" actId="113"/>
          <ac:spMkLst>
            <pc:docMk/>
            <pc:sldMk cId="1788156807" sldId="258"/>
            <ac:spMk id="3" creationId="{1C3B9F12-A0D4-FC7F-9A2A-099171367E31}"/>
          </ac:spMkLst>
        </pc:spChg>
      </pc:sldChg>
      <pc:sldChg chg="modSp new mod">
        <pc:chgData name="Бакытгуль Хусман" userId="4158525cfcc23070" providerId="LiveId" clId="{D847A788-BA45-4BCB-80B0-47AFB5EAD2C0}" dt="2024-02-07T17:21:15.093" v="1783" actId="20577"/>
        <pc:sldMkLst>
          <pc:docMk/>
          <pc:sldMk cId="225275809" sldId="259"/>
        </pc:sldMkLst>
        <pc:spChg chg="mod">
          <ac:chgData name="Бакытгуль Хусман" userId="4158525cfcc23070" providerId="LiveId" clId="{D847A788-BA45-4BCB-80B0-47AFB5EAD2C0}" dt="2024-02-07T17:20:55.067" v="1776" actId="207"/>
          <ac:spMkLst>
            <pc:docMk/>
            <pc:sldMk cId="225275809" sldId="259"/>
            <ac:spMk id="2" creationId="{C00AE74B-38FE-02E3-660C-C5F7B594F6A8}"/>
          </ac:spMkLst>
        </pc:spChg>
        <pc:spChg chg="mod">
          <ac:chgData name="Бакытгуль Хусман" userId="4158525cfcc23070" providerId="LiveId" clId="{D847A788-BA45-4BCB-80B0-47AFB5EAD2C0}" dt="2024-02-07T17:21:15.093" v="1783" actId="20577"/>
          <ac:spMkLst>
            <pc:docMk/>
            <pc:sldMk cId="225275809" sldId="259"/>
            <ac:spMk id="3" creationId="{B59AC1D7-09A3-F969-A159-A6067F8F24AF}"/>
          </ac:spMkLst>
        </pc:spChg>
      </pc:sldChg>
      <pc:sldChg chg="modSp new mod ord">
        <pc:chgData name="Бакытгуль Хусман" userId="4158525cfcc23070" providerId="LiveId" clId="{D847A788-BA45-4BCB-80B0-47AFB5EAD2C0}" dt="2024-02-07T17:22:11.486" v="1803" actId="20577"/>
        <pc:sldMkLst>
          <pc:docMk/>
          <pc:sldMk cId="1052514149" sldId="260"/>
        </pc:sldMkLst>
        <pc:spChg chg="mod">
          <ac:chgData name="Бакытгуль Хусман" userId="4158525cfcc23070" providerId="LiveId" clId="{D847A788-BA45-4BCB-80B0-47AFB5EAD2C0}" dt="2024-02-07T17:22:11.486" v="1803" actId="20577"/>
          <ac:spMkLst>
            <pc:docMk/>
            <pc:sldMk cId="1052514149" sldId="260"/>
            <ac:spMk id="2" creationId="{84AD2FA6-826F-BAE7-29B9-BF367CCE98F4}"/>
          </ac:spMkLst>
        </pc:spChg>
        <pc:spChg chg="mod">
          <ac:chgData name="Бакытгуль Хусман" userId="4158525cfcc23070" providerId="LiveId" clId="{D847A788-BA45-4BCB-80B0-47AFB5EAD2C0}" dt="2024-02-07T17:21:59.995" v="1797" actId="14100"/>
          <ac:spMkLst>
            <pc:docMk/>
            <pc:sldMk cId="1052514149" sldId="260"/>
            <ac:spMk id="3" creationId="{0A1614E5-8E15-1630-CF0A-80FA741718C9}"/>
          </ac:spMkLst>
        </pc:spChg>
      </pc:sldChg>
      <pc:sldChg chg="addSp modSp new mod ord">
        <pc:chgData name="Бакытгуль Хусман" userId="4158525cfcc23070" providerId="LiveId" clId="{D847A788-BA45-4BCB-80B0-47AFB5EAD2C0}" dt="2024-02-07T17:23:52.853" v="1822"/>
        <pc:sldMkLst>
          <pc:docMk/>
          <pc:sldMk cId="1048578264" sldId="261"/>
        </pc:sldMkLst>
        <pc:spChg chg="mod">
          <ac:chgData name="Бакытгуль Хусман" userId="4158525cfcc23070" providerId="LiveId" clId="{D847A788-BA45-4BCB-80B0-47AFB5EAD2C0}" dt="2024-02-07T17:22:29.988" v="1808" actId="207"/>
          <ac:spMkLst>
            <pc:docMk/>
            <pc:sldMk cId="1048578264" sldId="261"/>
            <ac:spMk id="2" creationId="{CB7E8BAD-27F0-81D7-A95A-0E9C54B00740}"/>
          </ac:spMkLst>
        </pc:spChg>
        <pc:spChg chg="mod">
          <ac:chgData name="Бакытгуль Хусман" userId="4158525cfcc23070" providerId="LiveId" clId="{D847A788-BA45-4BCB-80B0-47AFB5EAD2C0}" dt="2024-02-07T17:22:55.653" v="1817" actId="20577"/>
          <ac:spMkLst>
            <pc:docMk/>
            <pc:sldMk cId="1048578264" sldId="261"/>
            <ac:spMk id="3" creationId="{84796D53-91A2-EAE5-EA44-AA1DA3E4E7BF}"/>
          </ac:spMkLst>
        </pc:spChg>
        <pc:picChg chg="add mod">
          <ac:chgData name="Бакытгуль Хусман" userId="4158525cfcc23070" providerId="LiveId" clId="{D847A788-BA45-4BCB-80B0-47AFB5EAD2C0}" dt="2024-02-07T17:23:52.853" v="1822"/>
          <ac:picMkLst>
            <pc:docMk/>
            <pc:sldMk cId="1048578264" sldId="261"/>
            <ac:picMk id="4" creationId="{BE925451-CC7B-E685-BD0A-976849ADED66}"/>
          </ac:picMkLst>
        </pc:picChg>
      </pc:sldChg>
      <pc:sldChg chg="modSp new mod ord">
        <pc:chgData name="Бакытгуль Хусман" userId="4158525cfcc23070" providerId="LiveId" clId="{D847A788-BA45-4BCB-80B0-47AFB5EAD2C0}" dt="2024-02-07T17:24:45.079" v="1833" actId="20577"/>
        <pc:sldMkLst>
          <pc:docMk/>
          <pc:sldMk cId="4124123656" sldId="262"/>
        </pc:sldMkLst>
        <pc:spChg chg="mod">
          <ac:chgData name="Бакытгуль Хусман" userId="4158525cfcc23070" providerId="LiveId" clId="{D847A788-BA45-4BCB-80B0-47AFB5EAD2C0}" dt="2024-02-07T17:24:25.198" v="1827" actId="207"/>
          <ac:spMkLst>
            <pc:docMk/>
            <pc:sldMk cId="4124123656" sldId="262"/>
            <ac:spMk id="2" creationId="{397CF612-0864-469B-30B0-B00D971FA8CA}"/>
          </ac:spMkLst>
        </pc:spChg>
        <pc:spChg chg="mod">
          <ac:chgData name="Бакытгуль Хусман" userId="4158525cfcc23070" providerId="LiveId" clId="{D847A788-BA45-4BCB-80B0-47AFB5EAD2C0}" dt="2024-02-07T17:24:45.079" v="1833" actId="20577"/>
          <ac:spMkLst>
            <pc:docMk/>
            <pc:sldMk cId="4124123656" sldId="262"/>
            <ac:spMk id="3" creationId="{02640B17-5104-0A53-A416-5E0BF7D0AF07}"/>
          </ac:spMkLst>
        </pc:spChg>
      </pc:sldChg>
      <pc:sldChg chg="modSp new mod">
        <pc:chgData name="Бакытгуль Хусман" userId="4158525cfcc23070" providerId="LiveId" clId="{D847A788-BA45-4BCB-80B0-47AFB5EAD2C0}" dt="2024-02-07T17:25:41.265" v="1853" actId="207"/>
        <pc:sldMkLst>
          <pc:docMk/>
          <pc:sldMk cId="3460583714" sldId="263"/>
        </pc:sldMkLst>
        <pc:spChg chg="mod">
          <ac:chgData name="Бакытгуль Хусман" userId="4158525cfcc23070" providerId="LiveId" clId="{D847A788-BA45-4BCB-80B0-47AFB5EAD2C0}" dt="2024-02-07T17:25:41.265" v="1853" actId="207"/>
          <ac:spMkLst>
            <pc:docMk/>
            <pc:sldMk cId="3460583714" sldId="263"/>
            <ac:spMk id="2" creationId="{0771D48C-3662-A5C9-B2D7-498C45C95A81}"/>
          </ac:spMkLst>
        </pc:spChg>
        <pc:spChg chg="mod">
          <ac:chgData name="Бакытгуль Хусман" userId="4158525cfcc23070" providerId="LiveId" clId="{D847A788-BA45-4BCB-80B0-47AFB5EAD2C0}" dt="2024-02-07T17:25:36.397" v="1852" actId="20577"/>
          <ac:spMkLst>
            <pc:docMk/>
            <pc:sldMk cId="3460583714" sldId="263"/>
            <ac:spMk id="3" creationId="{4EB2D0B4-FC51-9321-2836-43E9299D4049}"/>
          </ac:spMkLst>
        </pc:spChg>
      </pc:sldChg>
      <pc:sldChg chg="addSp delSp modSp new mod modAnim">
        <pc:chgData name="Бакытгуль Хусман" userId="4158525cfcc23070" providerId="LiveId" clId="{D847A788-BA45-4BCB-80B0-47AFB5EAD2C0}" dt="2024-02-07T17:26:21.059" v="1860" actId="1076"/>
        <pc:sldMkLst>
          <pc:docMk/>
          <pc:sldMk cId="1344377976" sldId="264"/>
        </pc:sldMkLst>
        <pc:spChg chg="mod">
          <ac:chgData name="Бакытгуль Хусман" userId="4158525cfcc23070" providerId="LiveId" clId="{D847A788-BA45-4BCB-80B0-47AFB5EAD2C0}" dt="2024-02-07T17:25:56.215" v="1856" actId="122"/>
          <ac:spMkLst>
            <pc:docMk/>
            <pc:sldMk cId="1344377976" sldId="264"/>
            <ac:spMk id="2" creationId="{D5E33BCD-80E6-53D5-7EF9-0714207DACA1}"/>
          </ac:spMkLst>
        </pc:spChg>
        <pc:spChg chg="del mod">
          <ac:chgData name="Бакытгуль Хусман" userId="4158525cfcc23070" providerId="LiveId" clId="{D847A788-BA45-4BCB-80B0-47AFB5EAD2C0}" dt="2024-02-05T17:58:25.150" v="1308" actId="21"/>
          <ac:spMkLst>
            <pc:docMk/>
            <pc:sldMk cId="1344377976" sldId="264"/>
            <ac:spMk id="3" creationId="{CDD05FAB-1565-7137-2951-E51C0C2F8436}"/>
          </ac:spMkLst>
        </pc:spChg>
        <pc:spChg chg="add del">
          <ac:chgData name="Бакытгуль Хусман" userId="4158525cfcc23070" providerId="LiveId" clId="{D847A788-BA45-4BCB-80B0-47AFB5EAD2C0}" dt="2024-02-05T17:59:44.519" v="1310" actId="22"/>
          <ac:spMkLst>
            <pc:docMk/>
            <pc:sldMk cId="1344377976" sldId="264"/>
            <ac:spMk id="5" creationId="{3BBB3D46-C851-A710-2961-FC2390CA196C}"/>
          </ac:spMkLst>
        </pc:spChg>
        <pc:spChg chg="add mod">
          <ac:chgData name="Бакытгуль Хусман" userId="4158525cfcc23070" providerId="LiveId" clId="{D847A788-BA45-4BCB-80B0-47AFB5EAD2C0}" dt="2024-02-07T17:26:18.147" v="1859" actId="1076"/>
          <ac:spMkLst>
            <pc:docMk/>
            <pc:sldMk cId="1344377976" sldId="264"/>
            <ac:spMk id="7" creationId="{5BD3E1B6-1EE1-B6AB-1CB7-AF765850A4A8}"/>
          </ac:spMkLst>
        </pc:spChg>
        <pc:spChg chg="add mod">
          <ac:chgData name="Бакытгуль Хусман" userId="4158525cfcc23070" providerId="LiveId" clId="{D847A788-BA45-4BCB-80B0-47AFB5EAD2C0}" dt="2024-02-07T17:26:21.059" v="1860" actId="1076"/>
          <ac:spMkLst>
            <pc:docMk/>
            <pc:sldMk cId="1344377976" sldId="264"/>
            <ac:spMk id="8" creationId="{F82834B0-5D2E-86D1-7611-562B42146AEA}"/>
          </ac:spMkLst>
        </pc:spChg>
        <pc:spChg chg="add del mod">
          <ac:chgData name="Бакытгуль Хусман" userId="4158525cfcc23070" providerId="LiveId" clId="{D847A788-BA45-4BCB-80B0-47AFB5EAD2C0}" dt="2024-02-05T18:01:24.069" v="1318" actId="22"/>
          <ac:spMkLst>
            <pc:docMk/>
            <pc:sldMk cId="1344377976" sldId="264"/>
            <ac:spMk id="10" creationId="{373C3A99-ED9E-C4F4-73A9-FC85873980B4}"/>
          </ac:spMkLst>
        </pc:spChg>
      </pc:sldChg>
      <pc:sldChg chg="modSp new mod">
        <pc:chgData name="Бакытгуль Хусман" userId="4158525cfcc23070" providerId="LiveId" clId="{D847A788-BA45-4BCB-80B0-47AFB5EAD2C0}" dt="2024-02-07T17:27:03.026" v="1871" actId="20577"/>
        <pc:sldMkLst>
          <pc:docMk/>
          <pc:sldMk cId="908188038" sldId="265"/>
        </pc:sldMkLst>
        <pc:spChg chg="mod">
          <ac:chgData name="Бакытгуль Хусман" userId="4158525cfcc23070" providerId="LiveId" clId="{D847A788-BA45-4BCB-80B0-47AFB5EAD2C0}" dt="2024-02-07T17:26:52.708" v="1870" actId="207"/>
          <ac:spMkLst>
            <pc:docMk/>
            <pc:sldMk cId="908188038" sldId="265"/>
            <ac:spMk id="2" creationId="{450050E1-5CF1-3B0E-CDE8-BFDC550DCDEC}"/>
          </ac:spMkLst>
        </pc:spChg>
        <pc:spChg chg="mod">
          <ac:chgData name="Бакытгуль Хусман" userId="4158525cfcc23070" providerId="LiveId" clId="{D847A788-BA45-4BCB-80B0-47AFB5EAD2C0}" dt="2024-02-07T17:27:03.026" v="1871" actId="20577"/>
          <ac:spMkLst>
            <pc:docMk/>
            <pc:sldMk cId="908188038" sldId="265"/>
            <ac:spMk id="3" creationId="{EC5AC08D-75B2-6A8C-52F3-DF6E2C64831B}"/>
          </ac:spMkLst>
        </pc:spChg>
      </pc:sldChg>
      <pc:sldChg chg="addSp modSp new del">
        <pc:chgData name="Бакытгуль Хусман" userId="4158525cfcc23070" providerId="LiveId" clId="{D847A788-BA45-4BCB-80B0-47AFB5EAD2C0}" dt="2024-02-05T18:03:56.304" v="1322" actId="2696"/>
        <pc:sldMkLst>
          <pc:docMk/>
          <pc:sldMk cId="3542896910" sldId="265"/>
        </pc:sldMkLst>
        <pc:spChg chg="add mod">
          <ac:chgData name="Бакытгуль Хусман" userId="4158525cfcc23070" providerId="LiveId" clId="{D847A788-BA45-4BCB-80B0-47AFB5EAD2C0}" dt="2024-02-05T18:02:30.619" v="1320"/>
          <ac:spMkLst>
            <pc:docMk/>
            <pc:sldMk cId="3542896910" sldId="265"/>
            <ac:spMk id="4" creationId="{E3A6AA69-ECE4-5A95-DB21-91DB10F52515}"/>
          </ac:spMkLst>
        </pc:spChg>
        <pc:spChg chg="add mod">
          <ac:chgData name="Бакытгуль Хусман" userId="4158525cfcc23070" providerId="LiveId" clId="{D847A788-BA45-4BCB-80B0-47AFB5EAD2C0}" dt="2024-02-05T18:02:56.779" v="1321"/>
          <ac:spMkLst>
            <pc:docMk/>
            <pc:sldMk cId="3542896910" sldId="265"/>
            <ac:spMk id="5" creationId="{EA5BB9CB-9241-09D8-899D-D4B388FA4D1B}"/>
          </ac:spMkLst>
        </pc:spChg>
      </pc:sldChg>
      <pc:sldChg chg="modSp new del mod">
        <pc:chgData name="Бакытгуль Хусман" userId="4158525cfcc23070" providerId="LiveId" clId="{D847A788-BA45-4BCB-80B0-47AFB5EAD2C0}" dt="2024-02-05T18:11:40.637" v="1338" actId="680"/>
        <pc:sldMkLst>
          <pc:docMk/>
          <pc:sldMk cId="3573566976" sldId="265"/>
        </pc:sldMkLst>
        <pc:spChg chg="mod">
          <ac:chgData name="Бакытгуль Хусман" userId="4158525cfcc23070" providerId="LiveId" clId="{D847A788-BA45-4BCB-80B0-47AFB5EAD2C0}" dt="2024-02-05T18:11:40.177" v="1336"/>
          <ac:spMkLst>
            <pc:docMk/>
            <pc:sldMk cId="3573566976" sldId="265"/>
            <ac:spMk id="2" creationId="{860F397A-8649-AA4F-FDAC-04661616C18C}"/>
          </ac:spMkLst>
        </pc:spChg>
        <pc:spChg chg="mod">
          <ac:chgData name="Бакытгуль Хусман" userId="4158525cfcc23070" providerId="LiveId" clId="{D847A788-BA45-4BCB-80B0-47AFB5EAD2C0}" dt="2024-02-05T18:11:40.441" v="1337"/>
          <ac:spMkLst>
            <pc:docMk/>
            <pc:sldMk cId="3573566976" sldId="265"/>
            <ac:spMk id="3" creationId="{FB2A6934-56EF-BFB9-5AE9-8D296151B222}"/>
          </ac:spMkLst>
        </pc:spChg>
      </pc:sldChg>
      <pc:sldChg chg="addSp modSp new mod">
        <pc:chgData name="Бакытгуль Хусман" userId="4158525cfcc23070" providerId="LiveId" clId="{D847A788-BA45-4BCB-80B0-47AFB5EAD2C0}" dt="2024-02-07T17:28:11.901" v="1888" actId="1076"/>
        <pc:sldMkLst>
          <pc:docMk/>
          <pc:sldMk cId="2573051178" sldId="266"/>
        </pc:sldMkLst>
        <pc:spChg chg="mod">
          <ac:chgData name="Бакытгуль Хусман" userId="4158525cfcc23070" providerId="LiveId" clId="{D847A788-BA45-4BCB-80B0-47AFB5EAD2C0}" dt="2024-02-07T17:27:34.970" v="1878" actId="1076"/>
          <ac:spMkLst>
            <pc:docMk/>
            <pc:sldMk cId="2573051178" sldId="266"/>
            <ac:spMk id="2" creationId="{AF2F6408-D180-0ADD-8748-747EF72A427F}"/>
          </ac:spMkLst>
        </pc:spChg>
        <pc:spChg chg="mod">
          <ac:chgData name="Бакытгуль Хусман" userId="4158525cfcc23070" providerId="LiveId" clId="{D847A788-BA45-4BCB-80B0-47AFB5EAD2C0}" dt="2024-02-07T17:28:11.901" v="1888" actId="1076"/>
          <ac:spMkLst>
            <pc:docMk/>
            <pc:sldMk cId="2573051178" sldId="266"/>
            <ac:spMk id="3" creationId="{D26267E0-48DF-1348-36C5-C0B022E3B556}"/>
          </ac:spMkLst>
        </pc:spChg>
        <pc:spChg chg="add mod">
          <ac:chgData name="Бакытгуль Хусман" userId="4158525cfcc23070" providerId="LiveId" clId="{D847A788-BA45-4BCB-80B0-47AFB5EAD2C0}" dt="2024-02-07T17:27:56.923" v="1883" actId="255"/>
          <ac:spMkLst>
            <pc:docMk/>
            <pc:sldMk cId="2573051178" sldId="266"/>
            <ac:spMk id="5" creationId="{4752FDA4-6042-5D4A-DF41-1DD26A70B5C1}"/>
          </ac:spMkLst>
        </pc:spChg>
      </pc:sldChg>
      <pc:sldChg chg="addSp delSp modSp new mod">
        <pc:chgData name="Бакытгуль Хусман" userId="4158525cfcc23070" providerId="LiveId" clId="{D847A788-BA45-4BCB-80B0-47AFB5EAD2C0}" dt="2024-02-07T17:31:37.134" v="1933" actId="255"/>
        <pc:sldMkLst>
          <pc:docMk/>
          <pc:sldMk cId="2366941016" sldId="267"/>
        </pc:sldMkLst>
        <pc:spChg chg="mod">
          <ac:chgData name="Бакытгуль Хусман" userId="4158525cfcc23070" providerId="LiveId" clId="{D847A788-BA45-4BCB-80B0-47AFB5EAD2C0}" dt="2024-02-07T17:31:33.662" v="1932" actId="255"/>
          <ac:spMkLst>
            <pc:docMk/>
            <pc:sldMk cId="2366941016" sldId="267"/>
            <ac:spMk id="2" creationId="{8DED4BA3-A7AB-55C0-9DCD-80BD042290AA}"/>
          </ac:spMkLst>
        </pc:spChg>
        <pc:spChg chg="mod">
          <ac:chgData name="Бакытгуль Хусман" userId="4158525cfcc23070" providerId="LiveId" clId="{D847A788-BA45-4BCB-80B0-47AFB5EAD2C0}" dt="2024-02-07T17:31:37.134" v="1933" actId="255"/>
          <ac:spMkLst>
            <pc:docMk/>
            <pc:sldMk cId="2366941016" sldId="267"/>
            <ac:spMk id="3" creationId="{44FDFB1C-85E0-49A2-0393-6A106DC89F45}"/>
          </ac:spMkLst>
        </pc:spChg>
        <pc:picChg chg="add del mod">
          <ac:chgData name="Бакытгуль Хусман" userId="4158525cfcc23070" providerId="LiveId" clId="{D847A788-BA45-4BCB-80B0-47AFB5EAD2C0}" dt="2024-02-07T17:30:45.266" v="1926" actId="21"/>
          <ac:picMkLst>
            <pc:docMk/>
            <pc:sldMk cId="2366941016" sldId="267"/>
            <ac:picMk id="4" creationId="{DF9056F2-7647-C3D5-98C5-14E6EF65E3B3}"/>
          </ac:picMkLst>
        </pc:picChg>
        <pc:picChg chg="add mod">
          <ac:chgData name="Бакытгуль Хусман" userId="4158525cfcc23070" providerId="LiveId" clId="{D847A788-BA45-4BCB-80B0-47AFB5EAD2C0}" dt="2024-02-07T17:31:21.915" v="1931" actId="14100"/>
          <ac:picMkLst>
            <pc:docMk/>
            <pc:sldMk cId="2366941016" sldId="267"/>
            <ac:picMk id="5" creationId="{4A88C232-4AD9-4B5A-3F8F-715D9DCEABF4}"/>
          </ac:picMkLst>
        </pc:picChg>
      </pc:sldChg>
      <pc:sldChg chg="add">
        <pc:chgData name="Бакытгуль Хусман" userId="4158525cfcc23070" providerId="LiveId" clId="{D847A788-BA45-4BCB-80B0-47AFB5EAD2C0}" dt="2024-02-07T17:18:28.133" v="1700"/>
        <pc:sldMkLst>
          <pc:docMk/>
          <pc:sldMk cId="4257296808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83865-6C36-E366-C96C-691D7B56A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FD2023-44C0-AEC4-F616-FBBCDBBE7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4BC0C0-5E9F-B773-904E-250989C5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713AA1-EB51-952A-4EBE-F8DF4205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5A4C8C-E656-09BD-159B-E9A82FA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4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DF3479-550F-41C8-5E4A-E0D8C473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A181B3C-4C4C-5BEC-B6EF-3D7C43F06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A300E-BC88-041C-C7E2-9C636DA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A2A442-3255-2455-4187-D950BBC2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EE3D42-1F60-5ECF-78EF-2796ECE7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E065CA7-AE44-F9F0-7270-1F1904329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E0F3A17-111D-F8F9-3A68-42F6E572D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2B0FAE-86D8-0213-9D02-DA60844C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F9FD16-BEC4-F55F-EDEB-F22D4AFF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5F271A-2539-A502-0568-E5ABECAD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E44BB-27B0-FF0D-4738-1F95FBCB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741417-015D-75A0-31A9-11A47EEE8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06494E-8601-EE91-4537-EDE254CF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E5F47-5239-FDB2-5EFF-3BF40114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C4D9E-A15A-12ED-6CF2-A8E26CB7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1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F7BA4-49E2-125F-13CC-283CB629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0523B6-5735-DED3-F4A4-5AE6CA2E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C268E8-B79E-7927-4857-74BB621A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37DCF0-0E27-DEF8-B422-ECC859E4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4A37B5-BAA9-1644-46B5-062C21A5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78CB8-60C0-F97D-BEB9-BB09839C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012E97-75FE-C630-BED0-1A04B911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1DD79A-45A5-C4E7-2EE1-9ABF8903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48A833-3DEB-510A-95D5-6BEC3851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AEE4AD-726B-1A61-87DA-BD32B363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453D4-DAD5-229B-3810-6A9F8890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7D1993-C910-786B-D7FB-3CDE5F8CF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F0C20E-8B59-0401-14B6-D97201AB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697CF3-3F34-AF7D-FB4B-436019C5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4BDCE4-34BF-AB1E-F1B7-A049E228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B9C314-65B9-98A6-FC38-B4D1A0C9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1C6C4-26F6-E62B-FED1-5F708F7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C4A58F-6876-8641-72EC-3EA2595D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038973-8353-3809-E068-CEC5D80B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B8BE98B-C01F-88B2-AD3A-8679FCABA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5B6001A-A47F-18AD-35CF-FA2A2AE7E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E32CA7B-227E-C3DC-DFF6-E292035E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3AA0F0-9AEE-1F83-946A-E789189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1319D3D-B9AC-3E75-B04D-B82D80E9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76AE65-2257-575E-BFFB-46EEFEFA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F04C57-ADDA-95F9-5972-0B3F04D0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7E52F8-8B23-886A-21EE-CD2FB1E8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D8BECA-EC3D-22A0-972D-D0B95F5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9374998-1AC2-3301-2ACC-89A614E4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2882E63-3E6C-13E2-4CA3-9CB8FC20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549CFB-669D-CA59-B853-59F3708B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2EF41-DC6D-E046-8E2A-27D20975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9CB458-2C06-1E53-268D-40C8B7CC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5F2A23-CADC-3BE2-CCFD-39B2EE1A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4AB100-31B0-E340-A1F5-1956BFAD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A98301-5593-8CB8-B25B-A6D05937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5C7E3D-83D6-3BA7-47CE-08394EE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C5CBF0-1863-EA1F-9B50-9BF56FE5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3E46E6-1A70-01BD-FC25-DFA98D9E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1865FA-AA38-38C4-AE91-395EAB36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E34FD0-6679-EFC2-FF26-87CC94B9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2B77C2-F198-8D60-0D66-15D47F67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5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55213-548D-6CCC-5D74-E6B4B897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38EE8B7-0F92-AADA-CA81-B38C38CF5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660A75-4238-AFDC-1272-F3E2AA7E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FD8C2A-73E7-F92C-B1BD-8FEFD9AD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67A889-2396-2763-A581-88079A7B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EA87F1-120E-38EF-C29D-58F9191B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1D499-88E3-3B6D-D6AB-0B1AABDD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70CBC9-83AD-3C87-711C-91C55B91D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7AB7FD-F355-AF7A-5783-EC9566D4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B3E07C-E711-6320-4869-CBF1DAF5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59D8F5-0B36-3A1B-5F2E-36827407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AAFAE15-0189-9C79-06B6-6474B61E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C27FC3-2AB7-A6D8-07EB-16CDDDBDE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64D24C-C9F9-F167-446A-A6664B9A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64FA92-5842-BE85-463C-19B9B845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9BC1B8-E340-3C0F-222E-692D123F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98ABE-7D60-447D-7186-D2D58A0E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DED2B8-70E0-3D06-F4D7-01330FD3B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BED6AA-B9FC-2DF6-3A1D-51205F3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6F3427-CBE5-8BEC-0ACC-4BA6BEEB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D4C23C-C764-7182-C2B4-D15CA3AD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0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426AB-DA55-739A-FD86-AAAECD79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BB505E-1494-0FEC-E2E6-0F6097ABA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892FF1-EDAA-41BE-004E-C661F2907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B985EF-41EB-8106-C4B8-E4F6EE03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B5F512-D260-3DF6-5EC4-64E8632C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E37E56-AC27-A56A-2C0B-33A23972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9484E1-E413-5995-B408-F1F906FE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12FB7F-CA1E-B43B-7FCA-4ECAE7F0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958E44-7C4F-0D36-BBE5-56FBA6F5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B3D859B-FBF8-75B9-1BC1-777243C0A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4AE6FD9-4A33-6CEC-9211-2EA7D0C18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F3B7B2-4137-AA29-EDC8-53A15C10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BD6AB9C-7F83-5E2D-BC40-6AB207DC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95FE36-65F1-3B1D-921E-6DB6703E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9DB3F-6E7D-0425-955A-61FD625E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F7C8B5C-91BD-5F4F-9AA9-EE15A025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EA9C8F3-2D4C-0B17-401C-48119C81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BCDB0D-856D-1625-C7CB-183E2923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2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AAC96C7-1A71-D6A1-A275-99CAFA78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0015982-6FB8-609F-F52E-C36A4C14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6C57B0-2B64-9BCF-79A8-444B76BA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90A1CE-354B-F913-55E0-AFAA40B5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931954-41B2-E6E4-FC7F-747225C2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44CE3F-1515-AB43-199D-BBC9EA9F7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14FC9C-1CC2-8563-952C-F306C09A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005626-9C3B-D38E-80FA-563679E7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212E8B-CCCF-ED8C-4F4E-F96E9E1C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8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82092E-B321-3147-7E6D-EE06E5AC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56B5FC9-A6CD-B974-CB9A-350047550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5A4B6F-AA7A-0F7C-DBEF-CA0C556D2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FD4D14-C154-6AFF-4B41-957A1BFB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2BE30C-B3C2-4C05-4CE0-59A1FFAE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9C54A6-BB12-BDC4-9321-5DF04129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EE007-815E-ACC6-D54D-5D4F4327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C99814-0417-883B-4BBB-B8C003BA3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7D1418-0C63-97E4-A466-2481002D7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90B4-3E05-4F34-8A84-5055BE78EDF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A50D1B-543E-4CFB-28D6-0C127C4D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DBCF00-683C-CE78-A87D-01CACCB7A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FB68-C911-4CCC-8A26-61E272FD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8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D7AF2-6B65-A30A-6361-6A708095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7A3490-B51B-F3A5-7D70-D162D61D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24B10A-72D6-6D8D-255C-D11DC5063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632E10-BC54-EEB3-DC51-28651B6A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53963-DE6D-2D31-8277-6572DC34A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425561E-37A8-2BB9-01AE-32301078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52" y="2347296"/>
            <a:ext cx="10592971" cy="318934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Пәні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     Алгебра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бастамалары</a:t>
            </a:r>
            <a:endParaRPr lang="ru-RU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10</a:t>
            </a:r>
          </a:p>
          <a:p>
            <a:pPr algn="l"/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kk-KZ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қсан:            ⅠⅠⅠ</a:t>
            </a:r>
          </a:p>
          <a:p>
            <a:pPr algn="l"/>
            <a:endParaRPr lang="kk-KZ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450050E1-5CF1-3B0E-CDE8-BFDC550DCD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5187" y="984738"/>
                <a:ext cx="11806813" cy="118570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−мысал.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функцияның </a:t>
                </a:r>
                <a:r>
                  <a:rPr lang="ru-RU" sz="36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туындысын</a:t>
                </a:r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тап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kk-KZ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                                      </m:t>
                        </m:r>
                        <m:d>
                          <m:dPr>
                            <m:ctrlPr>
                              <a:rPr lang="kk-KZ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kk-KZ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𝒖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𝒖𝒗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kk-KZ" sz="3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0050E1-5CF1-3B0E-CDE8-BFDC550DC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5187" y="984738"/>
                <a:ext cx="11806813" cy="1185705"/>
              </a:xfrm>
              <a:blipFill rotWithShape="1">
                <a:blip r:embed="rId2"/>
                <a:stretch>
                  <a:fillRect t="-44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EC5AC08D-75B2-6A8C-52F3-DF6E2C648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629" y="2120202"/>
                <a:ext cx="11917345" cy="44011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3600" b="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kk-KZ" sz="3600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kk-KZ" sz="3200" b="0" i="0" dirty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2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 b="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3200" b="0" i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kk-KZ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kk-KZ" sz="32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5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</a:t>
                </a:r>
                <a:r>
                  <a:rPr lang="ru-RU" sz="35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3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500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500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500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5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5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5AC08D-75B2-6A8C-52F3-DF6E2C648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2120202"/>
                <a:ext cx="11917345" cy="440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1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ED4BA3-A7AB-55C0-9DCD-80BD0422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FDFB1C-85E0-49A2-0393-6A106DC89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1690688"/>
            <a:ext cx="114249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тақырыпты оқу барысында туындыны табу ережелерін, дәрежелік функцияның туындысын табу формуласын игеріп, оларды есеп шығаруда қолдану дағдысын қалыптастырдыңдар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88C232-4AD9-4B5A-3F8F-715D9DCE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299" y="3357445"/>
            <a:ext cx="2243250" cy="31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3B4CC-322C-0A23-EF3F-88A94019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4" y="616333"/>
            <a:ext cx="10971963" cy="999441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Туынды табу ережелері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66457C-FB3F-50C9-BD02-D2E47CDE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690688"/>
            <a:ext cx="11759548" cy="4351338"/>
          </a:xfrm>
        </p:spPr>
        <p:txBody>
          <a:bodyPr/>
          <a:lstStyle/>
          <a:p>
            <a:pPr marL="0" indent="0">
              <a:buNone/>
            </a:pPr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Оқу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мақсаты:</a:t>
            </a:r>
          </a:p>
          <a:p>
            <a:pPr marL="0" indent="0">
              <a:buNone/>
            </a:pP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10.4.1.21 - дифференциалдаудың ережелерін білу және қолдану</a:t>
            </a:r>
          </a:p>
          <a:p>
            <a:pPr marL="0" indent="0">
              <a:buNone/>
            </a:pP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ункцияның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туындысын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табуды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туынды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табу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ережелерін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пайдалана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отырып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есептер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шығару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AE74B-38FE-02E3-660C-C5F7B594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0" y="545995"/>
            <a:ext cx="10515600" cy="8306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-ереже: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B59AC1D7-09A3-F969-A159-A6067F8F24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532" y="1252869"/>
                <a:ext cx="11997731" cy="545943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нүктесінде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функцияларының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туындылары бар болса, онда осы нүктеде олардың қосындыларының да туындысы бар болады және ол </a:t>
                </a:r>
              </a:p>
              <a:p>
                <a:pPr marL="0" indent="0" algn="ctr">
                  <a:buNone/>
                </a:pPr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ru-RU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kk-KZ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</m:oMath>
                  </m:oMathPara>
                </a14:m>
                <a:endParaRPr lang="ru-RU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формуласымен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анықталады.</a:t>
                </a:r>
              </a:p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Дәлелдеуі: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kk-KZ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∆(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kk-KZ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kk-KZ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kk-KZ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9AC1D7-09A3-F969-A159-A6067F8F2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532" y="1252869"/>
                <a:ext cx="11997731" cy="5459430"/>
              </a:xfrm>
              <a:blipFill rotWithShape="1">
                <a:blip r:embed="rId2"/>
                <a:stretch>
                  <a:fillRect l="-1270" t="-2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" y="5454871"/>
            <a:ext cx="1280319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7336E-A2F8-5A99-B34C-B5412043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96" y="130629"/>
            <a:ext cx="10515600" cy="1007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2-ереже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1C3B9F12-A0D4-FC7F-9A2A-099171367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871" y="1024932"/>
                <a:ext cx="11841796" cy="568736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нүктесінде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функцияларының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туындылары бар болса, онда осы нүктеде олардың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айырымдарының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да туындысы бар болады және ол </a:t>
                </a:r>
              </a:p>
              <a:p>
                <a:pPr marL="0" indent="0">
                  <a:buNone/>
                </a:pPr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  <m:r>
                                <a:rPr lang="kk-KZ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kk-KZ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</m:oMath>
                  </m:oMathPara>
                </a14:m>
                <a:endParaRPr lang="ru-RU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формуласымен анықталады.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Дәлелдеуі:</a:t>
                </a:r>
                <a:endPara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kk-KZ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∆(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kk-KZ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𝐥𝐢𝐦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kk-KZ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kk-KZ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func>
                      </m:e>
                    </m:func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3B9F12-A0D4-FC7F-9A2A-099171367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71" y="1024932"/>
                <a:ext cx="11841796" cy="5687367"/>
              </a:xfrm>
              <a:blipFill rotWithShape="1">
                <a:blip r:embed="rId2"/>
                <a:stretch>
                  <a:fillRect l="-1339" t="-2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84AD2FA6-826F-BAE7-29B9-BF367CCE98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161" y="829359"/>
                <a:ext cx="11666136" cy="1325563"/>
              </a:xfrm>
            </p:spPr>
            <p:txBody>
              <a:bodyPr>
                <a:no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k-K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-мысал.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туындысын табыңдар: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kk-KZ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             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36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AD2FA6-826F-BAE7-29B9-BF367CCE9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161" y="829359"/>
                <a:ext cx="11666136" cy="1325563"/>
              </a:xfrm>
              <a:blipFill rotWithShape="1">
                <a:blip r:embed="rId2"/>
                <a:stretch>
                  <a:fillRect l="-1620" t="-47926" b="-8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0A1614E5-8E15-1630-CF0A-80FA741718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494" y="2322030"/>
                <a:ext cx="11585748" cy="42998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="1" dirty="0" smtClean="0">
                    <a:solidFill>
                      <a:srgbClr val="4472C4">
                        <a:lumMod val="5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+(x)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2x+1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0=2x+1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3200" b="1" dirty="0">
                    <a:solidFill>
                      <a:srgbClr val="4472C4">
                        <a:lumMod val="5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="1" dirty="0">
                    <a:solidFill>
                      <a:srgbClr val="4472C4">
                        <a:lumMod val="5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- 2x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Жауабы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2x+1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- 2x 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1614E5-8E15-1630-CF0A-80FA74171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494" y="2322030"/>
                <a:ext cx="11585748" cy="4299833"/>
              </a:xfrm>
              <a:blipFill rotWithShape="1">
                <a:blip r:embed="rId3"/>
                <a:stretch>
                  <a:fillRect l="-1368" t="-3121" r="-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7E8BAD-27F0-81D7-A95A-0E9C54B0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81" y="140677"/>
            <a:ext cx="10515600" cy="7561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84796D53-91A2-EAE5-EA44-AA1DA3E4E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062" y="1095270"/>
                <a:ext cx="11757911" cy="57627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Егер 𝑣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функциясының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𝑥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нүктесінде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туындысы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бар, ал 𝐶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тұрақты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сан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болса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онда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𝐶𝑣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функциясының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 осы 𝑥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нүктесінде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туындысы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бар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6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формуласымен</a:t>
                </a:r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анықталады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ru-RU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𝑓(𝑥)=18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</a:t>
                </a:r>
                <a:r>
                  <a:rPr lang="kk-KZ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і:</a:t>
                </a:r>
                <a:r>
                  <a:rPr lang="kk-K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kk-K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Жауабы: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796D53-91A2-EAE5-EA44-AA1DA3E4E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062" y="1095270"/>
                <a:ext cx="11757911" cy="5762730"/>
              </a:xfrm>
              <a:blipFill rotWithShape="1">
                <a:blip r:embed="rId2"/>
                <a:stretch>
                  <a:fillRect l="-1608" t="-2540" r="-1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925451-CC7B-E685-BD0A-976849A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89815" l="3077" r="91648">
                        <a14:foregroundMark x1="3077" y1="26852" x2="44835" y2="46296"/>
                        <a14:foregroundMark x1="44835" y1="46296" x2="79121" y2="37963"/>
                        <a14:foregroundMark x1="79121" y1="37963" x2="48791" y2="50926"/>
                        <a14:foregroundMark x1="93846" y1="52778" x2="65275" y2="45370"/>
                        <a14:foregroundMark x1="65275" y1="45370" x2="91648" y2="45370"/>
                        <a14:foregroundMark x1="91648" y1="45370" x2="44835" y2="72222"/>
                        <a14:foregroundMark x1="44835" y1="72222" x2="16484" y2="66667"/>
                        <a14:foregroundMark x1="16484" y1="66667" x2="11209" y2="46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533" y="3028426"/>
            <a:ext cx="277392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CF612-0864-469B-30B0-B00D971F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02640B17-5104-0A53-A416-5E0BF7D0A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740" y="1280161"/>
                <a:ext cx="11625943" cy="46483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Егер 𝑥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нүктесінде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𝑢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𝑣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функцияларының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туындылары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бар </a:t>
                </a:r>
                <a:r>
                  <a:rPr lang="ru-RU" sz="32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болса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онда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осы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нүктеде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олардың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көбейтінділерінің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 </a:t>
                </a:r>
                <a:endPara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туындысы</a:t>
                </a: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бар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болады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kk-K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формуласымен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анықталады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640B17-5104-0A53-A416-5E0BF7D0A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740" y="1280161"/>
                <a:ext cx="11625943" cy="4648366"/>
              </a:xfrm>
              <a:blipFill rotWithShape="1">
                <a:blip r:embed="rId2"/>
                <a:stretch>
                  <a:fillRect t="-2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1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0771D48C-3662-A5C9-B2D7-498C45C95A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96237"/>
                <a:ext cx="10515600" cy="1423481"/>
              </a:xfrm>
            </p:spPr>
            <p:txBody>
              <a:bodyPr>
                <a:noAutofit/>
              </a:bodyPr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</a:t>
                </a:r>
                <a:r>
                  <a:rPr lang="kk-K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мысал.  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туындынысын табыңдар: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71D48C-3662-A5C9-B2D7-498C45C95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96237"/>
                <a:ext cx="10515600" cy="1423481"/>
              </a:xfrm>
              <a:blipFill rotWithShape="1">
                <a:blip r:embed="rId2"/>
                <a:stretch>
                  <a:fillRect l="-1797" t="-18026" b="-3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4EB2D0B4-FC51-9321-2836-43E9299D4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41749"/>
                <a:ext cx="10515600" cy="41499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kk-KZ" sz="35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3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  <m:r>
                              <a:rPr lang="kk-KZ" sz="3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∙</m:t>
                            </m:r>
                            <m:r>
                              <a:rPr lang="en-US" sz="3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5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  <m:sup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5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𝐯</m:t>
                    </m:r>
                    <m:r>
                      <a:rPr lang="en-US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𝐯</m:t>
                        </m:r>
                      </m:e>
                      <m:sup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kk-KZ" sz="3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5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3200" b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32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5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5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ru-RU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5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5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5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ru-RU" sz="35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5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ru-RU" sz="3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3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k-KZ" sz="35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35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3500" b="1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ru-RU" sz="35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B2D0B4-FC51-9321-2836-43E9299D4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41749"/>
                <a:ext cx="10515600" cy="4149970"/>
              </a:xfrm>
              <a:blipFill rotWithShape="0">
                <a:blip r:embed="rId3"/>
                <a:stretch>
                  <a:fillRect l="-1739" t="-4853" b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5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E33BCD-80E6-53D5-7EF9-0714207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2" y="678907"/>
            <a:ext cx="10515600" cy="8306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-ереже: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BD3E1B6-1EE1-B6AB-1CB7-AF765850A4A8}"/>
                  </a:ext>
                </a:extLst>
              </p:cNvPr>
              <p:cNvSpPr txBox="1"/>
              <p:nvPr/>
            </p:nvSpPr>
            <p:spPr>
              <a:xfrm>
                <a:off x="432080" y="1509536"/>
                <a:ext cx="1161589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нүктесінде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функцияларының туындылары бар және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болса, онда осы нүктеде олардың бөліндісінің </a:t>
                </a:r>
                <a:r>
                  <a:rPr kumimoji="0" lang="kk-KZ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де </a:t>
                </a:r>
                <a:r>
                  <a:rPr kumimoji="0" lang="kk-KZ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туындысы бар болады және ол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D3E1B6-1EE1-B6AB-1CB7-AF765850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80" y="1509536"/>
                <a:ext cx="1161589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577" t="-5447" r="-1207" b="-1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1">
                <a:extLst>
                  <a:ext uri="{FF2B5EF4-FFF2-40B4-BE49-F238E27FC236}">
                    <a16:creationId xmlns="" xmlns:a16="http://schemas.microsoft.com/office/drawing/2014/main" id="{F82834B0-5D2E-86D1-7611-562B42146AEA}"/>
                  </a:ext>
                </a:extLst>
              </p:cNvPr>
              <p:cNvSpPr/>
              <p:nvPr/>
            </p:nvSpPr>
            <p:spPr>
              <a:xfrm>
                <a:off x="4416731" y="3992485"/>
                <a:ext cx="3466482" cy="117876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kk-KZ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kk-KZ" sz="3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kk-KZ" sz="3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𝐮</m:t>
                                  </m:r>
                                </m:num>
                                <m:den>
                                  <m:r>
                                    <a:rPr kumimoji="0" lang="en-US" sz="32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𝐯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kumimoji="0" lang="en-US" sz="32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𝐯</m:t>
                          </m:r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𝐮𝐯</m:t>
                          </m:r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kumimoji="0" lang="en-US" sz="32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ru-RU" sz="32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Скругленный прямоугольни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2834B0-5D2E-86D1-7611-562B42146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31" y="3992485"/>
                <a:ext cx="3466482" cy="117876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3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211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Raleway</vt:lpstr>
      <vt:lpstr>Source Sans Pro</vt:lpstr>
      <vt:lpstr>Tahoma</vt:lpstr>
      <vt:lpstr>Times New Roman</vt:lpstr>
      <vt:lpstr>Тема Office</vt:lpstr>
      <vt:lpstr>1_Тема Office</vt:lpstr>
      <vt:lpstr>Презентация PowerPoint</vt:lpstr>
      <vt:lpstr>Сабақтың тақырыбы:                                             Туынды табу ережелері</vt:lpstr>
      <vt:lpstr>1-ереже: </vt:lpstr>
      <vt:lpstr>2-ереже:</vt:lpstr>
      <vt:lpstr>1-мысал. Функция туындысын табыңдар:       1. f(x)=x^2+x-6                       2. f(x)= 1/х -x^2-7 </vt:lpstr>
      <vt:lpstr>Салдар:</vt:lpstr>
      <vt:lpstr>3-ереже:</vt:lpstr>
      <vt:lpstr>3-мысал.   Функция туындынысын табыңдар:                               f(x)=x^2 (x-5)</vt:lpstr>
      <vt:lpstr>4-ереже: </vt:lpstr>
      <vt:lpstr>4-мысал.f(x)=x^2/(x^2+1) функцияның туындысын тап . 〖                                                               (u/v)〗^′=(u^′ v-uv′)/v^2      v≠0    </vt:lpstr>
      <vt:lpstr>Қорытынды: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Бакытгуль Хусман</dc:creator>
  <cp:lastModifiedBy>Huawei</cp:lastModifiedBy>
  <cp:revision>22</cp:revision>
  <dcterms:created xsi:type="dcterms:W3CDTF">2024-02-02T16:17:40Z</dcterms:created>
  <dcterms:modified xsi:type="dcterms:W3CDTF">2024-09-18T16:34:30Z</dcterms:modified>
</cp:coreProperties>
</file>