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7" r:id="rId3"/>
    <p:sldId id="576" r:id="rId4"/>
    <p:sldId id="578" r:id="rId5"/>
    <p:sldId id="571" r:id="rId6"/>
    <p:sldId id="572" r:id="rId7"/>
    <p:sldId id="536" r:id="rId8"/>
    <p:sldId id="573" r:id="rId9"/>
    <p:sldId id="577" r:id="rId10"/>
    <p:sldId id="5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46" d="100"/>
          <a:sy n="46" d="100"/>
        </p:scale>
        <p:origin x="62" y="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кытгуль Хусман" userId="4158525cfcc23070" providerId="LiveId" clId="{908DE389-064B-4227-8FA4-395327C46A7E}"/>
    <pc:docChg chg="undo custSel addSld delSld modSld sldOrd">
      <pc:chgData name="Бакытгуль Хусман" userId="4158525cfcc23070" providerId="LiveId" clId="{908DE389-064B-4227-8FA4-395327C46A7E}" dt="2024-02-07T17:46:16.189" v="579" actId="1076"/>
      <pc:docMkLst>
        <pc:docMk/>
      </pc:docMkLst>
      <pc:sldChg chg="addSp modSp mod">
        <pc:chgData name="Бакытгуль Хусман" userId="4158525cfcc23070" providerId="LiveId" clId="{908DE389-064B-4227-8FA4-395327C46A7E}" dt="2024-02-07T17:44:18.209" v="559" actId="732"/>
        <pc:sldMkLst>
          <pc:docMk/>
          <pc:sldMk cId="3289362433" sldId="257"/>
        </pc:sldMkLst>
        <pc:spChg chg="mod">
          <ac:chgData name="Бакытгуль Хусман" userId="4158525cfcc23070" providerId="LiveId" clId="{908DE389-064B-4227-8FA4-395327C46A7E}" dt="2024-02-07T17:32:20.586" v="390" actId="207"/>
          <ac:spMkLst>
            <pc:docMk/>
            <pc:sldMk cId="3289362433" sldId="257"/>
            <ac:spMk id="2" creationId="{6FC33EAF-2C66-73D0-2F3D-ED6E4F300154}"/>
          </ac:spMkLst>
        </pc:spChg>
        <pc:spChg chg="mod">
          <ac:chgData name="Бакытгуль Хусман" userId="4158525cfcc23070" providerId="LiveId" clId="{908DE389-064B-4227-8FA4-395327C46A7E}" dt="2024-02-07T17:32:31.495" v="394" actId="207"/>
          <ac:spMkLst>
            <pc:docMk/>
            <pc:sldMk cId="3289362433" sldId="257"/>
            <ac:spMk id="3" creationId="{84C7E7B7-9810-09A6-9F5A-6F6E45CC640B}"/>
          </ac:spMkLst>
        </pc:spChg>
        <pc:picChg chg="add mod modCrop">
          <ac:chgData name="Бакытгуль Хусман" userId="4158525cfcc23070" providerId="LiveId" clId="{908DE389-064B-4227-8FA4-395327C46A7E}" dt="2024-02-07T17:44:18.209" v="559" actId="732"/>
          <ac:picMkLst>
            <pc:docMk/>
            <pc:sldMk cId="3289362433" sldId="257"/>
            <ac:picMk id="4" creationId="{C2311386-60DE-529D-2BC8-BC2BB5F8DAAE}"/>
          </ac:picMkLst>
        </pc:picChg>
      </pc:sldChg>
      <pc:sldChg chg="modSp mod ord">
        <pc:chgData name="Бакытгуль Хусман" userId="4158525cfcc23070" providerId="LiveId" clId="{908DE389-064B-4227-8FA4-395327C46A7E}" dt="2024-02-06T08:41:02.951" v="222"/>
        <pc:sldMkLst>
          <pc:docMk/>
          <pc:sldMk cId="4257296808" sldId="264"/>
        </pc:sldMkLst>
        <pc:spChg chg="mod">
          <ac:chgData name="Бакытгуль Хусман" userId="4158525cfcc23070" providerId="LiveId" clId="{908DE389-064B-4227-8FA4-395327C46A7E}" dt="2024-02-06T07:12:03.924" v="160" actId="20577"/>
          <ac:spMkLst>
            <pc:docMk/>
            <pc:sldMk cId="4257296808" sldId="264"/>
            <ac:spMk id="3" creationId="{D425561E-37A8-2BB9-01AE-3230107870BA}"/>
          </ac:spMkLst>
        </pc:spChg>
      </pc:sldChg>
      <pc:sldChg chg="modSp mod">
        <pc:chgData name="Бакытгуль Хусман" userId="4158525cfcc23070" providerId="LiveId" clId="{908DE389-064B-4227-8FA4-395327C46A7E}" dt="2024-02-07T17:45:28.361" v="575" actId="113"/>
        <pc:sldMkLst>
          <pc:docMk/>
          <pc:sldMk cId="1622190065" sldId="536"/>
        </pc:sldMkLst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3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5:28.361" v="575" actId="113"/>
          <ac:spMkLst>
            <pc:docMk/>
            <pc:sldMk cId="1622190065" sldId="536"/>
            <ac:spMk id="1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1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1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18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1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20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21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2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23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2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0:23.134" v="492" actId="208"/>
          <ac:spMkLst>
            <pc:docMk/>
            <pc:sldMk cId="1622190065" sldId="536"/>
            <ac:spMk id="25" creationId="{00000000-0000-0000-0000-000000000000}"/>
          </ac:spMkLst>
        </pc:spChg>
      </pc:sldChg>
      <pc:sldChg chg="modSp del mod ord">
        <pc:chgData name="Бакытгуль Хусман" userId="4158525cfcc23070" providerId="LiveId" clId="{908DE389-064B-4227-8FA4-395327C46A7E}" dt="2024-02-07T17:42:55.295" v="534" actId="2696"/>
        <pc:sldMkLst>
          <pc:docMk/>
          <pc:sldMk cId="1616318443" sldId="544"/>
        </pc:sldMkLst>
        <pc:spChg chg="mod">
          <ac:chgData name="Бакытгуль Хусман" userId="4158525cfcc23070" providerId="LiveId" clId="{908DE389-064B-4227-8FA4-395327C46A7E}" dt="2024-02-05T05:57:00.480" v="142" actId="20577"/>
          <ac:spMkLst>
            <pc:docMk/>
            <pc:sldMk cId="1616318443" sldId="544"/>
            <ac:spMk id="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5T05:57:12.975" v="146" actId="20577"/>
          <ac:spMkLst>
            <pc:docMk/>
            <pc:sldMk cId="1616318443" sldId="544"/>
            <ac:spMk id="2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5T05:57:22.974" v="150" actId="20577"/>
          <ac:spMkLst>
            <pc:docMk/>
            <pc:sldMk cId="1616318443" sldId="544"/>
            <ac:spMk id="30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6T09:07:22.073" v="256" actId="20577"/>
          <ac:spMkLst>
            <pc:docMk/>
            <pc:sldMk cId="1616318443" sldId="544"/>
            <ac:spMk id="31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5T05:57:42.933" v="158" actId="20577"/>
          <ac:spMkLst>
            <pc:docMk/>
            <pc:sldMk cId="1616318443" sldId="544"/>
            <ac:spMk id="3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2:51.428" v="533" actId="20577"/>
          <ac:spMkLst>
            <pc:docMk/>
            <pc:sldMk cId="1616318443" sldId="544"/>
            <ac:spMk id="4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5T05:56:50.236" v="138" actId="20577"/>
          <ac:spMkLst>
            <pc:docMk/>
            <pc:sldMk cId="1616318443" sldId="544"/>
            <ac:spMk id="58" creationId="{00000000-0000-0000-0000-000000000000}"/>
          </ac:spMkLst>
        </pc:spChg>
      </pc:sldChg>
      <pc:sldChg chg="modSp add del mod">
        <pc:chgData name="Бакытгуль Хусман" userId="4158525cfcc23070" providerId="LiveId" clId="{908DE389-064B-4227-8FA4-395327C46A7E}" dt="2024-02-07T17:46:16.189" v="579" actId="1076"/>
        <pc:sldMkLst>
          <pc:docMk/>
          <pc:sldMk cId="3625057264" sldId="549"/>
        </pc:sldMkLst>
        <pc:spChg chg="mod">
          <ac:chgData name="Бакытгуль Хусман" userId="4158525cfcc23070" providerId="LiveId" clId="{908DE389-064B-4227-8FA4-395327C46A7E}" dt="2024-02-07T17:35:34.236" v="419" actId="207"/>
          <ac:spMkLst>
            <pc:docMk/>
            <pc:sldMk cId="3625057264" sldId="549"/>
            <ac:spMk id="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02.942" v="416" actId="255"/>
          <ac:spMkLst>
            <pc:docMk/>
            <pc:sldMk cId="3625057264" sldId="549"/>
            <ac:spMk id="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02.942" v="416" actId="255"/>
          <ac:spMkLst>
            <pc:docMk/>
            <pc:sldMk cId="3625057264" sldId="549"/>
            <ac:spMk id="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02.942" v="416" actId="255"/>
          <ac:spMkLst>
            <pc:docMk/>
            <pc:sldMk cId="3625057264" sldId="549"/>
            <ac:spMk id="1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02.942" v="416" actId="255"/>
          <ac:spMkLst>
            <pc:docMk/>
            <pc:sldMk cId="3625057264" sldId="549"/>
            <ac:spMk id="20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6:16.189" v="579" actId="1076"/>
          <ac:spMkLst>
            <pc:docMk/>
            <pc:sldMk cId="3625057264" sldId="549"/>
            <ac:spMk id="21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02.942" v="416" actId="255"/>
          <ac:spMkLst>
            <pc:docMk/>
            <pc:sldMk cId="3625057264" sldId="549"/>
            <ac:spMk id="2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02.942" v="416" actId="255"/>
          <ac:spMkLst>
            <pc:docMk/>
            <pc:sldMk cId="3625057264" sldId="549"/>
            <ac:spMk id="23" creationId="{00000000-0000-0000-0000-000000000000}"/>
          </ac:spMkLst>
        </pc:spChg>
      </pc:sldChg>
      <pc:sldChg chg="modSp">
        <pc:chgData name="Бакытгуль Хусман" userId="4158525cfcc23070" providerId="LiveId" clId="{908DE389-064B-4227-8FA4-395327C46A7E}" dt="2024-02-07T17:35:45.646" v="421" actId="255"/>
        <pc:sldMkLst>
          <pc:docMk/>
          <pc:sldMk cId="1004392725" sldId="551"/>
        </pc:sldMkLst>
        <pc:spChg chg="mod">
          <ac:chgData name="Бакытгуль Хусман" userId="4158525cfcc23070" providerId="LiveId" clId="{908DE389-064B-4227-8FA4-395327C46A7E}" dt="2024-02-07T17:35:45.646" v="421" actId="255"/>
          <ac:spMkLst>
            <pc:docMk/>
            <pc:sldMk cId="1004392725" sldId="551"/>
            <ac:spMk id="20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45.646" v="421" actId="255"/>
          <ac:spMkLst>
            <pc:docMk/>
            <pc:sldMk cId="1004392725" sldId="551"/>
            <ac:spMk id="21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45.646" v="421" actId="255"/>
          <ac:spMkLst>
            <pc:docMk/>
            <pc:sldMk cId="1004392725" sldId="551"/>
            <ac:spMk id="2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5:45.646" v="421" actId="255"/>
          <ac:spMkLst>
            <pc:docMk/>
            <pc:sldMk cId="1004392725" sldId="551"/>
            <ac:spMk id="23" creationId="{00000000-0000-0000-0000-000000000000}"/>
          </ac:spMkLst>
        </pc:spChg>
      </pc:sldChg>
      <pc:sldChg chg="modSp del mod">
        <pc:chgData name="Бакытгуль Хусман" userId="4158525cfcc23070" providerId="LiveId" clId="{908DE389-064B-4227-8FA4-395327C46A7E}" dt="2024-02-05T05:45:00.508" v="109" actId="47"/>
        <pc:sldMkLst>
          <pc:docMk/>
          <pc:sldMk cId="1198318008" sldId="557"/>
        </pc:sldMkLst>
        <pc:spChg chg="mod">
          <ac:chgData name="Бакытгуль Хусман" userId="4158525cfcc23070" providerId="LiveId" clId="{908DE389-064B-4227-8FA4-395327C46A7E}" dt="2024-02-03T16:23:30.150" v="4" actId="1076"/>
          <ac:spMkLst>
            <pc:docMk/>
            <pc:sldMk cId="1198318008" sldId="557"/>
            <ac:spMk id="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3T16:34:28.166" v="45" actId="1076"/>
          <ac:spMkLst>
            <pc:docMk/>
            <pc:sldMk cId="1198318008" sldId="557"/>
            <ac:spMk id="38" creationId="{00000000-0000-0000-0000-000000000000}"/>
          </ac:spMkLst>
        </pc:spChg>
        <pc:cxnChg chg="mod">
          <ac:chgData name="Бакытгуль Хусман" userId="4158525cfcc23070" providerId="LiveId" clId="{908DE389-064B-4227-8FA4-395327C46A7E}" dt="2024-02-03T16:23:30.150" v="4" actId="1076"/>
          <ac:cxnSpMkLst>
            <pc:docMk/>
            <pc:sldMk cId="1198318008" sldId="557"/>
            <ac:cxnSpMk id="20" creationId="{00000000-0000-0000-0000-000000000000}"/>
          </ac:cxnSpMkLst>
        </pc:cxnChg>
      </pc:sldChg>
      <pc:sldChg chg="modSp mod ord">
        <pc:chgData name="Бакытгуль Хусман" userId="4158525cfcc23070" providerId="LiveId" clId="{908DE389-064B-4227-8FA4-395327C46A7E}" dt="2024-02-07T17:33:56.155" v="408" actId="255"/>
        <pc:sldMkLst>
          <pc:docMk/>
          <pc:sldMk cId="938623134" sldId="562"/>
        </pc:sldMkLst>
        <pc:spChg chg="mod">
          <ac:chgData name="Бакытгуль Хусман" userId="4158525cfcc23070" providerId="LiveId" clId="{908DE389-064B-4227-8FA4-395327C46A7E}" dt="2024-02-07T17:33:45.081" v="405" actId="255"/>
          <ac:spMkLst>
            <pc:docMk/>
            <pc:sldMk cId="938623134" sldId="562"/>
            <ac:spMk id="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3:56.155" v="408" actId="255"/>
          <ac:spMkLst>
            <pc:docMk/>
            <pc:sldMk cId="938623134" sldId="562"/>
            <ac:spMk id="1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3:52.608" v="407" actId="255"/>
          <ac:spMkLst>
            <pc:docMk/>
            <pc:sldMk cId="938623134" sldId="562"/>
            <ac:spMk id="17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3:48.433" v="406" actId="255"/>
          <ac:spMkLst>
            <pc:docMk/>
            <pc:sldMk cId="938623134" sldId="562"/>
            <ac:spMk id="18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3:21.823" v="402" actId="255"/>
          <ac:spMkLst>
            <pc:docMk/>
            <pc:sldMk cId="938623134" sldId="562"/>
            <ac:spMk id="1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3:17.224" v="401" actId="122"/>
          <ac:spMkLst>
            <pc:docMk/>
            <pc:sldMk cId="938623134" sldId="562"/>
            <ac:spMk id="22536" creationId="{00000000-0000-0000-0000-000000000000}"/>
          </ac:spMkLst>
        </pc:spChg>
      </pc:sldChg>
      <pc:sldChg chg="modSp mod">
        <pc:chgData name="Бакытгуль Хусман" userId="4158525cfcc23070" providerId="LiveId" clId="{908DE389-064B-4227-8FA4-395327C46A7E}" dt="2024-02-07T17:46:08.785" v="578" actId="208"/>
        <pc:sldMkLst>
          <pc:docMk/>
          <pc:sldMk cId="3736858778" sldId="563"/>
        </pc:sldMkLst>
        <pc:spChg chg="mod">
          <ac:chgData name="Бакытгуль Хусман" userId="4158525cfcc23070" providerId="LiveId" clId="{908DE389-064B-4227-8FA4-395327C46A7E}" dt="2024-02-07T17:46:08.785" v="578" actId="208"/>
          <ac:spMkLst>
            <pc:docMk/>
            <pc:sldMk cId="3736858778" sldId="563"/>
            <ac:spMk id="14" creationId="{00000000-0000-0000-0000-000000000000}"/>
          </ac:spMkLst>
        </pc:spChg>
      </pc:sldChg>
      <pc:sldChg chg="modSp mod">
        <pc:chgData name="Бакытгуль Хусман" userId="4158525cfcc23070" providerId="LiveId" clId="{908DE389-064B-4227-8FA4-395327C46A7E}" dt="2024-02-07T17:45:39.276" v="576" actId="208"/>
        <pc:sldMkLst>
          <pc:docMk/>
          <pc:sldMk cId="2066970487" sldId="564"/>
        </pc:sldMkLst>
        <pc:spChg chg="mod">
          <ac:chgData name="Бакытгуль Хусман" userId="4158525cfcc23070" providerId="LiveId" clId="{908DE389-064B-4227-8FA4-395327C46A7E}" dt="2024-02-07T17:36:00.222" v="422" actId="255"/>
          <ac:spMkLst>
            <pc:docMk/>
            <pc:sldMk cId="2066970487" sldId="564"/>
            <ac:spMk id="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6:00.222" v="422" actId="255"/>
          <ac:spMkLst>
            <pc:docMk/>
            <pc:sldMk cId="2066970487" sldId="564"/>
            <ac:spMk id="1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6:00.222" v="422" actId="255"/>
          <ac:spMkLst>
            <pc:docMk/>
            <pc:sldMk cId="2066970487" sldId="564"/>
            <ac:spMk id="17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6:00.222" v="422" actId="255"/>
          <ac:spMkLst>
            <pc:docMk/>
            <pc:sldMk cId="2066970487" sldId="564"/>
            <ac:spMk id="18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6:00.222" v="422" actId="255"/>
          <ac:spMkLst>
            <pc:docMk/>
            <pc:sldMk cId="2066970487" sldId="564"/>
            <ac:spMk id="1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5:39.276" v="576" actId="208"/>
          <ac:spMkLst>
            <pc:docMk/>
            <pc:sldMk cId="2066970487" sldId="564"/>
            <ac:spMk id="20" creationId="{00000000-0000-0000-0000-000000000000}"/>
          </ac:spMkLst>
        </pc:spChg>
      </pc:sldChg>
      <pc:sldChg chg="del">
        <pc:chgData name="Бакытгуль Хусман" userId="4158525cfcc23070" providerId="LiveId" clId="{908DE389-064B-4227-8FA4-395327C46A7E}" dt="2024-02-06T09:00:07.014" v="229" actId="47"/>
        <pc:sldMkLst>
          <pc:docMk/>
          <pc:sldMk cId="2151666611" sldId="565"/>
        </pc:sldMkLst>
      </pc:sldChg>
      <pc:sldChg chg="del">
        <pc:chgData name="Бакытгуль Хусман" userId="4158525cfcc23070" providerId="LiveId" clId="{908DE389-064B-4227-8FA4-395327C46A7E}" dt="2024-02-06T09:00:13.062" v="230" actId="47"/>
        <pc:sldMkLst>
          <pc:docMk/>
          <pc:sldMk cId="3253638550" sldId="566"/>
        </pc:sldMkLst>
      </pc:sldChg>
      <pc:sldChg chg="del">
        <pc:chgData name="Бакытгуль Хусман" userId="4158525cfcc23070" providerId="LiveId" clId="{908DE389-064B-4227-8FA4-395327C46A7E}" dt="2024-02-06T09:00:19.130" v="231" actId="47"/>
        <pc:sldMkLst>
          <pc:docMk/>
          <pc:sldMk cId="4172965297" sldId="567"/>
        </pc:sldMkLst>
      </pc:sldChg>
      <pc:sldChg chg="del">
        <pc:chgData name="Бакытгуль Хусман" userId="4158525cfcc23070" providerId="LiveId" clId="{908DE389-064B-4227-8FA4-395327C46A7E}" dt="2024-02-03T17:57:55.560" v="102" actId="47"/>
        <pc:sldMkLst>
          <pc:docMk/>
          <pc:sldMk cId="1748814296" sldId="569"/>
        </pc:sldMkLst>
      </pc:sldChg>
      <pc:sldChg chg="modSp del mod ord">
        <pc:chgData name="Бакытгуль Хусман" userId="4158525cfcc23070" providerId="LiveId" clId="{908DE389-064B-4227-8FA4-395327C46A7E}" dt="2024-02-06T08:40:36.455" v="220" actId="47"/>
        <pc:sldMkLst>
          <pc:docMk/>
          <pc:sldMk cId="2119100049" sldId="570"/>
        </pc:sldMkLst>
        <pc:spChg chg="mod">
          <ac:chgData name="Бакытгуль Хусман" userId="4158525cfcc23070" providerId="LiveId" clId="{908DE389-064B-4227-8FA4-395327C46A7E}" dt="2024-02-03T16:44:45.190" v="69" actId="1076"/>
          <ac:spMkLst>
            <pc:docMk/>
            <pc:sldMk cId="2119100049" sldId="570"/>
            <ac:spMk id="3" creationId="{00000000-0000-0000-0000-000000000000}"/>
          </ac:spMkLst>
        </pc:spChg>
      </pc:sldChg>
      <pc:sldChg chg="modSp mod ord">
        <pc:chgData name="Бакытгуль Хусман" userId="4158525cfcc23070" providerId="LiveId" clId="{908DE389-064B-4227-8FA4-395327C46A7E}" dt="2024-02-07T17:37:59.310" v="452" actId="1076"/>
        <pc:sldMkLst>
          <pc:docMk/>
          <pc:sldMk cId="3747705" sldId="571"/>
        </pc:sldMkLst>
        <pc:spChg chg="mod">
          <ac:chgData name="Бакытгуль Хусман" userId="4158525cfcc23070" providerId="LiveId" clId="{908DE389-064B-4227-8FA4-395327C46A7E}" dt="2024-02-07T17:36:58.088" v="438" actId="207"/>
          <ac:spMkLst>
            <pc:docMk/>
            <pc:sldMk cId="3747705" sldId="571"/>
            <ac:spMk id="3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12.741" v="440" actId="207"/>
          <ac:spMkLst>
            <pc:docMk/>
            <pc:sldMk cId="3747705" sldId="571"/>
            <ac:spMk id="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56.197" v="451"/>
          <ac:spMkLst>
            <pc:docMk/>
            <pc:sldMk cId="3747705" sldId="571"/>
            <ac:spMk id="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59.310" v="452" actId="1076"/>
          <ac:spMkLst>
            <pc:docMk/>
            <pc:sldMk cId="3747705" sldId="571"/>
            <ac:spMk id="8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24.971" v="443" actId="1076"/>
          <ac:spMkLst>
            <pc:docMk/>
            <pc:sldMk cId="3747705" sldId="571"/>
            <ac:spMk id="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21.310" v="442" actId="1076"/>
          <ac:spMkLst>
            <pc:docMk/>
            <pc:sldMk cId="3747705" sldId="571"/>
            <ac:spMk id="2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27.973" v="444" actId="1076"/>
          <ac:spMkLst>
            <pc:docMk/>
            <pc:sldMk cId="3747705" sldId="571"/>
            <ac:spMk id="2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42.789" v="446" actId="20577"/>
          <ac:spMkLst>
            <pc:docMk/>
            <pc:sldMk cId="3747705" sldId="571"/>
            <ac:spMk id="2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7:46.036" v="447" actId="1076"/>
          <ac:spMkLst>
            <pc:docMk/>
            <pc:sldMk cId="3747705" sldId="571"/>
            <ac:spMk id="27" creationId="{00000000-0000-0000-0000-000000000000}"/>
          </ac:spMkLst>
        </pc:spChg>
      </pc:sldChg>
      <pc:sldChg chg="addSp delSp modSp mod">
        <pc:chgData name="Бакытгуль Хусман" userId="4158525cfcc23070" providerId="LiveId" clId="{908DE389-064B-4227-8FA4-395327C46A7E}" dt="2024-02-07T17:45:21.325" v="573" actId="113"/>
        <pc:sldMkLst>
          <pc:docMk/>
          <pc:sldMk cId="1505729353" sldId="572"/>
        </pc:sldMkLst>
        <pc:spChg chg="add del mod">
          <ac:chgData name="Бакытгуль Хусман" userId="4158525cfcc23070" providerId="LiveId" clId="{908DE389-064B-4227-8FA4-395327C46A7E}" dt="2024-02-07T17:45:21.325" v="573" actId="113"/>
          <ac:spMkLst>
            <pc:docMk/>
            <pc:sldMk cId="1505729353" sldId="572"/>
            <ac:spMk id="3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9:15.661" v="473" actId="1076"/>
          <ac:spMkLst>
            <pc:docMk/>
            <pc:sldMk cId="1505729353" sldId="572"/>
            <ac:spMk id="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9:21.145" v="475" actId="113"/>
          <ac:spMkLst>
            <pc:docMk/>
            <pc:sldMk cId="1505729353" sldId="572"/>
            <ac:spMk id="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9:29.229" v="478" actId="207"/>
          <ac:spMkLst>
            <pc:docMk/>
            <pc:sldMk cId="1505729353" sldId="572"/>
            <ac:spMk id="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7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1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19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9:56.549" v="485" actId="1076"/>
          <ac:spMkLst>
            <pc:docMk/>
            <pc:sldMk cId="1505729353" sldId="572"/>
            <ac:spMk id="21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2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23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2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2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38:48.655" v="462" actId="2711"/>
          <ac:spMkLst>
            <pc:docMk/>
            <pc:sldMk cId="1505729353" sldId="572"/>
            <ac:spMk id="26" creationId="{00000000-0000-0000-0000-000000000000}"/>
          </ac:spMkLst>
        </pc:spChg>
      </pc:sldChg>
      <pc:sldChg chg="modSp mod ord">
        <pc:chgData name="Бакытгуль Хусман" userId="4158525cfcc23070" providerId="LiveId" clId="{908DE389-064B-4227-8FA4-395327C46A7E}" dt="2024-02-07T17:42:22.471" v="527" actId="20577"/>
        <pc:sldMkLst>
          <pc:docMk/>
          <pc:sldMk cId="3150554378" sldId="573"/>
        </pc:sldMkLst>
        <pc:spChg chg="mod">
          <ac:chgData name="Бакытгуль Хусман" userId="4158525cfcc23070" providerId="LiveId" clId="{908DE389-064B-4227-8FA4-395327C46A7E}" dt="2024-02-07T17:42:22.471" v="527" actId="20577"/>
          <ac:spMkLst>
            <pc:docMk/>
            <pc:sldMk cId="3150554378" sldId="573"/>
            <ac:spMk id="3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2:20.662" v="526" actId="1076"/>
          <ac:spMkLst>
            <pc:docMk/>
            <pc:sldMk cId="3150554378" sldId="573"/>
            <ac:spMk id="4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46.050" v="516" actId="207"/>
          <ac:spMkLst>
            <pc:docMk/>
            <pc:sldMk cId="3150554378" sldId="573"/>
            <ac:spMk id="5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2:05.300" v="523" actId="113"/>
          <ac:spMkLst>
            <pc:docMk/>
            <pc:sldMk cId="3150554378" sldId="573"/>
            <ac:spMk id="6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09.593" v="500" actId="208"/>
          <ac:spMkLst>
            <pc:docMk/>
            <pc:sldMk cId="3150554378" sldId="573"/>
            <ac:spMk id="7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09.593" v="500" actId="208"/>
          <ac:spMkLst>
            <pc:docMk/>
            <pc:sldMk cId="3150554378" sldId="573"/>
            <ac:spMk id="18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09.593" v="500" actId="208"/>
          <ac:spMkLst>
            <pc:docMk/>
            <pc:sldMk cId="3150554378" sldId="573"/>
            <ac:spMk id="20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09.593" v="500" actId="208"/>
          <ac:spMkLst>
            <pc:docMk/>
            <pc:sldMk cId="3150554378" sldId="573"/>
            <ac:spMk id="21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09.593" v="500" actId="208"/>
          <ac:spMkLst>
            <pc:docMk/>
            <pc:sldMk cId="3150554378" sldId="573"/>
            <ac:spMk id="22" creationId="{00000000-0000-0000-0000-000000000000}"/>
          </ac:spMkLst>
        </pc:spChg>
        <pc:spChg chg="mod">
          <ac:chgData name="Бакытгуль Хусман" userId="4158525cfcc23070" providerId="LiveId" clId="{908DE389-064B-4227-8FA4-395327C46A7E}" dt="2024-02-07T17:41:09.593" v="500" actId="208"/>
          <ac:spMkLst>
            <pc:docMk/>
            <pc:sldMk cId="3150554378" sldId="573"/>
            <ac:spMk id="23" creationId="{00000000-0000-0000-0000-000000000000}"/>
          </ac:spMkLst>
        </pc:spChg>
      </pc:sldChg>
      <pc:sldChg chg="addSp delSp modSp mod">
        <pc:chgData name="Бакытгуль Хусман" userId="4158525cfcc23070" providerId="LiveId" clId="{908DE389-064B-4227-8FA4-395327C46A7E}" dt="2024-02-07T17:45:12.052" v="572" actId="14100"/>
        <pc:sldMkLst>
          <pc:docMk/>
          <pc:sldMk cId="1758772401" sldId="574"/>
        </pc:sldMkLst>
        <pc:spChg chg="mod">
          <ac:chgData name="Бакытгуль Хусман" userId="4158525cfcc23070" providerId="LiveId" clId="{908DE389-064B-4227-8FA4-395327C46A7E}" dt="2024-02-07T17:44:57.369" v="565" actId="1076"/>
          <ac:spMkLst>
            <pc:docMk/>
            <pc:sldMk cId="1758772401" sldId="574"/>
            <ac:spMk id="3" creationId="{A6CDF177-3590-F92B-E9B3-A3C2F094491F}"/>
          </ac:spMkLst>
        </pc:spChg>
        <pc:spChg chg="add mod">
          <ac:chgData name="Бакытгуль Хусман" userId="4158525cfcc23070" providerId="LiveId" clId="{908DE389-064B-4227-8FA4-395327C46A7E}" dt="2024-02-07T17:45:00.553" v="567" actId="1076"/>
          <ac:spMkLst>
            <pc:docMk/>
            <pc:sldMk cId="1758772401" sldId="574"/>
            <ac:spMk id="4" creationId="{7F79EE7A-B388-53D1-ACD9-35F88E5048CD}"/>
          </ac:spMkLst>
        </pc:spChg>
        <pc:picChg chg="add del mod">
          <ac:chgData name="Бакытгуль Хусман" userId="4158525cfcc23070" providerId="LiveId" clId="{908DE389-064B-4227-8FA4-395327C46A7E}" dt="2024-02-07T17:44:48.849" v="561" actId="21"/>
          <ac:picMkLst>
            <pc:docMk/>
            <pc:sldMk cId="1758772401" sldId="574"/>
            <ac:picMk id="2" creationId="{118C0ED9-994A-955A-1058-EFE3152DFB70}"/>
          </ac:picMkLst>
        </pc:picChg>
        <pc:picChg chg="add mod">
          <ac:chgData name="Бакытгуль Хусман" userId="4158525cfcc23070" providerId="LiveId" clId="{908DE389-064B-4227-8FA4-395327C46A7E}" dt="2024-02-07T17:45:12.052" v="572" actId="14100"/>
          <ac:picMkLst>
            <pc:docMk/>
            <pc:sldMk cId="1758772401" sldId="574"/>
            <ac:picMk id="5" creationId="{BC36DBA1-4D85-DA15-FEF5-FC4F6FDB9097}"/>
          </ac:picMkLst>
        </pc:picChg>
      </pc:sldChg>
      <pc:sldChg chg="addSp delSp modSp new del mod">
        <pc:chgData name="Бакытгуль Хусман" userId="4158525cfcc23070" providerId="LiveId" clId="{908DE389-064B-4227-8FA4-395327C46A7E}" dt="2024-02-06T09:46:41.743" v="262" actId="47"/>
        <pc:sldMkLst>
          <pc:docMk/>
          <pc:sldMk cId="940745327" sldId="575"/>
        </pc:sldMkLst>
        <pc:spChg chg="del">
          <ac:chgData name="Бакытгуль Хусман" userId="4158525cfcc23070" providerId="LiveId" clId="{908DE389-064B-4227-8FA4-395327C46A7E}" dt="2024-02-03T16:23:19.318" v="2" actId="21"/>
          <ac:spMkLst>
            <pc:docMk/>
            <pc:sldMk cId="940745327" sldId="575"/>
            <ac:spMk id="2" creationId="{67AC5AB4-39FA-AD63-A62D-4792F7634268}"/>
          </ac:spMkLst>
        </pc:spChg>
        <pc:graphicFrameChg chg="add del mod modGraphic">
          <ac:chgData name="Бакытгуль Хусман" userId="4158525cfcc23070" providerId="LiveId" clId="{908DE389-064B-4227-8FA4-395327C46A7E}" dt="2024-02-03T16:27:49.729" v="25" actId="21"/>
          <ac:graphicFrameMkLst>
            <pc:docMk/>
            <pc:sldMk cId="940745327" sldId="575"/>
            <ac:graphicFrameMk id="3" creationId="{A0CB40D3-62AB-EB2F-2706-E1F13DD735A8}"/>
          </ac:graphicFrameMkLst>
        </pc:graphicFrameChg>
        <pc:graphicFrameChg chg="add mod modGraphic">
          <ac:chgData name="Бакытгуль Хусман" userId="4158525cfcc23070" providerId="LiveId" clId="{908DE389-064B-4227-8FA4-395327C46A7E}" dt="2024-02-03T16:39:56.928" v="61" actId="14100"/>
          <ac:graphicFrameMkLst>
            <pc:docMk/>
            <pc:sldMk cId="940745327" sldId="575"/>
            <ac:graphicFrameMk id="4" creationId="{0C8CC826-534F-A6A3-24AE-BFE65DECFA4A}"/>
          </ac:graphicFrameMkLst>
        </pc:graphicFrameChg>
      </pc:sldChg>
      <pc:sldChg chg="addSp delSp modSp new mod ord">
        <pc:chgData name="Бакытгуль Хусман" userId="4158525cfcc23070" providerId="LiveId" clId="{908DE389-064B-4227-8FA4-395327C46A7E}" dt="2024-02-07T17:45:55.222" v="577" actId="208"/>
        <pc:sldMkLst>
          <pc:docMk/>
          <pc:sldMk cId="1443243643" sldId="576"/>
        </pc:sldMkLst>
        <pc:spChg chg="del">
          <ac:chgData name="Бакытгуль Хусман" userId="4158525cfcc23070" providerId="LiveId" clId="{908DE389-064B-4227-8FA4-395327C46A7E}" dt="2024-02-03T16:41:37.238" v="65" actId="21"/>
          <ac:spMkLst>
            <pc:docMk/>
            <pc:sldMk cId="1443243643" sldId="576"/>
            <ac:spMk id="2" creationId="{9CBF4512-4DB1-EDDD-5400-E6BA76BFC268}"/>
          </ac:spMkLst>
        </pc:spChg>
        <pc:spChg chg="add del mod">
          <ac:chgData name="Бакытгуль Хусман" userId="4158525cfcc23070" providerId="LiveId" clId="{908DE389-064B-4227-8FA4-395327C46A7E}" dt="2024-02-03T16:45:39.098" v="72" actId="21"/>
          <ac:spMkLst>
            <pc:docMk/>
            <pc:sldMk cId="1443243643" sldId="576"/>
            <ac:spMk id="3" creationId="{5D0327AE-4F14-F9C8-A355-04512E333CB6}"/>
          </ac:spMkLst>
        </pc:spChg>
        <pc:spChg chg="add del mod">
          <ac:chgData name="Бакытгуль Хусман" userId="4158525cfcc23070" providerId="LiveId" clId="{908DE389-064B-4227-8FA4-395327C46A7E}" dt="2024-02-03T16:45:32.148" v="71" actId="21"/>
          <ac:spMkLst>
            <pc:docMk/>
            <pc:sldMk cId="1443243643" sldId="576"/>
            <ac:spMk id="4" creationId="{1F34F2DE-94A3-6FFA-5360-4176B6293320}"/>
          </ac:spMkLst>
        </pc:spChg>
        <pc:graphicFrameChg chg="add mod modGraphic">
          <ac:chgData name="Бакытгуль Хусман" userId="4158525cfcc23070" providerId="LiveId" clId="{908DE389-064B-4227-8FA4-395327C46A7E}" dt="2024-02-07T17:45:55.222" v="577" actId="208"/>
          <ac:graphicFrameMkLst>
            <pc:docMk/>
            <pc:sldMk cId="1443243643" sldId="576"/>
            <ac:graphicFrameMk id="5" creationId="{2F496627-2060-45B8-C3C2-8C806AA307D9}"/>
          </ac:graphicFrameMkLst>
        </pc:graphicFrameChg>
      </pc:sldChg>
      <pc:sldChg chg="modSp new del mod">
        <pc:chgData name="Бакытгуль Хусман" userId="4158525cfcc23070" providerId="LiveId" clId="{908DE389-064B-4227-8FA4-395327C46A7E}" dt="2024-02-03T17:58:00.824" v="104" actId="47"/>
        <pc:sldMkLst>
          <pc:docMk/>
          <pc:sldMk cId="101978517" sldId="577"/>
        </pc:sldMkLst>
        <pc:spChg chg="mod">
          <ac:chgData name="Бакытгуль Хусман" userId="4158525cfcc23070" providerId="LiveId" clId="{908DE389-064B-4227-8FA4-395327C46A7E}" dt="2024-02-03T17:57:34.392" v="96"/>
          <ac:spMkLst>
            <pc:docMk/>
            <pc:sldMk cId="101978517" sldId="577"/>
            <ac:spMk id="2" creationId="{6F146A36-AAAD-82D7-EF78-20BCA76792B9}"/>
          </ac:spMkLst>
        </pc:spChg>
      </pc:sldChg>
      <pc:sldChg chg="add del">
        <pc:chgData name="Бакытгуль Хусман" userId="4158525cfcc23070" providerId="LiveId" clId="{908DE389-064B-4227-8FA4-395327C46A7E}" dt="2024-02-03T16:41:29.434" v="64" actId="2696"/>
        <pc:sldMkLst>
          <pc:docMk/>
          <pc:sldMk cId="3966257103" sldId="577"/>
        </pc:sldMkLst>
      </pc:sldChg>
      <pc:sldChg chg="new del">
        <pc:chgData name="Бакытгуль Хусман" userId="4158525cfcc23070" providerId="LiveId" clId="{908DE389-064B-4227-8FA4-395327C46A7E}" dt="2024-02-03T17:57:58.778" v="103" actId="47"/>
        <pc:sldMkLst>
          <pc:docMk/>
          <pc:sldMk cId="2394439091" sldId="578"/>
        </pc:sldMkLst>
      </pc:sldChg>
      <pc:sldChg chg="new del">
        <pc:chgData name="Бакытгуль Хусман" userId="4158525cfcc23070" providerId="LiveId" clId="{908DE389-064B-4227-8FA4-395327C46A7E}" dt="2024-02-03T17:58:03.027" v="105" actId="47"/>
        <pc:sldMkLst>
          <pc:docMk/>
          <pc:sldMk cId="2389553906" sldId="579"/>
        </pc:sldMkLst>
      </pc:sldChg>
      <pc:sldChg chg="addSp new del mod">
        <pc:chgData name="Бакытгуль Хусман" userId="4158525cfcc23070" providerId="LiveId" clId="{908DE389-064B-4227-8FA4-395327C46A7E}" dt="2024-02-06T10:02:00.980" v="323" actId="47"/>
        <pc:sldMkLst>
          <pc:docMk/>
          <pc:sldMk cId="404596959" sldId="580"/>
        </pc:sldMkLst>
        <pc:spChg chg="add">
          <ac:chgData name="Бакытгуль Хусман" userId="4158525cfcc23070" providerId="LiveId" clId="{908DE389-064B-4227-8FA4-395327C46A7E}" dt="2024-02-03T17:58:07.260" v="106" actId="22"/>
          <ac:spMkLst>
            <pc:docMk/>
            <pc:sldMk cId="404596959" sldId="580"/>
            <ac:spMk id="4" creationId="{E8B9A15E-1E70-7524-A93C-6D93CBAF28A2}"/>
          </ac:spMkLst>
        </pc:spChg>
      </pc:sldChg>
      <pc:sldChg chg="addSp new del mod ord">
        <pc:chgData name="Бакытгуль Хусман" userId="4158525cfcc23070" providerId="LiveId" clId="{908DE389-064B-4227-8FA4-395327C46A7E}" dt="2024-02-06T10:04:38.233" v="324" actId="2696"/>
        <pc:sldMkLst>
          <pc:docMk/>
          <pc:sldMk cId="1643881711" sldId="581"/>
        </pc:sldMkLst>
        <pc:spChg chg="add">
          <ac:chgData name="Бакытгуль Хусман" userId="4158525cfcc23070" providerId="LiveId" clId="{908DE389-064B-4227-8FA4-395327C46A7E}" dt="2024-02-03T18:10:58.111" v="108" actId="22"/>
          <ac:spMkLst>
            <pc:docMk/>
            <pc:sldMk cId="1643881711" sldId="581"/>
            <ac:spMk id="4" creationId="{75B06EAA-FDAE-EBA6-564A-6E0C6898BB01}"/>
          </ac:spMkLst>
        </pc:spChg>
      </pc:sldChg>
      <pc:sldChg chg="new del">
        <pc:chgData name="Бакытгуль Хусман" userId="4158525cfcc23070" providerId="LiveId" clId="{908DE389-064B-4227-8FA4-395327C46A7E}" dt="2024-02-03T17:57:51.405" v="101" actId="47"/>
        <pc:sldMkLst>
          <pc:docMk/>
          <pc:sldMk cId="2703210823" sldId="581"/>
        </pc:sldMkLst>
      </pc:sldChg>
      <pc:sldMasterChg chg="delSldLayout">
        <pc:chgData name="Бакытгуль Хусман" userId="4158525cfcc23070" providerId="LiveId" clId="{908DE389-064B-4227-8FA4-395327C46A7E}" dt="2024-02-07T17:42:55.295" v="534" actId="2696"/>
        <pc:sldMasterMkLst>
          <pc:docMk/>
          <pc:sldMasterMk cId="4253752376" sldId="2147483648"/>
        </pc:sldMasterMkLst>
        <pc:sldLayoutChg chg="del">
          <pc:chgData name="Бакытгуль Хусман" userId="4158525cfcc23070" providerId="LiveId" clId="{908DE389-064B-4227-8FA4-395327C46A7E}" dt="2024-02-07T17:42:55.295" v="534" actId="2696"/>
          <pc:sldLayoutMkLst>
            <pc:docMk/>
            <pc:sldMasterMk cId="4253752376" sldId="2147483648"/>
            <pc:sldLayoutMk cId="1680038079" sldId="2147483663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image" Target="../media/image30.png"/><Relationship Id="rId4" Type="http://schemas.openxmlformats.org/officeDocument/2006/relationships/image" Target="../media/image6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25AB7-EAB3-43D2-B050-B6E1F992A1C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AF9179-A2BE-49EC-A01F-C20675DE247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kk-KZ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Тригонометриялық функциялардың туындысы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83B3BAE-E473-4928-8E82-E5E16183C188}" type="parTrans" cxnId="{C3E7F49C-2E04-4BDA-9242-EFCB88C1EB12}">
      <dgm:prSet/>
      <dgm:spPr/>
      <dgm:t>
        <a:bodyPr/>
        <a:lstStyle/>
        <a:p>
          <a:endParaRPr lang="ru-RU"/>
        </a:p>
      </dgm:t>
    </dgm:pt>
    <dgm:pt modelId="{4856B974-BD0E-4A0F-9ACC-1A06701BC0BB}" type="sibTrans" cxnId="{C3E7F49C-2E04-4BDA-9242-EFCB88C1EB12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5ECE4ED-444E-494A-93D5-609C307D4E9D}">
          <dgm:prSet phldrT="[Текст]"/>
          <dgm:spPr>
            <a:noFill/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𝐬𝐢𝐧𝐱</m:t>
                            </m:r>
                          </m:e>
                        </m:d>
                      </m:e>
                      <m:sup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𝐜𝐨𝐬𝐱</m:t>
                    </m:r>
                  </m:oMath>
                </m:oMathPara>
              </a14:m>
              <a:endParaRPr lang="ru-RU" b="1" i="0" dirty="0">
                <a:solidFill>
                  <a:schemeClr val="accent1">
                    <a:lumMod val="50000"/>
                  </a:schemeClr>
                </a:solidFill>
              </a:endParaRPr>
            </a:p>
          </dgm:t>
        </dgm:pt>
      </mc:Choice>
      <mc:Fallback xmlns="">
        <dgm:pt modelId="{75ECE4ED-444E-494A-93D5-609C307D4E9D}">
          <dgm:prSet phldrT="[Текст]"/>
          <dgm:spPr>
            <a:noFill/>
          </dgm:spPr>
          <dgm:t>
            <a:bodyPr/>
            <a:lstStyle/>
            <a:p>
              <a:pPr/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(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𝐬𝐢𝐧𝐱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)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^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′=𝐜𝐨𝐬𝐱</a:t>
              </a:r>
              <a:endParaRPr lang="ru-RU" b="1" i="0" dirty="0">
                <a:solidFill>
                  <a:schemeClr val="accent1">
                    <a:lumMod val="50000"/>
                  </a:schemeClr>
                </a:solidFill>
              </a:endParaRPr>
            </a:p>
          </dgm:t>
        </dgm:pt>
      </mc:Fallback>
    </mc:AlternateContent>
    <dgm:pt modelId="{26CD9474-D0B7-4899-96A2-414FF23CCA13}" type="parTrans" cxnId="{C6CBF23E-9FD1-498A-8E9D-22A94AD8A388}">
      <dgm:prSet/>
      <dgm:spPr/>
      <dgm:t>
        <a:bodyPr/>
        <a:lstStyle/>
        <a:p>
          <a:endParaRPr lang="ru-RU"/>
        </a:p>
      </dgm:t>
    </dgm:pt>
    <dgm:pt modelId="{FFC6244D-142F-47B7-927F-5586972EB3B8}" type="sibTrans" cxnId="{C6CBF23E-9FD1-498A-8E9D-22A94AD8A388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E853D635-0E16-47CB-91B2-304D0DEEC785}">
          <dgm:prSet phldrT="[Текст]"/>
          <dgm:spPr>
            <a:noFill/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𝐜𝐨𝐬𝐱</m:t>
                            </m:r>
                          </m:e>
                        </m:d>
                      </m:e>
                      <m:sup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𝐬𝐢𝐧𝐱</m:t>
                    </m:r>
                  </m:oMath>
                </m:oMathPara>
              </a14:m>
              <a:endParaRPr lang="ru-RU" b="1" i="0" dirty="0">
                <a:solidFill>
                  <a:schemeClr val="accent1">
                    <a:lumMod val="50000"/>
                  </a:schemeClr>
                </a:solidFill>
              </a:endParaRPr>
            </a:p>
          </dgm:t>
        </dgm:pt>
      </mc:Choice>
      <mc:Fallback xmlns="">
        <dgm:pt modelId="{E853D635-0E16-47CB-91B2-304D0DEEC785}">
          <dgm:prSet phldrT="[Текст]"/>
          <dgm:spPr>
            <a:noFill/>
          </dgm:spPr>
          <dgm:t>
            <a:bodyPr/>
            <a:lstStyle/>
            <a:p>
              <a:pPr/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(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𝐜𝐨𝐬𝐱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)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^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′=−𝐬𝐢𝐧𝐱</a:t>
              </a:r>
              <a:endParaRPr lang="ru-RU" b="1" i="0" dirty="0">
                <a:solidFill>
                  <a:schemeClr val="accent1">
                    <a:lumMod val="50000"/>
                  </a:schemeClr>
                </a:solidFill>
              </a:endParaRPr>
            </a:p>
          </dgm:t>
        </dgm:pt>
      </mc:Fallback>
    </mc:AlternateContent>
    <dgm:pt modelId="{16E1E9D1-BD30-4C82-8FA6-F8523F721F4B}" type="parTrans" cxnId="{9E3AABC2-471A-458D-A005-969F34A5216F}">
      <dgm:prSet/>
      <dgm:spPr/>
      <dgm:t>
        <a:bodyPr/>
        <a:lstStyle/>
        <a:p>
          <a:endParaRPr lang="ru-RU"/>
        </a:p>
      </dgm:t>
    </dgm:pt>
    <dgm:pt modelId="{CAEF0C90-2662-491D-A45D-01F2F8D14A9D}" type="sibTrans" cxnId="{9E3AABC2-471A-458D-A005-969F34A5216F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D06CB02C-B718-4659-9FDA-79D7044C532A}">
          <dgm:prSet phldrT="[Текст]"/>
          <dgm:spPr>
            <a:noFill/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𝐭𝐠𝐱</m:t>
                            </m:r>
                          </m:e>
                        </m:d>
                      </m:e>
                      <m:sup>
                        <m:r>
                          <a:rPr lang="en-US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m:oMathPara>
              </a14:m>
              <a:endParaRPr lang="ru-RU" b="1" i="0" dirty="0"/>
            </a:p>
          </dgm:t>
        </dgm:pt>
      </mc:Choice>
      <mc:Fallback xmlns="">
        <dgm:pt modelId="{D06CB02C-B718-4659-9FDA-79D7044C532A}">
          <dgm:prSet phldrT="[Текст]"/>
          <dgm:spPr>
            <a:noFill/>
          </dgm:spPr>
          <dgm:t>
            <a:bodyPr/>
            <a:lstStyle/>
            <a:p>
              <a:pPr/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(</a:t>
              </a:r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𝐭𝐠𝐱</a:t>
              </a:r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)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^</a:t>
              </a:r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′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=𝟏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/(〖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𝐜𝐨𝐬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〗^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𝟐 𝐱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)</a:t>
              </a:r>
              <a:endParaRPr lang="ru-RU" b="1" i="0" dirty="0"/>
            </a:p>
          </dgm:t>
        </dgm:pt>
      </mc:Fallback>
    </mc:AlternateContent>
    <dgm:pt modelId="{444DDBCA-E9F9-4721-A540-AEC99873FD8C}" type="parTrans" cxnId="{49A329E2-DCC9-41E4-87B9-2ABA9C90583A}">
      <dgm:prSet/>
      <dgm:spPr/>
      <dgm:t>
        <a:bodyPr/>
        <a:lstStyle/>
        <a:p>
          <a:endParaRPr lang="ru-RU"/>
        </a:p>
      </dgm:t>
    </dgm:pt>
    <dgm:pt modelId="{4B8514B4-3D4C-4724-9CE9-121ED2F92B2C}" type="sibTrans" cxnId="{49A329E2-DCC9-41E4-87B9-2ABA9C90583A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F4A62CD-601A-4D97-8592-78C3AF1F9039}">
          <dgm:prSet phldrT="[Текст]"/>
          <dgm:spPr>
            <a:noFill/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US" b="1" i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𝐭𝐠𝐱</m:t>
                            </m:r>
                          </m:e>
                        </m:d>
                      </m:e>
                      <m:sup>
                        <m:r>
                          <a:rPr lang="en-US" b="1" i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m:oMathPara>
              </a14:m>
              <a:endParaRPr lang="ru-RU" b="1" i="0" dirty="0"/>
            </a:p>
          </dgm:t>
        </dgm:pt>
      </mc:Choice>
      <mc:Fallback xmlns="">
        <dgm:pt modelId="{FF4A62CD-601A-4D97-8592-78C3AF1F9039}">
          <dgm:prSet phldrT="[Текст]"/>
          <dgm:spPr>
            <a:noFill/>
          </dgm:spPr>
          <dgm:t>
            <a:bodyPr/>
            <a:lstStyle/>
            <a:p>
              <a:pPr/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(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𝐜</a:t>
              </a:r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𝐭𝐠𝐱</a:t>
              </a:r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)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^</a:t>
              </a:r>
              <a:r>
                <a:rPr lang="en-US" b="1" i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′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=</a:t>
              </a:r>
              <a:r>
                <a:rPr lang="kk-KZ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−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𝟏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/(〖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𝐬𝐢𝐧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〗^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rPr>
                <a:t>𝟐 𝐱</a:t>
              </a:r>
              <a:r>
                <a:rPr lang="en-US" b="1" i="0" smtClean="0">
                  <a:solidFill>
                    <a:schemeClr val="accent1">
                      <a:lumMod val="50000"/>
                    </a:schemeClr>
                  </a:solidFill>
                  <a:latin typeface="Cambria Math"/>
                </a:rPr>
                <a:t>)</a:t>
              </a:r>
              <a:endParaRPr lang="ru-RU" b="1" i="0" dirty="0"/>
            </a:p>
          </dgm:t>
        </dgm:pt>
      </mc:Fallback>
    </mc:AlternateContent>
    <dgm:pt modelId="{A1B3BF41-4536-4A35-9EF9-85358237C435}" type="parTrans" cxnId="{19A537C4-8329-496A-8753-87B67A587D12}">
      <dgm:prSet/>
      <dgm:spPr/>
      <dgm:t>
        <a:bodyPr/>
        <a:lstStyle/>
        <a:p>
          <a:endParaRPr lang="ru-RU"/>
        </a:p>
      </dgm:t>
    </dgm:pt>
    <dgm:pt modelId="{EA51F6AD-11B5-45CC-AED3-008C0A505525}" type="sibTrans" cxnId="{19A537C4-8329-496A-8753-87B67A587D12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A7AA001-330D-4155-9768-574F491BCAC8}">
          <dgm:prSet/>
          <dgm:spPr/>
          <dgm:t>
            <a:bodyPr/>
            <a:lstStyle/>
            <a:p>
              <a:endParaRPr lang="ru-RU"/>
            </a:p>
          </dgm:t>
        </dgm:pt>
      </mc:Choice>
      <mc:Fallback xmlns="">
        <dgm:pt modelId="{1A7AA001-330D-4155-9768-574F491BCAC8}">
          <dgm:prSet/>
          <dgm:spPr/>
          <dgm:t>
            <a:bodyPr/>
            <a:lstStyle/>
            <a:p>
              <a:r>
                <a:rPr lang="en-US" b="0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(𝑠𝑖𝑛𝑥)^′=𝑐𝑜𝑠𝑥</a:t>
              </a:r>
              <a:endParaRPr lang="ru-RU"/>
            </a:p>
          </dgm:t>
        </dgm:pt>
      </mc:Fallback>
    </mc:AlternateContent>
    <dgm:pt modelId="{19A9D4BE-939A-4B69-998F-10061DE51319}" type="parTrans" cxnId="{8A4495E4-1A6D-4409-BE35-065F67DF2962}">
      <dgm:prSet/>
      <dgm:spPr/>
      <dgm:t>
        <a:bodyPr/>
        <a:lstStyle/>
        <a:p>
          <a:endParaRPr lang="ru-RU"/>
        </a:p>
      </dgm:t>
    </dgm:pt>
    <dgm:pt modelId="{A33E4144-8CA7-4621-8DAF-D613340A727B}" type="sibTrans" cxnId="{8A4495E4-1A6D-4409-BE35-065F67DF2962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2758BAB-8658-4565-A058-025F9D80C3B4}">
          <dgm:prSet/>
          <dgm:spPr/>
          <dgm:t>
            <a:bodyPr/>
            <a:lstStyle/>
            <a:p>
              <a:endParaRPr lang="ru-RU"/>
            </a:p>
          </dgm:t>
        </dgm:pt>
      </mc:Choice>
      <mc:Fallback xmlns="">
        <dgm:pt modelId="{A2758BAB-8658-4565-A058-025F9D80C3B4}">
          <dgm:prSet/>
          <dgm:spPr/>
          <dgm:t>
            <a:bodyPr/>
            <a:lstStyle/>
            <a:p>
              <a:r>
                <a:rPr lang="en-US" b="0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(𝑐𝑜𝑠𝑥)^′=−𝑠𝑖𝑛𝑥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dgm:t>
        </dgm:pt>
      </mc:Fallback>
    </mc:AlternateContent>
    <dgm:pt modelId="{40FC48BF-8F13-4E42-BE04-741D82413E67}" type="parTrans" cxnId="{13485684-406F-4344-A7D9-583417A96106}">
      <dgm:prSet/>
      <dgm:spPr/>
      <dgm:t>
        <a:bodyPr/>
        <a:lstStyle/>
        <a:p>
          <a:endParaRPr lang="ru-RU"/>
        </a:p>
      </dgm:t>
    </dgm:pt>
    <dgm:pt modelId="{1E541D72-B9FD-4749-B769-061C62384A35}" type="sibTrans" cxnId="{13485684-406F-4344-A7D9-583417A96106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991A6D73-4B97-4B9E-AC75-77C9D47D37DD}">
          <dgm:prSet/>
          <dgm:spPr/>
          <dgm:t>
            <a:bodyPr/>
            <a:lstStyle/>
            <a:p>
              <a:endParaRPr lang="ru-RU"/>
            </a:p>
          </dgm:t>
        </dgm:pt>
      </mc:Choice>
      <mc:Fallback xmlns="">
        <dgm:pt modelId="{991A6D73-4B97-4B9E-AC75-77C9D47D37DD}">
          <dgm:prSet/>
          <dgm:spPr/>
          <dgm:t>
            <a:bodyPr/>
            <a:lstStyle/>
            <a:p>
              <a:r>
                <a:rPr lang="en-US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(</a:t>
              </a:r>
              <a:r>
                <a:rPr lang="en-US" b="0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𝑐</a:t>
              </a:r>
              <a:r>
                <a:rPr lang="en-US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𝑡𝑔𝑥)^′</a:t>
              </a:r>
              <a:r>
                <a:rPr lang="en-US" b="0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=</a:t>
              </a:r>
              <a:r>
                <a:rPr lang="kk-KZ" b="0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−</a:t>
              </a:r>
              <a:r>
                <a:rPr lang="en-US" b="0" i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</a:rPr>
                <a:t>1/(〖𝑠𝑖𝑛〗^2 𝑥)</a:t>
              </a:r>
              <a:endParaRPr lang="ru-RU"/>
            </a:p>
          </dgm:t>
        </dgm:pt>
      </mc:Fallback>
    </mc:AlternateContent>
    <dgm:pt modelId="{88949FCC-B068-4DC1-BDC6-E71BCD98D481}" type="parTrans" cxnId="{5C7DF72C-F6E9-4BDE-9FD9-0531F72CB95D}">
      <dgm:prSet/>
      <dgm:spPr/>
      <dgm:t>
        <a:bodyPr/>
        <a:lstStyle/>
        <a:p>
          <a:endParaRPr lang="ru-RU"/>
        </a:p>
      </dgm:t>
    </dgm:pt>
    <dgm:pt modelId="{E167CCA1-37CA-4F3B-9399-9634D1ED2A8B}" type="sibTrans" cxnId="{5C7DF72C-F6E9-4BDE-9FD9-0531F72CB95D}">
      <dgm:prSet/>
      <dgm:spPr/>
      <dgm:t>
        <a:bodyPr/>
        <a:lstStyle/>
        <a:p>
          <a:endParaRPr lang="ru-RU"/>
        </a:p>
      </dgm:t>
    </dgm:pt>
    <dgm:pt modelId="{623A28D1-3963-4475-B4A1-504AC4A408AB}" type="pres">
      <dgm:prSet presAssocID="{C2625AB7-EAB3-43D2-B050-B6E1F992A1C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BEAC7-4FC5-4B04-9C81-35F35E3BD25D}" type="pres">
      <dgm:prSet presAssocID="{C2625AB7-EAB3-43D2-B050-B6E1F992A1CC}" presName="matrix" presStyleCnt="0"/>
      <dgm:spPr/>
    </dgm:pt>
    <dgm:pt modelId="{413D1D73-B213-40EA-B905-B112651921BA}" type="pres">
      <dgm:prSet presAssocID="{C2625AB7-EAB3-43D2-B050-B6E1F992A1CC}" presName="tile1" presStyleLbl="node1" presStyleIdx="0" presStyleCnt="4"/>
      <dgm:spPr/>
      <dgm:t>
        <a:bodyPr/>
        <a:lstStyle/>
        <a:p>
          <a:endParaRPr lang="ru-RU"/>
        </a:p>
      </dgm:t>
    </dgm:pt>
    <dgm:pt modelId="{CBA96E70-97E2-4999-80BD-55BCFD9CC73E}" type="pres">
      <dgm:prSet presAssocID="{C2625AB7-EAB3-43D2-B050-B6E1F992A1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D426-42F7-4DF6-8AAA-2E7A21705B23}" type="pres">
      <dgm:prSet presAssocID="{C2625AB7-EAB3-43D2-B050-B6E1F992A1CC}" presName="tile2" presStyleLbl="node1" presStyleIdx="1" presStyleCnt="4"/>
      <dgm:spPr/>
      <dgm:t>
        <a:bodyPr/>
        <a:lstStyle/>
        <a:p>
          <a:endParaRPr lang="ru-RU"/>
        </a:p>
      </dgm:t>
    </dgm:pt>
    <dgm:pt modelId="{D27C57BC-6A3F-4432-BC46-2D8D848832FA}" type="pres">
      <dgm:prSet presAssocID="{C2625AB7-EAB3-43D2-B050-B6E1F992A1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902D1-E34A-4C52-8413-6955AC54C8C3}" type="pres">
      <dgm:prSet presAssocID="{C2625AB7-EAB3-43D2-B050-B6E1F992A1CC}" presName="tile3" presStyleLbl="node1" presStyleIdx="2" presStyleCnt="4"/>
      <dgm:spPr/>
      <dgm:t>
        <a:bodyPr/>
        <a:lstStyle/>
        <a:p>
          <a:endParaRPr lang="ru-RU"/>
        </a:p>
      </dgm:t>
    </dgm:pt>
    <dgm:pt modelId="{D0812162-CAB8-4B01-9330-D229336A335E}" type="pres">
      <dgm:prSet presAssocID="{C2625AB7-EAB3-43D2-B050-B6E1F992A1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6380-32B1-4151-85EF-8C6E638A1E45}" type="pres">
      <dgm:prSet presAssocID="{C2625AB7-EAB3-43D2-B050-B6E1F992A1CC}" presName="tile4" presStyleLbl="node1" presStyleIdx="3" presStyleCnt="4"/>
      <dgm:spPr/>
      <dgm:t>
        <a:bodyPr/>
        <a:lstStyle/>
        <a:p>
          <a:endParaRPr lang="ru-RU"/>
        </a:p>
      </dgm:t>
    </dgm:pt>
    <dgm:pt modelId="{7904FFDC-90A6-4536-A8E4-083DE70BD86F}" type="pres">
      <dgm:prSet presAssocID="{C2625AB7-EAB3-43D2-B050-B6E1F992A1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3482F-1724-4612-8E1B-DB80132E6A12}" type="pres">
      <dgm:prSet presAssocID="{C2625AB7-EAB3-43D2-B050-B6E1F992A1CC}" presName="centerTile" presStyleLbl="fgShp" presStyleIdx="0" presStyleCnt="1" custScaleX="3229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495E4-1A6D-4409-BE35-065F67DF2962}" srcId="{C2625AB7-EAB3-43D2-B050-B6E1F992A1CC}" destId="{1A7AA001-330D-4155-9768-574F491BCAC8}" srcOrd="1" destOrd="0" parTransId="{19A9D4BE-939A-4B69-998F-10061DE51319}" sibTransId="{A33E4144-8CA7-4621-8DAF-D613340A727B}"/>
    <dgm:cxn modelId="{DF840973-A2D9-42E3-A0AA-D6AB819670B7}" type="presOf" srcId="{E853D635-0E16-47CB-91B2-304D0DEEC785}" destId="{D27C57BC-6A3F-4432-BC46-2D8D848832FA}" srcOrd="1" destOrd="0" presId="urn:microsoft.com/office/officeart/2005/8/layout/matrix1"/>
    <dgm:cxn modelId="{4721FEAC-5DBE-4A22-9F6A-305F9E06C7F4}" type="presOf" srcId="{FF4A62CD-601A-4D97-8592-78C3AF1F9039}" destId="{7904FFDC-90A6-4536-A8E4-083DE70BD86F}" srcOrd="1" destOrd="0" presId="urn:microsoft.com/office/officeart/2005/8/layout/matrix1"/>
    <dgm:cxn modelId="{5C7DF72C-F6E9-4BDE-9FD9-0531F72CB95D}" srcId="{C2625AB7-EAB3-43D2-B050-B6E1F992A1CC}" destId="{991A6D73-4B97-4B9E-AC75-77C9D47D37DD}" srcOrd="3" destOrd="0" parTransId="{88949FCC-B068-4DC1-BDC6-E71BCD98D481}" sibTransId="{E167CCA1-37CA-4F3B-9399-9634D1ED2A8B}"/>
    <dgm:cxn modelId="{F906CF17-4651-42D0-A9D8-8944A0E58261}" type="presOf" srcId="{C2625AB7-EAB3-43D2-B050-B6E1F992A1CC}" destId="{623A28D1-3963-4475-B4A1-504AC4A408AB}" srcOrd="0" destOrd="0" presId="urn:microsoft.com/office/officeart/2005/8/layout/matrix1"/>
    <dgm:cxn modelId="{4D971238-E125-4902-8588-3BFC07CECA33}" type="presOf" srcId="{D06CB02C-B718-4659-9FDA-79D7044C532A}" destId="{D0812162-CAB8-4B01-9330-D229336A335E}" srcOrd="1" destOrd="0" presId="urn:microsoft.com/office/officeart/2005/8/layout/matrix1"/>
    <dgm:cxn modelId="{13485684-406F-4344-A7D9-583417A96106}" srcId="{C2625AB7-EAB3-43D2-B050-B6E1F992A1CC}" destId="{A2758BAB-8658-4565-A058-025F9D80C3B4}" srcOrd="2" destOrd="0" parTransId="{40FC48BF-8F13-4E42-BE04-741D82413E67}" sibTransId="{1E541D72-B9FD-4749-B769-061C62384A35}"/>
    <dgm:cxn modelId="{C6CBF23E-9FD1-498A-8E9D-22A94AD8A388}" srcId="{C4AF9179-A2BE-49EC-A01F-C20675DE2470}" destId="{75ECE4ED-444E-494A-93D5-609C307D4E9D}" srcOrd="0" destOrd="0" parTransId="{26CD9474-D0B7-4899-96A2-414FF23CCA13}" sibTransId="{FFC6244D-142F-47B7-927F-5586972EB3B8}"/>
    <dgm:cxn modelId="{DB698B20-AD3E-470C-82F4-BFA5CAFC643D}" type="presOf" srcId="{75ECE4ED-444E-494A-93D5-609C307D4E9D}" destId="{413D1D73-B213-40EA-B905-B112651921BA}" srcOrd="0" destOrd="0" presId="urn:microsoft.com/office/officeart/2005/8/layout/matrix1"/>
    <dgm:cxn modelId="{C3E7F49C-2E04-4BDA-9242-EFCB88C1EB12}" srcId="{C2625AB7-EAB3-43D2-B050-B6E1F992A1CC}" destId="{C4AF9179-A2BE-49EC-A01F-C20675DE2470}" srcOrd="0" destOrd="0" parTransId="{883B3BAE-E473-4928-8E82-E5E16183C188}" sibTransId="{4856B974-BD0E-4A0F-9ACC-1A06701BC0BB}"/>
    <dgm:cxn modelId="{9E3AABC2-471A-458D-A005-969F34A5216F}" srcId="{C4AF9179-A2BE-49EC-A01F-C20675DE2470}" destId="{E853D635-0E16-47CB-91B2-304D0DEEC785}" srcOrd="1" destOrd="0" parTransId="{16E1E9D1-BD30-4C82-8FA6-F8523F721F4B}" sibTransId="{CAEF0C90-2662-491D-A45D-01F2F8D14A9D}"/>
    <dgm:cxn modelId="{09386751-B76D-4E11-90E1-0931D9F14960}" type="presOf" srcId="{D06CB02C-B718-4659-9FDA-79D7044C532A}" destId="{A78902D1-E34A-4C52-8413-6955AC54C8C3}" srcOrd="0" destOrd="0" presId="urn:microsoft.com/office/officeart/2005/8/layout/matrix1"/>
    <dgm:cxn modelId="{1C58B052-2926-42D4-A3DB-1B029CC41317}" type="presOf" srcId="{C4AF9179-A2BE-49EC-A01F-C20675DE2470}" destId="{F643482F-1724-4612-8E1B-DB80132E6A12}" srcOrd="0" destOrd="0" presId="urn:microsoft.com/office/officeart/2005/8/layout/matrix1"/>
    <dgm:cxn modelId="{19A537C4-8329-496A-8753-87B67A587D12}" srcId="{C4AF9179-A2BE-49EC-A01F-C20675DE2470}" destId="{FF4A62CD-601A-4D97-8592-78C3AF1F9039}" srcOrd="3" destOrd="0" parTransId="{A1B3BF41-4536-4A35-9EF9-85358237C435}" sibTransId="{EA51F6AD-11B5-45CC-AED3-008C0A505525}"/>
    <dgm:cxn modelId="{F166621C-1A6E-446B-AADE-384E8CCF8B74}" type="presOf" srcId="{E853D635-0E16-47CB-91B2-304D0DEEC785}" destId="{E475D426-42F7-4DF6-8AAA-2E7A21705B23}" srcOrd="0" destOrd="0" presId="urn:microsoft.com/office/officeart/2005/8/layout/matrix1"/>
    <dgm:cxn modelId="{49A329E2-DCC9-41E4-87B9-2ABA9C90583A}" srcId="{C4AF9179-A2BE-49EC-A01F-C20675DE2470}" destId="{D06CB02C-B718-4659-9FDA-79D7044C532A}" srcOrd="2" destOrd="0" parTransId="{444DDBCA-E9F9-4721-A540-AEC99873FD8C}" sibTransId="{4B8514B4-3D4C-4724-9CE9-121ED2F92B2C}"/>
    <dgm:cxn modelId="{0BAFD444-DF58-4AC0-9F9D-5D0D5B2F68D5}" type="presOf" srcId="{FF4A62CD-601A-4D97-8592-78C3AF1F9039}" destId="{92C56380-32B1-4151-85EF-8C6E638A1E45}" srcOrd="0" destOrd="0" presId="urn:microsoft.com/office/officeart/2005/8/layout/matrix1"/>
    <dgm:cxn modelId="{C02D2BEC-EA8B-4A0B-99CD-E00B54C27076}" type="presOf" srcId="{75ECE4ED-444E-494A-93D5-609C307D4E9D}" destId="{CBA96E70-97E2-4999-80BD-55BCFD9CC73E}" srcOrd="1" destOrd="0" presId="urn:microsoft.com/office/officeart/2005/8/layout/matrix1"/>
    <dgm:cxn modelId="{470B597B-EFAE-43E0-A715-8009E7C747D6}" type="presParOf" srcId="{623A28D1-3963-4475-B4A1-504AC4A408AB}" destId="{DEEBEAC7-4FC5-4B04-9C81-35F35E3BD25D}" srcOrd="0" destOrd="0" presId="urn:microsoft.com/office/officeart/2005/8/layout/matrix1"/>
    <dgm:cxn modelId="{7B147181-08A7-478C-B808-E22F1D9FA097}" type="presParOf" srcId="{DEEBEAC7-4FC5-4B04-9C81-35F35E3BD25D}" destId="{413D1D73-B213-40EA-B905-B112651921BA}" srcOrd="0" destOrd="0" presId="urn:microsoft.com/office/officeart/2005/8/layout/matrix1"/>
    <dgm:cxn modelId="{01A6323C-1DD5-46BE-BE08-A721147BE02D}" type="presParOf" srcId="{DEEBEAC7-4FC5-4B04-9C81-35F35E3BD25D}" destId="{CBA96E70-97E2-4999-80BD-55BCFD9CC73E}" srcOrd="1" destOrd="0" presId="urn:microsoft.com/office/officeart/2005/8/layout/matrix1"/>
    <dgm:cxn modelId="{D3047135-C079-4757-9CAD-F51ED06D53C6}" type="presParOf" srcId="{DEEBEAC7-4FC5-4B04-9C81-35F35E3BD25D}" destId="{E475D426-42F7-4DF6-8AAA-2E7A21705B23}" srcOrd="2" destOrd="0" presId="urn:microsoft.com/office/officeart/2005/8/layout/matrix1"/>
    <dgm:cxn modelId="{369AC914-DB2D-4D0F-9EB9-E5401AC0373E}" type="presParOf" srcId="{DEEBEAC7-4FC5-4B04-9C81-35F35E3BD25D}" destId="{D27C57BC-6A3F-4432-BC46-2D8D848832FA}" srcOrd="3" destOrd="0" presId="urn:microsoft.com/office/officeart/2005/8/layout/matrix1"/>
    <dgm:cxn modelId="{11050EFB-3BF6-4B66-81D3-3CF47DA11F9C}" type="presParOf" srcId="{DEEBEAC7-4FC5-4B04-9C81-35F35E3BD25D}" destId="{A78902D1-E34A-4C52-8413-6955AC54C8C3}" srcOrd="4" destOrd="0" presId="urn:microsoft.com/office/officeart/2005/8/layout/matrix1"/>
    <dgm:cxn modelId="{DE87F014-9437-4713-84A9-61DCFAA3114B}" type="presParOf" srcId="{DEEBEAC7-4FC5-4B04-9C81-35F35E3BD25D}" destId="{D0812162-CAB8-4B01-9330-D229336A335E}" srcOrd="5" destOrd="0" presId="urn:microsoft.com/office/officeart/2005/8/layout/matrix1"/>
    <dgm:cxn modelId="{B3419BA6-51CF-47EF-B123-B2027B705A3E}" type="presParOf" srcId="{DEEBEAC7-4FC5-4B04-9C81-35F35E3BD25D}" destId="{92C56380-32B1-4151-85EF-8C6E638A1E45}" srcOrd="6" destOrd="0" presId="urn:microsoft.com/office/officeart/2005/8/layout/matrix1"/>
    <dgm:cxn modelId="{90BEF86B-ED52-43FB-A859-E4160A610333}" type="presParOf" srcId="{DEEBEAC7-4FC5-4B04-9C81-35F35E3BD25D}" destId="{7904FFDC-90A6-4536-A8E4-083DE70BD86F}" srcOrd="7" destOrd="0" presId="urn:microsoft.com/office/officeart/2005/8/layout/matrix1"/>
    <dgm:cxn modelId="{5B7BD3BF-1B11-40ED-B2EE-99BBDF748949}" type="presParOf" srcId="{623A28D1-3963-4475-B4A1-504AC4A408AB}" destId="{F643482F-1724-4612-8E1B-DB80132E6A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25AB7-EAB3-43D2-B050-B6E1F992A1C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AF9179-A2BE-49EC-A01F-C20675DE247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kk-KZ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Тригонометриялық функциялардың туындысы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83B3BAE-E473-4928-8E82-E5E16183C188}" type="parTrans" cxnId="{C3E7F49C-2E04-4BDA-9242-EFCB88C1EB12}">
      <dgm:prSet/>
      <dgm:spPr/>
      <dgm:t>
        <a:bodyPr/>
        <a:lstStyle/>
        <a:p>
          <a:endParaRPr lang="ru-RU"/>
        </a:p>
      </dgm:t>
    </dgm:pt>
    <dgm:pt modelId="{4856B974-BD0E-4A0F-9ACC-1A06701BC0BB}" type="sibTrans" cxnId="{C3E7F49C-2E04-4BDA-9242-EFCB88C1EB12}">
      <dgm:prSet/>
      <dgm:spPr/>
      <dgm:t>
        <a:bodyPr/>
        <a:lstStyle/>
        <a:p>
          <a:endParaRPr lang="ru-RU"/>
        </a:p>
      </dgm:t>
    </dgm:pt>
    <dgm:pt modelId="{75ECE4ED-444E-494A-93D5-609C307D4E9D}">
      <dgm:prSet phldrT="[Текст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26CD9474-D0B7-4899-96A2-414FF23CCA13}" type="parTrans" cxnId="{C6CBF23E-9FD1-498A-8E9D-22A94AD8A388}">
      <dgm:prSet/>
      <dgm:spPr/>
      <dgm:t>
        <a:bodyPr/>
        <a:lstStyle/>
        <a:p>
          <a:endParaRPr lang="ru-RU"/>
        </a:p>
      </dgm:t>
    </dgm:pt>
    <dgm:pt modelId="{FFC6244D-142F-47B7-927F-5586972EB3B8}" type="sibTrans" cxnId="{C6CBF23E-9FD1-498A-8E9D-22A94AD8A388}">
      <dgm:prSet/>
      <dgm:spPr/>
      <dgm:t>
        <a:bodyPr/>
        <a:lstStyle/>
        <a:p>
          <a:endParaRPr lang="ru-RU"/>
        </a:p>
      </dgm:t>
    </dgm:pt>
    <dgm:pt modelId="{E853D635-0E16-47CB-91B2-304D0DEEC785}">
      <dgm:prSet phldrT="[Текст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6E1E9D1-BD30-4C82-8FA6-F8523F721F4B}" type="parTrans" cxnId="{9E3AABC2-471A-458D-A005-969F34A5216F}">
      <dgm:prSet/>
      <dgm:spPr/>
      <dgm:t>
        <a:bodyPr/>
        <a:lstStyle/>
        <a:p>
          <a:endParaRPr lang="ru-RU"/>
        </a:p>
      </dgm:t>
    </dgm:pt>
    <dgm:pt modelId="{CAEF0C90-2662-491D-A45D-01F2F8D14A9D}" type="sibTrans" cxnId="{9E3AABC2-471A-458D-A005-969F34A5216F}">
      <dgm:prSet/>
      <dgm:spPr/>
      <dgm:t>
        <a:bodyPr/>
        <a:lstStyle/>
        <a:p>
          <a:endParaRPr lang="ru-RU"/>
        </a:p>
      </dgm:t>
    </dgm:pt>
    <dgm:pt modelId="{D06CB02C-B718-4659-9FDA-79D7044C532A}">
      <dgm:prSet phldrT="[Текст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44DDBCA-E9F9-4721-A540-AEC99873FD8C}" type="parTrans" cxnId="{49A329E2-DCC9-41E4-87B9-2ABA9C90583A}">
      <dgm:prSet/>
      <dgm:spPr/>
      <dgm:t>
        <a:bodyPr/>
        <a:lstStyle/>
        <a:p>
          <a:endParaRPr lang="ru-RU"/>
        </a:p>
      </dgm:t>
    </dgm:pt>
    <dgm:pt modelId="{4B8514B4-3D4C-4724-9CE9-121ED2F92B2C}" type="sibTrans" cxnId="{49A329E2-DCC9-41E4-87B9-2ABA9C90583A}">
      <dgm:prSet/>
      <dgm:spPr/>
      <dgm:t>
        <a:bodyPr/>
        <a:lstStyle/>
        <a:p>
          <a:endParaRPr lang="ru-RU"/>
        </a:p>
      </dgm:t>
    </dgm:pt>
    <dgm:pt modelId="{FF4A62CD-601A-4D97-8592-78C3AF1F9039}">
      <dgm:prSet phldrT="[Текст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1B3BF41-4536-4A35-9EF9-85358237C435}" type="parTrans" cxnId="{19A537C4-8329-496A-8753-87B67A587D12}">
      <dgm:prSet/>
      <dgm:spPr/>
      <dgm:t>
        <a:bodyPr/>
        <a:lstStyle/>
        <a:p>
          <a:endParaRPr lang="ru-RU"/>
        </a:p>
      </dgm:t>
    </dgm:pt>
    <dgm:pt modelId="{EA51F6AD-11B5-45CC-AED3-008C0A505525}" type="sibTrans" cxnId="{19A537C4-8329-496A-8753-87B67A587D12}">
      <dgm:prSet/>
      <dgm:spPr/>
      <dgm:t>
        <a:bodyPr/>
        <a:lstStyle/>
        <a:p>
          <a:endParaRPr lang="ru-RU"/>
        </a:p>
      </dgm:t>
    </dgm:pt>
    <dgm:pt modelId="{1A7AA001-330D-4155-9768-574F491BCAC8}">
      <dgm:prSet/>
      <dgm:spPr/>
      <dgm:t>
        <a:bodyPr/>
        <a:lstStyle/>
        <a:p>
          <a:endParaRPr lang="ru-RU"/>
        </a:p>
      </dgm:t>
    </dgm:pt>
    <dgm:pt modelId="{19A9D4BE-939A-4B69-998F-10061DE51319}" type="parTrans" cxnId="{8A4495E4-1A6D-4409-BE35-065F67DF2962}">
      <dgm:prSet/>
      <dgm:spPr/>
      <dgm:t>
        <a:bodyPr/>
        <a:lstStyle/>
        <a:p>
          <a:endParaRPr lang="ru-RU"/>
        </a:p>
      </dgm:t>
    </dgm:pt>
    <dgm:pt modelId="{A33E4144-8CA7-4621-8DAF-D613340A727B}" type="sibTrans" cxnId="{8A4495E4-1A6D-4409-BE35-065F67DF2962}">
      <dgm:prSet/>
      <dgm:spPr/>
      <dgm:t>
        <a:bodyPr/>
        <a:lstStyle/>
        <a:p>
          <a:endParaRPr lang="ru-RU"/>
        </a:p>
      </dgm:t>
    </dgm:pt>
    <dgm:pt modelId="{A2758BAB-8658-4565-A058-025F9D80C3B4}">
      <dgm:prSet/>
      <dgm:spPr/>
      <dgm:t>
        <a:bodyPr/>
        <a:lstStyle/>
        <a:p>
          <a:endParaRPr lang="ru-RU"/>
        </a:p>
      </dgm:t>
    </dgm:pt>
    <dgm:pt modelId="{40FC48BF-8F13-4E42-BE04-741D82413E67}" type="parTrans" cxnId="{13485684-406F-4344-A7D9-583417A96106}">
      <dgm:prSet/>
      <dgm:spPr/>
      <dgm:t>
        <a:bodyPr/>
        <a:lstStyle/>
        <a:p>
          <a:endParaRPr lang="ru-RU"/>
        </a:p>
      </dgm:t>
    </dgm:pt>
    <dgm:pt modelId="{1E541D72-B9FD-4749-B769-061C62384A35}" type="sibTrans" cxnId="{13485684-406F-4344-A7D9-583417A96106}">
      <dgm:prSet/>
      <dgm:spPr/>
      <dgm:t>
        <a:bodyPr/>
        <a:lstStyle/>
        <a:p>
          <a:endParaRPr lang="ru-RU"/>
        </a:p>
      </dgm:t>
    </dgm:pt>
    <dgm:pt modelId="{991A6D73-4B97-4B9E-AC75-77C9D47D37DD}">
      <dgm:prSet/>
      <dgm:spPr/>
      <dgm:t>
        <a:bodyPr/>
        <a:lstStyle/>
        <a:p>
          <a:endParaRPr lang="ru-RU"/>
        </a:p>
      </dgm:t>
    </dgm:pt>
    <dgm:pt modelId="{88949FCC-B068-4DC1-BDC6-E71BCD98D481}" type="parTrans" cxnId="{5C7DF72C-F6E9-4BDE-9FD9-0531F72CB95D}">
      <dgm:prSet/>
      <dgm:spPr/>
      <dgm:t>
        <a:bodyPr/>
        <a:lstStyle/>
        <a:p>
          <a:endParaRPr lang="ru-RU"/>
        </a:p>
      </dgm:t>
    </dgm:pt>
    <dgm:pt modelId="{E167CCA1-37CA-4F3B-9399-9634D1ED2A8B}" type="sibTrans" cxnId="{5C7DF72C-F6E9-4BDE-9FD9-0531F72CB95D}">
      <dgm:prSet/>
      <dgm:spPr/>
      <dgm:t>
        <a:bodyPr/>
        <a:lstStyle/>
        <a:p>
          <a:endParaRPr lang="ru-RU"/>
        </a:p>
      </dgm:t>
    </dgm:pt>
    <dgm:pt modelId="{623A28D1-3963-4475-B4A1-504AC4A408AB}" type="pres">
      <dgm:prSet presAssocID="{C2625AB7-EAB3-43D2-B050-B6E1F992A1C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BEAC7-4FC5-4B04-9C81-35F35E3BD25D}" type="pres">
      <dgm:prSet presAssocID="{C2625AB7-EAB3-43D2-B050-B6E1F992A1CC}" presName="matrix" presStyleCnt="0"/>
      <dgm:spPr/>
    </dgm:pt>
    <dgm:pt modelId="{413D1D73-B213-40EA-B905-B112651921BA}" type="pres">
      <dgm:prSet presAssocID="{C2625AB7-EAB3-43D2-B050-B6E1F992A1CC}" presName="tile1" presStyleLbl="node1" presStyleIdx="0" presStyleCnt="4"/>
      <dgm:spPr/>
      <dgm:t>
        <a:bodyPr/>
        <a:lstStyle/>
        <a:p>
          <a:endParaRPr lang="ru-RU"/>
        </a:p>
      </dgm:t>
    </dgm:pt>
    <dgm:pt modelId="{CBA96E70-97E2-4999-80BD-55BCFD9CC73E}" type="pres">
      <dgm:prSet presAssocID="{C2625AB7-EAB3-43D2-B050-B6E1F992A1C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5D426-42F7-4DF6-8AAA-2E7A21705B23}" type="pres">
      <dgm:prSet presAssocID="{C2625AB7-EAB3-43D2-B050-B6E1F992A1CC}" presName="tile2" presStyleLbl="node1" presStyleIdx="1" presStyleCnt="4"/>
      <dgm:spPr/>
      <dgm:t>
        <a:bodyPr/>
        <a:lstStyle/>
        <a:p>
          <a:endParaRPr lang="ru-RU"/>
        </a:p>
      </dgm:t>
    </dgm:pt>
    <dgm:pt modelId="{D27C57BC-6A3F-4432-BC46-2D8D848832FA}" type="pres">
      <dgm:prSet presAssocID="{C2625AB7-EAB3-43D2-B050-B6E1F992A1C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902D1-E34A-4C52-8413-6955AC54C8C3}" type="pres">
      <dgm:prSet presAssocID="{C2625AB7-EAB3-43D2-B050-B6E1F992A1CC}" presName="tile3" presStyleLbl="node1" presStyleIdx="2" presStyleCnt="4"/>
      <dgm:spPr/>
      <dgm:t>
        <a:bodyPr/>
        <a:lstStyle/>
        <a:p>
          <a:endParaRPr lang="ru-RU"/>
        </a:p>
      </dgm:t>
    </dgm:pt>
    <dgm:pt modelId="{D0812162-CAB8-4B01-9330-D229336A335E}" type="pres">
      <dgm:prSet presAssocID="{C2625AB7-EAB3-43D2-B050-B6E1F992A1C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56380-32B1-4151-85EF-8C6E638A1E45}" type="pres">
      <dgm:prSet presAssocID="{C2625AB7-EAB3-43D2-B050-B6E1F992A1CC}" presName="tile4" presStyleLbl="node1" presStyleIdx="3" presStyleCnt="4"/>
      <dgm:spPr/>
      <dgm:t>
        <a:bodyPr/>
        <a:lstStyle/>
        <a:p>
          <a:endParaRPr lang="ru-RU"/>
        </a:p>
      </dgm:t>
    </dgm:pt>
    <dgm:pt modelId="{7904FFDC-90A6-4536-A8E4-083DE70BD86F}" type="pres">
      <dgm:prSet presAssocID="{C2625AB7-EAB3-43D2-B050-B6E1F992A1C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3482F-1724-4612-8E1B-DB80132E6A12}" type="pres">
      <dgm:prSet presAssocID="{C2625AB7-EAB3-43D2-B050-B6E1F992A1CC}" presName="centerTile" presStyleLbl="fgShp" presStyleIdx="0" presStyleCnt="1" custScaleX="3229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495E4-1A6D-4409-BE35-065F67DF2962}" srcId="{C2625AB7-EAB3-43D2-B050-B6E1F992A1CC}" destId="{1A7AA001-330D-4155-9768-574F491BCAC8}" srcOrd="1" destOrd="0" parTransId="{19A9D4BE-939A-4B69-998F-10061DE51319}" sibTransId="{A33E4144-8CA7-4621-8DAF-D613340A727B}"/>
    <dgm:cxn modelId="{DF840973-A2D9-42E3-A0AA-D6AB819670B7}" type="presOf" srcId="{E853D635-0E16-47CB-91B2-304D0DEEC785}" destId="{D27C57BC-6A3F-4432-BC46-2D8D848832FA}" srcOrd="1" destOrd="0" presId="urn:microsoft.com/office/officeart/2005/8/layout/matrix1"/>
    <dgm:cxn modelId="{4721FEAC-5DBE-4A22-9F6A-305F9E06C7F4}" type="presOf" srcId="{FF4A62CD-601A-4D97-8592-78C3AF1F9039}" destId="{7904FFDC-90A6-4536-A8E4-083DE70BD86F}" srcOrd="1" destOrd="0" presId="urn:microsoft.com/office/officeart/2005/8/layout/matrix1"/>
    <dgm:cxn modelId="{5C7DF72C-F6E9-4BDE-9FD9-0531F72CB95D}" srcId="{C2625AB7-EAB3-43D2-B050-B6E1F992A1CC}" destId="{991A6D73-4B97-4B9E-AC75-77C9D47D37DD}" srcOrd="3" destOrd="0" parTransId="{88949FCC-B068-4DC1-BDC6-E71BCD98D481}" sibTransId="{E167CCA1-37CA-4F3B-9399-9634D1ED2A8B}"/>
    <dgm:cxn modelId="{F906CF17-4651-42D0-A9D8-8944A0E58261}" type="presOf" srcId="{C2625AB7-EAB3-43D2-B050-B6E1F992A1CC}" destId="{623A28D1-3963-4475-B4A1-504AC4A408AB}" srcOrd="0" destOrd="0" presId="urn:microsoft.com/office/officeart/2005/8/layout/matrix1"/>
    <dgm:cxn modelId="{4D971238-E125-4902-8588-3BFC07CECA33}" type="presOf" srcId="{D06CB02C-B718-4659-9FDA-79D7044C532A}" destId="{D0812162-CAB8-4B01-9330-D229336A335E}" srcOrd="1" destOrd="0" presId="urn:microsoft.com/office/officeart/2005/8/layout/matrix1"/>
    <dgm:cxn modelId="{13485684-406F-4344-A7D9-583417A96106}" srcId="{C2625AB7-EAB3-43D2-B050-B6E1F992A1CC}" destId="{A2758BAB-8658-4565-A058-025F9D80C3B4}" srcOrd="2" destOrd="0" parTransId="{40FC48BF-8F13-4E42-BE04-741D82413E67}" sibTransId="{1E541D72-B9FD-4749-B769-061C62384A35}"/>
    <dgm:cxn modelId="{C6CBF23E-9FD1-498A-8E9D-22A94AD8A388}" srcId="{C4AF9179-A2BE-49EC-A01F-C20675DE2470}" destId="{75ECE4ED-444E-494A-93D5-609C307D4E9D}" srcOrd="0" destOrd="0" parTransId="{26CD9474-D0B7-4899-96A2-414FF23CCA13}" sibTransId="{FFC6244D-142F-47B7-927F-5586972EB3B8}"/>
    <dgm:cxn modelId="{DB698B20-AD3E-470C-82F4-BFA5CAFC643D}" type="presOf" srcId="{75ECE4ED-444E-494A-93D5-609C307D4E9D}" destId="{413D1D73-B213-40EA-B905-B112651921BA}" srcOrd="0" destOrd="0" presId="urn:microsoft.com/office/officeart/2005/8/layout/matrix1"/>
    <dgm:cxn modelId="{C3E7F49C-2E04-4BDA-9242-EFCB88C1EB12}" srcId="{C2625AB7-EAB3-43D2-B050-B6E1F992A1CC}" destId="{C4AF9179-A2BE-49EC-A01F-C20675DE2470}" srcOrd="0" destOrd="0" parTransId="{883B3BAE-E473-4928-8E82-E5E16183C188}" sibTransId="{4856B974-BD0E-4A0F-9ACC-1A06701BC0BB}"/>
    <dgm:cxn modelId="{9E3AABC2-471A-458D-A005-969F34A5216F}" srcId="{C4AF9179-A2BE-49EC-A01F-C20675DE2470}" destId="{E853D635-0E16-47CB-91B2-304D0DEEC785}" srcOrd="1" destOrd="0" parTransId="{16E1E9D1-BD30-4C82-8FA6-F8523F721F4B}" sibTransId="{CAEF0C90-2662-491D-A45D-01F2F8D14A9D}"/>
    <dgm:cxn modelId="{09386751-B76D-4E11-90E1-0931D9F14960}" type="presOf" srcId="{D06CB02C-B718-4659-9FDA-79D7044C532A}" destId="{A78902D1-E34A-4C52-8413-6955AC54C8C3}" srcOrd="0" destOrd="0" presId="urn:microsoft.com/office/officeart/2005/8/layout/matrix1"/>
    <dgm:cxn modelId="{1C58B052-2926-42D4-A3DB-1B029CC41317}" type="presOf" srcId="{C4AF9179-A2BE-49EC-A01F-C20675DE2470}" destId="{F643482F-1724-4612-8E1B-DB80132E6A12}" srcOrd="0" destOrd="0" presId="urn:microsoft.com/office/officeart/2005/8/layout/matrix1"/>
    <dgm:cxn modelId="{19A537C4-8329-496A-8753-87B67A587D12}" srcId="{C4AF9179-A2BE-49EC-A01F-C20675DE2470}" destId="{FF4A62CD-601A-4D97-8592-78C3AF1F9039}" srcOrd="3" destOrd="0" parTransId="{A1B3BF41-4536-4A35-9EF9-85358237C435}" sibTransId="{EA51F6AD-11B5-45CC-AED3-008C0A505525}"/>
    <dgm:cxn modelId="{F166621C-1A6E-446B-AADE-384E8CCF8B74}" type="presOf" srcId="{E853D635-0E16-47CB-91B2-304D0DEEC785}" destId="{E475D426-42F7-4DF6-8AAA-2E7A21705B23}" srcOrd="0" destOrd="0" presId="urn:microsoft.com/office/officeart/2005/8/layout/matrix1"/>
    <dgm:cxn modelId="{49A329E2-DCC9-41E4-87B9-2ABA9C90583A}" srcId="{C4AF9179-A2BE-49EC-A01F-C20675DE2470}" destId="{D06CB02C-B718-4659-9FDA-79D7044C532A}" srcOrd="2" destOrd="0" parTransId="{444DDBCA-E9F9-4721-A540-AEC99873FD8C}" sibTransId="{4B8514B4-3D4C-4724-9CE9-121ED2F92B2C}"/>
    <dgm:cxn modelId="{0BAFD444-DF58-4AC0-9F9D-5D0D5B2F68D5}" type="presOf" srcId="{FF4A62CD-601A-4D97-8592-78C3AF1F9039}" destId="{92C56380-32B1-4151-85EF-8C6E638A1E45}" srcOrd="0" destOrd="0" presId="urn:microsoft.com/office/officeart/2005/8/layout/matrix1"/>
    <dgm:cxn modelId="{C02D2BEC-EA8B-4A0B-99CD-E00B54C27076}" type="presOf" srcId="{75ECE4ED-444E-494A-93D5-609C307D4E9D}" destId="{CBA96E70-97E2-4999-80BD-55BCFD9CC73E}" srcOrd="1" destOrd="0" presId="urn:microsoft.com/office/officeart/2005/8/layout/matrix1"/>
    <dgm:cxn modelId="{470B597B-EFAE-43E0-A715-8009E7C747D6}" type="presParOf" srcId="{623A28D1-3963-4475-B4A1-504AC4A408AB}" destId="{DEEBEAC7-4FC5-4B04-9C81-35F35E3BD25D}" srcOrd="0" destOrd="0" presId="urn:microsoft.com/office/officeart/2005/8/layout/matrix1"/>
    <dgm:cxn modelId="{7B147181-08A7-478C-B808-E22F1D9FA097}" type="presParOf" srcId="{DEEBEAC7-4FC5-4B04-9C81-35F35E3BD25D}" destId="{413D1D73-B213-40EA-B905-B112651921BA}" srcOrd="0" destOrd="0" presId="urn:microsoft.com/office/officeart/2005/8/layout/matrix1"/>
    <dgm:cxn modelId="{01A6323C-1DD5-46BE-BE08-A721147BE02D}" type="presParOf" srcId="{DEEBEAC7-4FC5-4B04-9C81-35F35E3BD25D}" destId="{CBA96E70-97E2-4999-80BD-55BCFD9CC73E}" srcOrd="1" destOrd="0" presId="urn:microsoft.com/office/officeart/2005/8/layout/matrix1"/>
    <dgm:cxn modelId="{D3047135-C079-4757-9CAD-F51ED06D53C6}" type="presParOf" srcId="{DEEBEAC7-4FC5-4B04-9C81-35F35E3BD25D}" destId="{E475D426-42F7-4DF6-8AAA-2E7A21705B23}" srcOrd="2" destOrd="0" presId="urn:microsoft.com/office/officeart/2005/8/layout/matrix1"/>
    <dgm:cxn modelId="{369AC914-DB2D-4D0F-9EB9-E5401AC0373E}" type="presParOf" srcId="{DEEBEAC7-4FC5-4B04-9C81-35F35E3BD25D}" destId="{D27C57BC-6A3F-4432-BC46-2D8D848832FA}" srcOrd="3" destOrd="0" presId="urn:microsoft.com/office/officeart/2005/8/layout/matrix1"/>
    <dgm:cxn modelId="{11050EFB-3BF6-4B66-81D3-3CF47DA11F9C}" type="presParOf" srcId="{DEEBEAC7-4FC5-4B04-9C81-35F35E3BD25D}" destId="{A78902D1-E34A-4C52-8413-6955AC54C8C3}" srcOrd="4" destOrd="0" presId="urn:microsoft.com/office/officeart/2005/8/layout/matrix1"/>
    <dgm:cxn modelId="{DE87F014-9437-4713-84A9-61DCFAA3114B}" type="presParOf" srcId="{DEEBEAC7-4FC5-4B04-9C81-35F35E3BD25D}" destId="{D0812162-CAB8-4B01-9330-D229336A335E}" srcOrd="5" destOrd="0" presId="urn:microsoft.com/office/officeart/2005/8/layout/matrix1"/>
    <dgm:cxn modelId="{B3419BA6-51CF-47EF-B123-B2027B705A3E}" type="presParOf" srcId="{DEEBEAC7-4FC5-4B04-9C81-35F35E3BD25D}" destId="{92C56380-32B1-4151-85EF-8C6E638A1E45}" srcOrd="6" destOrd="0" presId="urn:microsoft.com/office/officeart/2005/8/layout/matrix1"/>
    <dgm:cxn modelId="{90BEF86B-ED52-43FB-A859-E4160A610333}" type="presParOf" srcId="{DEEBEAC7-4FC5-4B04-9C81-35F35E3BD25D}" destId="{7904FFDC-90A6-4536-A8E4-083DE70BD86F}" srcOrd="7" destOrd="0" presId="urn:microsoft.com/office/officeart/2005/8/layout/matrix1"/>
    <dgm:cxn modelId="{5B7BD3BF-1B11-40ED-B2EE-99BBDF748949}" type="presParOf" srcId="{623A28D1-3963-4475-B4A1-504AC4A408AB}" destId="{F643482F-1724-4612-8E1B-DB80132E6A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D1D73-B213-40EA-B905-B112651921BA}">
      <dsp:nvSpPr>
        <dsp:cNvPr id="0" name=""/>
        <dsp:cNvSpPr/>
      </dsp:nvSpPr>
      <dsp:spPr>
        <a:xfrm rot="16200000">
          <a:off x="1572162" y="-1572162"/>
          <a:ext cx="2709333" cy="5853659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400" b="1" i="1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US" sz="3400" b="1" i="1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𝐬𝐢𝐧𝐱</m:t>
                        </m:r>
                      </m:e>
                    </m:d>
                  </m:e>
                  <m:sup>
                    <m:r>
                      <a:rPr lang="en-US" sz="3400" b="1" i="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lang="en-US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𝐜𝐨𝐬𝐱</m:t>
                </m:r>
              </m:oMath>
            </m:oMathPara>
          </a14:m>
          <a:endParaRPr lang="ru-RU" sz="3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0" y="0"/>
        <a:ext cx="5853659" cy="2032000"/>
      </dsp:txXfrm>
    </dsp:sp>
    <dsp:sp modelId="{E475D426-42F7-4DF6-8AAA-2E7A21705B23}">
      <dsp:nvSpPr>
        <dsp:cNvPr id="0" name=""/>
        <dsp:cNvSpPr/>
      </dsp:nvSpPr>
      <dsp:spPr>
        <a:xfrm>
          <a:off x="5853659" y="0"/>
          <a:ext cx="5853659" cy="2709333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400" b="1" i="1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US" sz="3400" b="1" i="1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𝐜𝐨𝐬𝐱</m:t>
                        </m:r>
                      </m:e>
                    </m:d>
                  </m:e>
                  <m:sup>
                    <m:r>
                      <a:rPr lang="en-US" sz="3400" b="1" i="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lang="en-US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=−</m:t>
                </m:r>
                <m:r>
                  <a:rPr lang="en-US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𝐬𝐢𝐧𝐱</m:t>
                </m:r>
              </m:oMath>
            </m:oMathPara>
          </a14:m>
          <a:endParaRPr lang="ru-RU" sz="3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853659" y="0"/>
        <a:ext cx="5853659" cy="2032000"/>
      </dsp:txXfrm>
    </dsp:sp>
    <dsp:sp modelId="{A78902D1-E34A-4C52-8413-6955AC54C8C3}">
      <dsp:nvSpPr>
        <dsp:cNvPr id="0" name=""/>
        <dsp:cNvSpPr/>
      </dsp:nvSpPr>
      <dsp:spPr>
        <a:xfrm rot="10800000">
          <a:off x="0" y="2709333"/>
          <a:ext cx="5853659" cy="2709333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400" b="1" i="1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US" sz="3400" b="1" i="1" kern="12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1" i="0" kern="12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𝐭𝐠𝐱</m:t>
                        </m:r>
                      </m:e>
                    </m:d>
                  </m:e>
                  <m:sup>
                    <m:r>
                      <a:rPr lang="en-US" sz="3400" b="1" i="0" kern="12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lang="en-US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3400" b="1" i="1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3400" b="1" i="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sSup>
                      <m:sSupPr>
                        <m:ctrlPr>
                          <a:rPr lang="en-US" sz="3400" b="1" i="1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e>
                      <m:sup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400" b="1" i="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</m:den>
                </m:f>
              </m:oMath>
            </m:oMathPara>
          </a14:m>
          <a:endParaRPr lang="ru-RU" sz="3400" b="1" i="0" kern="1200" dirty="0"/>
        </a:p>
      </dsp:txBody>
      <dsp:txXfrm rot="10800000">
        <a:off x="0" y="3386666"/>
        <a:ext cx="5853659" cy="2032000"/>
      </dsp:txXfrm>
    </dsp:sp>
    <dsp:sp modelId="{92C56380-32B1-4151-85EF-8C6E638A1E45}">
      <dsp:nvSpPr>
        <dsp:cNvPr id="0" name=""/>
        <dsp:cNvSpPr/>
      </dsp:nvSpPr>
      <dsp:spPr>
        <a:xfrm rot="5400000">
          <a:off x="7425821" y="1137170"/>
          <a:ext cx="2709333" cy="5853659"/>
        </a:xfrm>
        <a:prstGeom prst="round1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400" b="1" i="1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sSupPr>
                  <m:e>
                    <m:d>
                      <m:dPr>
                        <m:ctrlPr>
                          <a:rPr lang="en-US" sz="3400" b="1" i="1" kern="12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3400" b="1" i="0" kern="12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𝐭𝐠𝐱</m:t>
                        </m:r>
                      </m:e>
                    </m:d>
                  </m:e>
                  <m:sup>
                    <m:r>
                      <a:rPr lang="en-US" sz="3400" b="1" i="0" kern="120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lang="en-US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kk-KZ" sz="3400" b="1" i="0" kern="1200" smtClean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m:t>−</m:t>
                </m:r>
                <m:f>
                  <m:fPr>
                    <m:ctrlPr>
                      <a:rPr lang="en-US" sz="3400" b="1" i="1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3400" b="1" i="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num>
                  <m:den>
                    <m:sSup>
                      <m:sSupPr>
                        <m:ctrlPr>
                          <a:rPr lang="en-US" sz="3400" b="1" i="1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e>
                      <m:sup>
                        <m:r>
                          <a:rPr lang="en-US" sz="3400" b="1" i="0" kern="12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400" b="1" i="0" kern="120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𝐱</m:t>
                    </m:r>
                  </m:den>
                </m:f>
              </m:oMath>
            </m:oMathPara>
          </a14:m>
          <a:endParaRPr lang="ru-RU" sz="3400" b="1" i="0" kern="1200" dirty="0"/>
        </a:p>
      </dsp:txBody>
      <dsp:txXfrm rot="-5400000">
        <a:off x="5853659" y="3386666"/>
        <a:ext cx="5853659" cy="2032000"/>
      </dsp:txXfrm>
    </dsp:sp>
    <dsp:sp modelId="{F643482F-1724-4612-8E1B-DB80132E6A12}">
      <dsp:nvSpPr>
        <dsp:cNvPr id="0" name=""/>
        <dsp:cNvSpPr/>
      </dsp:nvSpPr>
      <dsp:spPr>
        <a:xfrm>
          <a:off x="182323" y="2032000"/>
          <a:ext cx="11342670" cy="135466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b="1" kern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Тригонометриялық функциялардың туындысы</a:t>
          </a:r>
          <a:endParaRPr lang="ru-RU" sz="3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8452" y="2098129"/>
        <a:ext cx="1121041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ED00-AA2B-4CF9-9AB2-43EF0C916E9F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3AA1-3B1F-458C-AFAA-8CAE371FD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6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01C8A-4AF5-E7CF-3952-39FC320B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AECF5B-DC03-EBE2-BD41-250E9D2F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4832B1-5B7D-F554-1E7D-D70EC975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27E438-7310-64A3-1A42-F7194D51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399DA5-F3E8-7E78-E813-93460490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28AF5-E95E-BE04-1A8A-C64BCE2F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24CB64-B54A-7FBF-CA60-1603F590F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89BD6A-3501-3179-E2BF-5C6F368D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3200F0-EB26-3705-EE49-B015AE05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AADD30-57A7-AD54-5F12-9BA66583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4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39CDA25-BF18-FE0E-20BA-BAA54B0E2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A61D09-14D3-C535-6B65-7FF1E61A2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D8CA87-5E3E-D4FD-7612-9764352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C37B34-3F4D-E9B0-2CE4-72AA6C18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FE1E7E-F824-4E0D-6B21-5522112F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0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9525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4A502D-2077-85C8-818E-820877F4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46BEC-A8F8-232C-C44F-010012B2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8373F-B199-C8CC-C041-62BD58C2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6F48AC-A43E-442E-D36E-B46737DE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DDC59C-35C8-01D2-C42C-AB7AF4BD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6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2A1D7E-23BB-ED70-4003-206D5190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3781EE-5345-FCEE-B4EB-2BCF4BDB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F05A59-1CB8-6D7D-F14A-55ED0339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18A4C-B22A-1955-7C2B-EA4A5E5F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C52AF1-9A59-2BB0-651B-A1532BC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5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53BBB-EAAD-DC98-2437-803EDC53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781159-932D-C9D7-EF77-E8017E5A7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019511-0C22-307A-9B37-56F5752F8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D8E44B-7649-39D3-07D7-DB3906C2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0AD37B-AC86-5F73-BD78-29934B36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8E81074-1C6E-5126-88E4-53791D09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8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21419A-1B0A-A7D1-C625-750AF07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0155F8-6A16-55B4-EEAE-DC40EDB3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A47F3E-CFBF-164C-B259-76F8122D2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C522761-BC7C-2D23-AB5F-659322C79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8C9A40-0A35-8A73-CD7D-7CE447336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CDF238-2990-B849-4C68-B27A4793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1AC46D5-922E-0BEC-CAF0-571C6EE2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92874AA-BD88-6CFE-50A6-BE24D71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8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F60D3-93CA-9233-242E-C7D22E0C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DC485F-A827-6A3F-922E-5C9EE33C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E12B70-63B4-27BF-B667-CEE4F67C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D02444-87C6-34FA-1C00-B66668D5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1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0BF207-54C0-D0D7-1487-507CA7C5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58C55D-5D69-11F1-4D56-DEB99975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2D1B7D5-5C3B-45A8-53B0-7387200B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270A2-6F16-2359-E72F-02E2E44F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A113FB-FAC9-8BDC-76FF-2C44F8DA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B62658-85B9-6D05-3B8D-69EC90117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0FCD7B-0C90-C7B3-FB5F-E1F2AADC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18237C-94A6-895C-09B3-B72865CC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F08855-697B-1135-AD0B-4358BD25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522134-7F62-DA17-C678-11C2CF92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88E27D0-5B30-02FD-75EB-32E16ECAD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C700F2F-20FD-74AD-9B59-A3C106640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3D6BF5-4BFD-3B6F-66D0-3386CB20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29D42B-51A5-AC1C-6B1B-D709378E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F2FA82-1D64-3719-7B4A-A90A7A95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1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927E8-180C-9E50-AEE0-8110BCFB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A31081-EFBA-0832-6D1B-4B2F66CDF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B5BBFF-6D81-AA6D-D8CD-02EDDD531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6EBB-73A6-432C-8BAF-9828D2FA3B26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9BCA37-910E-A8EE-A8F2-7B4316F9A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3F64BE-633E-7B17-DC6A-ED1A646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BB66-B53E-42C8-B98E-3C098F72B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425561E-37A8-2BB9-01AE-32301078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145" y="2799472"/>
            <a:ext cx="10592971" cy="261659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Пәні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     Алгебра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анализ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бастамалары</a:t>
            </a:r>
            <a:endParaRPr lang="ru-RU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          10</a:t>
            </a:r>
          </a:p>
          <a:p>
            <a:pPr algn="l"/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kk-KZ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қсан:            ⅠⅠⅠ</a:t>
            </a:r>
          </a:p>
          <a:p>
            <a:pPr algn="l"/>
            <a:endParaRPr lang="kk-KZ" sz="1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Құрастырушы</a:t>
            </a:r>
            <a:r>
              <a:rPr lang="ru-RU" sz="1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аты-жөні</a:t>
            </a:r>
            <a:r>
              <a:rPr lang="ru-RU" sz="1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9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6CDF177-3590-F92B-E9B3-A3C2F094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972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79EE7A-B388-53D1-ACD9-35F88E5048CD}"/>
              </a:ext>
            </a:extLst>
          </p:cNvPr>
          <p:cNvSpPr txBox="1"/>
          <p:nvPr/>
        </p:nvSpPr>
        <p:spPr>
          <a:xfrm>
            <a:off x="1308296" y="2312634"/>
            <a:ext cx="105156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Тригонометриялық функцияның  туындысын табуды меңгердініздер.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36DBA1-4D85-DA15-FEF5-FC4F6FDB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1"/>
            <a:ext cx="3322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306">
        <p:fade/>
      </p:transition>
    </mc:Choice>
    <mc:Fallback xmlns="">
      <p:transition spd="med" advTm="3030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33EAF-2C66-73D0-2F3D-ED6E4F30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547158"/>
            <a:ext cx="11667067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</a:t>
            </a: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қтың тақырыбы:</a:t>
            </a:r>
            <a:b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Тригонометриялық функциялардың туындылары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7E7B7-9810-09A6-9F5A-6F6E45CC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30" y="1928028"/>
            <a:ext cx="11641667" cy="3776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10.4.1.23 -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тригонометриялық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функциялардың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туындыларын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табу;</a:t>
            </a:r>
          </a:p>
          <a:p>
            <a:pPr marL="0" indent="0">
              <a:buNone/>
            </a:pPr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marL="0" indent="0">
              <a:buNone/>
            </a:pPr>
            <a:r>
              <a:rPr lang="kk-KZ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тригонометриялық функция туындысын табу формуласымен танысу.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311386-60DE-529D-2BC8-BC2BB5F8D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8"/>
          <a:stretch/>
        </p:blipFill>
        <p:spPr>
          <a:xfrm>
            <a:off x="9777047" y="4571572"/>
            <a:ext cx="2314470" cy="22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Схема 4">
                <a:extLst>
                  <a:ext uri="{FF2B5EF4-FFF2-40B4-BE49-F238E27FC236}">
                    <a16:creationId xmlns:a16="http://schemas.microsoft.com/office/drawing/2014/main" xmlns="" id="{2F496627-2060-45B8-C3C2-8C806AA307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9175236"/>
                  </p:ext>
                </p:extLst>
              </p:nvPr>
            </p:nvGraphicFramePr>
            <p:xfrm>
              <a:off x="334725" y="870391"/>
              <a:ext cx="11707318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Схема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96627-2060-45B8-C3C2-8C806AA307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9175236"/>
                  </p:ext>
                </p:extLst>
              </p:nvPr>
            </p:nvGraphicFramePr>
            <p:xfrm>
              <a:off x="334725" y="870391"/>
              <a:ext cx="11707318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324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2C979685-DC2B-49BD-CF85-6DA26CB67A8D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35196" y="2335237"/>
                <a:ext cx="11052004" cy="3910818"/>
              </a:xfrm>
            </p:spPr>
            <p:txBody>
              <a:bodyPr/>
              <a:lstStyle/>
              <a:p>
                <a:r>
                  <a:rPr lang="kk-KZ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1-мысал: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туындысын табайық:</a:t>
                </a:r>
                <a:br>
                  <a:rPr lang="kk-KZ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kk-KZ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kk-KZ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kk-KZ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Шешуі</a:t>
                </a:r>
                <a:r>
                  <a:rPr lang="kk-KZ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kk-KZ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p>
                        <m: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kk-KZ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kk-KZ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US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kk-KZ" sz="32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kk-KZ" sz="32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)′</m:t>
                    </m:r>
                    <m:r>
                      <a:rPr lang="en-US" sz="3200" b="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kk-KZ" sz="32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sz="3200" b="0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0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kk-KZ" sz="3200" b="0" i="1" dirty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3200" b="0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32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en-US" sz="320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en-US" sz="320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ru-RU" sz="32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  <m: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ru-RU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kk-KZ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kk-KZ" sz="320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kk-KZ" sz="3200" dirty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Жауабы:</a:t>
                </a:r>
                <a:r>
                  <a:rPr lang="en-US" sz="3200" dirty="0">
                    <a:ln w="0"/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kk-KZ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</m:func>
                    <m:r>
                      <a:rPr lang="kk-KZ" sz="320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>
                    <a:ln w="0"/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ru-RU" dirty="0">
                    <a:ln w="0"/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sz="44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44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>
                  <a:ln w="0"/>
                  <a:solidFill>
                    <a:schemeClr val="accent1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C979685-DC2B-49BD-CF85-6DA26CB67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35196" y="2335237"/>
                <a:ext cx="11052004" cy="3910818"/>
              </a:xfrm>
              <a:blipFill>
                <a:blip r:embed="rId2"/>
                <a:stretch>
                  <a:fillRect l="-1489" t="-33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31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9" y="401727"/>
            <a:ext cx="10015549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2-мысал: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3251" y="401727"/>
                <a:ext cx="9964482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𝒔𝒊𝒏𝒙</m:t>
                    </m:r>
                  </m:oMath>
                </a14:m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туындысын табайық:</a:t>
                </a:r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251" y="401727"/>
                <a:ext cx="996448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265" r="-1467" b="-306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3645" y="1712538"/>
            <a:ext cx="172194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Шешуі</a:t>
            </a:r>
            <a:r>
              <a:rPr lang="kk-KZ" sz="32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0"/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84979" y="4716439"/>
                <a:ext cx="3373488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r"/>
                <a:r>
                  <a:rPr lang="kk-KZ" sz="3200" b="1" dirty="0">
                    <a:ln w="0"/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Жауабы:</a:t>
                </a:r>
                <a:r>
                  <a:rPr lang="en-US" sz="3200" b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200" b="1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0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𝐜𝐨𝐬𝐱</m:t>
                    </m:r>
                  </m:oMath>
                </a14:m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79" y="4716439"/>
                <a:ext cx="337348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338" t="-13265" b="-3061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43335" y="3400241"/>
                <a:ext cx="3714543" cy="4924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𝐬𝐢𝐧𝐱</m:t>
                          </m:r>
                        </m:e>
                      </m:d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35" y="3400241"/>
                <a:ext cx="3714543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67889" y="2436155"/>
                <a:ext cx="3792548" cy="544830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e>
                          </m:d>
                        </m:e>
                        <m:sup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𝐜𝐨𝐬𝐱</m:t>
                      </m:r>
                    </m:oMath>
                  </m:oMathPara>
                </a14:m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89" y="2436155"/>
                <a:ext cx="3792548" cy="54483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22090" y="3375786"/>
                <a:ext cx="2935098" cy="4924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3200" b="1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𝐬𝐢𝐧𝐱</m:t>
                          </m:r>
                        </m:e>
                      </m:d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90" y="3375786"/>
                <a:ext cx="293509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00293" y="3398484"/>
                <a:ext cx="2389885" cy="4924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𝐜𝐨𝐬𝐱</m:t>
                      </m:r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93" y="3398484"/>
                <a:ext cx="2389885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90177" y="3400241"/>
                <a:ext cx="1542089" cy="49244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𝐜𝐨𝐬𝐱</m:t>
                      </m:r>
                    </m:oMath>
                  </m:oMathPara>
                </a14:m>
                <a:endParaRPr lang="ru-RU" sz="3200" b="1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77" y="3400241"/>
                <a:ext cx="1542089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957" y="397542"/>
            <a:ext cx="1189401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3- мысал: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2359" y="397542"/>
                <a:ext cx="9644262" cy="1212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туындысын табайық:</a:t>
                </a:r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59" y="397542"/>
                <a:ext cx="9644262" cy="1212896"/>
              </a:xfrm>
              <a:prstGeom prst="rect">
                <a:avLst/>
              </a:prstGeom>
              <a:blipFill rotWithShape="1">
                <a:blip r:embed="rId3"/>
                <a:stretch>
                  <a:fillRect t="-5970" b="-1691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7641" y="1569958"/>
            <a:ext cx="17219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Шешуі: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67624" y="5221405"/>
                <a:ext cx="3041667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kk-KZ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Жауабы:</a:t>
                </a:r>
                <a:r>
                  <a:rPr lang="kk-KZ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ru-RU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624" y="5221405"/>
                <a:ext cx="304166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992" t="-15464" b="-3814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9502" y="3661242"/>
                <a:ext cx="2960169" cy="5558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2" y="3661242"/>
                <a:ext cx="2960169" cy="5558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12142" y="3661242"/>
                <a:ext cx="3647665" cy="5558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42" y="3661242"/>
                <a:ext cx="3647665" cy="5558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09587" y="1621484"/>
                <a:ext cx="3792548" cy="54483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587" y="1621484"/>
                <a:ext cx="3792548" cy="54483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068970" y="3689741"/>
                <a:ext cx="2801857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970" y="3689741"/>
                <a:ext cx="280185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9502" y="4604707"/>
                <a:ext cx="2098331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𝒔𝒊𝒏𝒙𝒄𝒐𝒔𝒙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2" y="4604707"/>
                <a:ext cx="2098331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458544" y="1570406"/>
                <a:ext cx="3781348" cy="6469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𝐠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k-KZ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44" y="1570406"/>
                <a:ext cx="3781348" cy="646986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22358" y="2611036"/>
                <a:ext cx="3121624" cy="503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58" y="2611036"/>
                <a:ext cx="3121624" cy="5035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61310" y="2622192"/>
                <a:ext cx="2354362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310" y="2622192"/>
                <a:ext cx="2354362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7833" y="4607343"/>
                <a:ext cx="1630446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33" y="4607343"/>
                <a:ext cx="1630446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057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22" grpId="0" animBg="1"/>
      <p:bldP spid="23" grpId="0" animBg="1"/>
      <p:bldP spid="24" grpId="0" animBg="1"/>
      <p:bldP spid="21" grpId="0" animBg="1"/>
      <p:bldP spid="25" grpId="0" animBg="1"/>
      <p:bldP spid="2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20577" y="422282"/>
                <a:ext cx="10365412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4- мысал: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𝒕𝒈𝒙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функциясының туындысын </a:t>
                </a:r>
                <a:r>
                  <a:rPr lang="kk-KZ" sz="36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табайық:</a:t>
                </a:r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422282"/>
                <a:ext cx="10365412" cy="1200329"/>
              </a:xfrm>
              <a:prstGeom prst="rect">
                <a:avLst/>
              </a:prstGeom>
              <a:blipFill>
                <a:blip r:embed="rId3"/>
                <a:stretch>
                  <a:fillRect t="-8040" r="-823" b="-170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4872" y="3174758"/>
                <a:ext cx="2577822" cy="4924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72" y="3174758"/>
                <a:ext cx="257782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68699" y="1731316"/>
                <a:ext cx="2296454" cy="1025813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𝒕𝒈𝒙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𝒔𝒊𝒏𝒙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99" y="1731316"/>
                <a:ext cx="2296454" cy="102581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03283" y="1712210"/>
                <a:ext cx="2852319" cy="4924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283" y="1712210"/>
                <a:ext cx="2852319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50195" y="2362426"/>
                <a:ext cx="3158493" cy="49244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𝒔𝒊𝒏𝒙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195" y="2362426"/>
                <a:ext cx="3158493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72245" y="2757129"/>
                <a:ext cx="2190856" cy="126169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𝒔𝒊𝒏𝒙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245" y="2757129"/>
                <a:ext cx="2190856" cy="12616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463101" y="2860490"/>
                <a:ext cx="5607625" cy="105496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𝒔𝒊𝒏𝒙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)′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101" y="2860490"/>
                <a:ext cx="5607625" cy="105496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17193" y="4215373"/>
                <a:ext cx="6329810" cy="103034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93" y="4215373"/>
                <a:ext cx="6329810" cy="103034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547003" y="4171132"/>
                <a:ext cx="3339632" cy="109305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03" y="4171132"/>
                <a:ext cx="3339632" cy="109305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914075" y="4215373"/>
                <a:ext cx="1371914" cy="101752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075" y="4215373"/>
                <a:ext cx="1371914" cy="101752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261644" y="5737683"/>
                <a:ext cx="1752788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𝒕𝒈𝒙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44" y="5737683"/>
                <a:ext cx="1752788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4528120" y="5348957"/>
                <a:ext cx="4037766" cy="1125770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Скругленный 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20" y="5348957"/>
                <a:ext cx="4037766" cy="1125770"/>
              </a:xfrm>
              <a:prstGeom prst="round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21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200" y="405480"/>
            <a:ext cx="10540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5- мысал: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0975" y="379910"/>
                <a:ext cx="9787095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𝒄𝒕𝒈𝒙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туындысын табайық:</a:t>
                </a:r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75" y="379910"/>
                <a:ext cx="9787095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7538" b="-1708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80991" y="1720867"/>
            <a:ext cx="18822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Шешуі: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692" y="2964649"/>
                <a:ext cx="4691959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𝒕𝒈𝒙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𝒄𝒕𝒈𝒙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2964649"/>
                <a:ext cx="4691959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17238" y="2964649"/>
                <a:ext cx="3991477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𝒄𝒕𝒈𝒙</m:t>
                      </m:r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238" y="2964649"/>
                <a:ext cx="3991477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693" y="3976461"/>
                <a:ext cx="5509234" cy="11065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3" y="3976461"/>
                <a:ext cx="5509234" cy="11065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45557" y="3957187"/>
                <a:ext cx="2975930" cy="935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57" y="3957187"/>
                <a:ext cx="2975930" cy="9351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2280975" y="1580239"/>
                <a:ext cx="4037766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Скругленный 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75" y="1580239"/>
                <a:ext cx="4037766" cy="1125770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6193907" y="1572790"/>
                <a:ext cx="4604245" cy="11257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32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𝒕𝒈𝒙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Скругленный 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907" y="1572790"/>
                <a:ext cx="4604245" cy="1125770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56844" y="5325437"/>
                <a:ext cx="3940573" cy="935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844" y="5325437"/>
                <a:ext cx="3940573" cy="93519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645557" y="5500645"/>
            <a:ext cx="1831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Жауабы: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5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6A2C66A4-B34D-31C3-9C74-07034AC935F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35196" y="759654"/>
                <a:ext cx="10770650" cy="5289453"/>
              </a:xfrm>
            </p:spPr>
            <p:txBody>
              <a:bodyPr/>
              <a:lstStyle/>
              <a:p>
                <a:r>
                  <a:rPr lang="kk-KZ" sz="3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6 - мысал: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36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ru-RU" sz="36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func>
                    <m:func>
                      <m:funcPr>
                        <m:ctrlPr>
                          <a:rPr lang="en-US" sz="36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ru-RU" sz="36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func>
                  </m:oMath>
                </a14:m>
                <a:r>
                  <a:rPr lang="kk-KZ" sz="3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функциясының туындысын табайық:</a:t>
                </a: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kk-KZ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Шешуі: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kk-KZ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∙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𝒖𝒗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sty m:val="p"/>
                          </m:rPr>
                          <a:rPr lang="en-US" sz="32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)′</m:t>
                        </m:r>
                      </m:e>
                    </m:func>
                    <m:func>
                      <m:func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ru-RU" sz="3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sz="3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ru-RU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</m:func>
                        <m:func>
                          <m:funcPr>
                            <m:ctrlPr>
                              <a:rPr lang="en-US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kk-KZ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)'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32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32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func>
                    <m:func>
                      <m:func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func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func>
                    <m:func>
                      <m:func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func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х+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²</m:t>
                            </m:r>
                            <m:r>
                              <a:rPr lang="ru-RU" sz="32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kk-KZ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ru-RU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²</m:t>
                            </m:r>
                            <m:r>
                              <a:rPr lang="ru-RU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kk-KZ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Жауабы:</a:t>
                </a:r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kk-KZ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  <m:r>
                          <a:rPr lang="ru-RU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х−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²</m:t>
                            </m:r>
                            <m:r>
                              <a:rPr lang="ru-RU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</m:func>
                      </m:e>
                    </m:func>
                  </m:oMath>
                </a14:m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32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6A2C66A4-B34D-31C3-9C74-07034AC93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35196" y="759654"/>
                <a:ext cx="10770650" cy="5289453"/>
              </a:xfrm>
              <a:blipFill>
                <a:blip r:embed="rId2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774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6|2.5|3.4|5.9|5.1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8|2.2|5.4|4.2|3.3|1.9|4.2|8.5|2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7|1.9|2.9|2.7|4.2|14.3|8|12.4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5|7.7|3.7|7.9|9.8|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165</Words>
  <Application>Microsoft Office PowerPoint</Application>
  <PresentationFormat>Широкоэкранный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Сабақтың тақырыбы:                     Тригонометриялық функциялардың туындылары</vt:lpstr>
      <vt:lpstr>Презентация PowerPoint</vt:lpstr>
      <vt:lpstr>1-мысал:y=cos⁡х-sinx+√4 функциясының туындысын табайық:  Шешуі:   y^′ =〖(cos〗⁡х)′-(sinx)′+(√4 )’ =  -sin⁡х-cos⁡х+0= -sin⁡〖х-〗  cos⁡х= -〖(sin〗⁡х  〖+cos〗⁡х)                                            Жауабы: -〖(sin〗⁡х  〖+cos〗⁡х)   </vt:lpstr>
      <vt:lpstr>Презентация PowerPoint</vt:lpstr>
      <vt:lpstr>Презентация PowerPoint</vt:lpstr>
      <vt:lpstr>Презентация PowerPoint</vt:lpstr>
      <vt:lpstr>Презентация PowerPoint</vt:lpstr>
      <vt:lpstr>6 - мысал: y=3cos⁡х  sin⁡х функциясының туындысын табайық:   Шешуі:                        (u∙v)^′=u^′ v+〖uv〗^′ y^′= (3cos⁡〖х)′〗  sin⁡〖х 〖+3cos〗⁡х  〖(sin〗⁡х 〗 )'= -3 sin⁡х  sin⁡х+3 cos⁡х  cos⁡х=-3sin⁡〖²х+3 cos⁡²х 〗 =-〖3(sin〗⁡〖²х-cos⁡²х 〗)                        Жауабы: -〖3(sin〗⁡〖²х-cos⁡²х 〗) </vt:lpstr>
      <vt:lpstr>Қорытынды: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 қаласы әкімдігінің «Әдістемелік орталығы»  </dc:title>
  <dc:creator>Бакытгуль Хусман</dc:creator>
  <cp:lastModifiedBy>Huawei</cp:lastModifiedBy>
  <cp:revision>16</cp:revision>
  <dcterms:created xsi:type="dcterms:W3CDTF">2024-02-03T07:11:38Z</dcterms:created>
  <dcterms:modified xsi:type="dcterms:W3CDTF">2024-09-18T16:35:48Z</dcterms:modified>
</cp:coreProperties>
</file>