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1" Type="http://schemas.microsoft.com/office/2006/relationships/downRev" Target="drs/downrev.xml"/></Relationships>
</file>

<file path=drs/downrev.xml><?xml version="1.0" encoding="utf-8"?>
<a:downRevStg xmlns:a="http://schemas.openxmlformats.org/drawingml/2006/main" shapeCheckSum="ttdA1yUEmsIVxMDwh0c5aU==&#10;" textCheckSum="a8Y2Z8==&#10;" shapeId="8" fHybridRaster="0" ver="1"/>
</file>