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BE53D4-F4C4-4875-BE5C-A0F97946C17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D5FE57-1D62-4F03-B0FD-1B1460F420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package" Target="../embeddings/_________Microsoft_Word8.doc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_________Microsoft_Word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2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_________Microsoft_Word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package" Target="../embeddings/________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package" Target="../embeddings/________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package" Target="../embeddings/________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/>
              <a:t>Функцияның ең үлкен және ең кіші мәндері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kk-KZ" dirty="0" smtClean="0"/>
              <a:t>10.4.3.3 - функцияның ең үлкен (ең кіші) мәндерін табуға байланысты қолданбалы есептер шығару	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57884" y="500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500042"/>
            <a:ext cx="22092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Үй жұмысы</a:t>
            </a:r>
            <a:r>
              <a:rPr lang="kk-KZ" dirty="0"/>
              <a:t>: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500034" y="1071546"/>
          <a:ext cx="8286808" cy="3714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Документ" r:id="rId4" imgW="5925852" imgH="1695059" progId="Word.Document.12">
                  <p:embed/>
                </p:oleObj>
              </mc:Choice>
              <mc:Fallback>
                <p:oleObj name="Документ" r:id="rId4" imgW="5925852" imgH="169505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071546"/>
                        <a:ext cx="8286808" cy="3714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8596" y="214290"/>
            <a:ext cx="8001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«Білім құмарлар» (деңгейлік тапсырма)</a:t>
            </a:r>
            <a:endParaRPr lang="ru-RU" dirty="0"/>
          </a:p>
          <a:p>
            <a:r>
              <a:rPr lang="kk-KZ" dirty="0"/>
              <a:t>f (х)=4х+5		[-1; 2]</a:t>
            </a:r>
            <a:endParaRPr lang="ru-RU" dirty="0"/>
          </a:p>
          <a:p>
            <a:r>
              <a:rPr lang="kk-KZ" dirty="0"/>
              <a:t>f (х)=х</a:t>
            </a:r>
            <a:r>
              <a:rPr lang="kk-KZ" baseline="30000" dirty="0"/>
              <a:t>2</a:t>
            </a:r>
            <a:r>
              <a:rPr lang="kk-KZ" dirty="0"/>
              <a:t>+1		[0; 2]</a:t>
            </a:r>
            <a:endParaRPr lang="ru-RU" dirty="0"/>
          </a:p>
          <a:p>
            <a:r>
              <a:rPr lang="kk-KZ" dirty="0"/>
              <a:t>f (х)=х</a:t>
            </a:r>
            <a:r>
              <a:rPr lang="kk-KZ" baseline="30000" dirty="0"/>
              <a:t>2</a:t>
            </a:r>
            <a:r>
              <a:rPr lang="kk-KZ" dirty="0"/>
              <a:t>- 2х		[1/2; 4]</a:t>
            </a:r>
            <a:endParaRPr lang="ru-RU" dirty="0"/>
          </a:p>
          <a:p>
            <a:r>
              <a:rPr lang="kk-KZ" b="1" dirty="0"/>
              <a:t>№3 тапсырма</a:t>
            </a:r>
            <a:r>
              <a:rPr lang="kk-KZ" dirty="0"/>
              <a:t> «Өзіңді таны» (өзіндік жұмыс</a:t>
            </a:r>
            <a:r>
              <a:rPr lang="kk-KZ" b="1" dirty="0"/>
              <a:t> </a:t>
            </a:r>
            <a:r>
              <a:rPr lang="kk-KZ" dirty="0"/>
              <a:t>5 мин</a:t>
            </a:r>
            <a:r>
              <a:rPr lang="kk-KZ" b="1" dirty="0"/>
              <a:t>)   </a:t>
            </a:r>
            <a:endParaRPr lang="ru-RU" dirty="0"/>
          </a:p>
          <a:p>
            <a:r>
              <a:rPr lang="kk-KZ" b="1" dirty="0"/>
              <a:t>І нұсқа. </a:t>
            </a:r>
            <a:endParaRPr lang="ru-RU" dirty="0"/>
          </a:p>
          <a:p>
            <a:r>
              <a:rPr lang="kk-KZ" dirty="0"/>
              <a:t>у f(x) функциясының көрсетілген кесіндегі ең үлкен, ең кіші мәндерін табыңдар: </a:t>
            </a:r>
            <a:endParaRPr lang="ru-RU" dirty="0"/>
          </a:p>
          <a:p>
            <a:r>
              <a:rPr lang="kk-KZ" dirty="0"/>
              <a:t>f(x)= 4x-х</a:t>
            </a:r>
            <a:r>
              <a:rPr lang="kk-KZ" baseline="30000" dirty="0"/>
              <a:t>2        </a:t>
            </a:r>
            <a:r>
              <a:rPr lang="kk-KZ" dirty="0"/>
              <a:t>[-1; 6]</a:t>
            </a:r>
            <a:endParaRPr lang="ru-RU" dirty="0"/>
          </a:p>
          <a:p>
            <a:r>
              <a:rPr lang="kk-KZ" b="1" dirty="0"/>
              <a:t>ІІ нұсқа.</a:t>
            </a:r>
            <a:endParaRPr lang="ru-RU" dirty="0"/>
          </a:p>
          <a:p>
            <a:r>
              <a:rPr lang="kk-KZ" dirty="0"/>
              <a:t>у f(x) функциясының көрсетілген кесіндегі ең үлкен, ең кіші мәндерін табыңдар:</a:t>
            </a:r>
            <a:endParaRPr lang="ru-RU" dirty="0"/>
          </a:p>
          <a:p>
            <a:r>
              <a:rPr lang="kk-KZ" dirty="0"/>
              <a:t>f (х)=х</a:t>
            </a:r>
            <a:r>
              <a:rPr lang="kk-KZ" baseline="30000" dirty="0"/>
              <a:t>3</a:t>
            </a:r>
            <a:r>
              <a:rPr lang="kk-KZ" dirty="0"/>
              <a:t>+3х		[0; -1]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77875" y="212725"/>
          <a:ext cx="73914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окумент" r:id="rId4" imgW="5153985" imgH="3486850" progId="Word.Document.12">
                  <p:embed/>
                </p:oleObj>
              </mc:Choice>
              <mc:Fallback>
                <p:oleObj name="Документ" r:id="rId4" imgW="5153985" imgH="348685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12725"/>
                        <a:ext cx="73914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2844" y="357166"/>
          <a:ext cx="9358378" cy="4357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Документ" r:id="rId4" imgW="5905023" imgH="1413090" progId="Word.Document.12">
                  <p:embed/>
                </p:oleObj>
              </mc:Choice>
              <mc:Fallback>
                <p:oleObj name="Документ" r:id="rId4" imgW="5905023" imgH="141309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357166"/>
                        <a:ext cx="9358378" cy="4357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85794"/>
            <a:ext cx="764386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i="1" dirty="0">
                <a:latin typeface="Times New Roman" pitchFamily="18" charset="0"/>
                <a:cs typeface="Times New Roman" pitchFamily="18" charset="0"/>
              </a:rPr>
              <a:t>Функцияның берілген кесіндідегі ең үлкен және ең кіші мәндерін табу үшін келесі алгоритмді қолданамыз: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`(x) функциясының туындысын табу;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f `(x)=0 теңдеуін шешіп, сындық нүктелерін анықтау;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Осы кесіндіге тиісті сындық нүктелерді анықтау;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Кесіндінің шеткі нүктелеріндегі және осы аралыққа тиісті сындық нүктелеріндегі функцияның мәнін есептеу;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Функцияның табылған мәндерін салыстырып, ең үлкен және ең кіші мәндерін анықтаймыз.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214282" y="285728"/>
          <a:ext cx="8643998" cy="600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Документ" r:id="rId4" imgW="5925852" imgH="2632913" progId="Word.Document.12">
                  <p:embed/>
                </p:oleObj>
              </mc:Choice>
              <mc:Fallback>
                <p:oleObj name="Документ" r:id="rId4" imgW="5925852" imgH="2632913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85728"/>
                        <a:ext cx="8643998" cy="60007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42844" y="142852"/>
          <a:ext cx="8643998" cy="6500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Документ" r:id="rId4" imgW="5925852" imgH="2994929" progId="Word.Document.12">
                  <p:embed/>
                </p:oleObj>
              </mc:Choice>
              <mc:Fallback>
                <p:oleObj name="Документ" r:id="rId4" imgW="5925852" imgH="2994929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142852"/>
                        <a:ext cx="8643998" cy="65008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285728"/>
            <a:ext cx="5089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/>
              <a:t>Жаңа әлемге қадам. (оқулықпен </a:t>
            </a:r>
            <a:r>
              <a:rPr lang="kk-KZ" b="1" dirty="0" smtClean="0"/>
              <a:t>жұмыс)</a:t>
            </a:r>
            <a:endParaRPr lang="ru-RU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642910" y="785794"/>
          <a:ext cx="8215370" cy="5572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Документ" r:id="rId4" imgW="4365831" imgH="3910066" progId="Word.Document.12">
                  <p:embed/>
                </p:oleObj>
              </mc:Choice>
              <mc:Fallback>
                <p:oleObj name="Документ" r:id="rId4" imgW="4365831" imgH="391006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785794"/>
                        <a:ext cx="8215370" cy="5572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14282" y="500042"/>
          <a:ext cx="8501122" cy="2863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Документ" r:id="rId4" imgW="4416468" imgH="1585084" progId="Word.Document.12">
                  <p:embed/>
                </p:oleObj>
              </mc:Choice>
              <mc:Fallback>
                <p:oleObj name="Документ" r:id="rId4" imgW="4416468" imgH="158508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00042"/>
                        <a:ext cx="8501122" cy="2863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14282" y="142852"/>
          <a:ext cx="8501122" cy="6357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Документ" r:id="rId4" imgW="5924057" imgH="3355503" progId="Word.Document.12">
                  <p:embed/>
                </p:oleObj>
              </mc:Choice>
              <mc:Fallback>
                <p:oleObj name="Документ" r:id="rId4" imgW="5924057" imgH="335550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42852"/>
                        <a:ext cx="8501122" cy="6357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114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Century Schoolbook</vt:lpstr>
      <vt:lpstr>Times New Roman</vt:lpstr>
      <vt:lpstr>Wingdings</vt:lpstr>
      <vt:lpstr>Wingdings 2</vt:lpstr>
      <vt:lpstr>Эркер</vt:lpstr>
      <vt:lpstr>Документ</vt:lpstr>
      <vt:lpstr>Функцияның ең үлкен және ең кіші мәндері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Функцияның ең үлкен және ең кіші мәндері</dc:title>
  <dc:creator>Адраков А.В</dc:creator>
  <cp:lastModifiedBy>Huawei</cp:lastModifiedBy>
  <cp:revision>5</cp:revision>
  <dcterms:created xsi:type="dcterms:W3CDTF">2021-04-02T16:19:49Z</dcterms:created>
  <dcterms:modified xsi:type="dcterms:W3CDTF">2024-09-18T17:07:55Z</dcterms:modified>
</cp:coreProperties>
</file>