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Default Extension="fntdata" ContentType="application/x-fontdata"/>
  <Override PartName="/ppt/slideLayouts/slideLayout13.xml" ContentType="application/vnd.openxmlformats-officedocument.presentationml.slideLayout+xml"/>
  <Override PartName="/ppt/notesSlides/notesSlide16.xml" ContentType="application/vnd.openxmlformats-officedocument.presentationml.notesSlide+xml"/>
  <Default Extension="docx" ContentType="application/vnd.openxmlformats-officedocument.wordprocessingml.document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Default Extension="emf" ContentType="image/x-emf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Default Extension="vml" ContentType="application/vnd.openxmlformats-officedocument.vmlDrawing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62" r:id="rId1"/>
  </p:sldMasterIdLst>
  <p:notesMasterIdLst>
    <p:notesMasterId r:id="rId2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70" r:id="rId14"/>
    <p:sldId id="271" r:id="rId15"/>
    <p:sldId id="272" r:id="rId16"/>
    <p:sldId id="273" r:id="rId17"/>
    <p:sldId id="274" r:id="rId18"/>
    <p:sldId id="275" r:id="rId19"/>
    <p:sldId id="276" r:id="rId20"/>
    <p:sldId id="277" r:id="rId21"/>
    <p:sldId id="278" r:id="rId22"/>
    <p:sldId id="279" r:id="rId23"/>
    <p:sldId id="283" r:id="rId24"/>
    <p:sldId id="284" r:id="rId25"/>
    <p:sldId id="280" r:id="rId26"/>
    <p:sldId id="282" r:id="rId27"/>
    <p:sldId id="281" r:id="rId28"/>
  </p:sldIdLst>
  <p:sldSz cx="9144000" cy="6858000" type="screen4x3"/>
  <p:notesSz cx="6858000" cy="9144000"/>
  <p:embeddedFontLst>
    <p:embeddedFont>
      <p:font typeface="Arial Black" pitchFamily="34" charset="0"/>
      <p:bold r:id="rId30"/>
    </p:embeddedFont>
    <p:embeddedFont>
      <p:font typeface="Cambria" pitchFamily="18" charset="0"/>
      <p:regular r:id="rId31"/>
      <p:bold r:id="rId32"/>
      <p:italic r:id="rId33"/>
      <p:boldItalic r:id="rId34"/>
    </p:embeddedFont>
    <p:embeddedFont>
      <p:font typeface="Calibri" pitchFamily="34" charset="0"/>
      <p:regular r:id="rId35"/>
      <p:bold r:id="rId36"/>
      <p:italic r:id="rId37"/>
      <p:boldItalic r:id="rId38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      <p15:guide id="1" orient="horz" pos="2160">
          <p15:clr>
            <a:srgbClr val="000000"/>
          </p15:clr>
        </p15:guide>
        <p15:guide id="2" pos="2880">
          <p15:clr>
            <a:srgbClr val="000000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14CD59B0-D062-42D3-84F8-F86CDE0BB98E}">
  <a:tblStyle styleId="{14CD59B0-D062-42D3-84F8-F86CDE0BB98E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/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 snapToGrid="0">
      <p:cViewPr varScale="1">
        <p:scale>
          <a:sx n="69" d="100"/>
          <a:sy n="69" d="100"/>
        </p:scale>
        <p:origin x="-141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font" Target="fonts/font5.fntdata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4.fntdata"/><Relationship Id="rId38" Type="http://schemas.openxmlformats.org/officeDocument/2006/relationships/font" Target="fonts/font9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3.fntdata"/><Relationship Id="rId37" Type="http://schemas.openxmlformats.org/officeDocument/2006/relationships/font" Target="fonts/font8.fntdata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font" Target="fonts/font7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2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font" Target="fonts/font1.fntdata"/><Relationship Id="rId35" Type="http://schemas.openxmlformats.org/officeDocument/2006/relationships/font" Target="fonts/font6.fntdata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6.e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69.emf"/><Relationship Id="rId1" Type="http://schemas.openxmlformats.org/officeDocument/2006/relationships/image" Target="../media/image68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3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Google Shape;271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2" name="Google Shape;272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" name="Google Shape;288;p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9" name="Google Shape;289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0" name="Google Shape;350;p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1" name="Google Shape;351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3" name="Google Shape;463;p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4" name="Google Shape;464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6" name="Google Shape;476;p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7" name="Google Shape;477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" name="Google Shape;522;p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3" name="Google Shape;523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4" name="Google Shape;534;p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5" name="Google Shape;535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5" name="Google Shape;555;p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6" name="Google Shape;556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2" name="Google Shape;562;p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3" name="Google Shape;563;p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0" name="Google Shape;570;p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1" name="Google Shape;571;p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9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4" name="Google Shape;584;p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5" name="Google Shape;585;p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8" name="Google Shape;598;p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9" name="Google Shape;599;p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1" name="Google Shape;611;p2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2" name="Google Shape;612;p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" name="Google Shape;624;p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5" name="Google Shape;625;p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0" name="Google Shape;630;p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1" name="Google Shape;631;p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15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28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40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5" name="Google Shape;175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8" name="Google Shape;198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7" name="Google Shape;207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235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6" name="Google Shape;236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итульный слайд" type="title">
  <p:cSld name="TITL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"/>
          <p:cNvSpPr txBox="1"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2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/>
            </a:lvl1pPr>
            <a:lvl2pPr lvl="1" algn="ctr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/>
            </a:lvl2pPr>
            <a:lvl3pPr lvl="2" algn="ctr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/>
            </a:lvl3pPr>
            <a:lvl4pPr lvl="3" algn="ct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/>
            </a:lvl4pPr>
            <a:lvl5pPr lvl="4" algn="ct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/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/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/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/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/>
            </a:lvl9pPr>
          </a:lstStyle>
          <a:p>
            <a:endParaRPr/>
          </a:p>
        </p:txBody>
      </p:sp>
      <p:sp>
        <p:nvSpPr>
          <p:cNvPr id="14" name="Google Shape;14;p2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" name="Google Shape;15;p2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2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Рисунок с подписью" type="picTx">
  <p:cSld name="PICTURE_WITH_CAPTION_TEXT"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1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2000" b="1"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9" name="Google Shape;69;p11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0" name="Google Shape;70;p11"/>
          <p:cNvSpPr txBox="1">
            <a:spLocks noGrp="1"/>
          </p:cNvSpPr>
          <p:nvPr>
            <p:ph type="body" idx="1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9pPr>
          </a:lstStyle>
          <a:p>
            <a:endParaRPr/>
          </a:p>
        </p:txBody>
      </p:sp>
      <p:sp>
        <p:nvSpPr>
          <p:cNvPr id="71" name="Google Shape;71;p11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11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11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Объект с подписью" type="objTx">
  <p:cSld name="OBJECT_WITH_CAPTION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2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2000" b="1"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2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318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/>
            </a:lvl1pPr>
            <a:lvl2pPr marL="914400" lvl="1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/>
            </a:lvl2pPr>
            <a:lvl3pPr marL="1371600" lvl="2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/>
            </a:lvl3pPr>
            <a:lvl4pPr marL="1828800" lvl="3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/>
            </a:lvl4pPr>
            <a:lvl5pPr marL="2286000" lvl="4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/>
            </a:lvl5pPr>
            <a:lvl6pPr marL="2743200" lvl="5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/>
            </a:lvl6pPr>
            <a:lvl7pPr marL="3200400" lvl="6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/>
            </a:lvl7pPr>
            <a:lvl8pPr marL="3657600" lvl="7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/>
            </a:lvl8pPr>
            <a:lvl9pPr marL="4114800" lvl="8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/>
            </a:lvl9pPr>
          </a:lstStyle>
          <a:p>
            <a:endParaRPr/>
          </a:p>
        </p:txBody>
      </p:sp>
      <p:sp>
        <p:nvSpPr>
          <p:cNvPr id="77" name="Google Shape;77;p12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9pPr>
          </a:lstStyle>
          <a:p>
            <a:endParaRPr/>
          </a:p>
        </p:txBody>
      </p:sp>
      <p:sp>
        <p:nvSpPr>
          <p:cNvPr id="78" name="Google Shape;78;p12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12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12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олько заголовок" type="titleOnly">
  <p:cSld name="TITLE_ONLY"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13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13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4" name="Google Shape;84;p13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5" name="Google Shape;85;p13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Сравнение" type="twoTxTwoObj">
  <p:cSld name="TWO_OBJECTS_WITH_TEXT"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14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8" name="Google Shape;88;p14"/>
          <p:cNvSpPr txBox="1"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/>
            </a:lvl9pPr>
          </a:lstStyle>
          <a:p>
            <a:endParaRPr/>
          </a:p>
        </p:txBody>
      </p:sp>
      <p:sp>
        <p:nvSpPr>
          <p:cNvPr id="89" name="Google Shape;89;p14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/>
            </a:lvl9pPr>
          </a:lstStyle>
          <a:p>
            <a:endParaRPr/>
          </a:p>
        </p:txBody>
      </p:sp>
      <p:sp>
        <p:nvSpPr>
          <p:cNvPr id="90" name="Google Shape;90;p14"/>
          <p:cNvSpPr txBox="1">
            <a:spLocks noGrp="1"/>
          </p:cNvSpPr>
          <p:nvPr>
            <p:ph type="body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/>
            </a:lvl9pPr>
          </a:lstStyle>
          <a:p>
            <a:endParaRPr/>
          </a:p>
        </p:txBody>
      </p:sp>
      <p:sp>
        <p:nvSpPr>
          <p:cNvPr id="91" name="Google Shape;91;p14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/>
            </a:lvl9pPr>
          </a:lstStyle>
          <a:p>
            <a:endParaRPr/>
          </a:p>
        </p:txBody>
      </p:sp>
      <p:sp>
        <p:nvSpPr>
          <p:cNvPr id="92" name="Google Shape;92;p14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3" name="Google Shape;93;p14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4" name="Google Shape;94;p14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раздела" type="secHead">
  <p:cSld name="SECTION_HEADER"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15"/>
          <p:cNvSpPr txBox="1"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4000" b="1" cap="none"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7" name="Google Shape;97;p15"/>
          <p:cNvSpPr txBox="1"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/>
            </a:lvl1pPr>
            <a:lvl2pPr marL="914400" lvl="1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/>
            </a:lvl2pPr>
            <a:lvl3pPr marL="1371600" lvl="2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/>
            </a:lvl3pPr>
            <a:lvl4pPr marL="1828800" lvl="3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/>
            </a:lvl4pPr>
            <a:lvl5pPr marL="2286000" lvl="4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/>
            </a:lvl5pPr>
            <a:lvl6pPr marL="2743200" lvl="5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/>
            </a:lvl6pPr>
            <a:lvl7pPr marL="3200400" lvl="6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/>
            </a:lvl7pPr>
            <a:lvl8pPr marL="3657600" lvl="7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/>
            </a:lvl8pPr>
            <a:lvl9pPr marL="4114800" lvl="8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/>
            </a:lvl9pPr>
          </a:lstStyle>
          <a:p>
            <a:endParaRPr/>
          </a:p>
        </p:txBody>
      </p:sp>
      <p:sp>
        <p:nvSpPr>
          <p:cNvPr id="98" name="Google Shape;98;p15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9" name="Google Shape;99;p15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0" name="Google Shape;100;p15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объект" type="obj">
  <p:cSld name="OBJECT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3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3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9pPr>
          </a:lstStyle>
          <a:p>
            <a:endParaRPr/>
          </a:p>
        </p:txBody>
      </p:sp>
      <p:sp>
        <p:nvSpPr>
          <p:cNvPr id="20" name="Google Shape;20;p3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3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3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Пустой слайд" type="blank">
  <p:cSld name="BLANK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4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4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4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четыре объекта" type="fourObj">
  <p:cSld name="FOUR_OBJECTS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5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5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600" cy="21859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9pPr>
          </a:lstStyle>
          <a:p>
            <a:endParaRPr/>
          </a:p>
        </p:txBody>
      </p:sp>
      <p:sp>
        <p:nvSpPr>
          <p:cNvPr id="30" name="Google Shape;30;p5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038600" cy="21859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9pPr>
          </a:lstStyle>
          <a:p>
            <a:endParaRPr/>
          </a:p>
        </p:txBody>
      </p:sp>
      <p:sp>
        <p:nvSpPr>
          <p:cNvPr id="31" name="Google Shape;31;p5"/>
          <p:cNvSpPr txBox="1">
            <a:spLocks noGrp="1"/>
          </p:cNvSpPr>
          <p:nvPr>
            <p:ph type="body" idx="3"/>
          </p:nvPr>
        </p:nvSpPr>
        <p:spPr>
          <a:xfrm>
            <a:off x="457200" y="3938588"/>
            <a:ext cx="4038600" cy="21875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9pPr>
          </a:lstStyle>
          <a:p>
            <a:endParaRPr/>
          </a:p>
        </p:txBody>
      </p:sp>
      <p:sp>
        <p:nvSpPr>
          <p:cNvPr id="32" name="Google Shape;32;p5"/>
          <p:cNvSpPr txBox="1">
            <a:spLocks noGrp="1"/>
          </p:cNvSpPr>
          <p:nvPr>
            <p:ph type="body" idx="4"/>
          </p:nvPr>
        </p:nvSpPr>
        <p:spPr>
          <a:xfrm>
            <a:off x="4648200" y="3938588"/>
            <a:ext cx="4038600" cy="21875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9pPr>
          </a:lstStyle>
          <a:p>
            <a:endParaRPr/>
          </a:p>
        </p:txBody>
      </p:sp>
      <p:sp>
        <p:nvSpPr>
          <p:cNvPr id="33" name="Google Shape;33;p5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5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5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Два объекта" type="twoObj">
  <p:cSld name="TWO_OBJECTS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6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6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/>
            </a:lvl9pPr>
          </a:lstStyle>
          <a:p>
            <a:endParaRPr/>
          </a:p>
        </p:txBody>
      </p:sp>
      <p:sp>
        <p:nvSpPr>
          <p:cNvPr id="39" name="Google Shape;39;p6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/>
            </a:lvl9pPr>
          </a:lstStyle>
          <a:p>
            <a:endParaRPr/>
          </a:p>
        </p:txBody>
      </p:sp>
      <p:sp>
        <p:nvSpPr>
          <p:cNvPr id="40" name="Google Shape;40;p6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" name="Google Shape;41;p6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6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Объект" type="objOnly">
  <p:cSld name="OBJECT_ONLY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7"/>
          <p:cNvSpPr txBox="1">
            <a:spLocks noGrp="1"/>
          </p:cNvSpPr>
          <p:nvPr>
            <p:ph type="body" idx="1"/>
          </p:nvPr>
        </p:nvSpPr>
        <p:spPr>
          <a:xfrm>
            <a:off x="457200" y="274638"/>
            <a:ext cx="8229600" cy="58515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9pPr>
          </a:lstStyle>
          <a:p>
            <a:endParaRPr/>
          </a:p>
        </p:txBody>
      </p:sp>
      <p:sp>
        <p:nvSpPr>
          <p:cNvPr id="45" name="Google Shape;45;p7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6" name="Google Shape;46;p7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7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, текст и объект" type="txAndObj">
  <p:cSld name="TEXT_AND_OBJECT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8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0" name="Google Shape;50;p8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9pPr>
          </a:lstStyle>
          <a:p>
            <a:endParaRPr/>
          </a:p>
        </p:txBody>
      </p:sp>
      <p:sp>
        <p:nvSpPr>
          <p:cNvPr id="51" name="Google Shape;51;p8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9pPr>
          </a:lstStyle>
          <a:p>
            <a:endParaRPr/>
          </a:p>
        </p:txBody>
      </p:sp>
      <p:sp>
        <p:nvSpPr>
          <p:cNvPr id="52" name="Google Shape;52;p8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8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" name="Google Shape;54;p8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Вертикальный заголовок и текст" type="vertTitleAndTx">
  <p:cSld name="VERTICAL_TITLE_AND_VERTICAL_TEXT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9"/>
          <p:cNvSpPr txBox="1">
            <a:spLocks noGrp="1"/>
          </p:cNvSpPr>
          <p:nvPr>
            <p:ph type="title"/>
          </p:nvPr>
        </p:nvSpPr>
        <p:spPr>
          <a:xfrm rot="5400000">
            <a:off x="4732337" y="2171700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9"/>
          <p:cNvSpPr txBox="1">
            <a:spLocks noGrp="1"/>
          </p:cNvSpPr>
          <p:nvPr>
            <p:ph type="body" idx="1"/>
          </p:nvPr>
        </p:nvSpPr>
        <p:spPr>
          <a:xfrm rot="5400000">
            <a:off x="541338" y="190501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9pPr>
          </a:lstStyle>
          <a:p>
            <a:endParaRPr/>
          </a:p>
        </p:txBody>
      </p:sp>
      <p:sp>
        <p:nvSpPr>
          <p:cNvPr id="58" name="Google Shape;58;p9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9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9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вертикальный текст" type="vertTx">
  <p:cSld name="VERTICAL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0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0"/>
          <p:cNvSpPr txBox="1">
            <a:spLocks noGrp="1"/>
          </p:cNvSpPr>
          <p:nvPr>
            <p:ph type="body" idx="1"/>
          </p:nvPr>
        </p:nvSpPr>
        <p:spPr>
          <a:xfrm rot="5400000">
            <a:off x="2309019" y="-251619"/>
            <a:ext cx="4525962" cy="82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9pPr>
          </a:lstStyle>
          <a:p>
            <a:endParaRPr/>
          </a:p>
        </p:txBody>
      </p:sp>
      <p:sp>
        <p:nvSpPr>
          <p:cNvPr id="64" name="Google Shape;64;p10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5" name="Google Shape;65;p10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10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lt1"/>
            </a:gs>
            <a:gs pos="100000">
              <a:srgbClr val="CCFF99"/>
            </a:gs>
          </a:gsLst>
          <a:path path="circle">
            <a:fillToRect/>
          </a:path>
          <a:tileRect/>
        </a:gra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9" name="Google Shape;9;p1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0" name="Google Shape;10;p1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>
              <a:solidFill>
                <a:srgbClr val="000000"/>
              </a:solidFill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1.png"/><Relationship Id="rId5" Type="http://schemas.openxmlformats.org/officeDocument/2006/relationships/image" Target="../media/image30.jpeg"/><Relationship Id="rId4" Type="http://schemas.openxmlformats.org/officeDocument/2006/relationships/image" Target="../media/image2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png"/><Relationship Id="rId3" Type="http://schemas.openxmlformats.org/officeDocument/2006/relationships/image" Target="../media/image36.png"/><Relationship Id="rId7" Type="http://schemas.openxmlformats.org/officeDocument/2006/relationships/image" Target="../media/image4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9.png"/><Relationship Id="rId11" Type="http://schemas.openxmlformats.org/officeDocument/2006/relationships/image" Target="../media/image44.png"/><Relationship Id="rId5" Type="http://schemas.openxmlformats.org/officeDocument/2006/relationships/image" Target="../media/image38.png"/><Relationship Id="rId10" Type="http://schemas.openxmlformats.org/officeDocument/2006/relationships/image" Target="../media/image43.png"/><Relationship Id="rId4" Type="http://schemas.openxmlformats.org/officeDocument/2006/relationships/image" Target="../media/image37.png"/><Relationship Id="rId9" Type="http://schemas.openxmlformats.org/officeDocument/2006/relationships/image" Target="../media/image4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7.png"/><Relationship Id="rId4" Type="http://schemas.openxmlformats.org/officeDocument/2006/relationships/image" Target="../media/image4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7" Type="http://schemas.openxmlformats.org/officeDocument/2006/relationships/image" Target="../media/image5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51.png"/><Relationship Id="rId5" Type="http://schemas.openxmlformats.org/officeDocument/2006/relationships/image" Target="../media/image50.png"/><Relationship Id="rId4" Type="http://schemas.openxmlformats.org/officeDocument/2006/relationships/image" Target="../media/image4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55.png"/><Relationship Id="rId4" Type="http://schemas.openxmlformats.org/officeDocument/2006/relationships/image" Target="../media/image54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1.png"/><Relationship Id="rId3" Type="http://schemas.openxmlformats.org/officeDocument/2006/relationships/image" Target="../media/image56.png"/><Relationship Id="rId7" Type="http://schemas.openxmlformats.org/officeDocument/2006/relationships/image" Target="../media/image60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59.png"/><Relationship Id="rId5" Type="http://schemas.openxmlformats.org/officeDocument/2006/relationships/image" Target="../media/image58.png"/><Relationship Id="rId4" Type="http://schemas.openxmlformats.org/officeDocument/2006/relationships/image" Target="../media/image57.png"/><Relationship Id="rId9" Type="http://schemas.openxmlformats.org/officeDocument/2006/relationships/image" Target="../media/image6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____Microsoft_Office_Word1.docx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1.v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2.vml"/><Relationship Id="rId4" Type="http://schemas.openxmlformats.org/officeDocument/2006/relationships/oleObject" Target="../embeddings/oleObject2.bin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18" Type="http://schemas.openxmlformats.org/officeDocument/2006/relationships/image" Target="../media/image17.png"/><Relationship Id="rId3" Type="http://schemas.openxmlformats.org/officeDocument/2006/relationships/image" Target="../media/image2.png"/><Relationship Id="rId21" Type="http://schemas.openxmlformats.org/officeDocument/2006/relationships/image" Target="../media/image20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17" Type="http://schemas.openxmlformats.org/officeDocument/2006/relationships/image" Target="../media/image16.png"/><Relationship Id="rId2" Type="http://schemas.openxmlformats.org/officeDocument/2006/relationships/notesSlide" Target="../notesSlides/notesSlide5.xml"/><Relationship Id="rId16" Type="http://schemas.openxmlformats.org/officeDocument/2006/relationships/image" Target="../media/image15.png"/><Relationship Id="rId20" Type="http://schemas.openxmlformats.org/officeDocument/2006/relationships/image" Target="../media/image19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10" Type="http://schemas.openxmlformats.org/officeDocument/2006/relationships/image" Target="../media/image9.png"/><Relationship Id="rId19" Type="http://schemas.openxmlformats.org/officeDocument/2006/relationships/image" Target="../media/image18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24.png"/><Relationship Id="rId4" Type="http://schemas.openxmlformats.org/officeDocument/2006/relationships/image" Target="../media/image2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16"/>
          <p:cNvSpPr txBox="1">
            <a:spLocks noGrp="1"/>
          </p:cNvSpPr>
          <p:nvPr>
            <p:ph type="ctrTitle"/>
          </p:nvPr>
        </p:nvSpPr>
        <p:spPr>
          <a:xfrm>
            <a:off x="685800" y="866775"/>
            <a:ext cx="7772400" cy="3171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22268"/>
              </a:buClr>
              <a:buSzPts val="5400"/>
              <a:buFont typeface="Times New Roman"/>
              <a:buNone/>
            </a:pPr>
            <a:r>
              <a:rPr lang="en-US" sz="5400" b="1" i="1" u="none" dirty="0" err="1">
                <a:solidFill>
                  <a:srgbClr val="222268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Туындының</a:t>
            </a:r>
            <a:r>
              <a:rPr lang="en-US" sz="5400" b="1" i="1" u="none" dirty="0">
                <a:solidFill>
                  <a:srgbClr val="222268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5400" b="1" i="1" u="none" dirty="0" err="1">
                <a:solidFill>
                  <a:srgbClr val="222268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көмегімен</a:t>
            </a:r>
            <a:r>
              <a:rPr lang="en-US" sz="5400" b="1" i="1" u="none" dirty="0">
                <a:solidFill>
                  <a:srgbClr val="222268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5400" b="1" i="1" u="none" dirty="0" err="1">
                <a:solidFill>
                  <a:srgbClr val="222268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функцияны</a:t>
            </a:r>
            <a:r>
              <a:rPr lang="en-US" sz="5400" b="1" i="1" u="none" dirty="0">
                <a:solidFill>
                  <a:srgbClr val="222268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5400" b="1" i="1" u="none" dirty="0" err="1">
                <a:solidFill>
                  <a:srgbClr val="222268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зерттеу</a:t>
            </a:r>
            <a:r>
              <a:rPr lang="en-US" sz="5400" b="1" i="1" u="none" dirty="0">
                <a:solidFill>
                  <a:srgbClr val="222268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5400" b="1" i="1" u="none" dirty="0" err="1">
                <a:solidFill>
                  <a:srgbClr val="222268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және</a:t>
            </a:r>
            <a:r>
              <a:rPr lang="en-US" sz="5400" b="1" i="1" u="none" dirty="0">
                <a:solidFill>
                  <a:srgbClr val="222268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br>
              <a:rPr lang="en-US" sz="5400" b="1" i="1" u="none" dirty="0">
                <a:solidFill>
                  <a:srgbClr val="222268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lang="en-US" sz="5400" b="1" i="1" u="none" dirty="0" err="1">
                <a:solidFill>
                  <a:srgbClr val="222268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оның</a:t>
            </a:r>
            <a:r>
              <a:rPr lang="en-US" sz="5400" b="1" i="1" u="none" dirty="0">
                <a:solidFill>
                  <a:srgbClr val="222268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5400" b="1" i="1" u="none" dirty="0" err="1">
                <a:solidFill>
                  <a:srgbClr val="222268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графигін</a:t>
            </a:r>
            <a:r>
              <a:rPr lang="en-US" sz="5400" b="1" i="1" u="none" dirty="0">
                <a:solidFill>
                  <a:srgbClr val="222268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5400" b="1" i="1" u="none" dirty="0" err="1">
                <a:solidFill>
                  <a:srgbClr val="222268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салу</a:t>
            </a:r>
            <a:endParaRPr/>
          </a:p>
        </p:txBody>
      </p:sp>
      <p:sp>
        <p:nvSpPr>
          <p:cNvPr id="106" name="Google Shape;106;p16"/>
          <p:cNvSpPr txBox="1"/>
          <p:nvPr/>
        </p:nvSpPr>
        <p:spPr>
          <a:xfrm>
            <a:off x="2819400" y="5694218"/>
            <a:ext cx="2902527" cy="2541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B6BCF"/>
              </a:buClr>
              <a:buSzPts val="2400"/>
              <a:buFont typeface="Arial"/>
              <a:buNone/>
            </a:pP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4" name="Google Shape;274;p25" descr="f(x)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057400" y="304800"/>
            <a:ext cx="428625" cy="238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75" name="Google Shape;275;p25" descr="(-3;3)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932362" y="304800"/>
            <a:ext cx="858837" cy="3016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76" name="Google Shape;276;p25" descr="MA.E10.B8.91_dop/innerimg0.jpg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228600" y="1295400"/>
            <a:ext cx="6337300" cy="3670300"/>
          </a:xfrm>
          <a:prstGeom prst="rect">
            <a:avLst/>
          </a:prstGeom>
          <a:noFill/>
          <a:ln>
            <a:noFill/>
          </a:ln>
        </p:spPr>
      </p:pic>
      <p:sp>
        <p:nvSpPr>
          <p:cNvPr id="277" name="Google Shape;277;p25"/>
          <p:cNvSpPr txBox="1"/>
          <p:nvPr/>
        </p:nvSpPr>
        <p:spPr>
          <a:xfrm>
            <a:off x="328612" y="228600"/>
            <a:ext cx="8281987" cy="708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lang="en-US" sz="2000" b="1" i="0" u="none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000" b="1" i="0" u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Суреттегі</a:t>
            </a:r>
            <a:r>
              <a:rPr lang="en-US" sz="2000" b="1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         </a:t>
            </a:r>
            <a:r>
              <a:rPr lang="en-US" sz="2000" b="1" i="0" u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функциясының</a:t>
            </a:r>
            <a:r>
              <a:rPr lang="en-US" sz="2000" b="1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                 -</a:t>
            </a:r>
            <a:r>
              <a:rPr lang="en-US" sz="2000" b="1" i="0" u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дағы</a:t>
            </a:r>
            <a:r>
              <a:rPr lang="en-US" sz="2000" b="1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000" b="1" i="0" u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экстремум</a:t>
            </a:r>
            <a:r>
              <a:rPr lang="en-US" sz="2000" b="1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000" b="1" i="0" u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нүктесін</a:t>
            </a:r>
            <a:r>
              <a:rPr lang="en-US" sz="2000" b="1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</a:t>
            </a:r>
            <a:r>
              <a:rPr lang="en-US" sz="2000" b="1" i="0" u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және</a:t>
            </a:r>
            <a:r>
              <a:rPr lang="en-US" sz="2000" b="1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000" b="1" i="0" u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мәнін</a:t>
            </a:r>
            <a:r>
              <a:rPr lang="en-US" sz="2000" b="1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000" b="1" i="0" u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табу</a:t>
            </a:r>
            <a:r>
              <a:rPr lang="en-US" sz="2000" b="1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000" b="1" i="0" u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керек</a:t>
            </a:r>
            <a:r>
              <a:rPr lang="en-US" sz="2000" b="1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. </a:t>
            </a:r>
            <a:endParaRPr/>
          </a:p>
        </p:txBody>
      </p:sp>
      <p:cxnSp>
        <p:nvCxnSpPr>
          <p:cNvPr id="278" name="Google Shape;278;p25"/>
          <p:cNvCxnSpPr/>
          <p:nvPr/>
        </p:nvCxnSpPr>
        <p:spPr>
          <a:xfrm>
            <a:off x="2484437" y="3141662"/>
            <a:ext cx="1871662" cy="0"/>
          </a:xfrm>
          <a:prstGeom prst="straightConnector1">
            <a:avLst/>
          </a:prstGeom>
          <a:noFill/>
          <a:ln w="28575" cap="flat" cmpd="sng">
            <a:solidFill>
              <a:srgbClr val="0000FF"/>
            </a:solidFill>
            <a:prstDash val="solid"/>
            <a:miter lim="800000"/>
            <a:headEnd type="none" w="med" len="med"/>
            <a:tailEnd type="none" w="med" len="med"/>
          </a:ln>
        </p:spPr>
      </p:cxnSp>
      <p:sp>
        <p:nvSpPr>
          <p:cNvPr id="279" name="Google Shape;279;p25"/>
          <p:cNvSpPr txBox="1"/>
          <p:nvPr/>
        </p:nvSpPr>
        <p:spPr>
          <a:xfrm>
            <a:off x="2268537" y="3124200"/>
            <a:ext cx="576262" cy="3667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ts val="1800"/>
              <a:buFont typeface="Arial"/>
              <a:buNone/>
            </a:pPr>
            <a:r>
              <a:rPr lang="en-US" sz="1800" b="1" i="0" u="none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-3</a:t>
            </a:r>
            <a:endParaRPr/>
          </a:p>
        </p:txBody>
      </p:sp>
      <p:sp>
        <p:nvSpPr>
          <p:cNvPr id="280" name="Google Shape;280;p25"/>
          <p:cNvSpPr txBox="1"/>
          <p:nvPr/>
        </p:nvSpPr>
        <p:spPr>
          <a:xfrm>
            <a:off x="4140200" y="3124200"/>
            <a:ext cx="576262" cy="3667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ts val="1800"/>
              <a:buFont typeface="Arial"/>
              <a:buNone/>
            </a:pPr>
            <a:r>
              <a:rPr lang="en-US" sz="1800" b="1" i="0" u="none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3</a:t>
            </a:r>
            <a:endParaRPr/>
          </a:p>
        </p:txBody>
      </p:sp>
      <p:graphicFrame>
        <p:nvGraphicFramePr>
          <p:cNvPr id="281" name="Google Shape;281;p25"/>
          <p:cNvGraphicFramePr/>
          <p:nvPr/>
        </p:nvGraphicFramePr>
        <p:xfrm>
          <a:off x="5791200" y="4114800"/>
          <a:ext cx="2819400" cy="518070"/>
        </p:xfrm>
        <a:graphic>
          <a:graphicData uri="http://schemas.openxmlformats.org/drawingml/2006/table">
            <a:tbl>
              <a:tblPr>
                <a:noFill/>
                <a:tableStyleId>{14CD59B0-D062-42D3-84F8-F86CDE0BB98E}</a:tableStyleId>
              </a:tblPr>
              <a:tblGrid>
                <a:gridCol w="1981200"/>
                <a:gridCol w="838200"/>
              </a:tblGrid>
              <a:tr h="51752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0000"/>
                        </a:buClr>
                        <a:buSzPts val="2800"/>
                        <a:buFont typeface="Arial"/>
                        <a:buNone/>
                      </a:pPr>
                      <a:r>
                        <a:rPr lang="en-US" sz="2800" b="1" i="0" u="none" strike="noStrike" cap="none">
                          <a:solidFill>
                            <a:srgbClr val="FF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Жауабы:</a:t>
                      </a:r>
                      <a:endParaRPr/>
                    </a:p>
                  </a:txBody>
                  <a:tcPr marL="91450" marR="91450" marT="45675" marB="45675" anchor="ctr">
                    <a:lnL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0000"/>
                        </a:buClr>
                        <a:buSzPts val="2800"/>
                        <a:buFont typeface="Arial"/>
                        <a:buNone/>
                      </a:pPr>
                      <a:r>
                        <a:rPr lang="en-US" sz="2800" b="1" i="0" u="none" strike="noStrike" cap="none">
                          <a:solidFill>
                            <a:srgbClr val="FF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1;4</a:t>
                      </a:r>
                      <a:endParaRPr/>
                    </a:p>
                  </a:txBody>
                  <a:tcPr marL="91450" marR="91450" marT="45675" marB="4567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</a:tbl>
          </a:graphicData>
        </a:graphic>
      </p:graphicFrame>
      <p:sp>
        <p:nvSpPr>
          <p:cNvPr id="282" name="Google Shape;282;p25"/>
          <p:cNvSpPr txBox="1"/>
          <p:nvPr/>
        </p:nvSpPr>
        <p:spPr>
          <a:xfrm>
            <a:off x="2819400" y="2209800"/>
            <a:ext cx="358775" cy="3968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C0000"/>
              </a:buClr>
              <a:buSzPts val="2000"/>
              <a:buFont typeface="Arial Black"/>
              <a:buNone/>
            </a:pPr>
            <a:r>
              <a:rPr lang="en-US" sz="2000" b="1" i="0" u="none">
                <a:solidFill>
                  <a:srgbClr val="CC0000"/>
                </a:solidFill>
                <a:latin typeface="Arial Black"/>
                <a:ea typeface="Arial Black"/>
                <a:cs typeface="Arial Black"/>
                <a:sym typeface="Arial Black"/>
              </a:rPr>
              <a:t>+</a:t>
            </a:r>
            <a:endParaRPr/>
          </a:p>
        </p:txBody>
      </p:sp>
      <p:sp>
        <p:nvSpPr>
          <p:cNvPr id="283" name="Google Shape;283;p25"/>
          <p:cNvSpPr txBox="1"/>
          <p:nvPr/>
        </p:nvSpPr>
        <p:spPr>
          <a:xfrm>
            <a:off x="3984625" y="2193925"/>
            <a:ext cx="358775" cy="3968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ts val="2000"/>
              <a:buFont typeface="Arial Black"/>
              <a:buNone/>
            </a:pPr>
            <a:r>
              <a:rPr lang="en-US" sz="2000" b="1" i="0" u="none">
                <a:solidFill>
                  <a:srgbClr val="0000FF"/>
                </a:solidFill>
                <a:latin typeface="Arial Black"/>
                <a:ea typeface="Arial Black"/>
                <a:cs typeface="Arial Black"/>
                <a:sym typeface="Arial Black"/>
              </a:rPr>
              <a:t>-</a:t>
            </a:r>
            <a:endParaRPr/>
          </a:p>
        </p:txBody>
      </p:sp>
      <p:pic>
        <p:nvPicPr>
          <p:cNvPr id="284" name="Google Shape;284;p25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3429000" y="1524000"/>
            <a:ext cx="723900" cy="304800"/>
          </a:xfrm>
          <a:prstGeom prst="rect">
            <a:avLst/>
          </a:prstGeom>
          <a:noFill/>
          <a:ln>
            <a:noFill/>
          </a:ln>
        </p:spPr>
      </p:pic>
      <p:sp>
        <p:nvSpPr>
          <p:cNvPr id="285" name="Google Shape;285;p25"/>
          <p:cNvSpPr/>
          <p:nvPr/>
        </p:nvSpPr>
        <p:spPr>
          <a:xfrm>
            <a:off x="3657600" y="1752600"/>
            <a:ext cx="152400" cy="152400"/>
          </a:xfrm>
          <a:prstGeom prst="ellipse">
            <a:avLst/>
          </a:prstGeom>
          <a:solidFill>
            <a:srgbClr val="CC0000"/>
          </a:solidFill>
          <a:ln w="9525" cap="flat" cmpd="sng">
            <a:solidFill>
              <a:srgbClr val="CC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"/>
                            </p:stCondLst>
                            <p:childTnLst>
                              <p:par>
                                <p:cTn id="1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"/>
                            </p:stCondLst>
                            <p:childTnLst>
                              <p:par>
                                <p:cTn id="1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1" name="Google Shape;291;p2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281054" y="983673"/>
            <a:ext cx="2428875" cy="719137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92" name="Google Shape;292;p26"/>
          <p:cNvGrpSpPr/>
          <p:nvPr/>
        </p:nvGrpSpPr>
        <p:grpSpPr>
          <a:xfrm>
            <a:off x="1643062" y="3157537"/>
            <a:ext cx="6286500" cy="2786062"/>
            <a:chOff x="2409" y="164"/>
            <a:chExt cx="3223" cy="3065"/>
          </a:xfrm>
        </p:grpSpPr>
        <p:grpSp>
          <p:nvGrpSpPr>
            <p:cNvPr id="293" name="Google Shape;293;p26"/>
            <p:cNvGrpSpPr/>
            <p:nvPr/>
          </p:nvGrpSpPr>
          <p:grpSpPr>
            <a:xfrm>
              <a:off x="2409" y="203"/>
              <a:ext cx="3148" cy="3026"/>
              <a:chOff x="2409" y="203"/>
              <a:chExt cx="3148" cy="3026"/>
            </a:xfrm>
          </p:grpSpPr>
          <p:sp>
            <p:nvSpPr>
              <p:cNvPr id="294" name="Google Shape;294;p26"/>
              <p:cNvSpPr/>
              <p:nvPr/>
            </p:nvSpPr>
            <p:spPr>
              <a:xfrm>
                <a:off x="2426" y="211"/>
                <a:ext cx="1" cy="3002"/>
              </a:xfrm>
              <a:custGeom>
                <a:avLst/>
                <a:gdLst/>
                <a:ahLst/>
                <a:cxnLst/>
                <a:rect l="l" t="t" r="r" b="b"/>
                <a:pathLst>
                  <a:path w="1" h="3002" extrusionOk="0">
                    <a:moveTo>
                      <a:pt x="0" y="0"/>
                    </a:moveTo>
                    <a:lnTo>
                      <a:pt x="0" y="3002"/>
                    </a:lnTo>
                  </a:path>
                </a:pathLst>
              </a:cu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95" name="Google Shape;295;p26"/>
              <p:cNvSpPr/>
              <p:nvPr/>
            </p:nvSpPr>
            <p:spPr>
              <a:xfrm>
                <a:off x="2409" y="2945"/>
                <a:ext cx="3124" cy="8"/>
              </a:xfrm>
              <a:custGeom>
                <a:avLst/>
                <a:gdLst/>
                <a:ahLst/>
                <a:cxnLst/>
                <a:rect l="l" t="t" r="r" b="b"/>
                <a:pathLst>
                  <a:path w="3124" h="8" extrusionOk="0">
                    <a:moveTo>
                      <a:pt x="0" y="0"/>
                    </a:moveTo>
                    <a:lnTo>
                      <a:pt x="3124" y="8"/>
                    </a:lnTo>
                  </a:path>
                </a:pathLst>
              </a:cu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96" name="Google Shape;296;p26"/>
              <p:cNvSpPr/>
              <p:nvPr/>
            </p:nvSpPr>
            <p:spPr>
              <a:xfrm>
                <a:off x="2677" y="211"/>
                <a:ext cx="8" cy="2994"/>
              </a:xfrm>
              <a:custGeom>
                <a:avLst/>
                <a:gdLst/>
                <a:ahLst/>
                <a:cxnLst/>
                <a:rect l="l" t="t" r="r" b="b"/>
                <a:pathLst>
                  <a:path w="8" h="2994" extrusionOk="0">
                    <a:moveTo>
                      <a:pt x="0" y="0"/>
                    </a:moveTo>
                    <a:lnTo>
                      <a:pt x="8" y="2994"/>
                    </a:lnTo>
                  </a:path>
                </a:pathLst>
              </a:cu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cxnSp>
            <p:nvCxnSpPr>
              <p:cNvPr id="297" name="Google Shape;297;p26"/>
              <p:cNvCxnSpPr/>
              <p:nvPr/>
            </p:nvCxnSpPr>
            <p:spPr>
              <a:xfrm>
                <a:off x="2426" y="2704"/>
                <a:ext cx="313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</p:cxnSp>
          <p:sp>
            <p:nvSpPr>
              <p:cNvPr id="298" name="Google Shape;298;p26"/>
              <p:cNvSpPr/>
              <p:nvPr/>
            </p:nvSpPr>
            <p:spPr>
              <a:xfrm>
                <a:off x="2426" y="3203"/>
                <a:ext cx="3124" cy="8"/>
              </a:xfrm>
              <a:custGeom>
                <a:avLst/>
                <a:gdLst/>
                <a:ahLst/>
                <a:cxnLst/>
                <a:rect l="l" t="t" r="r" b="b"/>
                <a:pathLst>
                  <a:path w="3124" h="8" extrusionOk="0">
                    <a:moveTo>
                      <a:pt x="0" y="0"/>
                    </a:moveTo>
                    <a:lnTo>
                      <a:pt x="3124" y="8"/>
                    </a:lnTo>
                  </a:path>
                </a:pathLst>
              </a:cu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99" name="Google Shape;299;p26"/>
              <p:cNvSpPr/>
              <p:nvPr/>
            </p:nvSpPr>
            <p:spPr>
              <a:xfrm>
                <a:off x="2418" y="2450"/>
                <a:ext cx="3131" cy="8"/>
              </a:xfrm>
              <a:custGeom>
                <a:avLst/>
                <a:gdLst/>
                <a:ahLst/>
                <a:cxnLst/>
                <a:rect l="l" t="t" r="r" b="b"/>
                <a:pathLst>
                  <a:path w="3131" h="8" extrusionOk="0">
                    <a:moveTo>
                      <a:pt x="0" y="8"/>
                    </a:moveTo>
                    <a:lnTo>
                      <a:pt x="3131" y="0"/>
                    </a:lnTo>
                  </a:path>
                </a:pathLst>
              </a:cu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0" name="Google Shape;300;p26"/>
              <p:cNvSpPr/>
              <p:nvPr/>
            </p:nvSpPr>
            <p:spPr>
              <a:xfrm>
                <a:off x="2426" y="2205"/>
                <a:ext cx="3131" cy="8"/>
              </a:xfrm>
              <a:custGeom>
                <a:avLst/>
                <a:gdLst/>
                <a:ahLst/>
                <a:cxnLst/>
                <a:rect l="l" t="t" r="r" b="b"/>
                <a:pathLst>
                  <a:path w="3131" h="8" extrusionOk="0">
                    <a:moveTo>
                      <a:pt x="0" y="8"/>
                    </a:moveTo>
                    <a:lnTo>
                      <a:pt x="3131" y="0"/>
                    </a:lnTo>
                  </a:path>
                </a:pathLst>
              </a:cu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1" name="Google Shape;301;p26"/>
              <p:cNvSpPr/>
              <p:nvPr/>
            </p:nvSpPr>
            <p:spPr>
              <a:xfrm>
                <a:off x="2409" y="1955"/>
                <a:ext cx="3132" cy="8"/>
              </a:xfrm>
              <a:custGeom>
                <a:avLst/>
                <a:gdLst/>
                <a:ahLst/>
                <a:cxnLst/>
                <a:rect l="l" t="t" r="r" b="b"/>
                <a:pathLst>
                  <a:path w="3132" h="8" extrusionOk="0">
                    <a:moveTo>
                      <a:pt x="0" y="0"/>
                    </a:moveTo>
                    <a:lnTo>
                      <a:pt x="3132" y="8"/>
                    </a:lnTo>
                  </a:path>
                </a:pathLst>
              </a:cu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2" name="Google Shape;302;p26"/>
              <p:cNvSpPr/>
              <p:nvPr/>
            </p:nvSpPr>
            <p:spPr>
              <a:xfrm>
                <a:off x="2434" y="1444"/>
                <a:ext cx="3107" cy="8"/>
              </a:xfrm>
              <a:custGeom>
                <a:avLst/>
                <a:gdLst/>
                <a:ahLst/>
                <a:cxnLst/>
                <a:rect l="l" t="t" r="r" b="b"/>
                <a:pathLst>
                  <a:path w="3107" h="8" extrusionOk="0">
                    <a:moveTo>
                      <a:pt x="0" y="8"/>
                    </a:moveTo>
                    <a:lnTo>
                      <a:pt x="3107" y="0"/>
                    </a:lnTo>
                  </a:path>
                </a:pathLst>
              </a:cu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3" name="Google Shape;303;p26"/>
              <p:cNvSpPr/>
              <p:nvPr/>
            </p:nvSpPr>
            <p:spPr>
              <a:xfrm>
                <a:off x="2426" y="1207"/>
                <a:ext cx="3107" cy="8"/>
              </a:xfrm>
              <a:custGeom>
                <a:avLst/>
                <a:gdLst/>
                <a:ahLst/>
                <a:cxnLst/>
                <a:rect l="l" t="t" r="r" b="b"/>
                <a:pathLst>
                  <a:path w="3107" h="8" extrusionOk="0">
                    <a:moveTo>
                      <a:pt x="0" y="8"/>
                    </a:moveTo>
                    <a:lnTo>
                      <a:pt x="3107" y="0"/>
                    </a:lnTo>
                  </a:path>
                </a:pathLst>
              </a:cu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4" name="Google Shape;304;p26"/>
              <p:cNvSpPr/>
              <p:nvPr/>
            </p:nvSpPr>
            <p:spPr>
              <a:xfrm>
                <a:off x="2426" y="949"/>
                <a:ext cx="3123" cy="8"/>
              </a:xfrm>
              <a:custGeom>
                <a:avLst/>
                <a:gdLst/>
                <a:ahLst/>
                <a:cxnLst/>
                <a:rect l="l" t="t" r="r" b="b"/>
                <a:pathLst>
                  <a:path w="3123" h="8" extrusionOk="0">
                    <a:moveTo>
                      <a:pt x="0" y="0"/>
                    </a:moveTo>
                    <a:lnTo>
                      <a:pt x="3123" y="8"/>
                    </a:lnTo>
                  </a:path>
                </a:pathLst>
              </a:cu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5" name="Google Shape;305;p26"/>
              <p:cNvSpPr/>
              <p:nvPr/>
            </p:nvSpPr>
            <p:spPr>
              <a:xfrm>
                <a:off x="2426" y="708"/>
                <a:ext cx="3107" cy="8"/>
              </a:xfrm>
              <a:custGeom>
                <a:avLst/>
                <a:gdLst/>
                <a:ahLst/>
                <a:cxnLst/>
                <a:rect l="l" t="t" r="r" b="b"/>
                <a:pathLst>
                  <a:path w="3107" h="8" extrusionOk="0">
                    <a:moveTo>
                      <a:pt x="0" y="8"/>
                    </a:moveTo>
                    <a:lnTo>
                      <a:pt x="3107" y="0"/>
                    </a:lnTo>
                  </a:path>
                </a:pathLst>
              </a:cu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6" name="Google Shape;306;p26"/>
              <p:cNvSpPr/>
              <p:nvPr/>
            </p:nvSpPr>
            <p:spPr>
              <a:xfrm>
                <a:off x="2434" y="446"/>
                <a:ext cx="3115" cy="8"/>
              </a:xfrm>
              <a:custGeom>
                <a:avLst/>
                <a:gdLst/>
                <a:ahLst/>
                <a:cxnLst/>
                <a:rect l="l" t="t" r="r" b="b"/>
                <a:pathLst>
                  <a:path w="3115" h="8" extrusionOk="0">
                    <a:moveTo>
                      <a:pt x="0" y="0"/>
                    </a:moveTo>
                    <a:lnTo>
                      <a:pt x="3115" y="8"/>
                    </a:lnTo>
                  </a:path>
                </a:pathLst>
              </a:cu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7" name="Google Shape;307;p26"/>
              <p:cNvSpPr/>
              <p:nvPr/>
            </p:nvSpPr>
            <p:spPr>
              <a:xfrm>
                <a:off x="2426" y="210"/>
                <a:ext cx="3115" cy="8"/>
              </a:xfrm>
              <a:custGeom>
                <a:avLst/>
                <a:gdLst/>
                <a:ahLst/>
                <a:cxnLst/>
                <a:rect l="l" t="t" r="r" b="b"/>
                <a:pathLst>
                  <a:path w="3115" h="8" extrusionOk="0">
                    <a:moveTo>
                      <a:pt x="0" y="0"/>
                    </a:moveTo>
                    <a:lnTo>
                      <a:pt x="3115" y="8"/>
                    </a:lnTo>
                  </a:path>
                </a:pathLst>
              </a:cu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8" name="Google Shape;308;p26"/>
              <p:cNvSpPr/>
              <p:nvPr/>
            </p:nvSpPr>
            <p:spPr>
              <a:xfrm>
                <a:off x="2937" y="203"/>
                <a:ext cx="8" cy="3026"/>
              </a:xfrm>
              <a:custGeom>
                <a:avLst/>
                <a:gdLst/>
                <a:ahLst/>
                <a:cxnLst/>
                <a:rect l="l" t="t" r="r" b="b"/>
                <a:pathLst>
                  <a:path w="8" h="3026" extrusionOk="0">
                    <a:moveTo>
                      <a:pt x="8" y="0"/>
                    </a:moveTo>
                    <a:lnTo>
                      <a:pt x="0" y="3026"/>
                    </a:lnTo>
                  </a:path>
                </a:pathLst>
              </a:cu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9" name="Google Shape;309;p26"/>
              <p:cNvSpPr/>
              <p:nvPr/>
            </p:nvSpPr>
            <p:spPr>
              <a:xfrm>
                <a:off x="3198" y="210"/>
                <a:ext cx="1" cy="3002"/>
              </a:xfrm>
              <a:custGeom>
                <a:avLst/>
                <a:gdLst/>
                <a:ahLst/>
                <a:cxnLst/>
                <a:rect l="l" t="t" r="r" b="b"/>
                <a:pathLst>
                  <a:path w="1" h="3002" extrusionOk="0">
                    <a:moveTo>
                      <a:pt x="0" y="0"/>
                    </a:moveTo>
                    <a:lnTo>
                      <a:pt x="0" y="3002"/>
                    </a:lnTo>
                  </a:path>
                </a:pathLst>
              </a:cu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10" name="Google Shape;310;p26"/>
              <p:cNvSpPr/>
              <p:nvPr/>
            </p:nvSpPr>
            <p:spPr>
              <a:xfrm>
                <a:off x="3470" y="210"/>
                <a:ext cx="1" cy="3002"/>
              </a:xfrm>
              <a:custGeom>
                <a:avLst/>
                <a:gdLst/>
                <a:ahLst/>
                <a:cxnLst/>
                <a:rect l="l" t="t" r="r" b="b"/>
                <a:pathLst>
                  <a:path w="1" h="3002" extrusionOk="0">
                    <a:moveTo>
                      <a:pt x="0" y="0"/>
                    </a:moveTo>
                    <a:lnTo>
                      <a:pt x="0" y="3002"/>
                    </a:lnTo>
                  </a:path>
                </a:pathLst>
              </a:cu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11" name="Google Shape;311;p26"/>
              <p:cNvSpPr/>
              <p:nvPr/>
            </p:nvSpPr>
            <p:spPr>
              <a:xfrm>
                <a:off x="3707" y="219"/>
                <a:ext cx="9" cy="3010"/>
              </a:xfrm>
              <a:custGeom>
                <a:avLst/>
                <a:gdLst/>
                <a:ahLst/>
                <a:cxnLst/>
                <a:rect l="l" t="t" r="r" b="b"/>
                <a:pathLst>
                  <a:path w="9" h="3010" extrusionOk="0">
                    <a:moveTo>
                      <a:pt x="9" y="0"/>
                    </a:moveTo>
                    <a:lnTo>
                      <a:pt x="0" y="3010"/>
                    </a:lnTo>
                  </a:path>
                </a:pathLst>
              </a:cu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12" name="Google Shape;312;p26"/>
              <p:cNvSpPr/>
              <p:nvPr/>
            </p:nvSpPr>
            <p:spPr>
              <a:xfrm>
                <a:off x="4241" y="210"/>
                <a:ext cx="1" cy="3002"/>
              </a:xfrm>
              <a:custGeom>
                <a:avLst/>
                <a:gdLst/>
                <a:ahLst/>
                <a:cxnLst/>
                <a:rect l="l" t="t" r="r" b="b"/>
                <a:pathLst>
                  <a:path w="1" h="3002" extrusionOk="0">
                    <a:moveTo>
                      <a:pt x="0" y="0"/>
                    </a:moveTo>
                    <a:lnTo>
                      <a:pt x="0" y="3002"/>
                    </a:lnTo>
                  </a:path>
                </a:pathLst>
              </a:cu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13" name="Google Shape;313;p26"/>
              <p:cNvSpPr/>
              <p:nvPr/>
            </p:nvSpPr>
            <p:spPr>
              <a:xfrm>
                <a:off x="4494" y="203"/>
                <a:ext cx="1" cy="3002"/>
              </a:xfrm>
              <a:custGeom>
                <a:avLst/>
                <a:gdLst/>
                <a:ahLst/>
                <a:cxnLst/>
                <a:rect l="l" t="t" r="r" b="b"/>
                <a:pathLst>
                  <a:path w="1" h="3002" extrusionOk="0">
                    <a:moveTo>
                      <a:pt x="0" y="0"/>
                    </a:moveTo>
                    <a:lnTo>
                      <a:pt x="0" y="3002"/>
                    </a:lnTo>
                  </a:path>
                </a:pathLst>
              </a:cu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14" name="Google Shape;314;p26"/>
              <p:cNvSpPr/>
              <p:nvPr/>
            </p:nvSpPr>
            <p:spPr>
              <a:xfrm>
                <a:off x="4762" y="219"/>
                <a:ext cx="1" cy="3002"/>
              </a:xfrm>
              <a:custGeom>
                <a:avLst/>
                <a:gdLst/>
                <a:ahLst/>
                <a:cxnLst/>
                <a:rect l="l" t="t" r="r" b="b"/>
                <a:pathLst>
                  <a:path w="1" h="3002" extrusionOk="0">
                    <a:moveTo>
                      <a:pt x="0" y="0"/>
                    </a:moveTo>
                    <a:lnTo>
                      <a:pt x="0" y="3002"/>
                    </a:lnTo>
                  </a:path>
                </a:pathLst>
              </a:cu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15" name="Google Shape;315;p26"/>
              <p:cNvSpPr/>
              <p:nvPr/>
            </p:nvSpPr>
            <p:spPr>
              <a:xfrm>
                <a:off x="5012" y="210"/>
                <a:ext cx="1" cy="3002"/>
              </a:xfrm>
              <a:custGeom>
                <a:avLst/>
                <a:gdLst/>
                <a:ahLst/>
                <a:cxnLst/>
                <a:rect l="l" t="t" r="r" b="b"/>
                <a:pathLst>
                  <a:path w="1" h="3002" extrusionOk="0">
                    <a:moveTo>
                      <a:pt x="0" y="0"/>
                    </a:moveTo>
                    <a:lnTo>
                      <a:pt x="0" y="3002"/>
                    </a:lnTo>
                  </a:path>
                </a:pathLst>
              </a:cu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16" name="Google Shape;316;p26"/>
              <p:cNvSpPr/>
              <p:nvPr/>
            </p:nvSpPr>
            <p:spPr>
              <a:xfrm>
                <a:off x="5284" y="210"/>
                <a:ext cx="1" cy="3002"/>
              </a:xfrm>
              <a:custGeom>
                <a:avLst/>
                <a:gdLst/>
                <a:ahLst/>
                <a:cxnLst/>
                <a:rect l="l" t="t" r="r" b="b"/>
                <a:pathLst>
                  <a:path w="1" h="3002" extrusionOk="0">
                    <a:moveTo>
                      <a:pt x="0" y="0"/>
                    </a:moveTo>
                    <a:lnTo>
                      <a:pt x="0" y="3002"/>
                    </a:lnTo>
                  </a:path>
                </a:pathLst>
              </a:cu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317" name="Google Shape;317;p26"/>
            <p:cNvSpPr txBox="1"/>
            <p:nvPr/>
          </p:nvSpPr>
          <p:spPr>
            <a:xfrm>
              <a:off x="5420" y="1661"/>
              <a:ext cx="212" cy="28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Cambria"/>
                <a:buNone/>
              </a:pPr>
              <a:r>
                <a:rPr lang="en-US" sz="2400" b="0" i="0" u="none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х</a:t>
              </a:r>
              <a:endParaRPr/>
            </a:p>
          </p:txBody>
        </p:sp>
        <p:sp>
          <p:nvSpPr>
            <p:cNvPr id="318" name="Google Shape;318;p26"/>
            <p:cNvSpPr txBox="1"/>
            <p:nvPr/>
          </p:nvSpPr>
          <p:spPr>
            <a:xfrm>
              <a:off x="3742" y="164"/>
              <a:ext cx="212" cy="28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Cambria"/>
                <a:buNone/>
              </a:pPr>
              <a:r>
                <a:rPr lang="en-US" sz="2400" b="0" i="0" u="none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у</a:t>
              </a:r>
              <a:endParaRPr/>
            </a:p>
          </p:txBody>
        </p:sp>
      </p:grpSp>
      <p:cxnSp>
        <p:nvCxnSpPr>
          <p:cNvPr id="319" name="Google Shape;319;p26"/>
          <p:cNvCxnSpPr/>
          <p:nvPr/>
        </p:nvCxnSpPr>
        <p:spPr>
          <a:xfrm rot="-5400000">
            <a:off x="3251200" y="4964112"/>
            <a:ext cx="2928937" cy="1587"/>
          </a:xfrm>
          <a:prstGeom prst="straightConnector1">
            <a:avLst/>
          </a:prstGeom>
          <a:noFill/>
          <a:ln w="38100" cap="flat" cmpd="sng">
            <a:solidFill>
              <a:srgbClr val="0D0D0D"/>
            </a:solidFill>
            <a:prstDash val="solid"/>
            <a:miter lim="800000"/>
            <a:headEnd type="none" w="med" len="med"/>
            <a:tailEnd type="stealth" w="med" len="med"/>
          </a:ln>
        </p:spPr>
      </p:cxnSp>
      <p:cxnSp>
        <p:nvCxnSpPr>
          <p:cNvPr id="320" name="Google Shape;320;p26"/>
          <p:cNvCxnSpPr/>
          <p:nvPr/>
        </p:nvCxnSpPr>
        <p:spPr>
          <a:xfrm>
            <a:off x="1500187" y="4929187"/>
            <a:ext cx="6143625" cy="1587"/>
          </a:xfrm>
          <a:prstGeom prst="straightConnector1">
            <a:avLst/>
          </a:prstGeom>
          <a:noFill/>
          <a:ln w="38100" cap="flat" cmpd="sng">
            <a:solidFill>
              <a:srgbClr val="0D0D0D"/>
            </a:solidFill>
            <a:prstDash val="solid"/>
            <a:miter lim="800000"/>
            <a:headEnd type="none" w="med" len="med"/>
            <a:tailEnd type="stealth" w="med" len="med"/>
          </a:ln>
        </p:spPr>
      </p:cxnSp>
      <p:sp>
        <p:nvSpPr>
          <p:cNvPr id="321" name="Google Shape;321;p26"/>
          <p:cNvSpPr txBox="1"/>
          <p:nvPr/>
        </p:nvSpPr>
        <p:spPr>
          <a:xfrm>
            <a:off x="4714875" y="4929187"/>
            <a:ext cx="312737" cy="3698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mbria"/>
              <a:buNone/>
            </a:pPr>
            <a:r>
              <a:rPr lang="en-US" sz="1800" b="0" i="0" u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0</a:t>
            </a:r>
            <a:endParaRPr/>
          </a:p>
        </p:txBody>
      </p:sp>
      <p:pic>
        <p:nvPicPr>
          <p:cNvPr id="322" name="Google Shape;322;p2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57200" y="1260764"/>
            <a:ext cx="1681162" cy="584200"/>
          </a:xfrm>
          <a:prstGeom prst="rect">
            <a:avLst/>
          </a:prstGeom>
          <a:noFill/>
          <a:ln>
            <a:noFill/>
          </a:ln>
        </p:spPr>
      </p:pic>
      <p:sp>
        <p:nvSpPr>
          <p:cNvPr id="323" name="Google Shape;323;p26"/>
          <p:cNvSpPr/>
          <p:nvPr/>
        </p:nvSpPr>
        <p:spPr>
          <a:xfrm>
            <a:off x="5410200" y="3962400"/>
            <a:ext cx="142875" cy="142875"/>
          </a:xfrm>
          <a:prstGeom prst="ellipse">
            <a:avLst/>
          </a:prstGeom>
          <a:solidFill>
            <a:srgbClr val="FFFF00"/>
          </a:solidFill>
          <a:ln w="25400" cap="flat" cmpd="sng">
            <a:solidFill>
              <a:srgbClr val="89A4A7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4" name="Google Shape;324;p26"/>
          <p:cNvSpPr/>
          <p:nvPr/>
        </p:nvSpPr>
        <p:spPr>
          <a:xfrm>
            <a:off x="2071687" y="3786187"/>
            <a:ext cx="4857750" cy="1825625"/>
          </a:xfrm>
          <a:custGeom>
            <a:avLst/>
            <a:gdLst/>
            <a:ahLst/>
            <a:cxnLst/>
            <a:rect l="l" t="t" r="r" b="b"/>
            <a:pathLst>
              <a:path w="4954587" h="1868488" extrusionOk="0">
                <a:moveTo>
                  <a:pt x="0" y="847725"/>
                </a:moveTo>
                <a:cubicBezTo>
                  <a:pt x="117475" y="1358106"/>
                  <a:pt x="234950" y="1868488"/>
                  <a:pt x="419100" y="1733550"/>
                </a:cubicBezTo>
                <a:cubicBezTo>
                  <a:pt x="603250" y="1598613"/>
                  <a:pt x="846138" y="76200"/>
                  <a:pt x="1104900" y="38100"/>
                </a:cubicBezTo>
                <a:cubicBezTo>
                  <a:pt x="1363662" y="0"/>
                  <a:pt x="1584325" y="1463675"/>
                  <a:pt x="1971675" y="1504950"/>
                </a:cubicBezTo>
                <a:cubicBezTo>
                  <a:pt x="2359025" y="1546225"/>
                  <a:pt x="3035300" y="373062"/>
                  <a:pt x="3429000" y="285750"/>
                </a:cubicBezTo>
                <a:cubicBezTo>
                  <a:pt x="3822700" y="198438"/>
                  <a:pt x="4094163" y="974725"/>
                  <a:pt x="4333875" y="981075"/>
                </a:cubicBezTo>
                <a:cubicBezTo>
                  <a:pt x="4573587" y="987425"/>
                  <a:pt x="4779963" y="431800"/>
                  <a:pt x="4867275" y="323850"/>
                </a:cubicBezTo>
                <a:cubicBezTo>
                  <a:pt x="4954587" y="215900"/>
                  <a:pt x="4857750" y="333375"/>
                  <a:pt x="4857750" y="333375"/>
                </a:cubicBezTo>
                <a:lnTo>
                  <a:pt x="4857750" y="333375"/>
                </a:lnTo>
              </a:path>
            </a:pathLst>
          </a:custGeom>
          <a:noFill/>
          <a:ln w="38100" cap="flat" cmpd="sng">
            <a:solidFill>
              <a:srgbClr val="0070C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25" name="Google Shape;325;p26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214312" y="285750"/>
            <a:ext cx="2643187" cy="754062"/>
          </a:xfrm>
          <a:prstGeom prst="rect">
            <a:avLst/>
          </a:prstGeom>
          <a:noFill/>
          <a:ln>
            <a:noFill/>
          </a:ln>
        </p:spPr>
      </p:pic>
      <p:pic>
        <p:nvPicPr>
          <p:cNvPr id="326" name="Google Shape;326;p26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4544291" y="304800"/>
            <a:ext cx="2279650" cy="703262"/>
          </a:xfrm>
          <a:prstGeom prst="rect">
            <a:avLst/>
          </a:prstGeom>
          <a:noFill/>
          <a:ln>
            <a:noFill/>
          </a:ln>
        </p:spPr>
      </p:pic>
      <p:sp>
        <p:nvSpPr>
          <p:cNvPr id="327" name="Google Shape;327;p26"/>
          <p:cNvSpPr/>
          <p:nvPr/>
        </p:nvSpPr>
        <p:spPr>
          <a:xfrm>
            <a:off x="2362200" y="5410200"/>
            <a:ext cx="142875" cy="142875"/>
          </a:xfrm>
          <a:prstGeom prst="ellipse">
            <a:avLst/>
          </a:prstGeom>
          <a:solidFill>
            <a:srgbClr val="FFFF00"/>
          </a:solidFill>
          <a:ln w="25400" cap="flat" cmpd="sng">
            <a:solidFill>
              <a:srgbClr val="89A4A7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8" name="Google Shape;328;p26"/>
          <p:cNvSpPr/>
          <p:nvPr/>
        </p:nvSpPr>
        <p:spPr>
          <a:xfrm>
            <a:off x="3124200" y="3733800"/>
            <a:ext cx="142875" cy="142875"/>
          </a:xfrm>
          <a:prstGeom prst="ellipse">
            <a:avLst/>
          </a:prstGeom>
          <a:solidFill>
            <a:srgbClr val="FFFF00"/>
          </a:solidFill>
          <a:ln w="25400" cap="flat" cmpd="sng">
            <a:solidFill>
              <a:srgbClr val="89A4A7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9" name="Google Shape;329;p26"/>
          <p:cNvSpPr/>
          <p:nvPr/>
        </p:nvSpPr>
        <p:spPr>
          <a:xfrm>
            <a:off x="3962400" y="5181600"/>
            <a:ext cx="142875" cy="142875"/>
          </a:xfrm>
          <a:prstGeom prst="ellipse">
            <a:avLst/>
          </a:prstGeom>
          <a:solidFill>
            <a:srgbClr val="FFFF00"/>
          </a:solidFill>
          <a:ln w="25400" cap="flat" cmpd="sng">
            <a:solidFill>
              <a:srgbClr val="89A4A7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0" name="Google Shape;330;p26"/>
          <p:cNvSpPr/>
          <p:nvPr/>
        </p:nvSpPr>
        <p:spPr>
          <a:xfrm>
            <a:off x="6324600" y="4648200"/>
            <a:ext cx="152400" cy="142875"/>
          </a:xfrm>
          <a:prstGeom prst="ellipse">
            <a:avLst/>
          </a:prstGeom>
          <a:solidFill>
            <a:srgbClr val="FFFF00"/>
          </a:solidFill>
          <a:ln w="25400" cap="flat" cmpd="sng">
            <a:solidFill>
              <a:srgbClr val="89A4A7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1" name="Google Shape;331;p26"/>
          <p:cNvSpPr txBox="1"/>
          <p:nvPr/>
        </p:nvSpPr>
        <p:spPr>
          <a:xfrm>
            <a:off x="2214562" y="5572125"/>
            <a:ext cx="557212" cy="3698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1800"/>
              <a:buFont typeface="Times New Roman"/>
              <a:buNone/>
            </a:pPr>
            <a:r>
              <a:rPr lang="en-US" sz="1800" b="1" i="1" u="none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min</a:t>
            </a:r>
            <a:endParaRPr/>
          </a:p>
        </p:txBody>
      </p:sp>
      <p:sp>
        <p:nvSpPr>
          <p:cNvPr id="332" name="Google Shape;332;p26"/>
          <p:cNvSpPr txBox="1"/>
          <p:nvPr/>
        </p:nvSpPr>
        <p:spPr>
          <a:xfrm>
            <a:off x="5214937" y="3571875"/>
            <a:ext cx="595312" cy="3698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1800"/>
              <a:buFont typeface="Times New Roman"/>
              <a:buNone/>
            </a:pPr>
            <a:r>
              <a:rPr lang="en-US" sz="1800" b="1" i="1" u="none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max</a:t>
            </a:r>
            <a:endParaRPr/>
          </a:p>
        </p:txBody>
      </p:sp>
      <p:sp>
        <p:nvSpPr>
          <p:cNvPr id="333" name="Google Shape;333;p26"/>
          <p:cNvSpPr txBox="1"/>
          <p:nvPr/>
        </p:nvSpPr>
        <p:spPr>
          <a:xfrm>
            <a:off x="3857625" y="5357812"/>
            <a:ext cx="557212" cy="3698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1800"/>
              <a:buFont typeface="Times New Roman"/>
              <a:buNone/>
            </a:pPr>
            <a:r>
              <a:rPr lang="en-US" sz="1800" b="1" i="1" u="none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min</a:t>
            </a:r>
            <a:endParaRPr/>
          </a:p>
        </p:txBody>
      </p:sp>
      <p:sp>
        <p:nvSpPr>
          <p:cNvPr id="334" name="Google Shape;334;p26"/>
          <p:cNvSpPr txBox="1"/>
          <p:nvPr/>
        </p:nvSpPr>
        <p:spPr>
          <a:xfrm>
            <a:off x="6072187" y="4929187"/>
            <a:ext cx="557212" cy="3698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1800"/>
              <a:buFont typeface="Times New Roman"/>
              <a:buNone/>
            </a:pPr>
            <a:r>
              <a:rPr lang="en-US" sz="1800" b="1" i="1" u="none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min</a:t>
            </a:r>
            <a:endParaRPr/>
          </a:p>
        </p:txBody>
      </p:sp>
      <p:sp>
        <p:nvSpPr>
          <p:cNvPr id="335" name="Google Shape;335;p26"/>
          <p:cNvSpPr txBox="1"/>
          <p:nvPr/>
        </p:nvSpPr>
        <p:spPr>
          <a:xfrm>
            <a:off x="3000375" y="3214687"/>
            <a:ext cx="639762" cy="400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2000"/>
              <a:buFont typeface="Times New Roman"/>
              <a:buNone/>
            </a:pPr>
            <a:r>
              <a:rPr lang="en-US" sz="2000" b="1" i="1" u="none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max</a:t>
            </a:r>
            <a:endParaRPr/>
          </a:p>
        </p:txBody>
      </p:sp>
      <p:sp>
        <p:nvSpPr>
          <p:cNvPr id="336" name="Google Shape;336;p26"/>
          <p:cNvSpPr/>
          <p:nvPr/>
        </p:nvSpPr>
        <p:spPr>
          <a:xfrm rot="1020000">
            <a:off x="2592387" y="3817937"/>
            <a:ext cx="95250" cy="1357312"/>
          </a:xfrm>
          <a:prstGeom prst="upArrow">
            <a:avLst>
              <a:gd name="adj1" fmla="val 758"/>
              <a:gd name="adj2" fmla="val 50000"/>
            </a:avLst>
          </a:prstGeom>
          <a:solidFill>
            <a:srgbClr val="C00000"/>
          </a:solidFill>
          <a:ln w="25400" cap="flat" cmpd="sng">
            <a:solidFill>
              <a:srgbClr val="C0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7" name="Google Shape;337;p26"/>
          <p:cNvSpPr/>
          <p:nvPr/>
        </p:nvSpPr>
        <p:spPr>
          <a:xfrm rot="2520000">
            <a:off x="4614862" y="3876675"/>
            <a:ext cx="127000" cy="1357312"/>
          </a:xfrm>
          <a:prstGeom prst="upArrow">
            <a:avLst>
              <a:gd name="adj1" fmla="val 1011"/>
              <a:gd name="adj2" fmla="val 50000"/>
            </a:avLst>
          </a:prstGeom>
          <a:solidFill>
            <a:srgbClr val="C00000"/>
          </a:solidFill>
          <a:ln w="25400" cap="flat" cmpd="sng">
            <a:solidFill>
              <a:srgbClr val="C0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8" name="Google Shape;338;p26"/>
          <p:cNvSpPr/>
          <p:nvPr/>
        </p:nvSpPr>
        <p:spPr>
          <a:xfrm rot="1920000">
            <a:off x="6556375" y="3846512"/>
            <a:ext cx="104775" cy="863600"/>
          </a:xfrm>
          <a:prstGeom prst="upArrow">
            <a:avLst>
              <a:gd name="adj1" fmla="val 1310"/>
              <a:gd name="adj2" fmla="val 50000"/>
            </a:avLst>
          </a:prstGeom>
          <a:solidFill>
            <a:srgbClr val="C00000"/>
          </a:solidFill>
          <a:ln w="25400" cap="flat" cmpd="sng">
            <a:solidFill>
              <a:srgbClr val="C0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9" name="Google Shape;339;p26"/>
          <p:cNvSpPr/>
          <p:nvPr/>
        </p:nvSpPr>
        <p:spPr>
          <a:xfrm rot="9480000">
            <a:off x="3405187" y="3973512"/>
            <a:ext cx="123825" cy="1208087"/>
          </a:xfrm>
          <a:prstGeom prst="upArrow">
            <a:avLst>
              <a:gd name="adj1" fmla="val 1107"/>
              <a:gd name="adj2" fmla="val 50000"/>
            </a:avLst>
          </a:prstGeom>
          <a:solidFill>
            <a:srgbClr val="7575D1"/>
          </a:solidFill>
          <a:ln w="25400" cap="flat" cmpd="sng">
            <a:solidFill>
              <a:srgbClr val="7575D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0" name="Google Shape;340;p26"/>
          <p:cNvSpPr/>
          <p:nvPr/>
        </p:nvSpPr>
        <p:spPr>
          <a:xfrm rot="9360000">
            <a:off x="1971675" y="4789487"/>
            <a:ext cx="147637" cy="863600"/>
          </a:xfrm>
          <a:prstGeom prst="upArrow">
            <a:avLst>
              <a:gd name="adj1" fmla="val 1846"/>
              <a:gd name="adj2" fmla="val 50000"/>
            </a:avLst>
          </a:prstGeom>
          <a:solidFill>
            <a:srgbClr val="7575D1"/>
          </a:solidFill>
          <a:ln w="25400" cap="flat" cmpd="sng">
            <a:solidFill>
              <a:srgbClr val="7575D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1" name="Google Shape;341;p26"/>
          <p:cNvSpPr/>
          <p:nvPr/>
        </p:nvSpPr>
        <p:spPr>
          <a:xfrm rot="8040000">
            <a:off x="5881687" y="4129087"/>
            <a:ext cx="123825" cy="863600"/>
          </a:xfrm>
          <a:prstGeom prst="upArrow">
            <a:avLst>
              <a:gd name="adj1" fmla="val 1549"/>
              <a:gd name="adj2" fmla="val 50000"/>
            </a:avLst>
          </a:prstGeom>
          <a:solidFill>
            <a:srgbClr val="7575D1"/>
          </a:solidFill>
          <a:ln w="25400" cap="flat" cmpd="sng">
            <a:solidFill>
              <a:srgbClr val="7575D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342" name="Google Shape;342;p26"/>
          <p:cNvGrpSpPr/>
          <p:nvPr/>
        </p:nvGrpSpPr>
        <p:grpSpPr>
          <a:xfrm>
            <a:off x="0" y="0"/>
            <a:ext cx="9144000" cy="6858000"/>
            <a:chOff x="0" y="0"/>
            <a:chExt cx="5760" cy="4320"/>
          </a:xfrm>
        </p:grpSpPr>
        <p:cxnSp>
          <p:nvCxnSpPr>
            <p:cNvPr id="343" name="Google Shape;343;p26"/>
            <p:cNvCxnSpPr/>
            <p:nvPr/>
          </p:nvCxnSpPr>
          <p:spPr>
            <a:xfrm rot="10800000" flipH="1">
              <a:off x="155" y="111"/>
              <a:ext cx="5605" cy="2"/>
            </a:xfrm>
            <a:prstGeom prst="straightConnector1">
              <a:avLst/>
            </a:prstGeom>
            <a:noFill/>
            <a:ln w="76200" cap="flat" cmpd="tri">
              <a:solidFill>
                <a:srgbClr val="000099"/>
              </a:solidFill>
              <a:prstDash val="solid"/>
              <a:miter lim="800000"/>
              <a:headEnd type="none" w="med" len="med"/>
              <a:tailEnd type="none" w="med" len="med"/>
            </a:ln>
          </p:spPr>
        </p:cxnSp>
        <p:cxnSp>
          <p:nvCxnSpPr>
            <p:cNvPr id="344" name="Google Shape;344;p26"/>
            <p:cNvCxnSpPr/>
            <p:nvPr/>
          </p:nvCxnSpPr>
          <p:spPr>
            <a:xfrm>
              <a:off x="0" y="4209"/>
              <a:ext cx="5547" cy="27"/>
            </a:xfrm>
            <a:prstGeom prst="straightConnector1">
              <a:avLst/>
            </a:prstGeom>
            <a:noFill/>
            <a:ln w="76200" cap="flat" cmpd="tri">
              <a:solidFill>
                <a:srgbClr val="000099"/>
              </a:solidFill>
              <a:prstDash val="solid"/>
              <a:miter lim="800000"/>
              <a:headEnd type="none" w="med" len="med"/>
              <a:tailEnd type="none" w="med" len="med"/>
            </a:ln>
          </p:spPr>
        </p:cxnSp>
        <p:cxnSp>
          <p:nvCxnSpPr>
            <p:cNvPr id="345" name="Google Shape;345;p26"/>
            <p:cNvCxnSpPr/>
            <p:nvPr/>
          </p:nvCxnSpPr>
          <p:spPr>
            <a:xfrm rot="10800000">
              <a:off x="120" y="186"/>
              <a:ext cx="1" cy="4134"/>
            </a:xfrm>
            <a:prstGeom prst="straightConnector1">
              <a:avLst/>
            </a:prstGeom>
            <a:noFill/>
            <a:ln w="76200" cap="flat" cmpd="tri">
              <a:solidFill>
                <a:srgbClr val="000099"/>
              </a:solidFill>
              <a:prstDash val="solid"/>
              <a:miter lim="800000"/>
              <a:headEnd type="none" w="med" len="med"/>
              <a:tailEnd type="none" w="med" len="med"/>
            </a:ln>
          </p:spPr>
        </p:cxnSp>
        <p:cxnSp>
          <p:nvCxnSpPr>
            <p:cNvPr id="346" name="Google Shape;346;p26"/>
            <p:cNvCxnSpPr/>
            <p:nvPr/>
          </p:nvCxnSpPr>
          <p:spPr>
            <a:xfrm flipH="1">
              <a:off x="0" y="0"/>
              <a:ext cx="362" cy="594"/>
            </a:xfrm>
            <a:prstGeom prst="straightConnector1">
              <a:avLst/>
            </a:prstGeom>
            <a:noFill/>
            <a:ln w="76200" cap="flat" cmpd="tri">
              <a:solidFill>
                <a:srgbClr val="000099"/>
              </a:solidFill>
              <a:prstDash val="solid"/>
              <a:miter lim="800000"/>
              <a:headEnd type="none" w="med" len="med"/>
              <a:tailEnd type="none" w="med" len="med"/>
            </a:ln>
          </p:spPr>
        </p:cxnSp>
        <p:cxnSp>
          <p:nvCxnSpPr>
            <p:cNvPr id="347" name="Google Shape;347;p26"/>
            <p:cNvCxnSpPr/>
            <p:nvPr/>
          </p:nvCxnSpPr>
          <p:spPr>
            <a:xfrm flipH="1">
              <a:off x="5398" y="3828"/>
              <a:ext cx="362" cy="492"/>
            </a:xfrm>
            <a:prstGeom prst="straightConnector1">
              <a:avLst/>
            </a:prstGeom>
            <a:noFill/>
            <a:ln w="76200" cap="flat" cmpd="tri">
              <a:solidFill>
                <a:srgbClr val="000099"/>
              </a:solidFill>
              <a:prstDash val="solid"/>
              <a:miter lim="800000"/>
              <a:headEnd type="none" w="med" len="med"/>
              <a:tailEnd type="none" w="med" len="med"/>
            </a:ln>
          </p:spPr>
        </p:cxnSp>
        <p:cxnSp>
          <p:nvCxnSpPr>
            <p:cNvPr id="348" name="Google Shape;348;p26"/>
            <p:cNvCxnSpPr/>
            <p:nvPr/>
          </p:nvCxnSpPr>
          <p:spPr>
            <a:xfrm flipH="1">
              <a:off x="5647" y="0"/>
              <a:ext cx="2" cy="4190"/>
            </a:xfrm>
            <a:prstGeom prst="straightConnector1">
              <a:avLst/>
            </a:prstGeom>
            <a:noFill/>
            <a:ln w="76200" cap="flat" cmpd="tri">
              <a:solidFill>
                <a:srgbClr val="000099"/>
              </a:solidFill>
              <a:prstDash val="solid"/>
              <a:miter lim="800000"/>
              <a:headEnd type="none" w="med" len="med"/>
              <a:tailEnd type="none" w="med" len="med"/>
            </a:ln>
          </p:spPr>
        </p:cxn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0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70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000"/>
                            </p:stCondLst>
                            <p:childTnLst>
                              <p:par>
                                <p:cTn id="5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3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2000"/>
                            </p:stCondLst>
                            <p:childTnLst>
                              <p:par>
                                <p:cTn id="5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3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3000"/>
                            </p:stCondLst>
                            <p:childTnLst>
                              <p:par>
                                <p:cTn id="5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3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4000"/>
                            </p:stCondLst>
                            <p:childTnLst>
                              <p:par>
                                <p:cTn id="6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3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3" name="Google Shape;353;p27"/>
          <p:cNvSpPr txBox="1">
            <a:spLocks noGrp="1"/>
          </p:cNvSpPr>
          <p:nvPr>
            <p:ph type="ctrTitle"/>
          </p:nvPr>
        </p:nvSpPr>
        <p:spPr>
          <a:xfrm>
            <a:off x="1736725" y="0"/>
            <a:ext cx="4681537" cy="4095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Arial"/>
              <a:buNone/>
            </a:pPr>
            <a:r>
              <a:rPr lang="en-US" sz="3200" b="0" i="0" u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Графикті оқу</a:t>
            </a:r>
            <a:endParaRPr/>
          </a:p>
        </p:txBody>
      </p:sp>
      <p:cxnSp>
        <p:nvCxnSpPr>
          <p:cNvPr id="354" name="Google Shape;354;p27"/>
          <p:cNvCxnSpPr/>
          <p:nvPr/>
        </p:nvCxnSpPr>
        <p:spPr>
          <a:xfrm>
            <a:off x="0" y="3429000"/>
            <a:ext cx="6732587" cy="0"/>
          </a:xfrm>
          <a:prstGeom prst="straightConnector1">
            <a:avLst/>
          </a:prstGeom>
          <a:noFill/>
          <a:ln w="22225" cap="flat" cmpd="sng">
            <a:solidFill>
              <a:schemeClr val="dk1"/>
            </a:solidFill>
            <a:prstDash val="solid"/>
            <a:miter lim="800000"/>
            <a:headEnd type="none" w="med" len="med"/>
            <a:tailEnd type="triangle" w="lg" len="lg"/>
          </a:ln>
        </p:spPr>
      </p:cxnSp>
      <p:cxnSp>
        <p:nvCxnSpPr>
          <p:cNvPr id="355" name="Google Shape;355;p27"/>
          <p:cNvCxnSpPr/>
          <p:nvPr/>
        </p:nvCxnSpPr>
        <p:spPr>
          <a:xfrm rot="10800000">
            <a:off x="3851275" y="684212"/>
            <a:ext cx="0" cy="513080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miter lim="800000"/>
            <a:headEnd type="none" w="med" len="med"/>
            <a:tailEnd type="triangle" w="lg" len="lg"/>
          </a:ln>
        </p:spPr>
      </p:cxnSp>
      <p:sp>
        <p:nvSpPr>
          <p:cNvPr id="356" name="Google Shape;356;p27"/>
          <p:cNvSpPr/>
          <p:nvPr/>
        </p:nvSpPr>
        <p:spPr>
          <a:xfrm>
            <a:off x="4122737" y="3338512"/>
            <a:ext cx="134937" cy="153987"/>
          </a:xfrm>
          <a:prstGeom prst="ellipse">
            <a:avLst/>
          </a:prstGeom>
          <a:solidFill>
            <a:schemeClr val="accent2"/>
          </a:solidFill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7" name="Google Shape;357;p27"/>
          <p:cNvSpPr/>
          <p:nvPr/>
        </p:nvSpPr>
        <p:spPr>
          <a:xfrm>
            <a:off x="5921375" y="1223962"/>
            <a:ext cx="134937" cy="134937"/>
          </a:xfrm>
          <a:prstGeom prst="ellipse">
            <a:avLst/>
          </a:prstGeom>
          <a:solidFill>
            <a:schemeClr val="accent2"/>
          </a:solidFill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8" name="Google Shape;358;p27"/>
          <p:cNvSpPr/>
          <p:nvPr/>
        </p:nvSpPr>
        <p:spPr>
          <a:xfrm>
            <a:off x="3762375" y="2259012"/>
            <a:ext cx="134937" cy="134937"/>
          </a:xfrm>
          <a:prstGeom prst="ellipse">
            <a:avLst/>
          </a:prstGeom>
          <a:solidFill>
            <a:schemeClr val="accent2"/>
          </a:solidFill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9" name="Google Shape;359;p27"/>
          <p:cNvSpPr/>
          <p:nvPr/>
        </p:nvSpPr>
        <p:spPr>
          <a:xfrm>
            <a:off x="2322512" y="4419600"/>
            <a:ext cx="152400" cy="152400"/>
          </a:xfrm>
          <a:prstGeom prst="ellipse">
            <a:avLst/>
          </a:prstGeom>
          <a:solidFill>
            <a:schemeClr val="accent2"/>
          </a:solidFill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0" name="Google Shape;360;p27"/>
          <p:cNvSpPr/>
          <p:nvPr/>
        </p:nvSpPr>
        <p:spPr>
          <a:xfrm>
            <a:off x="522287" y="2619375"/>
            <a:ext cx="152400" cy="152400"/>
          </a:xfrm>
          <a:prstGeom prst="ellipse">
            <a:avLst/>
          </a:prstGeom>
          <a:solidFill>
            <a:schemeClr val="lt1"/>
          </a:solidFill>
          <a:ln w="381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361" name="Google Shape;361;p27"/>
          <p:cNvCxnSpPr/>
          <p:nvPr/>
        </p:nvCxnSpPr>
        <p:spPr>
          <a:xfrm>
            <a:off x="2411412" y="3473450"/>
            <a:ext cx="0" cy="946150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miter lim="800000"/>
            <a:headEnd type="none" w="med" len="med"/>
            <a:tailEnd type="none" w="med" len="med"/>
          </a:ln>
        </p:spPr>
      </p:cxnSp>
      <p:cxnSp>
        <p:nvCxnSpPr>
          <p:cNvPr id="362" name="Google Shape;362;p27"/>
          <p:cNvCxnSpPr/>
          <p:nvPr/>
        </p:nvCxnSpPr>
        <p:spPr>
          <a:xfrm>
            <a:off x="701675" y="2708275"/>
            <a:ext cx="3060700" cy="0"/>
          </a:xfrm>
          <a:prstGeom prst="straightConnector1">
            <a:avLst/>
          </a:prstGeom>
          <a:noFill/>
          <a:ln w="15875" cap="flat" cmpd="sng">
            <a:solidFill>
              <a:schemeClr val="dk1"/>
            </a:solidFill>
            <a:prstDash val="solid"/>
            <a:miter lim="800000"/>
            <a:headEnd type="none" w="med" len="med"/>
            <a:tailEnd type="none" w="med" len="med"/>
          </a:ln>
        </p:spPr>
      </p:cxnSp>
      <p:pic>
        <p:nvPicPr>
          <p:cNvPr id="363" name="Google Shape;363;p2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514850" y="3321050"/>
            <a:ext cx="114300" cy="215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64" name="Google Shape;364;p2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346575" y="1403350"/>
            <a:ext cx="1081087" cy="414337"/>
          </a:xfrm>
          <a:prstGeom prst="rect">
            <a:avLst/>
          </a:prstGeom>
          <a:noFill/>
          <a:ln>
            <a:noFill/>
          </a:ln>
        </p:spPr>
      </p:pic>
      <p:sp>
        <p:nvSpPr>
          <p:cNvPr id="365" name="Google Shape;365;p27"/>
          <p:cNvSpPr txBox="1"/>
          <p:nvPr/>
        </p:nvSpPr>
        <p:spPr>
          <a:xfrm>
            <a:off x="3762375" y="3159125"/>
            <a:ext cx="225425" cy="5175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lang="en-US" sz="14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	0</a:t>
            </a:r>
            <a:endParaRPr/>
          </a:p>
        </p:txBody>
      </p:sp>
      <p:cxnSp>
        <p:nvCxnSpPr>
          <p:cNvPr id="366" name="Google Shape;366;p27"/>
          <p:cNvCxnSpPr/>
          <p:nvPr/>
        </p:nvCxnSpPr>
        <p:spPr>
          <a:xfrm>
            <a:off x="6372225" y="3384550"/>
            <a:ext cx="0" cy="134937"/>
          </a:xfrm>
          <a:prstGeom prst="straightConnector1">
            <a:avLst/>
          </a:prstGeom>
          <a:noFill/>
          <a:ln w="31750" cap="flat" cmpd="sng">
            <a:solidFill>
              <a:schemeClr val="dk1"/>
            </a:solidFill>
            <a:prstDash val="solid"/>
            <a:miter lim="800000"/>
            <a:headEnd type="none" w="med" len="med"/>
            <a:tailEnd type="none" w="med" len="med"/>
          </a:ln>
        </p:spPr>
      </p:cxnSp>
      <p:cxnSp>
        <p:nvCxnSpPr>
          <p:cNvPr id="367" name="Google Shape;367;p27"/>
          <p:cNvCxnSpPr/>
          <p:nvPr/>
        </p:nvCxnSpPr>
        <p:spPr>
          <a:xfrm rot="10800000" flipH="1">
            <a:off x="6011862" y="3384550"/>
            <a:ext cx="1587" cy="134937"/>
          </a:xfrm>
          <a:prstGeom prst="straightConnector1">
            <a:avLst/>
          </a:prstGeom>
          <a:noFill/>
          <a:ln w="31750" cap="flat" cmpd="sng">
            <a:solidFill>
              <a:schemeClr val="dk1"/>
            </a:solidFill>
            <a:prstDash val="solid"/>
            <a:miter lim="800000"/>
            <a:headEnd type="none" w="med" len="med"/>
            <a:tailEnd type="none" w="med" len="med"/>
          </a:ln>
        </p:spPr>
      </p:cxnSp>
      <p:cxnSp>
        <p:nvCxnSpPr>
          <p:cNvPr id="368" name="Google Shape;368;p27"/>
          <p:cNvCxnSpPr/>
          <p:nvPr/>
        </p:nvCxnSpPr>
        <p:spPr>
          <a:xfrm>
            <a:off x="4572000" y="3384550"/>
            <a:ext cx="0" cy="134937"/>
          </a:xfrm>
          <a:prstGeom prst="straightConnector1">
            <a:avLst/>
          </a:prstGeom>
          <a:noFill/>
          <a:ln w="31750" cap="flat" cmpd="sng">
            <a:solidFill>
              <a:schemeClr val="dk1"/>
            </a:solidFill>
            <a:prstDash val="solid"/>
            <a:miter lim="800000"/>
            <a:headEnd type="none" w="med" len="med"/>
            <a:tailEnd type="none" w="med" len="med"/>
          </a:ln>
        </p:spPr>
      </p:cxnSp>
      <p:cxnSp>
        <p:nvCxnSpPr>
          <p:cNvPr id="369" name="Google Shape;369;p27"/>
          <p:cNvCxnSpPr/>
          <p:nvPr/>
        </p:nvCxnSpPr>
        <p:spPr>
          <a:xfrm>
            <a:off x="4932362" y="3384550"/>
            <a:ext cx="0" cy="134937"/>
          </a:xfrm>
          <a:prstGeom prst="straightConnector1">
            <a:avLst/>
          </a:prstGeom>
          <a:noFill/>
          <a:ln w="31750" cap="flat" cmpd="sng">
            <a:solidFill>
              <a:schemeClr val="dk1"/>
            </a:solidFill>
            <a:prstDash val="solid"/>
            <a:miter lim="800000"/>
            <a:headEnd type="none" w="med" len="med"/>
            <a:tailEnd type="none" w="med" len="med"/>
          </a:ln>
        </p:spPr>
      </p:cxnSp>
      <p:cxnSp>
        <p:nvCxnSpPr>
          <p:cNvPr id="370" name="Google Shape;370;p27"/>
          <p:cNvCxnSpPr/>
          <p:nvPr/>
        </p:nvCxnSpPr>
        <p:spPr>
          <a:xfrm>
            <a:off x="5292725" y="3384550"/>
            <a:ext cx="0" cy="134937"/>
          </a:xfrm>
          <a:prstGeom prst="straightConnector1">
            <a:avLst/>
          </a:prstGeom>
          <a:noFill/>
          <a:ln w="31750" cap="flat" cmpd="sng">
            <a:solidFill>
              <a:schemeClr val="dk1"/>
            </a:solidFill>
            <a:prstDash val="solid"/>
            <a:miter lim="800000"/>
            <a:headEnd type="none" w="med" len="med"/>
            <a:tailEnd type="none" w="med" len="med"/>
          </a:ln>
        </p:spPr>
      </p:cxnSp>
      <p:cxnSp>
        <p:nvCxnSpPr>
          <p:cNvPr id="371" name="Google Shape;371;p27"/>
          <p:cNvCxnSpPr/>
          <p:nvPr/>
        </p:nvCxnSpPr>
        <p:spPr>
          <a:xfrm>
            <a:off x="5651500" y="3384550"/>
            <a:ext cx="0" cy="134937"/>
          </a:xfrm>
          <a:prstGeom prst="straightConnector1">
            <a:avLst/>
          </a:prstGeom>
          <a:noFill/>
          <a:ln w="31750" cap="flat" cmpd="sng">
            <a:solidFill>
              <a:schemeClr val="dk1"/>
            </a:solidFill>
            <a:prstDash val="solid"/>
            <a:miter lim="800000"/>
            <a:headEnd type="none" w="med" len="med"/>
            <a:tailEnd type="none" w="med" len="med"/>
          </a:ln>
        </p:spPr>
      </p:cxnSp>
      <p:sp>
        <p:nvSpPr>
          <p:cNvPr id="372" name="Google Shape;372;p27"/>
          <p:cNvSpPr txBox="1"/>
          <p:nvPr/>
        </p:nvSpPr>
        <p:spPr>
          <a:xfrm>
            <a:off x="4032250" y="3473450"/>
            <a:ext cx="271462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lang="en-US"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/>
          </a:p>
        </p:txBody>
      </p:sp>
      <p:sp>
        <p:nvSpPr>
          <p:cNvPr id="373" name="Google Shape;373;p27"/>
          <p:cNvSpPr txBox="1"/>
          <p:nvPr/>
        </p:nvSpPr>
        <p:spPr>
          <a:xfrm>
            <a:off x="5472112" y="3473450"/>
            <a:ext cx="315912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lang="en-US"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5</a:t>
            </a:r>
            <a:endParaRPr/>
          </a:p>
        </p:txBody>
      </p:sp>
      <p:sp>
        <p:nvSpPr>
          <p:cNvPr id="374" name="Google Shape;374;p27"/>
          <p:cNvSpPr txBox="1"/>
          <p:nvPr/>
        </p:nvSpPr>
        <p:spPr>
          <a:xfrm>
            <a:off x="4392612" y="3473450"/>
            <a:ext cx="269875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lang="en-US"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endParaRPr/>
          </a:p>
        </p:txBody>
      </p:sp>
      <p:sp>
        <p:nvSpPr>
          <p:cNvPr id="375" name="Google Shape;375;p27"/>
          <p:cNvSpPr txBox="1"/>
          <p:nvPr/>
        </p:nvSpPr>
        <p:spPr>
          <a:xfrm>
            <a:off x="4751387" y="3473450"/>
            <a:ext cx="315912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lang="en-US"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3</a:t>
            </a:r>
            <a:endParaRPr/>
          </a:p>
        </p:txBody>
      </p:sp>
      <p:sp>
        <p:nvSpPr>
          <p:cNvPr id="376" name="Google Shape;376;p27"/>
          <p:cNvSpPr txBox="1"/>
          <p:nvPr/>
        </p:nvSpPr>
        <p:spPr>
          <a:xfrm>
            <a:off x="5111750" y="3473450"/>
            <a:ext cx="315912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lang="en-US"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4</a:t>
            </a:r>
            <a:endParaRPr/>
          </a:p>
        </p:txBody>
      </p:sp>
      <p:sp>
        <p:nvSpPr>
          <p:cNvPr id="377" name="Google Shape;377;p27"/>
          <p:cNvSpPr txBox="1"/>
          <p:nvPr/>
        </p:nvSpPr>
        <p:spPr>
          <a:xfrm>
            <a:off x="6237287" y="3473450"/>
            <a:ext cx="315912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lang="en-US"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7</a:t>
            </a:r>
            <a:endParaRPr/>
          </a:p>
        </p:txBody>
      </p:sp>
      <p:sp>
        <p:nvSpPr>
          <p:cNvPr id="378" name="Google Shape;378;p27"/>
          <p:cNvSpPr txBox="1"/>
          <p:nvPr/>
        </p:nvSpPr>
        <p:spPr>
          <a:xfrm>
            <a:off x="5876925" y="3473450"/>
            <a:ext cx="315912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lang="en-US"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6</a:t>
            </a:r>
            <a:endParaRPr/>
          </a:p>
        </p:txBody>
      </p:sp>
      <p:cxnSp>
        <p:nvCxnSpPr>
          <p:cNvPr id="379" name="Google Shape;379;p27"/>
          <p:cNvCxnSpPr/>
          <p:nvPr/>
        </p:nvCxnSpPr>
        <p:spPr>
          <a:xfrm>
            <a:off x="3492500" y="3384550"/>
            <a:ext cx="0" cy="134937"/>
          </a:xfrm>
          <a:prstGeom prst="straightConnector1">
            <a:avLst/>
          </a:prstGeom>
          <a:noFill/>
          <a:ln w="31750" cap="flat" cmpd="sng">
            <a:solidFill>
              <a:schemeClr val="dk1"/>
            </a:solidFill>
            <a:prstDash val="solid"/>
            <a:miter lim="800000"/>
            <a:headEnd type="none" w="med" len="med"/>
            <a:tailEnd type="none" w="med" len="med"/>
          </a:ln>
        </p:spPr>
      </p:cxnSp>
      <p:cxnSp>
        <p:nvCxnSpPr>
          <p:cNvPr id="380" name="Google Shape;380;p27"/>
          <p:cNvCxnSpPr/>
          <p:nvPr/>
        </p:nvCxnSpPr>
        <p:spPr>
          <a:xfrm>
            <a:off x="3132137" y="3384550"/>
            <a:ext cx="0" cy="134937"/>
          </a:xfrm>
          <a:prstGeom prst="straightConnector1">
            <a:avLst/>
          </a:prstGeom>
          <a:noFill/>
          <a:ln w="31750" cap="flat" cmpd="sng">
            <a:solidFill>
              <a:schemeClr val="dk1"/>
            </a:solidFill>
            <a:prstDash val="solid"/>
            <a:miter lim="800000"/>
            <a:headEnd type="none" w="med" len="med"/>
            <a:tailEnd type="none" w="med" len="med"/>
          </a:ln>
        </p:spPr>
      </p:cxnSp>
      <p:cxnSp>
        <p:nvCxnSpPr>
          <p:cNvPr id="381" name="Google Shape;381;p27"/>
          <p:cNvCxnSpPr/>
          <p:nvPr/>
        </p:nvCxnSpPr>
        <p:spPr>
          <a:xfrm>
            <a:off x="2051050" y="3384550"/>
            <a:ext cx="0" cy="134937"/>
          </a:xfrm>
          <a:prstGeom prst="straightConnector1">
            <a:avLst/>
          </a:prstGeom>
          <a:noFill/>
          <a:ln w="31750" cap="flat" cmpd="sng">
            <a:solidFill>
              <a:schemeClr val="dk1"/>
            </a:solidFill>
            <a:prstDash val="solid"/>
            <a:miter lim="800000"/>
            <a:headEnd type="none" w="med" len="med"/>
            <a:tailEnd type="none" w="med" len="med"/>
          </a:ln>
        </p:spPr>
      </p:cxnSp>
      <p:cxnSp>
        <p:nvCxnSpPr>
          <p:cNvPr id="382" name="Google Shape;382;p27"/>
          <p:cNvCxnSpPr/>
          <p:nvPr/>
        </p:nvCxnSpPr>
        <p:spPr>
          <a:xfrm>
            <a:off x="250825" y="3384550"/>
            <a:ext cx="0" cy="134937"/>
          </a:xfrm>
          <a:prstGeom prst="straightConnector1">
            <a:avLst/>
          </a:prstGeom>
          <a:noFill/>
          <a:ln w="31750" cap="flat" cmpd="sng">
            <a:solidFill>
              <a:schemeClr val="dk1"/>
            </a:solidFill>
            <a:prstDash val="solid"/>
            <a:miter lim="800000"/>
            <a:headEnd type="none" w="med" len="med"/>
            <a:tailEnd type="none" w="med" len="med"/>
          </a:ln>
        </p:spPr>
      </p:cxnSp>
      <p:cxnSp>
        <p:nvCxnSpPr>
          <p:cNvPr id="383" name="Google Shape;383;p27"/>
          <p:cNvCxnSpPr/>
          <p:nvPr/>
        </p:nvCxnSpPr>
        <p:spPr>
          <a:xfrm>
            <a:off x="971550" y="3384550"/>
            <a:ext cx="0" cy="134937"/>
          </a:xfrm>
          <a:prstGeom prst="straightConnector1">
            <a:avLst/>
          </a:prstGeom>
          <a:noFill/>
          <a:ln w="31750" cap="flat" cmpd="sng">
            <a:solidFill>
              <a:schemeClr val="dk1"/>
            </a:solidFill>
            <a:prstDash val="solid"/>
            <a:miter lim="800000"/>
            <a:headEnd type="none" w="med" len="med"/>
            <a:tailEnd type="none" w="med" len="med"/>
          </a:ln>
        </p:spPr>
      </p:cxnSp>
      <p:cxnSp>
        <p:nvCxnSpPr>
          <p:cNvPr id="384" name="Google Shape;384;p27"/>
          <p:cNvCxnSpPr/>
          <p:nvPr/>
        </p:nvCxnSpPr>
        <p:spPr>
          <a:xfrm>
            <a:off x="1692275" y="3384550"/>
            <a:ext cx="0" cy="134937"/>
          </a:xfrm>
          <a:prstGeom prst="straightConnector1">
            <a:avLst/>
          </a:prstGeom>
          <a:noFill/>
          <a:ln w="31750" cap="flat" cmpd="sng">
            <a:solidFill>
              <a:schemeClr val="dk1"/>
            </a:solidFill>
            <a:prstDash val="solid"/>
            <a:miter lim="800000"/>
            <a:headEnd type="none" w="med" len="med"/>
            <a:tailEnd type="none" w="med" len="med"/>
          </a:ln>
        </p:spPr>
      </p:cxnSp>
      <p:cxnSp>
        <p:nvCxnSpPr>
          <p:cNvPr id="385" name="Google Shape;385;p27"/>
          <p:cNvCxnSpPr/>
          <p:nvPr/>
        </p:nvCxnSpPr>
        <p:spPr>
          <a:xfrm>
            <a:off x="2411412" y="3384550"/>
            <a:ext cx="0" cy="134937"/>
          </a:xfrm>
          <a:prstGeom prst="straightConnector1">
            <a:avLst/>
          </a:prstGeom>
          <a:noFill/>
          <a:ln w="31750" cap="flat" cmpd="sng">
            <a:solidFill>
              <a:schemeClr val="dk1"/>
            </a:solidFill>
            <a:prstDash val="solid"/>
            <a:miter lim="800000"/>
            <a:headEnd type="none" w="med" len="med"/>
            <a:tailEnd type="none" w="med" len="med"/>
          </a:ln>
        </p:spPr>
      </p:cxnSp>
      <p:cxnSp>
        <p:nvCxnSpPr>
          <p:cNvPr id="386" name="Google Shape;386;p27"/>
          <p:cNvCxnSpPr/>
          <p:nvPr/>
        </p:nvCxnSpPr>
        <p:spPr>
          <a:xfrm>
            <a:off x="2771775" y="3384550"/>
            <a:ext cx="0" cy="134937"/>
          </a:xfrm>
          <a:prstGeom prst="straightConnector1">
            <a:avLst/>
          </a:prstGeom>
          <a:noFill/>
          <a:ln w="31750" cap="flat" cmpd="sng">
            <a:solidFill>
              <a:schemeClr val="dk1"/>
            </a:solidFill>
            <a:prstDash val="solid"/>
            <a:miter lim="800000"/>
            <a:headEnd type="none" w="med" len="med"/>
            <a:tailEnd type="none" w="med" len="med"/>
          </a:ln>
        </p:spPr>
      </p:cxnSp>
      <p:cxnSp>
        <p:nvCxnSpPr>
          <p:cNvPr id="387" name="Google Shape;387;p27"/>
          <p:cNvCxnSpPr/>
          <p:nvPr/>
        </p:nvCxnSpPr>
        <p:spPr>
          <a:xfrm>
            <a:off x="611187" y="3384550"/>
            <a:ext cx="0" cy="134937"/>
          </a:xfrm>
          <a:prstGeom prst="straightConnector1">
            <a:avLst/>
          </a:prstGeom>
          <a:noFill/>
          <a:ln w="31750" cap="flat" cmpd="sng">
            <a:solidFill>
              <a:schemeClr val="dk1"/>
            </a:solidFill>
            <a:prstDash val="solid"/>
            <a:miter lim="800000"/>
            <a:headEnd type="none" w="med" len="med"/>
            <a:tailEnd type="none" w="med" len="med"/>
          </a:ln>
        </p:spPr>
      </p:cxnSp>
      <p:cxnSp>
        <p:nvCxnSpPr>
          <p:cNvPr id="388" name="Google Shape;388;p27"/>
          <p:cNvCxnSpPr/>
          <p:nvPr/>
        </p:nvCxnSpPr>
        <p:spPr>
          <a:xfrm>
            <a:off x="1331912" y="3384550"/>
            <a:ext cx="0" cy="134937"/>
          </a:xfrm>
          <a:prstGeom prst="straightConnector1">
            <a:avLst/>
          </a:prstGeom>
          <a:noFill/>
          <a:ln w="31750" cap="flat" cmpd="sng">
            <a:solidFill>
              <a:schemeClr val="dk1"/>
            </a:solidFill>
            <a:prstDash val="solid"/>
            <a:miter lim="800000"/>
            <a:headEnd type="none" w="med" len="med"/>
            <a:tailEnd type="none" w="med" len="med"/>
          </a:ln>
        </p:spPr>
      </p:cxnSp>
      <p:cxnSp>
        <p:nvCxnSpPr>
          <p:cNvPr id="389" name="Google Shape;389;p27"/>
          <p:cNvCxnSpPr/>
          <p:nvPr/>
        </p:nvCxnSpPr>
        <p:spPr>
          <a:xfrm rot="10800000">
            <a:off x="3762375" y="2708275"/>
            <a:ext cx="134937" cy="0"/>
          </a:xfrm>
          <a:prstGeom prst="straightConnector1">
            <a:avLst/>
          </a:prstGeom>
          <a:noFill/>
          <a:ln w="31750" cap="flat" cmpd="sng">
            <a:solidFill>
              <a:schemeClr val="dk1"/>
            </a:solidFill>
            <a:prstDash val="solid"/>
            <a:miter lim="800000"/>
            <a:headEnd type="none" w="med" len="med"/>
            <a:tailEnd type="none" w="med" len="med"/>
          </a:ln>
        </p:spPr>
      </p:cxnSp>
      <p:sp>
        <p:nvSpPr>
          <p:cNvPr id="390" name="Google Shape;390;p27"/>
          <p:cNvSpPr txBox="1"/>
          <p:nvPr/>
        </p:nvSpPr>
        <p:spPr>
          <a:xfrm>
            <a:off x="6248400" y="3048000"/>
            <a:ext cx="404812" cy="3667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-US" sz="18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х</a:t>
            </a:r>
            <a:endParaRPr/>
          </a:p>
        </p:txBody>
      </p:sp>
      <p:sp>
        <p:nvSpPr>
          <p:cNvPr id="391" name="Google Shape;391;p27"/>
          <p:cNvSpPr txBox="1"/>
          <p:nvPr/>
        </p:nvSpPr>
        <p:spPr>
          <a:xfrm>
            <a:off x="3402012" y="503237"/>
            <a:ext cx="358775" cy="3667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-US" sz="18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у</a:t>
            </a:r>
            <a:endParaRPr/>
          </a:p>
        </p:txBody>
      </p:sp>
      <p:cxnSp>
        <p:nvCxnSpPr>
          <p:cNvPr id="392" name="Google Shape;392;p27"/>
          <p:cNvCxnSpPr/>
          <p:nvPr/>
        </p:nvCxnSpPr>
        <p:spPr>
          <a:xfrm rot="10800000">
            <a:off x="3762375" y="1989137"/>
            <a:ext cx="134937" cy="0"/>
          </a:xfrm>
          <a:prstGeom prst="straightConnector1">
            <a:avLst/>
          </a:prstGeom>
          <a:noFill/>
          <a:ln w="31750" cap="flat" cmpd="sng">
            <a:solidFill>
              <a:schemeClr val="dk1"/>
            </a:solidFill>
            <a:prstDash val="solid"/>
            <a:miter lim="800000"/>
            <a:headEnd type="none" w="med" len="med"/>
            <a:tailEnd type="none" w="med" len="med"/>
          </a:ln>
        </p:spPr>
      </p:cxnSp>
      <p:cxnSp>
        <p:nvCxnSpPr>
          <p:cNvPr id="393" name="Google Shape;393;p27"/>
          <p:cNvCxnSpPr/>
          <p:nvPr/>
        </p:nvCxnSpPr>
        <p:spPr>
          <a:xfrm rot="10800000">
            <a:off x="3762375" y="1628775"/>
            <a:ext cx="134937" cy="0"/>
          </a:xfrm>
          <a:prstGeom prst="straightConnector1">
            <a:avLst/>
          </a:prstGeom>
          <a:noFill/>
          <a:ln w="31750" cap="flat" cmpd="sng">
            <a:solidFill>
              <a:schemeClr val="dk1"/>
            </a:solidFill>
            <a:prstDash val="solid"/>
            <a:miter lim="800000"/>
            <a:headEnd type="none" w="med" len="med"/>
            <a:tailEnd type="none" w="med" len="med"/>
          </a:ln>
        </p:spPr>
      </p:cxnSp>
      <p:cxnSp>
        <p:nvCxnSpPr>
          <p:cNvPr id="394" name="Google Shape;394;p27"/>
          <p:cNvCxnSpPr/>
          <p:nvPr/>
        </p:nvCxnSpPr>
        <p:spPr>
          <a:xfrm rot="10800000">
            <a:off x="3762375" y="1268412"/>
            <a:ext cx="134937" cy="0"/>
          </a:xfrm>
          <a:prstGeom prst="straightConnector1">
            <a:avLst/>
          </a:prstGeom>
          <a:noFill/>
          <a:ln w="31750" cap="flat" cmpd="sng">
            <a:solidFill>
              <a:schemeClr val="dk1"/>
            </a:solidFill>
            <a:prstDash val="solid"/>
            <a:miter lim="800000"/>
            <a:headEnd type="none" w="med" len="med"/>
            <a:tailEnd type="none" w="med" len="med"/>
          </a:ln>
        </p:spPr>
      </p:cxnSp>
      <p:cxnSp>
        <p:nvCxnSpPr>
          <p:cNvPr id="395" name="Google Shape;395;p27"/>
          <p:cNvCxnSpPr/>
          <p:nvPr/>
        </p:nvCxnSpPr>
        <p:spPr>
          <a:xfrm rot="10800000">
            <a:off x="3762375" y="3833812"/>
            <a:ext cx="134937" cy="0"/>
          </a:xfrm>
          <a:prstGeom prst="straightConnector1">
            <a:avLst/>
          </a:prstGeom>
          <a:noFill/>
          <a:ln w="31750" cap="flat" cmpd="sng">
            <a:solidFill>
              <a:schemeClr val="dk1"/>
            </a:solidFill>
            <a:prstDash val="solid"/>
            <a:miter lim="800000"/>
            <a:headEnd type="none" w="med" len="med"/>
            <a:tailEnd type="none" w="med" len="med"/>
          </a:ln>
        </p:spPr>
      </p:cxnSp>
      <p:cxnSp>
        <p:nvCxnSpPr>
          <p:cNvPr id="396" name="Google Shape;396;p27"/>
          <p:cNvCxnSpPr/>
          <p:nvPr/>
        </p:nvCxnSpPr>
        <p:spPr>
          <a:xfrm rot="10800000">
            <a:off x="3762375" y="908050"/>
            <a:ext cx="134937" cy="0"/>
          </a:xfrm>
          <a:prstGeom prst="straightConnector1">
            <a:avLst/>
          </a:prstGeom>
          <a:noFill/>
          <a:ln w="31750" cap="flat" cmpd="sng">
            <a:solidFill>
              <a:schemeClr val="dk1"/>
            </a:solidFill>
            <a:prstDash val="solid"/>
            <a:miter lim="800000"/>
            <a:headEnd type="none" w="med" len="med"/>
            <a:tailEnd type="none" w="med" len="med"/>
          </a:ln>
        </p:spPr>
      </p:cxnSp>
      <p:cxnSp>
        <p:nvCxnSpPr>
          <p:cNvPr id="397" name="Google Shape;397;p27"/>
          <p:cNvCxnSpPr/>
          <p:nvPr/>
        </p:nvCxnSpPr>
        <p:spPr>
          <a:xfrm rot="10800000">
            <a:off x="3762375" y="3068637"/>
            <a:ext cx="134937" cy="0"/>
          </a:xfrm>
          <a:prstGeom prst="straightConnector1">
            <a:avLst/>
          </a:prstGeom>
          <a:noFill/>
          <a:ln w="31750" cap="flat" cmpd="sng">
            <a:solidFill>
              <a:schemeClr val="dk1"/>
            </a:solidFill>
            <a:prstDash val="solid"/>
            <a:miter lim="800000"/>
            <a:headEnd type="none" w="med" len="med"/>
            <a:tailEnd type="none" w="med" len="med"/>
          </a:ln>
        </p:spPr>
      </p:cxnSp>
      <p:cxnSp>
        <p:nvCxnSpPr>
          <p:cNvPr id="398" name="Google Shape;398;p27"/>
          <p:cNvCxnSpPr/>
          <p:nvPr/>
        </p:nvCxnSpPr>
        <p:spPr>
          <a:xfrm rot="10800000">
            <a:off x="3762375" y="4149725"/>
            <a:ext cx="134937" cy="0"/>
          </a:xfrm>
          <a:prstGeom prst="straightConnector1">
            <a:avLst/>
          </a:prstGeom>
          <a:noFill/>
          <a:ln w="31750" cap="flat" cmpd="sng">
            <a:solidFill>
              <a:schemeClr val="dk1"/>
            </a:solidFill>
            <a:prstDash val="solid"/>
            <a:miter lim="800000"/>
            <a:headEnd type="none" w="med" len="med"/>
            <a:tailEnd type="none" w="med" len="med"/>
          </a:ln>
        </p:spPr>
      </p:cxnSp>
      <p:cxnSp>
        <p:nvCxnSpPr>
          <p:cNvPr id="399" name="Google Shape;399;p27"/>
          <p:cNvCxnSpPr/>
          <p:nvPr/>
        </p:nvCxnSpPr>
        <p:spPr>
          <a:xfrm rot="10800000">
            <a:off x="3762375" y="4508500"/>
            <a:ext cx="134937" cy="0"/>
          </a:xfrm>
          <a:prstGeom prst="straightConnector1">
            <a:avLst/>
          </a:prstGeom>
          <a:noFill/>
          <a:ln w="31750" cap="flat" cmpd="sng">
            <a:solidFill>
              <a:schemeClr val="dk1"/>
            </a:solidFill>
            <a:prstDash val="solid"/>
            <a:miter lim="800000"/>
            <a:headEnd type="none" w="med" len="med"/>
            <a:tailEnd type="none" w="med" len="med"/>
          </a:ln>
        </p:spPr>
      </p:cxnSp>
      <p:cxnSp>
        <p:nvCxnSpPr>
          <p:cNvPr id="400" name="Google Shape;400;p27"/>
          <p:cNvCxnSpPr/>
          <p:nvPr/>
        </p:nvCxnSpPr>
        <p:spPr>
          <a:xfrm rot="10800000">
            <a:off x="3762375" y="4824412"/>
            <a:ext cx="134937" cy="0"/>
          </a:xfrm>
          <a:prstGeom prst="straightConnector1">
            <a:avLst/>
          </a:prstGeom>
          <a:noFill/>
          <a:ln w="31750" cap="flat" cmpd="sng">
            <a:solidFill>
              <a:schemeClr val="dk1"/>
            </a:solidFill>
            <a:prstDash val="solid"/>
            <a:miter lim="800000"/>
            <a:headEnd type="none" w="med" len="med"/>
            <a:tailEnd type="none" w="med" len="med"/>
          </a:ln>
        </p:spPr>
      </p:cxnSp>
      <p:cxnSp>
        <p:nvCxnSpPr>
          <p:cNvPr id="401" name="Google Shape;401;p27"/>
          <p:cNvCxnSpPr/>
          <p:nvPr/>
        </p:nvCxnSpPr>
        <p:spPr>
          <a:xfrm rot="10800000">
            <a:off x="3762375" y="5184775"/>
            <a:ext cx="134937" cy="0"/>
          </a:xfrm>
          <a:prstGeom prst="straightConnector1">
            <a:avLst/>
          </a:prstGeom>
          <a:noFill/>
          <a:ln w="31750" cap="flat" cmpd="sng">
            <a:solidFill>
              <a:schemeClr val="dk1"/>
            </a:solidFill>
            <a:prstDash val="solid"/>
            <a:miter lim="800000"/>
            <a:headEnd type="none" w="med" len="med"/>
            <a:tailEnd type="none" w="med" len="med"/>
          </a:ln>
        </p:spPr>
      </p:cxnSp>
      <p:cxnSp>
        <p:nvCxnSpPr>
          <p:cNvPr id="402" name="Google Shape;402;p27"/>
          <p:cNvCxnSpPr/>
          <p:nvPr/>
        </p:nvCxnSpPr>
        <p:spPr>
          <a:xfrm rot="10800000">
            <a:off x="3762375" y="5543550"/>
            <a:ext cx="134937" cy="0"/>
          </a:xfrm>
          <a:prstGeom prst="straightConnector1">
            <a:avLst/>
          </a:prstGeom>
          <a:noFill/>
          <a:ln w="31750" cap="flat" cmpd="sng">
            <a:solidFill>
              <a:schemeClr val="dk1"/>
            </a:solidFill>
            <a:prstDash val="solid"/>
            <a:miter lim="800000"/>
            <a:headEnd type="none" w="med" len="med"/>
            <a:tailEnd type="none" w="med" len="med"/>
          </a:ln>
        </p:spPr>
      </p:cxnSp>
      <p:sp>
        <p:nvSpPr>
          <p:cNvPr id="403" name="Google Shape;403;p27"/>
          <p:cNvSpPr txBox="1"/>
          <p:nvPr/>
        </p:nvSpPr>
        <p:spPr>
          <a:xfrm>
            <a:off x="3851275" y="2889250"/>
            <a:ext cx="269875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lang="en-US"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/>
          </a:p>
        </p:txBody>
      </p:sp>
      <p:sp>
        <p:nvSpPr>
          <p:cNvPr id="404" name="Google Shape;404;p27"/>
          <p:cNvSpPr txBox="1"/>
          <p:nvPr/>
        </p:nvSpPr>
        <p:spPr>
          <a:xfrm>
            <a:off x="3851275" y="2168525"/>
            <a:ext cx="269875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lang="en-US"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3</a:t>
            </a:r>
            <a:endParaRPr/>
          </a:p>
        </p:txBody>
      </p:sp>
      <p:sp>
        <p:nvSpPr>
          <p:cNvPr id="405" name="Google Shape;405;p27"/>
          <p:cNvSpPr txBox="1"/>
          <p:nvPr/>
        </p:nvSpPr>
        <p:spPr>
          <a:xfrm>
            <a:off x="3851275" y="2528887"/>
            <a:ext cx="269875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lang="en-US"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endParaRPr/>
          </a:p>
        </p:txBody>
      </p:sp>
      <p:sp>
        <p:nvSpPr>
          <p:cNvPr id="406" name="Google Shape;406;p27"/>
          <p:cNvSpPr txBox="1"/>
          <p:nvPr/>
        </p:nvSpPr>
        <p:spPr>
          <a:xfrm>
            <a:off x="3851275" y="1854200"/>
            <a:ext cx="269875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lang="en-US"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4</a:t>
            </a:r>
            <a:endParaRPr/>
          </a:p>
        </p:txBody>
      </p:sp>
      <p:sp>
        <p:nvSpPr>
          <p:cNvPr id="407" name="Google Shape;407;p27"/>
          <p:cNvSpPr txBox="1"/>
          <p:nvPr/>
        </p:nvSpPr>
        <p:spPr>
          <a:xfrm>
            <a:off x="3851275" y="1493837"/>
            <a:ext cx="269875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lang="en-US"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5</a:t>
            </a:r>
            <a:endParaRPr/>
          </a:p>
        </p:txBody>
      </p:sp>
      <p:sp>
        <p:nvSpPr>
          <p:cNvPr id="408" name="Google Shape;408;p27"/>
          <p:cNvSpPr txBox="1"/>
          <p:nvPr/>
        </p:nvSpPr>
        <p:spPr>
          <a:xfrm>
            <a:off x="3851275" y="1133475"/>
            <a:ext cx="269875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lang="en-US"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6</a:t>
            </a:r>
            <a:endParaRPr/>
          </a:p>
        </p:txBody>
      </p:sp>
      <p:sp>
        <p:nvSpPr>
          <p:cNvPr id="409" name="Google Shape;409;p27"/>
          <p:cNvSpPr txBox="1"/>
          <p:nvPr/>
        </p:nvSpPr>
        <p:spPr>
          <a:xfrm>
            <a:off x="3851275" y="773112"/>
            <a:ext cx="269875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lang="en-US"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7</a:t>
            </a:r>
            <a:endParaRPr/>
          </a:p>
        </p:txBody>
      </p:sp>
      <p:sp>
        <p:nvSpPr>
          <p:cNvPr id="410" name="Google Shape;410;p27"/>
          <p:cNvSpPr txBox="1"/>
          <p:nvPr/>
        </p:nvSpPr>
        <p:spPr>
          <a:xfrm>
            <a:off x="2951162" y="3473450"/>
            <a:ext cx="404812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lang="en-US"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-2</a:t>
            </a:r>
            <a:endParaRPr/>
          </a:p>
        </p:txBody>
      </p:sp>
      <p:sp>
        <p:nvSpPr>
          <p:cNvPr id="411" name="Google Shape;411;p27"/>
          <p:cNvSpPr txBox="1"/>
          <p:nvPr/>
        </p:nvSpPr>
        <p:spPr>
          <a:xfrm>
            <a:off x="3311525" y="3473450"/>
            <a:ext cx="404812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lang="en-US"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-1</a:t>
            </a:r>
            <a:endParaRPr/>
          </a:p>
        </p:txBody>
      </p:sp>
      <p:sp>
        <p:nvSpPr>
          <p:cNvPr id="412" name="Google Shape;412;p27"/>
          <p:cNvSpPr txBox="1"/>
          <p:nvPr/>
        </p:nvSpPr>
        <p:spPr>
          <a:xfrm>
            <a:off x="3851275" y="3698875"/>
            <a:ext cx="404812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lang="en-US"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-1</a:t>
            </a:r>
            <a:endParaRPr/>
          </a:p>
        </p:txBody>
      </p:sp>
      <p:sp>
        <p:nvSpPr>
          <p:cNvPr id="413" name="Google Shape;413;p27"/>
          <p:cNvSpPr txBox="1"/>
          <p:nvPr/>
        </p:nvSpPr>
        <p:spPr>
          <a:xfrm>
            <a:off x="3851275" y="4014787"/>
            <a:ext cx="404812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lang="en-US"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-2</a:t>
            </a:r>
            <a:endParaRPr/>
          </a:p>
        </p:txBody>
      </p:sp>
      <p:sp>
        <p:nvSpPr>
          <p:cNvPr id="414" name="Google Shape;414;p27"/>
          <p:cNvSpPr txBox="1"/>
          <p:nvPr/>
        </p:nvSpPr>
        <p:spPr>
          <a:xfrm>
            <a:off x="2592387" y="3473450"/>
            <a:ext cx="404812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lang="en-US"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-3</a:t>
            </a:r>
            <a:endParaRPr/>
          </a:p>
        </p:txBody>
      </p:sp>
      <p:sp>
        <p:nvSpPr>
          <p:cNvPr id="415" name="Google Shape;415;p27"/>
          <p:cNvSpPr txBox="1"/>
          <p:nvPr/>
        </p:nvSpPr>
        <p:spPr>
          <a:xfrm>
            <a:off x="3851275" y="5408612"/>
            <a:ext cx="404812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lang="en-US"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-6</a:t>
            </a:r>
            <a:endParaRPr/>
          </a:p>
        </p:txBody>
      </p:sp>
      <p:sp>
        <p:nvSpPr>
          <p:cNvPr id="416" name="Google Shape;416;p27"/>
          <p:cNvSpPr txBox="1"/>
          <p:nvPr/>
        </p:nvSpPr>
        <p:spPr>
          <a:xfrm>
            <a:off x="1871662" y="3473450"/>
            <a:ext cx="404812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lang="en-US"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-5</a:t>
            </a:r>
            <a:endParaRPr/>
          </a:p>
        </p:txBody>
      </p:sp>
      <p:sp>
        <p:nvSpPr>
          <p:cNvPr id="417" name="Google Shape;417;p27"/>
          <p:cNvSpPr txBox="1"/>
          <p:nvPr/>
        </p:nvSpPr>
        <p:spPr>
          <a:xfrm>
            <a:off x="3851275" y="5049837"/>
            <a:ext cx="404812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lang="en-US"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-5</a:t>
            </a:r>
            <a:endParaRPr/>
          </a:p>
        </p:txBody>
      </p:sp>
      <p:sp>
        <p:nvSpPr>
          <p:cNvPr id="418" name="Google Shape;418;p27"/>
          <p:cNvSpPr txBox="1"/>
          <p:nvPr/>
        </p:nvSpPr>
        <p:spPr>
          <a:xfrm>
            <a:off x="3851275" y="4689475"/>
            <a:ext cx="404812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lang="en-US"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-4</a:t>
            </a:r>
            <a:endParaRPr/>
          </a:p>
        </p:txBody>
      </p:sp>
      <p:sp>
        <p:nvSpPr>
          <p:cNvPr id="419" name="Google Shape;419;p27"/>
          <p:cNvSpPr txBox="1"/>
          <p:nvPr/>
        </p:nvSpPr>
        <p:spPr>
          <a:xfrm>
            <a:off x="3851275" y="4329112"/>
            <a:ext cx="404812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lang="en-US"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-3</a:t>
            </a:r>
            <a:endParaRPr/>
          </a:p>
        </p:txBody>
      </p:sp>
      <p:sp>
        <p:nvSpPr>
          <p:cNvPr id="420" name="Google Shape;420;p27"/>
          <p:cNvSpPr txBox="1"/>
          <p:nvPr/>
        </p:nvSpPr>
        <p:spPr>
          <a:xfrm>
            <a:off x="2232025" y="3473450"/>
            <a:ext cx="404812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lang="en-US"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- 4</a:t>
            </a:r>
            <a:endParaRPr/>
          </a:p>
        </p:txBody>
      </p:sp>
      <p:sp>
        <p:nvSpPr>
          <p:cNvPr id="421" name="Google Shape;421;p27"/>
          <p:cNvSpPr txBox="1"/>
          <p:nvPr/>
        </p:nvSpPr>
        <p:spPr>
          <a:xfrm>
            <a:off x="792162" y="3473450"/>
            <a:ext cx="404812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lang="en-US"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-8</a:t>
            </a:r>
            <a:endParaRPr/>
          </a:p>
        </p:txBody>
      </p:sp>
      <p:sp>
        <p:nvSpPr>
          <p:cNvPr id="422" name="Google Shape;422;p27"/>
          <p:cNvSpPr txBox="1"/>
          <p:nvPr/>
        </p:nvSpPr>
        <p:spPr>
          <a:xfrm>
            <a:off x="1150937" y="3473450"/>
            <a:ext cx="404812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lang="en-US"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-7</a:t>
            </a:r>
            <a:endParaRPr/>
          </a:p>
        </p:txBody>
      </p:sp>
      <p:sp>
        <p:nvSpPr>
          <p:cNvPr id="423" name="Google Shape;423;p27"/>
          <p:cNvSpPr txBox="1"/>
          <p:nvPr/>
        </p:nvSpPr>
        <p:spPr>
          <a:xfrm>
            <a:off x="1466850" y="3473450"/>
            <a:ext cx="404812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lang="en-US"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-6</a:t>
            </a:r>
            <a:endParaRPr/>
          </a:p>
        </p:txBody>
      </p:sp>
      <p:sp>
        <p:nvSpPr>
          <p:cNvPr id="424" name="Google Shape;424;p27"/>
          <p:cNvSpPr txBox="1"/>
          <p:nvPr/>
        </p:nvSpPr>
        <p:spPr>
          <a:xfrm>
            <a:off x="0" y="3473450"/>
            <a:ext cx="587375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lang="en-US"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-10</a:t>
            </a:r>
            <a:endParaRPr/>
          </a:p>
        </p:txBody>
      </p:sp>
      <p:sp>
        <p:nvSpPr>
          <p:cNvPr id="425" name="Google Shape;425;p27"/>
          <p:cNvSpPr txBox="1"/>
          <p:nvPr/>
        </p:nvSpPr>
        <p:spPr>
          <a:xfrm>
            <a:off x="431800" y="3473450"/>
            <a:ext cx="404812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lang="en-US"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-9</a:t>
            </a:r>
            <a:endParaRPr/>
          </a:p>
        </p:txBody>
      </p:sp>
      <p:cxnSp>
        <p:nvCxnSpPr>
          <p:cNvPr id="426" name="Google Shape;426;p27"/>
          <p:cNvCxnSpPr/>
          <p:nvPr/>
        </p:nvCxnSpPr>
        <p:spPr>
          <a:xfrm rot="10800000">
            <a:off x="2457450" y="4508500"/>
            <a:ext cx="1393825" cy="0"/>
          </a:xfrm>
          <a:prstGeom prst="straightConnector1">
            <a:avLst/>
          </a:prstGeom>
          <a:noFill/>
          <a:ln w="15875" cap="flat" cmpd="sng">
            <a:solidFill>
              <a:schemeClr val="dk1"/>
            </a:solidFill>
            <a:prstDash val="solid"/>
            <a:miter lim="800000"/>
            <a:headEnd type="none" w="med" len="med"/>
            <a:tailEnd type="none" w="med" len="med"/>
          </a:ln>
        </p:spPr>
      </p:cxnSp>
      <p:cxnSp>
        <p:nvCxnSpPr>
          <p:cNvPr id="427" name="Google Shape;427;p27"/>
          <p:cNvCxnSpPr/>
          <p:nvPr/>
        </p:nvCxnSpPr>
        <p:spPr>
          <a:xfrm>
            <a:off x="3851275" y="1268412"/>
            <a:ext cx="2070100" cy="0"/>
          </a:xfrm>
          <a:prstGeom prst="straightConnector1">
            <a:avLst/>
          </a:prstGeom>
          <a:noFill/>
          <a:ln w="15875" cap="flat" cmpd="sng">
            <a:solidFill>
              <a:schemeClr val="dk1"/>
            </a:solidFill>
            <a:prstDash val="solid"/>
            <a:miter lim="800000"/>
            <a:headEnd type="none" w="med" len="med"/>
            <a:tailEnd type="none" w="med" len="med"/>
          </a:ln>
        </p:spPr>
      </p:cxnSp>
      <p:cxnSp>
        <p:nvCxnSpPr>
          <p:cNvPr id="428" name="Google Shape;428;p27"/>
          <p:cNvCxnSpPr/>
          <p:nvPr/>
        </p:nvCxnSpPr>
        <p:spPr>
          <a:xfrm>
            <a:off x="6011862" y="1358900"/>
            <a:ext cx="0" cy="2025650"/>
          </a:xfrm>
          <a:prstGeom prst="straightConnector1">
            <a:avLst/>
          </a:prstGeom>
          <a:noFill/>
          <a:ln w="15875" cap="flat" cmpd="sng">
            <a:solidFill>
              <a:schemeClr val="dk1"/>
            </a:solidFill>
            <a:prstDash val="solid"/>
            <a:miter lim="800000"/>
            <a:headEnd type="none" w="med" len="med"/>
            <a:tailEnd type="none" w="med" len="med"/>
          </a:ln>
        </p:spPr>
      </p:cxnSp>
      <p:pic>
        <p:nvPicPr>
          <p:cNvPr id="429" name="Google Shape;429;p27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970712" y="609600"/>
            <a:ext cx="1951037" cy="306387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pic>
      <p:pic>
        <p:nvPicPr>
          <p:cNvPr id="430" name="Google Shape;430;p27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6958012" y="1066800"/>
            <a:ext cx="1979612" cy="282575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pic>
      <p:sp>
        <p:nvSpPr>
          <p:cNvPr id="431" name="Google Shape;431;p27"/>
          <p:cNvSpPr txBox="1"/>
          <p:nvPr/>
        </p:nvSpPr>
        <p:spPr>
          <a:xfrm>
            <a:off x="6958012" y="1676400"/>
            <a:ext cx="1979612" cy="276225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rPr lang="en-US" sz="12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Жұп па, әлде тақ па?</a:t>
            </a:r>
            <a:endParaRPr/>
          </a:p>
        </p:txBody>
      </p:sp>
      <p:pic>
        <p:nvPicPr>
          <p:cNvPr id="432" name="Google Shape;432;p27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7002462" y="2286000"/>
            <a:ext cx="1935162" cy="307975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pic>
      <p:sp>
        <p:nvSpPr>
          <p:cNvPr id="433" name="Google Shape;433;p27"/>
          <p:cNvSpPr txBox="1"/>
          <p:nvPr/>
        </p:nvSpPr>
        <p:spPr>
          <a:xfrm>
            <a:off x="6705600" y="2816225"/>
            <a:ext cx="995362" cy="3079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lang="en-US" sz="14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кемімелі</a:t>
            </a:r>
            <a:endParaRPr/>
          </a:p>
        </p:txBody>
      </p:sp>
      <p:pic>
        <p:nvPicPr>
          <p:cNvPr id="434" name="Google Shape;434;p27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7046912" y="3886200"/>
            <a:ext cx="1890712" cy="344487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pic>
      <p:sp>
        <p:nvSpPr>
          <p:cNvPr id="435" name="Google Shape;435;p27"/>
          <p:cNvSpPr txBox="1"/>
          <p:nvPr/>
        </p:nvSpPr>
        <p:spPr>
          <a:xfrm>
            <a:off x="6197600" y="3886200"/>
            <a:ext cx="889000" cy="3079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lang="en-US" sz="14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Өспелі </a:t>
            </a:r>
            <a:endParaRPr/>
          </a:p>
        </p:txBody>
      </p:sp>
      <p:pic>
        <p:nvPicPr>
          <p:cNvPr id="436" name="Google Shape;436;p27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6934200" y="5257800"/>
            <a:ext cx="1933575" cy="1173162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pic>
      <p:pic>
        <p:nvPicPr>
          <p:cNvPr id="437" name="Google Shape;437;p27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7597775" y="2743200"/>
            <a:ext cx="1241425" cy="428625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pic>
      <p:pic>
        <p:nvPicPr>
          <p:cNvPr id="438" name="Google Shape;438;p27"/>
          <p:cNvPicPr preferRelativeResize="0"/>
          <p:nvPr/>
        </p:nvPicPr>
        <p:blipFill rotWithShape="1">
          <a:blip r:embed="rId11">
            <a:alphaModFix/>
          </a:blip>
          <a:srcRect/>
          <a:stretch/>
        </p:blipFill>
        <p:spPr>
          <a:xfrm>
            <a:off x="7254875" y="4572000"/>
            <a:ext cx="1736725" cy="312737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pic>
      <p:sp>
        <p:nvSpPr>
          <p:cNvPr id="439" name="Google Shape;439;p27"/>
          <p:cNvSpPr txBox="1"/>
          <p:nvPr/>
        </p:nvSpPr>
        <p:spPr>
          <a:xfrm>
            <a:off x="6551612" y="609600"/>
            <a:ext cx="404812" cy="3667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-US" sz="18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1.</a:t>
            </a:r>
            <a:endParaRPr/>
          </a:p>
        </p:txBody>
      </p:sp>
      <p:sp>
        <p:nvSpPr>
          <p:cNvPr id="440" name="Google Shape;440;p27"/>
          <p:cNvSpPr txBox="1"/>
          <p:nvPr/>
        </p:nvSpPr>
        <p:spPr>
          <a:xfrm>
            <a:off x="6477000" y="1614487"/>
            <a:ext cx="404812" cy="3667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-US" sz="18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2.</a:t>
            </a:r>
            <a:endParaRPr/>
          </a:p>
        </p:txBody>
      </p:sp>
      <p:sp>
        <p:nvSpPr>
          <p:cNvPr id="441" name="Google Shape;441;p27"/>
          <p:cNvSpPr txBox="1"/>
          <p:nvPr/>
        </p:nvSpPr>
        <p:spPr>
          <a:xfrm>
            <a:off x="6400800" y="2743200"/>
            <a:ext cx="450850" cy="3667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-US" sz="18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4.</a:t>
            </a:r>
            <a:endParaRPr/>
          </a:p>
        </p:txBody>
      </p:sp>
      <p:sp>
        <p:nvSpPr>
          <p:cNvPr id="442" name="Google Shape;442;p27"/>
          <p:cNvSpPr txBox="1"/>
          <p:nvPr/>
        </p:nvSpPr>
        <p:spPr>
          <a:xfrm>
            <a:off x="6551612" y="2209800"/>
            <a:ext cx="495300" cy="3667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-US" sz="18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3.</a:t>
            </a:r>
            <a:endParaRPr/>
          </a:p>
        </p:txBody>
      </p:sp>
      <p:sp>
        <p:nvSpPr>
          <p:cNvPr id="443" name="Google Shape;443;p27"/>
          <p:cNvSpPr txBox="1"/>
          <p:nvPr/>
        </p:nvSpPr>
        <p:spPr>
          <a:xfrm>
            <a:off x="5105400" y="5257800"/>
            <a:ext cx="1828800" cy="3381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rPr lang="en-US" sz="16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6. Extr мәндері </a:t>
            </a:r>
            <a:endParaRPr/>
          </a:p>
        </p:txBody>
      </p:sp>
      <p:sp>
        <p:nvSpPr>
          <p:cNvPr id="444" name="Google Shape;444;p27"/>
          <p:cNvSpPr/>
          <p:nvPr/>
        </p:nvSpPr>
        <p:spPr>
          <a:xfrm>
            <a:off x="611187" y="2303462"/>
            <a:ext cx="3240087" cy="2212975"/>
          </a:xfrm>
          <a:custGeom>
            <a:avLst/>
            <a:gdLst/>
            <a:ahLst/>
            <a:cxnLst/>
            <a:rect l="l" t="t" r="r" b="b"/>
            <a:pathLst>
              <a:path w="2041" h="1394" extrusionOk="0">
                <a:moveTo>
                  <a:pt x="0" y="227"/>
                </a:moveTo>
                <a:cubicBezTo>
                  <a:pt x="75" y="272"/>
                  <a:pt x="151" y="317"/>
                  <a:pt x="227" y="397"/>
                </a:cubicBezTo>
                <a:cubicBezTo>
                  <a:pt x="303" y="477"/>
                  <a:pt x="383" y="591"/>
                  <a:pt x="454" y="709"/>
                </a:cubicBezTo>
                <a:cubicBezTo>
                  <a:pt x="525" y="827"/>
                  <a:pt x="539" y="993"/>
                  <a:pt x="652" y="1106"/>
                </a:cubicBezTo>
                <a:cubicBezTo>
                  <a:pt x="765" y="1219"/>
                  <a:pt x="973" y="1384"/>
                  <a:pt x="1134" y="1389"/>
                </a:cubicBezTo>
                <a:cubicBezTo>
                  <a:pt x="1295" y="1394"/>
                  <a:pt x="1465" y="1365"/>
                  <a:pt x="1616" y="1134"/>
                </a:cubicBezTo>
                <a:cubicBezTo>
                  <a:pt x="1767" y="903"/>
                  <a:pt x="1904" y="451"/>
                  <a:pt x="2041" y="0"/>
                </a:cubicBezTo>
              </a:path>
            </a:pathLst>
          </a:custGeom>
          <a:noFill/>
          <a:ln w="15875" cap="flat" cmpd="sng">
            <a:solidFill>
              <a:srgbClr val="FF99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5" name="Google Shape;445;p27"/>
          <p:cNvSpPr/>
          <p:nvPr/>
        </p:nvSpPr>
        <p:spPr>
          <a:xfrm>
            <a:off x="3851275" y="1268412"/>
            <a:ext cx="2160587" cy="2138362"/>
          </a:xfrm>
          <a:custGeom>
            <a:avLst/>
            <a:gdLst/>
            <a:ahLst/>
            <a:cxnLst/>
            <a:rect l="l" t="t" r="r" b="b"/>
            <a:pathLst>
              <a:path w="1361" h="1347" extrusionOk="0">
                <a:moveTo>
                  <a:pt x="0" y="652"/>
                </a:moveTo>
                <a:cubicBezTo>
                  <a:pt x="26" y="780"/>
                  <a:pt x="52" y="908"/>
                  <a:pt x="85" y="1021"/>
                </a:cubicBezTo>
                <a:cubicBezTo>
                  <a:pt x="118" y="1134"/>
                  <a:pt x="142" y="1319"/>
                  <a:pt x="199" y="1333"/>
                </a:cubicBezTo>
                <a:cubicBezTo>
                  <a:pt x="256" y="1347"/>
                  <a:pt x="360" y="1191"/>
                  <a:pt x="426" y="1106"/>
                </a:cubicBezTo>
                <a:cubicBezTo>
                  <a:pt x="492" y="1021"/>
                  <a:pt x="525" y="921"/>
                  <a:pt x="596" y="822"/>
                </a:cubicBezTo>
                <a:cubicBezTo>
                  <a:pt x="667" y="723"/>
                  <a:pt x="724" y="648"/>
                  <a:pt x="851" y="511"/>
                </a:cubicBezTo>
                <a:cubicBezTo>
                  <a:pt x="978" y="374"/>
                  <a:pt x="1276" y="85"/>
                  <a:pt x="1361" y="0"/>
                </a:cubicBezTo>
              </a:path>
            </a:pathLst>
          </a:custGeom>
          <a:noFill/>
          <a:ln w="15875" cap="flat" cmpd="sng">
            <a:solidFill>
              <a:srgbClr val="FF99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6" name="Google Shape;446;p27"/>
          <p:cNvSpPr txBox="1"/>
          <p:nvPr/>
        </p:nvSpPr>
        <p:spPr>
          <a:xfrm>
            <a:off x="5181600" y="4538662"/>
            <a:ext cx="1981200" cy="3381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rPr lang="en-US" sz="16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5.   Extr нүктелері</a:t>
            </a:r>
            <a:endParaRPr/>
          </a:p>
        </p:txBody>
      </p:sp>
      <p:cxnSp>
        <p:nvCxnSpPr>
          <p:cNvPr id="447" name="Google Shape;447;p27"/>
          <p:cNvCxnSpPr/>
          <p:nvPr/>
        </p:nvCxnSpPr>
        <p:spPr>
          <a:xfrm>
            <a:off x="609600" y="2635250"/>
            <a:ext cx="0" cy="946150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miter lim="800000"/>
            <a:headEnd type="none" w="med" len="med"/>
            <a:tailEnd type="none" w="med" len="med"/>
          </a:ln>
        </p:spPr>
      </p:cxnSp>
      <p:sp>
        <p:nvSpPr>
          <p:cNvPr id="448" name="Google Shape;448;p27"/>
          <p:cNvSpPr txBox="1"/>
          <p:nvPr/>
        </p:nvSpPr>
        <p:spPr>
          <a:xfrm>
            <a:off x="6858000" y="1676400"/>
            <a:ext cx="1979612" cy="276225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rPr lang="en-US" sz="12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Жұп та, тақ та емес</a:t>
            </a:r>
            <a:endParaRPr/>
          </a:p>
        </p:txBody>
      </p:sp>
      <p:sp>
        <p:nvSpPr>
          <p:cNvPr id="449" name="Google Shape;449;p27"/>
          <p:cNvSpPr/>
          <p:nvPr/>
        </p:nvSpPr>
        <p:spPr>
          <a:xfrm>
            <a:off x="4800600" y="6248400"/>
            <a:ext cx="1524000" cy="304800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25400" cap="flat" cmpd="sng">
            <a:solidFill>
              <a:srgbClr val="89A4A7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AC6CD"/>
              </a:buClr>
              <a:buSzPts val="1800"/>
              <a:buFont typeface="Arial"/>
              <a:buNone/>
            </a:pPr>
            <a:r>
              <a:rPr lang="en-US" sz="1800" b="0" i="0" u="none">
                <a:solidFill>
                  <a:srgbClr val="8AC6CD"/>
                </a:solidFill>
                <a:latin typeface="Arial"/>
                <a:ea typeface="Arial"/>
                <a:cs typeface="Arial"/>
                <a:sym typeface="Arial"/>
              </a:rPr>
              <a:t>Қорытынды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4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/>
                                        <p:tgtEl>
                                          <p:spTgt spid="4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1000"/>
                                        <p:tgtEl>
                                          <p:spTgt spid="4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1000"/>
                                        <p:tgtEl>
                                          <p:spTgt spid="4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4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1"/>
                                          </p:stCondLst>
                                        </p:cTn>
                                        <p:tgtEl>
                                          <p:spTgt spid="4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1000"/>
                                        <p:tgtEl>
                                          <p:spTgt spid="4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1000"/>
                                        <p:tgtEl>
                                          <p:spTgt spid="4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/>
                                        <p:tgtEl>
                                          <p:spTgt spid="4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"/>
                            </p:stCondLst>
                            <p:childTnLst>
                              <p:par>
                                <p:cTn id="44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/>
                                        <p:tgtEl>
                                          <p:spTgt spid="4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1000"/>
                                        <p:tgtEl>
                                          <p:spTgt spid="4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000"/>
                            </p:stCondLst>
                            <p:childTnLst>
                              <p:par>
                                <p:cTn id="53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/>
                                        <p:tgtEl>
                                          <p:spTgt spid="4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1000"/>
                                        <p:tgtEl>
                                          <p:spTgt spid="4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000"/>
                            </p:stCondLst>
                            <p:childTnLst>
                              <p:par>
                                <p:cTn id="6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4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6" name="Google Shape;466;p30"/>
          <p:cNvSpPr txBox="1">
            <a:spLocks noGrp="1"/>
          </p:cNvSpPr>
          <p:nvPr>
            <p:ph type="body" idx="1"/>
          </p:nvPr>
        </p:nvSpPr>
        <p:spPr>
          <a:xfrm>
            <a:off x="0" y="990600"/>
            <a:ext cx="8839200" cy="563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107950" lvl="0" indent="-1206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Times New Roman"/>
              <a:buChar char="•"/>
            </a:pPr>
            <a:r>
              <a:rPr lang="en-US" sz="1900" b="1" i="1" u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</a:t>
            </a:r>
            <a:r>
              <a:rPr lang="en-US" sz="1900" b="1" i="1" u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Анықталу</a:t>
            </a:r>
            <a:r>
              <a:rPr lang="en-US" sz="1900" b="1" i="1" u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900" b="1" i="1" u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обл</a:t>
            </a:r>
            <a:r>
              <a:rPr lang="en-US" sz="1900" b="1" i="1" u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 (D) </a:t>
            </a:r>
            <a:r>
              <a:rPr lang="en-US" sz="1900" b="1" i="1" u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табу</a:t>
            </a:r>
            <a:r>
              <a:rPr lang="en-US" sz="1900" b="1" i="1" u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</a:t>
            </a:r>
            <a:endParaRPr/>
          </a:p>
          <a:p>
            <a:pPr marL="107950" lvl="0" indent="-120650" algn="l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Times New Roman"/>
              <a:buChar char="•"/>
            </a:pPr>
            <a:r>
              <a:rPr lang="en-US" sz="1900" b="1" i="1" u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</a:t>
            </a:r>
            <a:r>
              <a:rPr lang="en-US" sz="1900" b="1" i="1" u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Жұп-тақтыққа</a:t>
            </a:r>
            <a:r>
              <a:rPr lang="en-US" sz="1900" b="1" i="1" u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</a:t>
            </a:r>
            <a:r>
              <a:rPr lang="en-US" sz="1900" b="1" i="1" u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зерттеу</a:t>
            </a:r>
            <a:r>
              <a:rPr lang="en-US" sz="1900" b="1" i="1" u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:    </a:t>
            </a:r>
            <a:r>
              <a:rPr lang="en-US" sz="1900" b="0" i="1" u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y(-x)=y(x)  </a:t>
            </a:r>
            <a:r>
              <a:rPr lang="en-US" sz="1900" b="0" i="1" u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жұп</a:t>
            </a:r>
            <a:r>
              <a:rPr lang="en-US" sz="1900" b="0" i="1" u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(</a:t>
            </a:r>
            <a:r>
              <a:rPr lang="en-US" sz="1900" b="0" i="1" u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графигі</a:t>
            </a:r>
            <a:r>
              <a:rPr lang="en-US" sz="1900" b="0" i="1" u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900" b="0" i="1" u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Оу</a:t>
            </a:r>
            <a:r>
              <a:rPr lang="en-US" sz="1900" b="0" i="1" u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900" b="0" i="1" u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өсіне</a:t>
            </a:r>
            <a:r>
              <a:rPr lang="en-US" sz="1900" b="0" i="1" u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900" b="0" i="1" u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қар</a:t>
            </a:r>
            <a:r>
              <a:rPr lang="en-US" sz="1900" b="0" i="1" u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/</a:t>
            </a:r>
            <a:r>
              <a:rPr lang="en-US" sz="1900" b="0" i="1" u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да</a:t>
            </a:r>
            <a:r>
              <a:rPr lang="en-US" sz="1900" b="0" i="1" u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900" b="0" i="1" u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симм</a:t>
            </a:r>
            <a:r>
              <a:rPr lang="en-US" sz="1900" b="0" i="1" u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.)</a:t>
            </a:r>
            <a:endParaRPr/>
          </a:p>
          <a:p>
            <a:pPr marL="107950" lvl="0" indent="0" algn="l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Times New Roman"/>
              <a:buNone/>
            </a:pPr>
            <a:r>
              <a:rPr lang="en-US" sz="1900" b="0" i="1" u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        			y(-x)= -y(x)  </a:t>
            </a:r>
            <a:r>
              <a:rPr lang="en-US" sz="1900" b="0" i="1" u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тақ</a:t>
            </a:r>
            <a:r>
              <a:rPr lang="en-US" sz="1900" b="0" i="1" u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(</a:t>
            </a:r>
            <a:r>
              <a:rPr lang="en-US" sz="1900" b="0" i="1" u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графигі</a:t>
            </a:r>
            <a:r>
              <a:rPr lang="en-US" sz="1900" b="0" i="1" u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О-</a:t>
            </a:r>
            <a:r>
              <a:rPr lang="en-US" sz="1900" b="0" i="1" u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коор.бас</a:t>
            </a:r>
            <a:r>
              <a:rPr lang="en-US" sz="1900" b="0" i="1" u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900" b="0" i="1" u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нүкт.қар</a:t>
            </a:r>
            <a:r>
              <a:rPr lang="en-US" sz="1900" b="0" i="1" u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/</a:t>
            </a:r>
            <a:r>
              <a:rPr lang="en-US" sz="1900" b="0" i="1" u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да</a:t>
            </a:r>
            <a:r>
              <a:rPr lang="en-US" sz="1900" b="0" i="1" u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900" b="0" i="1" u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симм</a:t>
            </a:r>
            <a:r>
              <a:rPr lang="en-US" sz="1900" b="0" i="1" u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.)</a:t>
            </a:r>
            <a:endParaRPr/>
          </a:p>
          <a:p>
            <a:pPr marL="107950" lvl="0" indent="-120650" algn="l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Times New Roman"/>
              <a:buChar char="•"/>
            </a:pPr>
            <a:r>
              <a:rPr lang="en-US" sz="1900" b="1" i="1" u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</a:t>
            </a:r>
            <a:r>
              <a:rPr lang="en-US" sz="1900" b="1" i="1" u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Периодтылыққа</a:t>
            </a:r>
            <a:r>
              <a:rPr lang="en-US" sz="1900" b="1" i="1" u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900" b="1" i="1" u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зерттеу</a:t>
            </a:r>
            <a:r>
              <a:rPr lang="en-US" sz="1900" b="1" i="1" u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</a:t>
            </a:r>
            <a:endParaRPr/>
          </a:p>
          <a:p>
            <a:pPr marL="107950" lvl="0" indent="-120650" algn="l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Times New Roman"/>
              <a:buChar char="•"/>
            </a:pPr>
            <a:r>
              <a:rPr lang="en-US" sz="1900" b="1" i="1" u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</a:t>
            </a:r>
            <a:r>
              <a:rPr lang="en-US" sz="1900" b="1" i="1" u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Ох</a:t>
            </a:r>
            <a:r>
              <a:rPr lang="en-US" sz="1900" b="1" i="1" u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 </a:t>
            </a:r>
            <a:r>
              <a:rPr lang="en-US" sz="1900" b="1" i="1" u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Оу</a:t>
            </a:r>
            <a:r>
              <a:rPr lang="en-US" sz="1900" b="1" i="1" u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900" b="1" i="1" u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өстерімен</a:t>
            </a:r>
            <a:r>
              <a:rPr lang="en-US" sz="1900" b="1" i="1" u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900" b="1" i="1" u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қиыл</a:t>
            </a:r>
            <a:r>
              <a:rPr lang="en-US" sz="1900" b="1" i="1" u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 </a:t>
            </a:r>
            <a:r>
              <a:rPr lang="en-US" sz="1900" b="1" i="1" u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нүкт</a:t>
            </a:r>
            <a:r>
              <a:rPr lang="en-US" sz="1900" b="1" i="1" u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/н </a:t>
            </a:r>
            <a:r>
              <a:rPr lang="en-US" sz="1900" b="1" i="1" u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табу</a:t>
            </a:r>
            <a:r>
              <a:rPr lang="en-US" sz="1900" b="1" i="1" u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:   </a:t>
            </a:r>
            <a:r>
              <a:rPr lang="en-US" sz="1900" b="0" i="1" u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y=0   (</a:t>
            </a:r>
            <a:r>
              <a:rPr lang="en-US" sz="1900" b="0" i="1" u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Ох</a:t>
            </a:r>
            <a:r>
              <a:rPr lang="en-US" sz="1900" b="0" i="1" u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900" b="0" i="1" u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өсімен</a:t>
            </a:r>
            <a:r>
              <a:rPr lang="en-US" sz="1900" b="0" i="1" u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900" b="0" i="1" u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қиыл.нүкт</a:t>
            </a:r>
            <a:r>
              <a:rPr lang="en-US" sz="1900" b="0" i="1" u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.),          </a:t>
            </a:r>
            <a:endParaRPr/>
          </a:p>
          <a:p>
            <a:pPr marL="107950" lvl="0" indent="0" algn="l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Times New Roman"/>
              <a:buNone/>
            </a:pPr>
            <a:r>
              <a:rPr lang="en-US" sz="1900" b="0" i="1" u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				           x= 0 (</a:t>
            </a:r>
            <a:r>
              <a:rPr lang="en-US" sz="1900" b="0" i="1" u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Оу</a:t>
            </a:r>
            <a:r>
              <a:rPr lang="en-US" sz="1900" b="0" i="1" u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900" b="0" i="1" u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өсімен</a:t>
            </a:r>
            <a:r>
              <a:rPr lang="en-US" sz="1900" b="0" i="1" u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900" b="0" i="1" u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қиыл.нүкт</a:t>
            </a:r>
            <a:r>
              <a:rPr lang="en-US" sz="1900" b="0" i="1" u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.)</a:t>
            </a:r>
            <a:endParaRPr sz="1900" b="1" i="1" u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107950" lvl="0" indent="-120650" algn="l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Times New Roman"/>
              <a:buChar char="•"/>
            </a:pPr>
            <a:r>
              <a:rPr lang="en-US" sz="1900" b="1" i="1" u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</a:t>
            </a:r>
            <a:r>
              <a:rPr lang="en-US" sz="1900" b="1" i="1" u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Таңба</a:t>
            </a:r>
            <a:r>
              <a:rPr lang="en-US" sz="1900" b="1" i="1" u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900" b="1" i="1" u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тұрақтылық</a:t>
            </a:r>
            <a:r>
              <a:rPr lang="en-US" sz="1900" b="1" i="1" u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900" b="1" i="1" u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аралықтарын</a:t>
            </a:r>
            <a:r>
              <a:rPr lang="en-US" sz="1900" b="1" i="1" u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900" b="1" i="1" u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табу</a:t>
            </a:r>
            <a:r>
              <a:rPr lang="en-US" sz="1900" b="1" i="1" u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:</a:t>
            </a:r>
            <a:endParaRPr/>
          </a:p>
          <a:p>
            <a:pPr marL="107950" lvl="0" indent="0" algn="l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Times New Roman"/>
              <a:buNone/>
            </a:pPr>
            <a:r>
              <a:rPr lang="en-US" sz="1900" b="1" i="1" u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      </a:t>
            </a:r>
            <a:r>
              <a:rPr lang="en-US" sz="1900" b="0" i="1" u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y&gt;0 (</a:t>
            </a:r>
            <a:r>
              <a:rPr lang="en-US" sz="1900" b="0" i="1" u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графиктің</a:t>
            </a:r>
            <a:r>
              <a:rPr lang="en-US" sz="1900" b="0" i="1" u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900" b="0" i="1" u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Ох</a:t>
            </a:r>
            <a:r>
              <a:rPr lang="en-US" sz="1900" b="0" i="1" u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900" b="0" i="1" u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өсінен</a:t>
            </a:r>
            <a:r>
              <a:rPr lang="en-US" sz="1900" b="0" i="1" u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900" b="0" i="1" u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жоғ</a:t>
            </a:r>
            <a:r>
              <a:rPr lang="en-US" sz="1900" b="0" i="1" u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 </a:t>
            </a:r>
            <a:r>
              <a:rPr lang="en-US" sz="1900" b="0" i="1" u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жатқан</a:t>
            </a:r>
            <a:r>
              <a:rPr lang="en-US" sz="1900" b="0" i="1" u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900" b="0" i="1" u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бөлігі</a:t>
            </a:r>
            <a:r>
              <a:rPr lang="en-US" sz="1900" b="0" i="1" u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), </a:t>
            </a:r>
            <a:endParaRPr/>
          </a:p>
          <a:p>
            <a:pPr marL="107950" lvl="0" indent="0" algn="l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Times New Roman"/>
              <a:buNone/>
            </a:pPr>
            <a:r>
              <a:rPr lang="en-US" sz="1900" b="0" i="1" u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       y&lt;0 (</a:t>
            </a:r>
            <a:r>
              <a:rPr lang="en-US" sz="1900" b="0" i="1" u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графиктің</a:t>
            </a:r>
            <a:r>
              <a:rPr lang="en-US" sz="1900" b="0" i="1" u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900" b="0" i="1" u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Ох</a:t>
            </a:r>
            <a:r>
              <a:rPr lang="en-US" sz="1900" b="0" i="1" u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900" b="0" i="1" u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өсінен</a:t>
            </a:r>
            <a:r>
              <a:rPr lang="en-US" sz="1900" b="0" i="1" u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900" b="0" i="1" u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төм</a:t>
            </a:r>
            <a:r>
              <a:rPr lang="en-US" sz="1900" b="0" i="1" u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 </a:t>
            </a:r>
            <a:r>
              <a:rPr lang="en-US" sz="1900" b="0" i="1" u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жатқан</a:t>
            </a:r>
            <a:r>
              <a:rPr lang="en-US" sz="1900" b="0" i="1" u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900" b="0" i="1" u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бөлігі</a:t>
            </a:r>
            <a:r>
              <a:rPr lang="en-US" sz="1900" b="0" i="1" u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), </a:t>
            </a:r>
            <a:endParaRPr sz="1900" b="1" i="1" u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107950" lvl="0" indent="-120650" algn="l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Times New Roman"/>
              <a:buChar char="•"/>
            </a:pPr>
            <a:r>
              <a:rPr lang="en-US" sz="1900" b="1" i="1" u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</a:t>
            </a:r>
            <a:r>
              <a:rPr lang="en-US" sz="1900" b="1" i="1" u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Өсу,кему</a:t>
            </a:r>
            <a:r>
              <a:rPr lang="en-US" sz="1900" b="1" i="1" u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900" b="1" i="1" u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аралықтарын</a:t>
            </a:r>
            <a:r>
              <a:rPr lang="en-US" sz="1900" b="1" i="1" u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 </a:t>
            </a:r>
            <a:r>
              <a:rPr lang="en-US" sz="1900" b="1" i="1" u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extr</a:t>
            </a:r>
            <a:r>
              <a:rPr lang="en-US" sz="1900" b="1" i="1" u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900" b="1" i="1" u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табу</a:t>
            </a:r>
            <a:r>
              <a:rPr lang="en-US" sz="1900" b="1" i="1" u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 </a:t>
            </a:r>
            <a:endParaRPr/>
          </a:p>
          <a:p>
            <a:pPr marL="107950" lvl="0" indent="-120650" algn="l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Times New Roman"/>
              <a:buChar char="•"/>
            </a:pPr>
            <a:r>
              <a:rPr lang="en-US" sz="1900" b="1" i="1" u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</a:t>
            </a:r>
            <a:r>
              <a:rPr lang="en-US" sz="1900" b="1" i="1" u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Асимптоталарын</a:t>
            </a:r>
            <a:r>
              <a:rPr lang="en-US" sz="1900" b="1" i="1" u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900" b="1" i="1" u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табу</a:t>
            </a:r>
            <a:r>
              <a:rPr lang="en-US" sz="1900" b="1" i="1" u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:  </a:t>
            </a:r>
            <a:endParaRPr/>
          </a:p>
          <a:p>
            <a:pPr marL="107950" lvl="0" indent="0" algn="l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Times New Roman"/>
              <a:buNone/>
            </a:pPr>
            <a:r>
              <a:rPr lang="en-US" sz="1900" b="1" i="1" u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	</a:t>
            </a:r>
            <a:r>
              <a:rPr lang="en-US" sz="1900" b="0" i="1" u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а)</a:t>
            </a:r>
            <a:r>
              <a:rPr lang="en-US" sz="1900" b="0" i="1" u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верт.асимпт</a:t>
            </a:r>
            <a:r>
              <a:rPr lang="en-US" sz="1900" b="0" i="1" u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.:  х=a -</a:t>
            </a:r>
            <a:r>
              <a:rPr lang="en-US" sz="1900" b="0" i="1" u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түзуі</a:t>
            </a:r>
            <a:r>
              <a:rPr lang="en-US" sz="1900" b="0" i="1" u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 </a:t>
            </a:r>
            <a:r>
              <a:rPr lang="en-US" sz="1900" b="0" i="1" u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егер</a:t>
            </a:r>
            <a:r>
              <a:rPr lang="en-US" sz="1900" b="0" i="1" u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                        </a:t>
            </a:r>
            <a:endParaRPr/>
          </a:p>
          <a:p>
            <a:pPr marL="107950" lvl="0" indent="0" algn="l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Times New Roman"/>
              <a:buNone/>
            </a:pPr>
            <a:r>
              <a:rPr lang="en-US" sz="1900" b="0" i="1" u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	</a:t>
            </a:r>
            <a:endParaRPr/>
          </a:p>
          <a:p>
            <a:pPr marL="107950" lvl="0" indent="0" algn="l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Times New Roman"/>
              <a:buNone/>
            </a:pPr>
            <a:r>
              <a:rPr lang="en-US" sz="1900" b="0" i="1" u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	б) </a:t>
            </a:r>
            <a:r>
              <a:rPr lang="en-US" sz="1900" b="0" i="1" u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көлбеу</a:t>
            </a:r>
            <a:r>
              <a:rPr lang="en-US" sz="1900" b="0" i="1" u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900" b="0" i="1" u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асимпт</a:t>
            </a:r>
            <a:r>
              <a:rPr lang="en-US" sz="1900" b="0" i="1" u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                      -</a:t>
            </a:r>
            <a:r>
              <a:rPr lang="en-US" sz="1900" b="0" i="1" u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түзуі</a:t>
            </a:r>
            <a:r>
              <a:rPr lang="en-US" sz="1900" b="0" i="1" u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 </a:t>
            </a:r>
            <a:r>
              <a:rPr lang="en-US" sz="1900" b="0" i="1" u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егер</a:t>
            </a:r>
            <a:r>
              <a:rPr lang="en-US" sz="1900" b="0" i="1" u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endParaRPr/>
          </a:p>
          <a:p>
            <a:pPr marL="107950" lvl="0" indent="-120650" algn="l" rtl="0">
              <a:lnSpc>
                <a:spcPct val="15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Times New Roman"/>
              <a:buChar char="•"/>
            </a:pPr>
            <a:r>
              <a:rPr lang="en-US" sz="1900" b="1" i="1" u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</a:t>
            </a:r>
            <a:r>
              <a:rPr lang="en-US" sz="1900" b="1" i="1" u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Кесте</a:t>
            </a:r>
            <a:r>
              <a:rPr lang="en-US" sz="1900" b="1" i="1" u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900" b="1" i="1" u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құру</a:t>
            </a:r>
            <a:r>
              <a:rPr lang="en-US" sz="1900" b="1" i="1" u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</a:t>
            </a:r>
            <a:endParaRPr/>
          </a:p>
          <a:p>
            <a:pPr marL="107950" lvl="0" indent="0" algn="l" rtl="0">
              <a:lnSpc>
                <a:spcPct val="15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None/>
            </a:pPr>
            <a:endParaRPr sz="1900" b="1" i="1" u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107950" lvl="0" indent="0" algn="ctr" rtl="0">
              <a:lnSpc>
                <a:spcPct val="80000"/>
              </a:lnSpc>
              <a:spcBef>
                <a:spcPts val="38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None/>
            </a:pPr>
            <a:endParaRPr sz="1900" b="1" i="1" u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107950" lvl="0" indent="0" algn="l" rtl="0">
              <a:lnSpc>
                <a:spcPct val="80000"/>
              </a:lnSpc>
              <a:spcBef>
                <a:spcPts val="38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None/>
            </a:pPr>
            <a:endParaRPr sz="1900" b="0" i="0" u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107950" lvl="0" indent="0" algn="l" rtl="0">
              <a:lnSpc>
                <a:spcPct val="80000"/>
              </a:lnSpc>
              <a:spcBef>
                <a:spcPts val="140"/>
              </a:spcBef>
              <a:spcAft>
                <a:spcPts val="0"/>
              </a:spcAft>
              <a:buClr>
                <a:schemeClr val="dk1"/>
              </a:buClr>
              <a:buSzPts val="700"/>
              <a:buFont typeface="Arial"/>
              <a:buNone/>
            </a:pPr>
            <a:endParaRPr sz="7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lvl="0" indent="-298450" algn="l" rtl="0">
              <a:spcBef>
                <a:spcPts val="140"/>
              </a:spcBef>
              <a:spcAft>
                <a:spcPts val="0"/>
              </a:spcAft>
              <a:buClr>
                <a:schemeClr val="dk1"/>
              </a:buClr>
              <a:buSzPts val="700"/>
              <a:buFont typeface="Arial"/>
              <a:buNone/>
            </a:pPr>
            <a:endParaRPr sz="7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67" name="Google Shape;467;p30"/>
          <p:cNvSpPr/>
          <p:nvPr/>
        </p:nvSpPr>
        <p:spPr>
          <a:xfrm>
            <a:off x="609600" y="357187"/>
            <a:ext cx="7924800" cy="557212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l"/>
            <a:r>
              <a:rPr b="0" i="1">
                <a:ln w="12700" cap="flat" cmpd="sng">
                  <a:solidFill>
                    <a:srgbClr val="054697"/>
                  </a:solidFill>
                  <a:prstDash val="solid"/>
                  <a:miter lim="800000"/>
                  <a:headEnd type="none" w="sm" len="sm"/>
                  <a:tailEnd type="none" w="sm" len="sm"/>
                </a:ln>
                <a:solidFill>
                  <a:schemeClr val="dk2"/>
                </a:solidFill>
                <a:latin typeface="Corsiva"/>
              </a:rPr>
              <a:t>Функцияны зерттеп , графигін салу алгоритмі: </a:t>
            </a:r>
          </a:p>
        </p:txBody>
      </p:sp>
      <p:pic>
        <p:nvPicPr>
          <p:cNvPr id="468" name="Google Shape;468;p3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562600" y="4921250"/>
            <a:ext cx="3011487" cy="641350"/>
          </a:xfrm>
          <a:prstGeom prst="rect">
            <a:avLst/>
          </a:prstGeom>
          <a:noFill/>
          <a:ln>
            <a:noFill/>
          </a:ln>
        </p:spPr>
      </p:pic>
      <p:sp>
        <p:nvSpPr>
          <p:cNvPr id="469" name="Google Shape;469;p30"/>
          <p:cNvSpPr txBox="1"/>
          <p:nvPr/>
        </p:nvSpPr>
        <p:spPr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0" name="Google Shape;470;p30"/>
          <p:cNvSpPr txBox="1"/>
          <p:nvPr/>
        </p:nvSpPr>
        <p:spPr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71" name="Google Shape;471;p3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648200" y="4492625"/>
            <a:ext cx="1381125" cy="460375"/>
          </a:xfrm>
          <a:prstGeom prst="rect">
            <a:avLst/>
          </a:prstGeom>
          <a:noFill/>
          <a:ln>
            <a:noFill/>
          </a:ln>
        </p:spPr>
      </p:pic>
      <p:sp>
        <p:nvSpPr>
          <p:cNvPr id="472" name="Google Shape;472;p30"/>
          <p:cNvSpPr txBox="1"/>
          <p:nvPr/>
        </p:nvSpPr>
        <p:spPr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73" name="Google Shape;473;p30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2971800" y="5105400"/>
            <a:ext cx="1066800" cy="325437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474" name="Google Shape;474;p30"/>
          <p:cNvGraphicFramePr/>
          <p:nvPr/>
        </p:nvGraphicFramePr>
        <p:xfrm>
          <a:off x="2743200" y="5791200"/>
          <a:ext cx="4051250" cy="631368"/>
        </p:xfrm>
        <a:graphic>
          <a:graphicData uri="http://schemas.openxmlformats.org/drawingml/2006/table">
            <a:tbl>
              <a:tblPr>
                <a:noFill/>
                <a:tableStyleId>{14CD59B0-D062-42D3-84F8-F86CDE0BB98E}</a:tableStyleId>
              </a:tblPr>
              <a:tblGrid>
                <a:gridCol w="609600"/>
                <a:gridCol w="346075"/>
                <a:gridCol w="373050"/>
                <a:gridCol w="463550"/>
                <a:gridCol w="393700"/>
                <a:gridCol w="427025"/>
                <a:gridCol w="425450"/>
                <a:gridCol w="531800"/>
                <a:gridCol w="481000"/>
              </a:tblGrid>
              <a:tr h="3159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Times New Roman"/>
                        <a:buNone/>
                      </a:pPr>
                      <a:r>
                        <a:rPr lang="en-US" sz="1800" b="0" i="0" u="none" strike="noStrike" cap="non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x</a:t>
                      </a:r>
                      <a:endParaRPr/>
                    </a:p>
                  </a:txBody>
                  <a:tcPr marL="68575" marR="68575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575" marR="68575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575" marR="68575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575" marR="68575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575" marR="68575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575" marR="68575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575" marR="68575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575" marR="68575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575" marR="68575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  <a:tr h="31432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Times New Roman"/>
                        <a:buNone/>
                      </a:pPr>
                      <a:r>
                        <a:rPr lang="en-US" sz="1800" b="0" i="0" u="non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y</a:t>
                      </a:r>
                      <a:endParaRPr/>
                    </a:p>
                  </a:txBody>
                  <a:tcPr marL="68575" marR="68575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575" marR="68575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575" marR="68575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575" marR="68575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575" marR="68575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575" marR="68575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575" marR="68575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575" marR="68575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575" marR="68575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4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9" name="Google Shape;479;p31"/>
          <p:cNvSpPr/>
          <p:nvPr/>
        </p:nvSpPr>
        <p:spPr>
          <a:xfrm>
            <a:off x="457200" y="3200400"/>
            <a:ext cx="304800" cy="561975"/>
          </a:xfrm>
          <a:prstGeom prst="roundRect">
            <a:avLst>
              <a:gd name="adj" fmla="val 16667"/>
            </a:avLst>
          </a:prstGeom>
          <a:solidFill>
            <a:srgbClr val="FEFE66"/>
          </a:solidFill>
          <a:ln w="3810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0" name="Google Shape;480;p31"/>
          <p:cNvSpPr/>
          <p:nvPr/>
        </p:nvSpPr>
        <p:spPr>
          <a:xfrm>
            <a:off x="533400" y="152400"/>
            <a:ext cx="6629400" cy="533400"/>
          </a:xfrm>
          <a:prstGeom prst="flowChartAlternateProcess">
            <a:avLst/>
          </a:prstGeom>
          <a:solidFill>
            <a:srgbClr val="FFC000"/>
          </a:solidFill>
          <a:ln w="25400" cap="flat" cmpd="sng">
            <a:solidFill>
              <a:srgbClr val="89A4A7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1" name="Google Shape;481;p31"/>
          <p:cNvSpPr/>
          <p:nvPr/>
        </p:nvSpPr>
        <p:spPr>
          <a:xfrm>
            <a:off x="6400800" y="914400"/>
            <a:ext cx="2362200" cy="714375"/>
          </a:xfrm>
          <a:prstGeom prst="roundRect">
            <a:avLst>
              <a:gd name="adj" fmla="val 16667"/>
            </a:avLst>
          </a:prstGeom>
          <a:solidFill>
            <a:srgbClr val="FEFE66"/>
          </a:solidFill>
          <a:ln w="3810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2" name="Google Shape;482;p31"/>
          <p:cNvSpPr txBox="1"/>
          <p:nvPr/>
        </p:nvSpPr>
        <p:spPr>
          <a:xfrm>
            <a:off x="990600" y="152400"/>
            <a:ext cx="5562600" cy="461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None/>
            </a:pPr>
            <a:r>
              <a:rPr lang="en-US" sz="2400" b="1" i="0" u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Функцияны</a:t>
            </a:r>
            <a:r>
              <a:rPr lang="en-US" sz="2400" b="1" i="0" u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b="1" i="0" u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зерттеп</a:t>
            </a:r>
            <a:r>
              <a:rPr lang="en-US" sz="2400" b="1" i="0" u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 </a:t>
            </a:r>
            <a:r>
              <a:rPr lang="en-US" sz="2400" b="1" i="0" u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графигін</a:t>
            </a:r>
            <a:r>
              <a:rPr lang="en-US" sz="2400" b="1" i="0" u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b="1" i="0" u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тұрғыз</a:t>
            </a:r>
            <a:r>
              <a:rPr lang="en-US" sz="2400" b="1" i="0" u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</a:t>
            </a:r>
            <a:endParaRPr/>
          </a:p>
        </p:txBody>
      </p:sp>
      <p:sp>
        <p:nvSpPr>
          <p:cNvPr id="483" name="Google Shape;483;p31"/>
          <p:cNvSpPr txBox="1"/>
          <p:nvPr/>
        </p:nvSpPr>
        <p:spPr>
          <a:xfrm>
            <a:off x="6830992" y="4210059"/>
            <a:ext cx="389850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 New Roman"/>
              <a:buNone/>
            </a:pPr>
            <a:r>
              <a:rPr lang="en-US" sz="28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+</a:t>
            </a:r>
            <a:endParaRPr/>
          </a:p>
        </p:txBody>
      </p:sp>
      <p:sp>
        <p:nvSpPr>
          <p:cNvPr id="484" name="Google Shape;484;p31"/>
          <p:cNvSpPr txBox="1"/>
          <p:nvPr/>
        </p:nvSpPr>
        <p:spPr>
          <a:xfrm flipH="1">
            <a:off x="7899380" y="4210059"/>
            <a:ext cx="354012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 New Roman"/>
              <a:buNone/>
            </a:pPr>
            <a:r>
              <a:rPr lang="en-US" sz="28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–</a:t>
            </a:r>
            <a:endParaRPr/>
          </a:p>
        </p:txBody>
      </p:sp>
      <p:pic>
        <p:nvPicPr>
          <p:cNvPr id="485" name="Google Shape;485;p3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472237" y="1071562"/>
            <a:ext cx="2085975" cy="455612"/>
          </a:xfrm>
          <a:prstGeom prst="rect">
            <a:avLst/>
          </a:prstGeom>
          <a:noFill/>
          <a:ln>
            <a:noFill/>
          </a:ln>
        </p:spPr>
      </p:pic>
      <p:pic>
        <p:nvPicPr>
          <p:cNvPr id="486" name="Google Shape;486;p3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571750" y="857250"/>
            <a:ext cx="2057400" cy="942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487" name="Google Shape;487;p31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533400" y="3048000"/>
            <a:ext cx="5784850" cy="1535112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488" name="Google Shape;488;p31"/>
          <p:cNvGrpSpPr/>
          <p:nvPr/>
        </p:nvGrpSpPr>
        <p:grpSpPr>
          <a:xfrm>
            <a:off x="2286000" y="1828800"/>
            <a:ext cx="3200400" cy="1219200"/>
            <a:chOff x="4464" y="1776"/>
            <a:chExt cx="2640" cy="1093"/>
          </a:xfrm>
        </p:grpSpPr>
        <p:sp>
          <p:nvSpPr>
            <p:cNvPr id="489" name="Google Shape;489;p31"/>
            <p:cNvSpPr/>
            <p:nvPr/>
          </p:nvSpPr>
          <p:spPr>
            <a:xfrm>
              <a:off x="4464" y="1776"/>
              <a:ext cx="2640" cy="1065"/>
            </a:xfrm>
            <a:prstGeom prst="wedgeRectCallout">
              <a:avLst>
                <a:gd name="adj1" fmla="val 12584"/>
                <a:gd name="adj2" fmla="val -5177"/>
              </a:avLst>
            </a:prstGeom>
            <a:gradFill>
              <a:gsLst>
                <a:gs pos="0">
                  <a:srgbClr val="33CCFF">
                    <a:alpha val="34901"/>
                  </a:srgbClr>
                </a:gs>
                <a:gs pos="100000">
                  <a:srgbClr val="66FFFF">
                    <a:alpha val="32941"/>
                  </a:srgbClr>
                </a:gs>
              </a:gsLst>
              <a:lin ang="5400000" scaled="0"/>
            </a:gradFill>
            <a:ln w="9525" cap="flat" cmpd="sng">
              <a:solidFill>
                <a:srgbClr val="0000FF">
                  <a:alpha val="3647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000"/>
                <a:buFont typeface="Arial"/>
                <a:buNone/>
              </a:pPr>
              <a:endParaRPr sz="2000" b="1" i="0" u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000"/>
                <a:buFont typeface="Arial"/>
                <a:buNone/>
              </a:pPr>
              <a:endParaRPr sz="2000" b="1" i="0" u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000"/>
                <a:buFont typeface="Arial"/>
                <a:buNone/>
              </a:pPr>
              <a:endParaRPr sz="2000" b="1" i="0" u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000"/>
                <a:buFont typeface="Arial"/>
                <a:buNone/>
              </a:pPr>
              <a:endParaRPr sz="2000" b="1" i="0" u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000"/>
                <a:buFont typeface="Arial"/>
                <a:buNone/>
              </a:pPr>
              <a:endParaRPr sz="2000" b="1" i="0" u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000" b="1" i="0" u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490" name="Google Shape;490;p31"/>
            <p:cNvPicPr preferRelativeResize="0"/>
            <p:nvPr/>
          </p:nvPicPr>
          <p:blipFill rotWithShape="1">
            <a:blip r:embed="rId6">
              <a:alphaModFix/>
            </a:blip>
            <a:srcRect/>
            <a:stretch/>
          </p:blipFill>
          <p:spPr>
            <a:xfrm>
              <a:off x="4554" y="2322"/>
              <a:ext cx="1361" cy="54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91" name="Google Shape;491;p31"/>
            <p:cNvPicPr preferRelativeResize="0"/>
            <p:nvPr/>
          </p:nvPicPr>
          <p:blipFill rotWithShape="1">
            <a:blip r:embed="rId7">
              <a:alphaModFix/>
            </a:blip>
            <a:srcRect/>
            <a:stretch/>
          </p:blipFill>
          <p:spPr>
            <a:xfrm>
              <a:off x="4639" y="1776"/>
              <a:ext cx="1308" cy="583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492" name="Google Shape;492;p31"/>
          <p:cNvGrpSpPr/>
          <p:nvPr/>
        </p:nvGrpSpPr>
        <p:grpSpPr>
          <a:xfrm>
            <a:off x="4214812" y="4210050"/>
            <a:ext cx="4573587" cy="830262"/>
            <a:chOff x="-200" y="2832"/>
            <a:chExt cx="2881" cy="523"/>
          </a:xfrm>
        </p:grpSpPr>
        <p:sp>
          <p:nvSpPr>
            <p:cNvPr id="493" name="Google Shape;493;p31"/>
            <p:cNvSpPr txBox="1"/>
            <p:nvPr/>
          </p:nvSpPr>
          <p:spPr>
            <a:xfrm>
              <a:off x="2484" y="3033"/>
              <a:ext cx="197" cy="25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000"/>
                <a:buFont typeface="Times New Roman"/>
                <a:buNone/>
              </a:pPr>
              <a:r>
                <a:rPr lang="en-US" sz="2000" b="0" i="0" u="none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x</a:t>
              </a:r>
              <a:endParaRPr/>
            </a:p>
          </p:txBody>
        </p:sp>
        <p:sp>
          <p:nvSpPr>
            <p:cNvPr id="494" name="Google Shape;494;p31"/>
            <p:cNvSpPr/>
            <p:nvPr/>
          </p:nvSpPr>
          <p:spPr>
            <a:xfrm>
              <a:off x="-200" y="3072"/>
              <a:ext cx="2792" cy="16"/>
            </a:xfrm>
            <a:custGeom>
              <a:avLst/>
              <a:gdLst/>
              <a:ahLst/>
              <a:cxnLst/>
              <a:rect l="l" t="t" r="r" b="b"/>
              <a:pathLst>
                <a:path w="2792" h="16" extrusionOk="0">
                  <a:moveTo>
                    <a:pt x="0" y="16"/>
                  </a:moveTo>
                  <a:lnTo>
                    <a:pt x="2792" y="0"/>
                  </a:lnTo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triangle" w="med" len="med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5" name="Google Shape;495;p31"/>
            <p:cNvSpPr txBox="1"/>
            <p:nvPr/>
          </p:nvSpPr>
          <p:spPr>
            <a:xfrm>
              <a:off x="-96" y="2832"/>
              <a:ext cx="227" cy="25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000"/>
                <a:buFont typeface="Times New Roman"/>
                <a:buNone/>
              </a:pPr>
              <a:r>
                <a:rPr lang="en-US" sz="2000" b="0" i="0" u="none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y</a:t>
              </a:r>
              <a:r>
                <a:rPr lang="en-US" sz="2000" b="0" i="0" u="none" baseline="30000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\</a:t>
              </a:r>
              <a:endParaRPr/>
            </a:p>
          </p:txBody>
        </p:sp>
        <p:sp>
          <p:nvSpPr>
            <p:cNvPr id="496" name="Google Shape;496;p31"/>
            <p:cNvSpPr txBox="1"/>
            <p:nvPr/>
          </p:nvSpPr>
          <p:spPr>
            <a:xfrm>
              <a:off x="-96" y="3024"/>
              <a:ext cx="197" cy="25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000"/>
                <a:buFont typeface="Times New Roman"/>
                <a:buNone/>
              </a:pPr>
              <a:r>
                <a:rPr lang="en-US" sz="2000" b="0" i="0" u="none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y</a:t>
              </a:r>
              <a:endParaRPr/>
            </a:p>
          </p:txBody>
        </p:sp>
        <p:sp>
          <p:nvSpPr>
            <p:cNvPr id="497" name="Google Shape;497;p31"/>
            <p:cNvSpPr txBox="1"/>
            <p:nvPr/>
          </p:nvSpPr>
          <p:spPr>
            <a:xfrm>
              <a:off x="1760" y="3120"/>
              <a:ext cx="323" cy="23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Times New Roman"/>
                <a:buNone/>
              </a:pPr>
              <a:r>
                <a:rPr lang="en-US" sz="2400" b="0" i="0" u="none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 17</a:t>
              </a:r>
              <a:endParaRPr/>
            </a:p>
          </p:txBody>
        </p:sp>
        <p:cxnSp>
          <p:nvCxnSpPr>
            <p:cNvPr id="498" name="Google Shape;498;p31"/>
            <p:cNvCxnSpPr/>
            <p:nvPr/>
          </p:nvCxnSpPr>
          <p:spPr>
            <a:xfrm>
              <a:off x="1904" y="3024"/>
              <a:ext cx="0" cy="96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miter lim="800000"/>
              <a:headEnd type="none" w="med" len="med"/>
              <a:tailEnd type="none" w="med" len="med"/>
            </a:ln>
          </p:spPr>
        </p:cxnSp>
        <p:sp>
          <p:nvSpPr>
            <p:cNvPr id="499" name="Google Shape;499;p31"/>
            <p:cNvSpPr/>
            <p:nvPr/>
          </p:nvSpPr>
          <p:spPr>
            <a:xfrm>
              <a:off x="1331" y="3048"/>
              <a:ext cx="48" cy="48"/>
            </a:xfrm>
            <a:prstGeom prst="ellipse">
              <a:avLst/>
            </a:prstGeom>
            <a:solidFill>
              <a:schemeClr val="lt1"/>
            </a:solidFill>
            <a:ln w="9525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0" name="Google Shape;500;p31"/>
            <p:cNvSpPr txBox="1"/>
            <p:nvPr/>
          </p:nvSpPr>
          <p:spPr>
            <a:xfrm>
              <a:off x="1235" y="3064"/>
              <a:ext cx="213" cy="29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99FF"/>
                </a:buClr>
                <a:buSzPts val="2400"/>
                <a:buFont typeface="Times New Roman"/>
                <a:buNone/>
              </a:pPr>
              <a:r>
                <a:rPr lang="en-US" sz="2400" b="1" i="0" u="none">
                  <a:solidFill>
                    <a:srgbClr val="0099FF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0</a:t>
              </a:r>
              <a:endParaRPr/>
            </a:p>
          </p:txBody>
        </p:sp>
        <p:sp>
          <p:nvSpPr>
            <p:cNvPr id="501" name="Google Shape;501;p31"/>
            <p:cNvSpPr txBox="1"/>
            <p:nvPr/>
          </p:nvSpPr>
          <p:spPr>
            <a:xfrm>
              <a:off x="340" y="3120"/>
              <a:ext cx="415" cy="23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Times New Roman"/>
                <a:buNone/>
              </a:pPr>
              <a:r>
                <a:rPr lang="en-US" sz="2400" b="0" i="0" u="none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  -17</a:t>
              </a:r>
              <a:endParaRPr/>
            </a:p>
          </p:txBody>
        </p:sp>
        <p:cxnSp>
          <p:nvCxnSpPr>
            <p:cNvPr id="502" name="Google Shape;502;p31"/>
            <p:cNvCxnSpPr/>
            <p:nvPr/>
          </p:nvCxnSpPr>
          <p:spPr>
            <a:xfrm>
              <a:off x="672" y="3024"/>
              <a:ext cx="0" cy="96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miter lim="800000"/>
              <a:headEnd type="none" w="med" len="med"/>
              <a:tailEnd type="none" w="med" len="med"/>
            </a:ln>
          </p:spPr>
        </p:cxnSp>
      </p:grpSp>
      <p:sp>
        <p:nvSpPr>
          <p:cNvPr id="503" name="Google Shape;503;p31"/>
          <p:cNvSpPr txBox="1"/>
          <p:nvPr/>
        </p:nvSpPr>
        <p:spPr>
          <a:xfrm flipH="1">
            <a:off x="4989492" y="4210059"/>
            <a:ext cx="354013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 New Roman"/>
              <a:buNone/>
            </a:pPr>
            <a:r>
              <a:rPr lang="en-US" sz="28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–</a:t>
            </a:r>
            <a:endParaRPr/>
          </a:p>
        </p:txBody>
      </p:sp>
      <p:sp>
        <p:nvSpPr>
          <p:cNvPr id="504" name="Google Shape;504;p31"/>
          <p:cNvSpPr txBox="1"/>
          <p:nvPr/>
        </p:nvSpPr>
        <p:spPr>
          <a:xfrm>
            <a:off x="5903892" y="4210059"/>
            <a:ext cx="389850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 New Roman"/>
              <a:buNone/>
            </a:pPr>
            <a:r>
              <a:rPr lang="en-US" sz="28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+</a:t>
            </a:r>
            <a:endParaRPr/>
          </a:p>
        </p:txBody>
      </p:sp>
      <p:grpSp>
        <p:nvGrpSpPr>
          <p:cNvPr id="505" name="Google Shape;505;p31"/>
          <p:cNvGrpSpPr/>
          <p:nvPr/>
        </p:nvGrpSpPr>
        <p:grpSpPr>
          <a:xfrm>
            <a:off x="4837112" y="4743450"/>
            <a:ext cx="3632200" cy="304800"/>
            <a:chOff x="192" y="3168"/>
            <a:chExt cx="2288" cy="192"/>
          </a:xfrm>
        </p:grpSpPr>
        <p:grpSp>
          <p:nvGrpSpPr>
            <p:cNvPr id="506" name="Google Shape;506;p31"/>
            <p:cNvGrpSpPr/>
            <p:nvPr/>
          </p:nvGrpSpPr>
          <p:grpSpPr>
            <a:xfrm rot="10800000" flipH="1">
              <a:off x="1472" y="3168"/>
              <a:ext cx="1008" cy="192"/>
              <a:chOff x="1584" y="2544"/>
              <a:chExt cx="1008" cy="192"/>
            </a:xfrm>
          </p:grpSpPr>
          <p:cxnSp>
            <p:nvCxnSpPr>
              <p:cNvPr id="507" name="Google Shape;507;p31"/>
              <p:cNvCxnSpPr/>
              <p:nvPr/>
            </p:nvCxnSpPr>
            <p:spPr>
              <a:xfrm rot="10800000" flipH="1">
                <a:off x="2256" y="2544"/>
                <a:ext cx="336" cy="162"/>
              </a:xfrm>
              <a:prstGeom prst="straightConnector1">
                <a:avLst/>
              </a:prstGeom>
              <a:noFill/>
              <a:ln w="19050" cap="flat" cmpd="sng">
                <a:solidFill>
                  <a:srgbClr val="0000CC"/>
                </a:solidFill>
                <a:prstDash val="solid"/>
                <a:miter lim="800000"/>
                <a:headEnd type="none" w="med" len="med"/>
                <a:tailEnd type="stealth" w="lg" len="lg"/>
              </a:ln>
            </p:spPr>
          </p:cxnSp>
          <p:cxnSp>
            <p:nvCxnSpPr>
              <p:cNvPr id="508" name="Google Shape;508;p31"/>
              <p:cNvCxnSpPr/>
              <p:nvPr/>
            </p:nvCxnSpPr>
            <p:spPr>
              <a:xfrm>
                <a:off x="1584" y="2592"/>
                <a:ext cx="336" cy="144"/>
              </a:xfrm>
              <a:prstGeom prst="straightConnector1">
                <a:avLst/>
              </a:prstGeom>
              <a:noFill/>
              <a:ln w="19050" cap="flat" cmpd="sng">
                <a:solidFill>
                  <a:srgbClr val="D60093"/>
                </a:solidFill>
                <a:prstDash val="solid"/>
                <a:miter lim="800000"/>
                <a:headEnd type="none" w="med" len="med"/>
                <a:tailEnd type="stealth" w="lg" len="lg"/>
              </a:ln>
            </p:spPr>
          </p:cxnSp>
        </p:grpSp>
        <p:grpSp>
          <p:nvGrpSpPr>
            <p:cNvPr id="509" name="Google Shape;509;p31"/>
            <p:cNvGrpSpPr/>
            <p:nvPr/>
          </p:nvGrpSpPr>
          <p:grpSpPr>
            <a:xfrm>
              <a:off x="192" y="3168"/>
              <a:ext cx="1008" cy="192"/>
              <a:chOff x="1584" y="2544"/>
              <a:chExt cx="1008" cy="192"/>
            </a:xfrm>
          </p:grpSpPr>
          <p:cxnSp>
            <p:nvCxnSpPr>
              <p:cNvPr id="510" name="Google Shape;510;p31"/>
              <p:cNvCxnSpPr/>
              <p:nvPr/>
            </p:nvCxnSpPr>
            <p:spPr>
              <a:xfrm rot="10800000" flipH="1">
                <a:off x="2256" y="2544"/>
                <a:ext cx="336" cy="162"/>
              </a:xfrm>
              <a:prstGeom prst="straightConnector1">
                <a:avLst/>
              </a:prstGeom>
              <a:noFill/>
              <a:ln w="19050" cap="flat" cmpd="sng">
                <a:solidFill>
                  <a:srgbClr val="D60093"/>
                </a:solidFill>
                <a:prstDash val="solid"/>
                <a:miter lim="800000"/>
                <a:headEnd type="none" w="med" len="med"/>
                <a:tailEnd type="stealth" w="lg" len="lg"/>
              </a:ln>
            </p:spPr>
          </p:cxnSp>
          <p:cxnSp>
            <p:nvCxnSpPr>
              <p:cNvPr id="511" name="Google Shape;511;p31"/>
              <p:cNvCxnSpPr/>
              <p:nvPr/>
            </p:nvCxnSpPr>
            <p:spPr>
              <a:xfrm>
                <a:off x="1584" y="2592"/>
                <a:ext cx="336" cy="144"/>
              </a:xfrm>
              <a:prstGeom prst="straightConnector1">
                <a:avLst/>
              </a:prstGeom>
              <a:noFill/>
              <a:ln w="19050" cap="flat" cmpd="sng">
                <a:solidFill>
                  <a:srgbClr val="0000CC"/>
                </a:solidFill>
                <a:prstDash val="solid"/>
                <a:miter lim="800000"/>
                <a:headEnd type="none" w="med" len="med"/>
                <a:tailEnd type="stealth" w="lg" len="lg"/>
              </a:ln>
            </p:spPr>
          </p:cxnSp>
        </p:grpSp>
      </p:grpSp>
      <p:sp>
        <p:nvSpPr>
          <p:cNvPr id="512" name="Google Shape;512;p31"/>
          <p:cNvSpPr txBox="1"/>
          <p:nvPr/>
        </p:nvSpPr>
        <p:spPr>
          <a:xfrm>
            <a:off x="5091112" y="4826000"/>
            <a:ext cx="2895600" cy="58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B050"/>
              </a:buClr>
              <a:buSzPts val="3200"/>
              <a:buFont typeface="Times New Roman"/>
              <a:buNone/>
            </a:pPr>
            <a:r>
              <a:rPr lang="en-US" sz="3200" b="1" i="0" u="none">
                <a:solidFill>
                  <a:srgbClr val="00B05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b="1" i="0" u="none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min                   max </a:t>
            </a:r>
            <a:endParaRPr/>
          </a:p>
        </p:txBody>
      </p:sp>
      <p:sp>
        <p:nvSpPr>
          <p:cNvPr id="513" name="Google Shape;513;p31"/>
          <p:cNvSpPr/>
          <p:nvPr/>
        </p:nvSpPr>
        <p:spPr>
          <a:xfrm>
            <a:off x="7286625" y="4638675"/>
            <a:ext cx="500062" cy="428625"/>
          </a:xfrm>
          <a:prstGeom prst="ellipse">
            <a:avLst/>
          </a:prstGeom>
          <a:noFill/>
          <a:ln w="2540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4" name="Google Shape;514;p31"/>
          <p:cNvSpPr/>
          <p:nvPr/>
        </p:nvSpPr>
        <p:spPr>
          <a:xfrm>
            <a:off x="4286250" y="4210050"/>
            <a:ext cx="1285875" cy="714375"/>
          </a:xfrm>
          <a:custGeom>
            <a:avLst/>
            <a:gdLst/>
            <a:ahLst/>
            <a:cxnLst/>
            <a:rect l="l" t="t" r="r" b="b"/>
            <a:pathLst>
              <a:path w="1285875" h="714375" extrusionOk="0">
                <a:moveTo>
                  <a:pt x="198683" y="98984"/>
                </a:moveTo>
                <a:cubicBezTo>
                  <a:pt x="343282" y="22197"/>
                  <a:pt x="543974" y="-12826"/>
                  <a:pt x="741635" y="4233"/>
                </a:cubicBezTo>
                <a:cubicBezTo>
                  <a:pt x="1063047" y="31973"/>
                  <a:pt x="1296537" y="188701"/>
                  <a:pt x="1285506" y="369301"/>
                </a:cubicBezTo>
                <a:lnTo>
                  <a:pt x="642938" y="357188"/>
                </a:lnTo>
                <a:lnTo>
                  <a:pt x="198683" y="98984"/>
                </a:lnTo>
                <a:close/>
              </a:path>
              <a:path w="1285875" h="714375" fill="none" extrusionOk="0">
                <a:moveTo>
                  <a:pt x="198683" y="98984"/>
                </a:moveTo>
                <a:cubicBezTo>
                  <a:pt x="343282" y="22197"/>
                  <a:pt x="543974" y="-12826"/>
                  <a:pt x="741635" y="4233"/>
                </a:cubicBezTo>
                <a:cubicBezTo>
                  <a:pt x="1063047" y="31973"/>
                  <a:pt x="1296537" y="188701"/>
                  <a:pt x="1285506" y="369301"/>
                </a:cubicBezTo>
              </a:path>
            </a:pathLst>
          </a:custGeom>
          <a:noFill/>
          <a:ln w="38100" cap="flat" cmpd="sng">
            <a:solidFill>
              <a:srgbClr val="0000CC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5" name="Google Shape;515;p31"/>
          <p:cNvSpPr/>
          <p:nvPr/>
        </p:nvSpPr>
        <p:spPr>
          <a:xfrm flipH="1">
            <a:off x="5572125" y="4210050"/>
            <a:ext cx="1071562" cy="866775"/>
          </a:xfrm>
          <a:custGeom>
            <a:avLst/>
            <a:gdLst/>
            <a:ahLst/>
            <a:cxnLst/>
            <a:rect l="l" t="t" r="r" b="b"/>
            <a:pathLst>
              <a:path w="1071563" h="866775" extrusionOk="0">
                <a:moveTo>
                  <a:pt x="302" y="418826"/>
                </a:moveTo>
                <a:cubicBezTo>
                  <a:pt x="9764" y="191157"/>
                  <a:pt x="235507" y="8273"/>
                  <a:pt x="516951" y="267"/>
                </a:cubicBezTo>
                <a:cubicBezTo>
                  <a:pt x="790832" y="-7524"/>
                  <a:pt x="1027831" y="153118"/>
                  <a:pt x="1066268" y="372602"/>
                </a:cubicBezTo>
                <a:lnTo>
                  <a:pt x="535782" y="433388"/>
                </a:lnTo>
                <a:lnTo>
                  <a:pt x="302" y="418826"/>
                </a:lnTo>
                <a:close/>
              </a:path>
              <a:path w="1071563" h="866775" fill="none" extrusionOk="0">
                <a:moveTo>
                  <a:pt x="302" y="418826"/>
                </a:moveTo>
                <a:cubicBezTo>
                  <a:pt x="9764" y="191157"/>
                  <a:pt x="235507" y="8273"/>
                  <a:pt x="516951" y="267"/>
                </a:cubicBezTo>
                <a:cubicBezTo>
                  <a:pt x="790832" y="-7524"/>
                  <a:pt x="1027831" y="153118"/>
                  <a:pt x="1066268" y="372602"/>
                </a:cubicBezTo>
              </a:path>
            </a:pathLst>
          </a:custGeom>
          <a:noFill/>
          <a:ln w="38100" cap="flat" cmpd="sng">
            <a:solidFill>
              <a:srgbClr val="0000CC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6" name="Google Shape;516;p31"/>
          <p:cNvSpPr/>
          <p:nvPr/>
        </p:nvSpPr>
        <p:spPr>
          <a:xfrm>
            <a:off x="6715125" y="4210050"/>
            <a:ext cx="857250" cy="785812"/>
          </a:xfrm>
          <a:custGeom>
            <a:avLst/>
            <a:gdLst/>
            <a:ahLst/>
            <a:cxnLst/>
            <a:rect l="l" t="t" r="r" b="b"/>
            <a:pathLst>
              <a:path w="857250" h="785813" extrusionOk="0">
                <a:moveTo>
                  <a:pt x="1662" y="358338"/>
                </a:moveTo>
                <a:cubicBezTo>
                  <a:pt x="20983" y="157817"/>
                  <a:pt x="202507" y="3117"/>
                  <a:pt x="422083" y="45"/>
                </a:cubicBezTo>
                <a:cubicBezTo>
                  <a:pt x="640719" y="-3014"/>
                  <a:pt x="826818" y="145280"/>
                  <a:pt x="853939" y="344172"/>
                </a:cubicBezTo>
                <a:lnTo>
                  <a:pt x="428625" y="392907"/>
                </a:lnTo>
                <a:lnTo>
                  <a:pt x="1662" y="358338"/>
                </a:lnTo>
                <a:close/>
              </a:path>
              <a:path w="857250" h="785813" fill="none" extrusionOk="0">
                <a:moveTo>
                  <a:pt x="1662" y="358338"/>
                </a:moveTo>
                <a:cubicBezTo>
                  <a:pt x="20983" y="157817"/>
                  <a:pt x="202507" y="3117"/>
                  <a:pt x="422083" y="45"/>
                </a:cubicBezTo>
                <a:cubicBezTo>
                  <a:pt x="640719" y="-3014"/>
                  <a:pt x="826818" y="145280"/>
                  <a:pt x="853939" y="344172"/>
                </a:cubicBezTo>
              </a:path>
            </a:pathLst>
          </a:custGeom>
          <a:noFill/>
          <a:ln w="38100" cap="flat" cmpd="sng">
            <a:solidFill>
              <a:srgbClr val="0000CC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7" name="Google Shape;517;p31"/>
          <p:cNvSpPr/>
          <p:nvPr/>
        </p:nvSpPr>
        <p:spPr>
          <a:xfrm flipH="1">
            <a:off x="7572375" y="3962400"/>
            <a:ext cx="1419225" cy="866775"/>
          </a:xfrm>
          <a:custGeom>
            <a:avLst/>
            <a:gdLst/>
            <a:ahLst/>
            <a:cxnLst/>
            <a:rect l="l" t="t" r="r" b="b"/>
            <a:pathLst>
              <a:path w="1419225" h="866775" extrusionOk="0">
                <a:moveTo>
                  <a:pt x="195566" y="134621"/>
                </a:moveTo>
                <a:cubicBezTo>
                  <a:pt x="351254" y="34705"/>
                  <a:pt x="575517" y="-13985"/>
                  <a:pt x="799535" y="3494"/>
                </a:cubicBezTo>
                <a:cubicBezTo>
                  <a:pt x="1104905" y="27320"/>
                  <a:pt x="1350290" y="168680"/>
                  <a:pt x="1407057" y="353473"/>
                </a:cubicBezTo>
                <a:lnTo>
                  <a:pt x="709613" y="433388"/>
                </a:lnTo>
                <a:lnTo>
                  <a:pt x="195566" y="134621"/>
                </a:lnTo>
                <a:close/>
              </a:path>
              <a:path w="1419225" h="866775" fill="none" extrusionOk="0">
                <a:moveTo>
                  <a:pt x="195566" y="134621"/>
                </a:moveTo>
                <a:cubicBezTo>
                  <a:pt x="351254" y="34705"/>
                  <a:pt x="575517" y="-13985"/>
                  <a:pt x="799535" y="3494"/>
                </a:cubicBezTo>
                <a:cubicBezTo>
                  <a:pt x="1104905" y="27320"/>
                  <a:pt x="1350290" y="168680"/>
                  <a:pt x="1407057" y="353473"/>
                </a:cubicBezTo>
              </a:path>
            </a:pathLst>
          </a:custGeom>
          <a:noFill/>
          <a:ln w="38100" cap="flat" cmpd="sng">
            <a:solidFill>
              <a:srgbClr val="0000CC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8" name="Google Shape;518;p31"/>
          <p:cNvSpPr/>
          <p:nvPr/>
        </p:nvSpPr>
        <p:spPr>
          <a:xfrm>
            <a:off x="5243512" y="4648200"/>
            <a:ext cx="500062" cy="428625"/>
          </a:xfrm>
          <a:prstGeom prst="ellipse">
            <a:avLst/>
          </a:prstGeom>
          <a:noFill/>
          <a:ln w="2540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9" name="Google Shape;519;p31"/>
          <p:cNvSpPr/>
          <p:nvPr/>
        </p:nvSpPr>
        <p:spPr>
          <a:xfrm>
            <a:off x="6019800" y="1752600"/>
            <a:ext cx="3124200" cy="838200"/>
          </a:xfrm>
          <a:prstGeom prst="roundRect">
            <a:avLst>
              <a:gd name="adj" fmla="val 16667"/>
            </a:avLst>
          </a:prstGeom>
          <a:solidFill>
            <a:srgbClr val="FEFE66"/>
          </a:solidFill>
          <a:ln w="25400" cap="flat" cmpd="sng">
            <a:solidFill>
              <a:srgbClr val="2D2D8A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2. Функция –тақ, ендеше графигі  О-коор.басына қар/да симм.</a:t>
            </a:r>
            <a:endParaRPr/>
          </a:p>
        </p:txBody>
      </p:sp>
      <p:sp>
        <p:nvSpPr>
          <p:cNvPr id="520" name="Google Shape;520;p31"/>
          <p:cNvSpPr/>
          <p:nvPr/>
        </p:nvSpPr>
        <p:spPr>
          <a:xfrm>
            <a:off x="228600" y="4953000"/>
            <a:ext cx="4495800" cy="609600"/>
          </a:xfrm>
          <a:prstGeom prst="roundRect">
            <a:avLst>
              <a:gd name="adj" fmla="val 16667"/>
            </a:avLst>
          </a:prstGeom>
          <a:solidFill>
            <a:srgbClr val="FEFE66"/>
          </a:solidFill>
          <a:ln w="25400" cap="flat" cmpd="sng">
            <a:solidFill>
              <a:srgbClr val="2D2D8A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4. Функцияның асимптотасын табамыз.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5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000"/>
                            </p:stCondLst>
                            <p:childTnLst>
                              <p:par>
                                <p:cTn id="3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2000"/>
                                        <p:tgtEl>
                                          <p:spTgt spid="5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5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4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5" name="Google Shape;525;p32"/>
          <p:cNvSpPr/>
          <p:nvPr/>
        </p:nvSpPr>
        <p:spPr>
          <a:xfrm>
            <a:off x="304800" y="2057400"/>
            <a:ext cx="7239000" cy="838200"/>
          </a:xfrm>
          <a:prstGeom prst="roundRect">
            <a:avLst>
              <a:gd name="adj" fmla="val 16667"/>
            </a:avLst>
          </a:prstGeom>
          <a:solidFill>
            <a:srgbClr val="FEFE66"/>
          </a:solidFill>
          <a:ln w="25400" cap="flat" cmpd="sng">
            <a:solidFill>
              <a:srgbClr val="2D2D8A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б) Көлбеу асимптота:  y=kх+b түзуі, мұндағы  k, b сандары келесі формулалардан табылады:</a:t>
            </a:r>
            <a:endParaRPr/>
          </a:p>
        </p:txBody>
      </p:sp>
      <p:pic>
        <p:nvPicPr>
          <p:cNvPr id="526" name="Google Shape;526;p3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61937" y="1066800"/>
            <a:ext cx="3290887" cy="795337"/>
          </a:xfrm>
          <a:prstGeom prst="rect">
            <a:avLst/>
          </a:prstGeom>
          <a:noFill/>
          <a:ln>
            <a:noFill/>
          </a:ln>
        </p:spPr>
      </p:pic>
      <p:sp>
        <p:nvSpPr>
          <p:cNvPr id="527" name="Google Shape;527;p32"/>
          <p:cNvSpPr/>
          <p:nvPr/>
        </p:nvSpPr>
        <p:spPr>
          <a:xfrm>
            <a:off x="381000" y="76200"/>
            <a:ext cx="6781800" cy="838200"/>
          </a:xfrm>
          <a:prstGeom prst="roundRect">
            <a:avLst>
              <a:gd name="adj" fmla="val 16667"/>
            </a:avLst>
          </a:prstGeom>
          <a:solidFill>
            <a:srgbClr val="FEFE66"/>
          </a:solidFill>
          <a:ln w="25400" cap="flat" cmpd="sng">
            <a:solidFill>
              <a:srgbClr val="2D2D8A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4. Функцияның асимптоталарын табамыз. </a:t>
            </a:r>
            <a:endParaRPr/>
          </a:p>
          <a:p>
            <a: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а) Вертикаль асимптота:  </a:t>
            </a:r>
            <a:r>
              <a:rPr lang="en-US" sz="18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х=0  </a:t>
            </a:r>
            <a:r>
              <a:rPr lang="en-US"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түзуі (Оу өсі), себебі:</a:t>
            </a:r>
            <a:endParaRPr/>
          </a:p>
        </p:txBody>
      </p:sp>
      <p:pic>
        <p:nvPicPr>
          <p:cNvPr id="528" name="Google Shape;528;p3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267200" y="990600"/>
            <a:ext cx="3197225" cy="796925"/>
          </a:xfrm>
          <a:prstGeom prst="rect">
            <a:avLst/>
          </a:prstGeom>
          <a:noFill/>
          <a:ln>
            <a:noFill/>
          </a:ln>
        </p:spPr>
      </p:pic>
      <p:sp>
        <p:nvSpPr>
          <p:cNvPr id="529" name="Google Shape;529;p32"/>
          <p:cNvSpPr txBox="1"/>
          <p:nvPr/>
        </p:nvSpPr>
        <p:spPr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530" name="Google Shape;530;p32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3098800" y="2863850"/>
            <a:ext cx="4368800" cy="839787"/>
          </a:xfrm>
          <a:prstGeom prst="rect">
            <a:avLst/>
          </a:prstGeom>
          <a:noFill/>
          <a:ln>
            <a:noFill/>
          </a:ln>
        </p:spPr>
      </p:pic>
      <p:sp>
        <p:nvSpPr>
          <p:cNvPr id="531" name="Google Shape;531;p32"/>
          <p:cNvSpPr/>
          <p:nvPr/>
        </p:nvSpPr>
        <p:spPr>
          <a:xfrm>
            <a:off x="457200" y="3657600"/>
            <a:ext cx="7239000" cy="990600"/>
          </a:xfrm>
          <a:prstGeom prst="roundRect">
            <a:avLst>
              <a:gd name="adj" fmla="val 16667"/>
            </a:avLst>
          </a:prstGeom>
          <a:solidFill>
            <a:srgbClr val="FEFE66"/>
          </a:solidFill>
          <a:ln w="25400" cap="flat" cmpd="sng">
            <a:solidFill>
              <a:srgbClr val="2D2D8A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     </a:t>
            </a:r>
            <a:endParaRPr/>
          </a:p>
          <a:p>
            <a: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∞</a:t>
            </a:r>
            <a:r>
              <a:rPr lang="en-US"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, ендеше көлбеу асимптотасы жоқ.</a:t>
            </a:r>
            <a:endParaRPr/>
          </a:p>
          <a:p>
            <a: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5. Зерттеулер негізінде кесте құрамыз: </a:t>
            </a:r>
            <a:endParaRPr/>
          </a:p>
          <a:p>
            <a: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/>
          </a:p>
        </p:txBody>
      </p:sp>
      <p:graphicFrame>
        <p:nvGraphicFramePr>
          <p:cNvPr id="532" name="Google Shape;532;p32"/>
          <p:cNvGraphicFramePr/>
          <p:nvPr/>
        </p:nvGraphicFramePr>
        <p:xfrm>
          <a:off x="1143000" y="5029200"/>
          <a:ext cx="6172175" cy="1263168"/>
        </p:xfrm>
        <a:graphic>
          <a:graphicData uri="http://schemas.openxmlformats.org/drawingml/2006/table">
            <a:tbl>
              <a:tblPr>
                <a:noFill/>
                <a:tableStyleId>{14CD59B0-D062-42D3-84F8-F86CDE0BB98E}</a:tableStyleId>
              </a:tblPr>
              <a:tblGrid>
                <a:gridCol w="914400"/>
                <a:gridCol w="914400"/>
                <a:gridCol w="588950"/>
                <a:gridCol w="995350"/>
                <a:gridCol w="488950"/>
                <a:gridCol w="850900"/>
                <a:gridCol w="593725"/>
                <a:gridCol w="825500"/>
              </a:tblGrid>
              <a:tr h="3159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Times New Roman"/>
                        <a:buNone/>
                      </a:pPr>
                      <a:r>
                        <a:rPr lang="en-US" sz="1800" b="0" i="0" u="non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x</a:t>
                      </a:r>
                      <a:endParaRPr/>
                    </a:p>
                  </a:txBody>
                  <a:tcPr marL="68575" marR="68575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Calibri"/>
                        <a:buNone/>
                      </a:pPr>
                      <a:r>
                        <a:rPr lang="en-US" sz="1800" b="0" i="0" u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(-∞;-17)</a:t>
                      </a:r>
                      <a:endParaRPr/>
                    </a:p>
                  </a:txBody>
                  <a:tcPr marL="68575" marR="68575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Calibri"/>
                        <a:buNone/>
                      </a:pPr>
                      <a:r>
                        <a:rPr lang="en-US" sz="1800" b="0" i="0" u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-17</a:t>
                      </a:r>
                      <a:endParaRPr/>
                    </a:p>
                  </a:txBody>
                  <a:tcPr marL="68575" marR="68575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Calibri"/>
                        <a:buNone/>
                      </a:pPr>
                      <a:r>
                        <a:rPr lang="en-US" sz="1800" b="0" i="0" u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(-17;0)</a:t>
                      </a:r>
                      <a:endParaRPr/>
                    </a:p>
                  </a:txBody>
                  <a:tcPr marL="68575" marR="68575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Calibri"/>
                        <a:buNone/>
                      </a:pPr>
                      <a:r>
                        <a:rPr lang="en-US" sz="1800" b="0" i="0" u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0</a:t>
                      </a:r>
                      <a:endParaRPr/>
                    </a:p>
                  </a:txBody>
                  <a:tcPr marL="68575" marR="68575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Calibri"/>
                        <a:buNone/>
                      </a:pPr>
                      <a:r>
                        <a:rPr lang="en-US" sz="1800" b="0" i="0" u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(0;17)</a:t>
                      </a:r>
                      <a:endParaRPr/>
                    </a:p>
                  </a:txBody>
                  <a:tcPr marL="68575" marR="68575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Calibri"/>
                        <a:buNone/>
                      </a:pPr>
                      <a:r>
                        <a:rPr lang="en-US" sz="1800" b="0" i="0" u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17</a:t>
                      </a:r>
                      <a:endParaRPr/>
                    </a:p>
                  </a:txBody>
                  <a:tcPr marL="68575" marR="68575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Calibri"/>
                        <a:buNone/>
                      </a:pPr>
                      <a:r>
                        <a:rPr lang="en-US" sz="1800" b="0" i="0" u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(0;+∞)</a:t>
                      </a:r>
                      <a:endParaRPr/>
                    </a:p>
                  </a:txBody>
                  <a:tcPr marL="68575" marR="68575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  <a:tr h="3159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Times New Roman"/>
                        <a:buNone/>
                      </a:pPr>
                      <a:r>
                        <a:rPr lang="en-US" sz="1600" b="0" i="1" u="non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f</a:t>
                      </a:r>
                      <a:r>
                        <a:rPr lang="en-US" sz="1600" b="1" i="1" u="non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 </a:t>
                      </a:r>
                      <a:r>
                        <a:rPr lang="en-US" sz="1600" b="1" i="1" u="none" baseline="30000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/ </a:t>
                      </a:r>
                      <a:r>
                        <a:rPr lang="en-US" sz="1600" b="0" i="1" u="non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(x)</a:t>
                      </a:r>
                      <a:endParaRPr/>
                    </a:p>
                  </a:txBody>
                  <a:tcPr marL="68575" marR="68575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Calibri"/>
                        <a:buNone/>
                      </a:pPr>
                      <a:r>
                        <a:rPr lang="en-US" sz="1800" b="0" i="0" u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-</a:t>
                      </a:r>
                      <a:endParaRPr/>
                    </a:p>
                  </a:txBody>
                  <a:tcPr marL="68575" marR="68575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Calibri"/>
                        <a:buNone/>
                      </a:pPr>
                      <a:r>
                        <a:rPr lang="en-US" sz="1800" b="0" i="0" u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0</a:t>
                      </a:r>
                      <a:endParaRPr/>
                    </a:p>
                  </a:txBody>
                  <a:tcPr marL="68575" marR="68575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Calibri"/>
                        <a:buNone/>
                      </a:pPr>
                      <a:r>
                        <a:rPr lang="en-US" sz="1800" b="0" i="0" u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+</a:t>
                      </a:r>
                      <a:endParaRPr/>
                    </a:p>
                  </a:txBody>
                  <a:tcPr marL="68575" marR="68575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Calibri"/>
                        <a:buNone/>
                      </a:pPr>
                      <a:r>
                        <a:rPr lang="en-US" sz="1800" b="0" i="0" u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-</a:t>
                      </a:r>
                      <a:endParaRPr/>
                    </a:p>
                  </a:txBody>
                  <a:tcPr marL="68575" marR="68575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Calibri"/>
                        <a:buNone/>
                      </a:pPr>
                      <a:r>
                        <a:rPr lang="en-US" sz="1800" b="0" i="0" u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+</a:t>
                      </a:r>
                      <a:endParaRPr/>
                    </a:p>
                  </a:txBody>
                  <a:tcPr marL="68575" marR="68575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Calibri"/>
                        <a:buNone/>
                      </a:pPr>
                      <a:r>
                        <a:rPr lang="en-US" sz="1800" b="0" i="0" u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0</a:t>
                      </a:r>
                      <a:endParaRPr/>
                    </a:p>
                  </a:txBody>
                  <a:tcPr marL="68575" marR="68575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Calibri"/>
                        <a:buNone/>
                      </a:pPr>
                      <a:r>
                        <a:rPr lang="en-US" sz="1800" b="0" i="0" u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-</a:t>
                      </a:r>
                      <a:endParaRPr/>
                    </a:p>
                  </a:txBody>
                  <a:tcPr marL="68575" marR="68575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  <a:tr h="31432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Times New Roman"/>
                        <a:buNone/>
                      </a:pPr>
                      <a:r>
                        <a:rPr lang="en-US" sz="1800" b="0" i="1" u="non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f (x)</a:t>
                      </a:r>
                      <a:endParaRPr/>
                    </a:p>
                  </a:txBody>
                  <a:tcPr marL="68575" marR="68575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575" marR="68575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Calibri"/>
                        <a:buNone/>
                      </a:pPr>
                      <a:r>
                        <a:rPr lang="en-US" sz="1800" b="0" i="0" u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34</a:t>
                      </a:r>
                      <a:endParaRPr/>
                    </a:p>
                  </a:txBody>
                  <a:tcPr marL="68575" marR="68575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575" marR="68575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Calibri"/>
                        <a:buNone/>
                      </a:pPr>
                      <a:r>
                        <a:rPr lang="en-US" sz="1800" b="0" i="0" u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-</a:t>
                      </a:r>
                      <a:endParaRPr/>
                    </a:p>
                  </a:txBody>
                  <a:tcPr marL="68575" marR="68575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575" marR="68575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Calibri"/>
                        <a:buNone/>
                      </a:pPr>
                      <a:r>
                        <a:rPr lang="en-US" sz="1800" b="0" i="0" u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-34</a:t>
                      </a:r>
                      <a:endParaRPr/>
                    </a:p>
                  </a:txBody>
                  <a:tcPr marL="68575" marR="68575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575" marR="68575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  <a:tr h="3159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Times New Roman"/>
                        <a:buNone/>
                      </a:pPr>
                      <a:r>
                        <a:rPr lang="en-US" sz="1800" b="0" i="0" u="non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extr</a:t>
                      </a:r>
                      <a:endParaRPr/>
                    </a:p>
                  </a:txBody>
                  <a:tcPr marL="68575" marR="68575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575" marR="68575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Calibri"/>
                        <a:buNone/>
                      </a:pPr>
                      <a:r>
                        <a:rPr lang="en-US" sz="1800" b="0" i="0" u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min</a:t>
                      </a:r>
                      <a:endParaRPr/>
                    </a:p>
                  </a:txBody>
                  <a:tcPr marL="68575" marR="68575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575" marR="68575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Calibri"/>
                        <a:buNone/>
                      </a:pPr>
                      <a:r>
                        <a:rPr lang="en-US" sz="1800" b="0" i="0" u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-</a:t>
                      </a:r>
                      <a:endParaRPr/>
                    </a:p>
                  </a:txBody>
                  <a:tcPr marL="68575" marR="68575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575" marR="68575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Calibri"/>
                        <a:buNone/>
                      </a:pPr>
                      <a:r>
                        <a:rPr lang="en-US" sz="1800" b="0" i="0" u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max</a:t>
                      </a:r>
                      <a:endParaRPr/>
                    </a:p>
                  </a:txBody>
                  <a:tcPr marL="68575" marR="68575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575" marR="68575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37" name="Google Shape;537;p33"/>
          <p:cNvCxnSpPr/>
          <p:nvPr/>
        </p:nvCxnSpPr>
        <p:spPr>
          <a:xfrm rot="10800000">
            <a:off x="4494212" y="381000"/>
            <a:ext cx="0" cy="5865812"/>
          </a:xfrm>
          <a:prstGeom prst="straightConnector1">
            <a:avLst/>
          </a:prstGeom>
          <a:noFill/>
          <a:ln>
            <a:noFill/>
          </a:ln>
        </p:spPr>
      </p:cxnSp>
      <p:cxnSp>
        <p:nvCxnSpPr>
          <p:cNvPr id="538" name="Google Shape;538;p33"/>
          <p:cNvCxnSpPr/>
          <p:nvPr/>
        </p:nvCxnSpPr>
        <p:spPr>
          <a:xfrm>
            <a:off x="1219200" y="3657600"/>
            <a:ext cx="7315200" cy="0"/>
          </a:xfrm>
          <a:prstGeom prst="straightConnector1">
            <a:avLst/>
          </a:prstGeom>
          <a:noFill/>
          <a:ln w="50800" cap="flat" cmpd="sng">
            <a:solidFill>
              <a:srgbClr val="993366"/>
            </a:solidFill>
            <a:prstDash val="solid"/>
            <a:miter lim="800000"/>
            <a:headEnd type="none" w="med" len="med"/>
            <a:tailEnd type="triangle" w="med" len="med"/>
          </a:ln>
        </p:spPr>
      </p:cxnSp>
      <p:pic>
        <p:nvPicPr>
          <p:cNvPr id="539" name="Google Shape;539;p3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229600" y="3657600"/>
            <a:ext cx="493712" cy="534987"/>
          </a:xfrm>
          <a:prstGeom prst="rect">
            <a:avLst/>
          </a:prstGeom>
          <a:noFill/>
          <a:ln>
            <a:noFill/>
          </a:ln>
        </p:spPr>
      </p:pic>
      <p:pic>
        <p:nvPicPr>
          <p:cNvPr id="540" name="Google Shape;540;p3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886200" y="228600"/>
            <a:ext cx="539750" cy="668337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541" name="Google Shape;541;p33"/>
          <p:cNvCxnSpPr/>
          <p:nvPr/>
        </p:nvCxnSpPr>
        <p:spPr>
          <a:xfrm>
            <a:off x="6248400" y="3505200"/>
            <a:ext cx="0" cy="304800"/>
          </a:xfrm>
          <a:prstGeom prst="straightConnector1">
            <a:avLst/>
          </a:prstGeom>
          <a:noFill/>
          <a:ln w="50800" cap="flat" cmpd="sng">
            <a:solidFill>
              <a:srgbClr val="993366"/>
            </a:solidFill>
            <a:prstDash val="solid"/>
            <a:miter lim="800000"/>
            <a:headEnd type="none" w="med" len="med"/>
            <a:tailEnd type="none" w="med" len="med"/>
          </a:ln>
        </p:spPr>
      </p:cxnSp>
      <p:cxnSp>
        <p:nvCxnSpPr>
          <p:cNvPr id="542" name="Google Shape;542;p33"/>
          <p:cNvCxnSpPr/>
          <p:nvPr/>
        </p:nvCxnSpPr>
        <p:spPr>
          <a:xfrm>
            <a:off x="2438400" y="3505200"/>
            <a:ext cx="0" cy="304800"/>
          </a:xfrm>
          <a:prstGeom prst="straightConnector1">
            <a:avLst/>
          </a:prstGeom>
          <a:noFill/>
          <a:ln w="50800" cap="flat" cmpd="sng">
            <a:solidFill>
              <a:srgbClr val="993366"/>
            </a:solidFill>
            <a:prstDash val="solid"/>
            <a:miter lim="800000"/>
            <a:headEnd type="none" w="med" len="med"/>
            <a:tailEnd type="none" w="med" len="med"/>
          </a:ln>
        </p:spPr>
      </p:cxnSp>
      <p:cxnSp>
        <p:nvCxnSpPr>
          <p:cNvPr id="543" name="Google Shape;543;p33"/>
          <p:cNvCxnSpPr/>
          <p:nvPr/>
        </p:nvCxnSpPr>
        <p:spPr>
          <a:xfrm rot="-5400000">
            <a:off x="4495006" y="2894806"/>
            <a:ext cx="1587" cy="304800"/>
          </a:xfrm>
          <a:prstGeom prst="straightConnector1">
            <a:avLst/>
          </a:prstGeom>
          <a:noFill/>
          <a:ln w="50800" cap="flat" cmpd="sng">
            <a:solidFill>
              <a:srgbClr val="993366"/>
            </a:solidFill>
            <a:prstDash val="solid"/>
            <a:miter lim="800000"/>
            <a:headEnd type="none" w="med" len="med"/>
            <a:tailEnd type="none" w="med" len="med"/>
          </a:ln>
        </p:spPr>
      </p:cxnSp>
      <p:cxnSp>
        <p:nvCxnSpPr>
          <p:cNvPr id="544" name="Google Shape;544;p33"/>
          <p:cNvCxnSpPr/>
          <p:nvPr/>
        </p:nvCxnSpPr>
        <p:spPr>
          <a:xfrm rot="-5400000">
            <a:off x="4495006" y="4115593"/>
            <a:ext cx="1587" cy="304800"/>
          </a:xfrm>
          <a:prstGeom prst="straightConnector1">
            <a:avLst/>
          </a:prstGeom>
          <a:noFill/>
          <a:ln w="50800" cap="flat" cmpd="sng">
            <a:solidFill>
              <a:srgbClr val="993366"/>
            </a:solidFill>
            <a:prstDash val="solid"/>
            <a:miter lim="800000"/>
            <a:headEnd type="none" w="med" len="med"/>
            <a:tailEnd type="none" w="med" len="med"/>
          </a:ln>
        </p:spPr>
      </p:cxnSp>
      <p:pic>
        <p:nvPicPr>
          <p:cNvPr id="545" name="Google Shape;545;p33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5467350" y="3810000"/>
            <a:ext cx="411162" cy="381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46" name="Google Shape;546;p33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3962400" y="2819400"/>
            <a:ext cx="411162" cy="381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47" name="Google Shape;547;p33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3657600" y="4038600"/>
            <a:ext cx="658812" cy="381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48" name="Google Shape;548;p33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2065337" y="3733800"/>
            <a:ext cx="631825" cy="381000"/>
          </a:xfrm>
          <a:prstGeom prst="rect">
            <a:avLst/>
          </a:prstGeom>
          <a:noFill/>
          <a:ln>
            <a:noFill/>
          </a:ln>
        </p:spPr>
      </p:pic>
      <p:sp>
        <p:nvSpPr>
          <p:cNvPr id="549" name="Google Shape;549;p33"/>
          <p:cNvSpPr/>
          <p:nvPr/>
        </p:nvSpPr>
        <p:spPr>
          <a:xfrm rot="7200000">
            <a:off x="1119981" y="1131093"/>
            <a:ext cx="3398837" cy="1343025"/>
          </a:xfrm>
          <a:custGeom>
            <a:avLst/>
            <a:gdLst/>
            <a:ahLst/>
            <a:cxnLst/>
            <a:rect l="l" t="t" r="r" b="b"/>
            <a:pathLst>
              <a:path w="1440" h="1304" extrusionOk="0">
                <a:moveTo>
                  <a:pt x="0" y="104"/>
                </a:moveTo>
                <a:cubicBezTo>
                  <a:pt x="456" y="52"/>
                  <a:pt x="912" y="0"/>
                  <a:pt x="1152" y="200"/>
                </a:cubicBezTo>
                <a:cubicBezTo>
                  <a:pt x="1392" y="400"/>
                  <a:pt x="1416" y="852"/>
                  <a:pt x="1440" y="1304"/>
                </a:cubicBezTo>
              </a:path>
            </a:pathLst>
          </a:custGeom>
          <a:noFill/>
          <a:ln w="50800" cap="flat" cmpd="sng">
            <a:solidFill>
              <a:srgbClr val="FF00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0000" tIns="46800" rIns="90000" bIns="468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50" name="Google Shape;550;p33"/>
          <p:cNvSpPr/>
          <p:nvPr/>
        </p:nvSpPr>
        <p:spPr>
          <a:xfrm rot="1020000">
            <a:off x="5116512" y="3987800"/>
            <a:ext cx="2133600" cy="2952750"/>
          </a:xfrm>
          <a:custGeom>
            <a:avLst/>
            <a:gdLst/>
            <a:ahLst/>
            <a:cxnLst/>
            <a:rect l="l" t="t" r="r" b="b"/>
            <a:pathLst>
              <a:path w="1296" h="1128" extrusionOk="0">
                <a:moveTo>
                  <a:pt x="1296" y="120"/>
                </a:moveTo>
                <a:cubicBezTo>
                  <a:pt x="900" y="60"/>
                  <a:pt x="504" y="0"/>
                  <a:pt x="288" y="168"/>
                </a:cubicBezTo>
                <a:cubicBezTo>
                  <a:pt x="72" y="336"/>
                  <a:pt x="36" y="732"/>
                  <a:pt x="0" y="1128"/>
                </a:cubicBezTo>
              </a:path>
            </a:pathLst>
          </a:custGeom>
          <a:noFill/>
          <a:ln w="50800" cap="flat" cmpd="sng">
            <a:solidFill>
              <a:srgbClr val="FF00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0000" tIns="46800" rIns="90000" bIns="468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551" name="Google Shape;551;p33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5861050" y="1201737"/>
            <a:ext cx="2146300" cy="968375"/>
          </a:xfrm>
          <a:prstGeom prst="rect">
            <a:avLst/>
          </a:prstGeom>
          <a:noFill/>
          <a:ln>
            <a:noFill/>
          </a:ln>
        </p:spPr>
      </p:pic>
      <p:sp>
        <p:nvSpPr>
          <p:cNvPr id="552" name="Google Shape;552;p33"/>
          <p:cNvSpPr txBox="1"/>
          <p:nvPr/>
        </p:nvSpPr>
        <p:spPr>
          <a:xfrm>
            <a:off x="179387" y="188912"/>
            <a:ext cx="8713787" cy="6480175"/>
          </a:xfrm>
          <a:prstGeom prst="rect">
            <a:avLst/>
          </a:prstGeom>
          <a:noFill/>
          <a:ln w="50800" cap="flat" cmpd="sng">
            <a:solidFill>
              <a:srgbClr val="0000F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0000" tIns="46800" rIns="90000" bIns="468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553" name="Google Shape;553;p33"/>
          <p:cNvCxnSpPr/>
          <p:nvPr/>
        </p:nvCxnSpPr>
        <p:spPr>
          <a:xfrm rot="10800000">
            <a:off x="4419600" y="0"/>
            <a:ext cx="46037" cy="6858000"/>
          </a:xfrm>
          <a:prstGeom prst="straightConnector1">
            <a:avLst/>
          </a:prstGeom>
          <a:noFill/>
          <a:ln w="25400" cap="flat" cmpd="sng">
            <a:solidFill>
              <a:srgbClr val="000080"/>
            </a:solidFill>
            <a:prstDash val="solid"/>
            <a:miter lim="800000"/>
            <a:headEnd type="none" w="med" len="med"/>
            <a:tailEnd type="none" w="med" len="med"/>
          </a:ln>
        </p:spPr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5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5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5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8" name="Google Shape;558;p34"/>
          <p:cNvSpPr/>
          <p:nvPr/>
        </p:nvSpPr>
        <p:spPr>
          <a:xfrm>
            <a:off x="457200" y="228600"/>
            <a:ext cx="8229600" cy="1371600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 w="25400" cap="flat" cmpd="sng">
            <a:solidFill>
              <a:srgbClr val="89A4A7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59" name="Google Shape;559;p34"/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wave">
            <a:avLst>
              <a:gd name="adj1" fmla="val 2700"/>
              <a:gd name="adj2" fmla="val 10800"/>
            </a:avLst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200"/>
              <a:buFont typeface="Arial"/>
              <a:buNone/>
            </a:pPr>
            <a:r>
              <a:rPr lang="en-US" sz="3200" b="1" i="0" u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Функциялардың графиктері бойынша экстремумдарын анықтау</a:t>
            </a:r>
            <a:endParaRPr/>
          </a:p>
        </p:txBody>
      </p:sp>
      <p:pic>
        <p:nvPicPr>
          <p:cNvPr id="560" name="Google Shape;560;p3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09600" y="2220912"/>
            <a:ext cx="8077200" cy="3376612"/>
          </a:xfrm>
          <a:prstGeom prst="rect">
            <a:avLst/>
          </a:prstGeom>
          <a:noFill/>
          <a:ln w="9525" cap="flat" cmpd="sng">
            <a:solidFill>
              <a:srgbClr val="92D050"/>
            </a:solidFill>
            <a:prstDash val="solid"/>
            <a:miter lim="800000"/>
            <a:headEnd type="none" w="sm" len="sm"/>
            <a:tailEnd type="none" w="sm" len="sm"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5" name="Google Shape;565;p35"/>
          <p:cNvSpPr/>
          <p:nvPr/>
        </p:nvSpPr>
        <p:spPr>
          <a:xfrm>
            <a:off x="457200" y="228600"/>
            <a:ext cx="8229600" cy="1371600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 w="25400" cap="flat" cmpd="sng">
            <a:solidFill>
              <a:srgbClr val="89A4A7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66" name="Google Shape;566;p35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200"/>
              <a:buFont typeface="Arial"/>
              <a:buNone/>
            </a:pPr>
            <a:r>
              <a:rPr lang="en-US" sz="3200" b="1" i="0" u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Функциялардың графиктері бойынша экстремумдарын анықтау</a:t>
            </a:r>
            <a:endParaRPr/>
          </a:p>
        </p:txBody>
      </p:sp>
      <p:pic>
        <p:nvPicPr>
          <p:cNvPr id="567" name="Google Shape;567;p3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52400" y="2133600"/>
            <a:ext cx="8724900" cy="2819400"/>
          </a:xfrm>
          <a:prstGeom prst="rect">
            <a:avLst/>
          </a:prstGeom>
          <a:noFill/>
          <a:ln w="9525" cap="flat" cmpd="sng">
            <a:solidFill>
              <a:srgbClr val="00B0F0"/>
            </a:solidFill>
            <a:prstDash val="solid"/>
            <a:miter lim="800000"/>
            <a:headEnd type="none" w="sm" len="sm"/>
            <a:tailEnd type="none" w="sm" len="sm"/>
          </a:ln>
        </p:spPr>
      </p:pic>
      <p:sp>
        <p:nvSpPr>
          <p:cNvPr id="568" name="Google Shape;568;p35"/>
          <p:cNvSpPr/>
          <p:nvPr/>
        </p:nvSpPr>
        <p:spPr>
          <a:xfrm>
            <a:off x="6400800" y="6172200"/>
            <a:ext cx="2286000" cy="381000"/>
          </a:xfrm>
          <a:prstGeom prst="homePlate">
            <a:avLst>
              <a:gd name="adj" fmla="val 19800"/>
            </a:avLst>
          </a:prstGeom>
          <a:solidFill>
            <a:schemeClr val="accent1"/>
          </a:solidFill>
          <a:ln w="25400" cap="flat" cmpd="sng">
            <a:solidFill>
              <a:srgbClr val="89A4A7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ED3D7"/>
              </a:buClr>
              <a:buSzPts val="1800"/>
              <a:buFont typeface="Arial"/>
              <a:buNone/>
            </a:pPr>
            <a:r>
              <a:rPr lang="en-US" sz="1800" b="0" i="0" u="none">
                <a:solidFill>
                  <a:srgbClr val="9ED3D7"/>
                </a:solidFill>
                <a:latin typeface="Arial"/>
                <a:ea typeface="Arial"/>
                <a:cs typeface="Arial"/>
                <a:sym typeface="Arial"/>
              </a:rPr>
              <a:t>Қазақ мақалдары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" name="Google Shape;573;p36"/>
          <p:cNvSpPr txBox="1"/>
          <p:nvPr/>
        </p:nvSpPr>
        <p:spPr>
          <a:xfrm>
            <a:off x="6248400" y="4872037"/>
            <a:ext cx="2438400" cy="461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None/>
            </a:pPr>
            <a:r>
              <a:rPr lang="en-US" sz="2400" b="1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      cөйлеу </a:t>
            </a:r>
            <a:endParaRPr/>
          </a:p>
        </p:txBody>
      </p:sp>
      <p:sp>
        <p:nvSpPr>
          <p:cNvPr id="574" name="Google Shape;574;p36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4400"/>
              <a:buFont typeface="Arial"/>
              <a:buNone/>
            </a:pPr>
            <a:r>
              <a:rPr lang="en-US" sz="4400" b="0" i="0" u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Көп сөйлеген білімді емес, </a:t>
            </a:r>
            <a:br>
              <a:rPr lang="en-US" sz="4400" b="0" i="0" u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4400" b="0" i="0" u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дөп сөйлеген білімді.</a:t>
            </a:r>
            <a:endParaRPr/>
          </a:p>
        </p:txBody>
      </p:sp>
      <p:cxnSp>
        <p:nvCxnSpPr>
          <p:cNvPr id="575" name="Google Shape;575;p36"/>
          <p:cNvCxnSpPr/>
          <p:nvPr/>
        </p:nvCxnSpPr>
        <p:spPr>
          <a:xfrm>
            <a:off x="1692275" y="4868862"/>
            <a:ext cx="5903912" cy="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miter lim="800000"/>
            <a:headEnd type="none" w="med" len="med"/>
            <a:tailEnd type="triangle" w="med" len="med"/>
          </a:ln>
        </p:spPr>
      </p:cxnSp>
      <p:cxnSp>
        <p:nvCxnSpPr>
          <p:cNvPr id="576" name="Google Shape;576;p36"/>
          <p:cNvCxnSpPr/>
          <p:nvPr/>
        </p:nvCxnSpPr>
        <p:spPr>
          <a:xfrm rot="10800000">
            <a:off x="2411412" y="2060575"/>
            <a:ext cx="0" cy="3455987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miter lim="800000"/>
            <a:headEnd type="none" w="med" len="med"/>
            <a:tailEnd type="triangle" w="med" len="med"/>
          </a:ln>
        </p:spPr>
      </p:cxnSp>
      <p:cxnSp>
        <p:nvCxnSpPr>
          <p:cNvPr id="577" name="Google Shape;577;p36"/>
          <p:cNvCxnSpPr/>
          <p:nvPr/>
        </p:nvCxnSpPr>
        <p:spPr>
          <a:xfrm>
            <a:off x="2411412" y="2708275"/>
            <a:ext cx="5040312" cy="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miter lim="800000"/>
            <a:headEnd type="none" w="med" len="med"/>
            <a:tailEnd type="none" w="med" len="med"/>
          </a:ln>
        </p:spPr>
      </p:cxnSp>
      <p:sp>
        <p:nvSpPr>
          <p:cNvPr id="578" name="Google Shape;578;p36"/>
          <p:cNvSpPr/>
          <p:nvPr/>
        </p:nvSpPr>
        <p:spPr>
          <a:xfrm>
            <a:off x="2411412" y="2563812"/>
            <a:ext cx="3455987" cy="2305050"/>
          </a:xfrm>
          <a:custGeom>
            <a:avLst/>
            <a:gdLst/>
            <a:ahLst/>
            <a:cxnLst/>
            <a:rect l="l" t="t" r="r" b="b"/>
            <a:pathLst>
              <a:path w="2177" h="1452" extrusionOk="0">
                <a:moveTo>
                  <a:pt x="0" y="1452"/>
                </a:moveTo>
                <a:cubicBezTo>
                  <a:pt x="272" y="817"/>
                  <a:pt x="544" y="182"/>
                  <a:pt x="907" y="91"/>
                </a:cubicBezTo>
                <a:cubicBezTo>
                  <a:pt x="1270" y="0"/>
                  <a:pt x="1723" y="454"/>
                  <a:pt x="2177" y="908"/>
                </a:cubicBezTo>
              </a:path>
            </a:pathLst>
          </a:custGeom>
          <a:noFill/>
          <a:ln w="38100" cap="flat" cmpd="sng">
            <a:solidFill>
              <a:srgbClr val="0066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579" name="Google Shape;579;p36"/>
          <p:cNvCxnSpPr/>
          <p:nvPr/>
        </p:nvCxnSpPr>
        <p:spPr>
          <a:xfrm>
            <a:off x="3995737" y="2708275"/>
            <a:ext cx="0" cy="2160587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miter lim="800000"/>
            <a:headEnd type="none" w="med" len="med"/>
            <a:tailEnd type="none" w="med" len="med"/>
          </a:ln>
        </p:spPr>
      </p:cxnSp>
      <p:sp>
        <p:nvSpPr>
          <p:cNvPr id="580" name="Google Shape;580;p36"/>
          <p:cNvSpPr txBox="1"/>
          <p:nvPr/>
        </p:nvSpPr>
        <p:spPr>
          <a:xfrm>
            <a:off x="3584575" y="4868862"/>
            <a:ext cx="1292225" cy="3381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rPr lang="en-US" sz="16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max нүктесі</a:t>
            </a:r>
            <a:endParaRPr/>
          </a:p>
        </p:txBody>
      </p:sp>
      <p:sp>
        <p:nvSpPr>
          <p:cNvPr id="581" name="Google Shape;581;p36"/>
          <p:cNvSpPr txBox="1"/>
          <p:nvPr/>
        </p:nvSpPr>
        <p:spPr>
          <a:xfrm>
            <a:off x="3779837" y="2276475"/>
            <a:ext cx="2544762" cy="3381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rPr lang="en-US" sz="16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f(a)-функция максимумы</a:t>
            </a:r>
            <a:endParaRPr/>
          </a:p>
        </p:txBody>
      </p:sp>
      <p:sp>
        <p:nvSpPr>
          <p:cNvPr id="582" name="Google Shape;582;p36"/>
          <p:cNvSpPr txBox="1"/>
          <p:nvPr/>
        </p:nvSpPr>
        <p:spPr>
          <a:xfrm rot="-5400000">
            <a:off x="1692275" y="2241550"/>
            <a:ext cx="860425" cy="492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None/>
            </a:pPr>
            <a:r>
              <a:rPr lang="en-US" sz="2000" b="1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білім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17"/>
          <p:cNvSpPr txBox="1">
            <a:spLocks noGrp="1"/>
          </p:cNvSpPr>
          <p:nvPr>
            <p:ph type="title"/>
          </p:nvPr>
        </p:nvSpPr>
        <p:spPr>
          <a:xfrm>
            <a:off x="611187" y="7620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400"/>
              <a:buFont typeface="Arial"/>
              <a:buNone/>
            </a:pPr>
            <a:r>
              <a:rPr lang="en-US" sz="4400" b="1" i="1" u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Сабақтың мақсаты:</a:t>
            </a:r>
            <a:r>
              <a:rPr lang="en-US" sz="4400" b="0" i="0" u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/>
          </a:p>
        </p:txBody>
      </p:sp>
      <p:sp>
        <p:nvSpPr>
          <p:cNvPr id="112" name="Google Shape;112;p17"/>
          <p:cNvSpPr txBox="1">
            <a:spLocks noGrp="1"/>
          </p:cNvSpPr>
          <p:nvPr>
            <p:ph type="body" idx="1"/>
          </p:nvPr>
        </p:nvSpPr>
        <p:spPr>
          <a:xfrm>
            <a:off x="0" y="1600200"/>
            <a:ext cx="9144000" cy="434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Times New Roman"/>
              <a:buChar char="•"/>
            </a:pPr>
            <a:r>
              <a:rPr lang="kk-KZ" sz="4400" b="1" i="1" u="none" dirty="0" smtClean="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10.4.1.33-</a:t>
            </a:r>
            <a:r>
              <a:rPr lang="en-US" sz="4400" b="1" i="1" u="none" dirty="0" err="1" smtClean="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Функцияны</a:t>
            </a:r>
            <a:r>
              <a:rPr lang="en-US" sz="4400" b="1" i="1" u="none" dirty="0" smtClean="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4400" b="1" i="1" u="none" dirty="0" err="1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туындының</a:t>
            </a:r>
            <a:r>
              <a:rPr lang="en-US" sz="4400" b="1" i="1" u="none" dirty="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4400" b="1" i="1" u="none" dirty="0" err="1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көмегімен</a:t>
            </a:r>
            <a:r>
              <a:rPr lang="en-US" sz="4400" b="1" i="1" u="none" dirty="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4400" b="1" i="1" u="none" dirty="0" err="1" smtClean="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зерттеу</a:t>
            </a:r>
            <a:r>
              <a:rPr lang="kk-KZ" sz="4400" b="1" i="1" dirty="0" smtClean="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</a:t>
            </a:r>
            <a:r>
              <a:rPr lang="ru-RU" sz="4400" b="1" i="1" u="none" dirty="0" smtClean="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г</a:t>
            </a:r>
            <a:r>
              <a:rPr lang="en-US" sz="4400" b="1" i="1" u="none" dirty="0" err="1" smtClean="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рафигін</a:t>
            </a:r>
            <a:r>
              <a:rPr lang="en-US" sz="4400" b="1" i="1" u="none" dirty="0" smtClean="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4400" b="1" i="1" u="none" dirty="0" err="1" smtClean="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салу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7" name="Google Shape;587;p37"/>
          <p:cNvSpPr txBox="1"/>
          <p:nvPr/>
        </p:nvSpPr>
        <p:spPr>
          <a:xfrm>
            <a:off x="6248400" y="4872037"/>
            <a:ext cx="2438400" cy="461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None/>
            </a:pPr>
            <a:r>
              <a:rPr lang="en-US" sz="2400" b="1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білім</a:t>
            </a:r>
            <a:endParaRPr/>
          </a:p>
        </p:txBody>
      </p:sp>
      <p:sp>
        <p:nvSpPr>
          <p:cNvPr id="588" name="Google Shape;588;p37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4400"/>
              <a:buFont typeface="Arial"/>
              <a:buNone/>
            </a:pPr>
            <a:r>
              <a:rPr lang="en-US" sz="4400" b="0" i="0" u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Білімнің басы - бейнет, </a:t>
            </a:r>
            <a:br>
              <a:rPr lang="en-US" sz="4400" b="0" i="0" u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4400" b="0" i="0" u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соңы – зейнет.</a:t>
            </a:r>
            <a:endParaRPr/>
          </a:p>
        </p:txBody>
      </p:sp>
      <p:cxnSp>
        <p:nvCxnSpPr>
          <p:cNvPr id="589" name="Google Shape;589;p37"/>
          <p:cNvCxnSpPr/>
          <p:nvPr/>
        </p:nvCxnSpPr>
        <p:spPr>
          <a:xfrm>
            <a:off x="1692275" y="4868862"/>
            <a:ext cx="5903912" cy="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miter lim="800000"/>
            <a:headEnd type="none" w="med" len="med"/>
            <a:tailEnd type="triangle" w="med" len="med"/>
          </a:ln>
        </p:spPr>
      </p:cxnSp>
      <p:cxnSp>
        <p:nvCxnSpPr>
          <p:cNvPr id="590" name="Google Shape;590;p37"/>
          <p:cNvCxnSpPr/>
          <p:nvPr/>
        </p:nvCxnSpPr>
        <p:spPr>
          <a:xfrm rot="10800000">
            <a:off x="2411412" y="2060575"/>
            <a:ext cx="0" cy="3455987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miter lim="800000"/>
            <a:headEnd type="none" w="med" len="med"/>
            <a:tailEnd type="triangle" w="med" len="med"/>
          </a:ln>
        </p:spPr>
      </p:cxnSp>
      <p:cxnSp>
        <p:nvCxnSpPr>
          <p:cNvPr id="591" name="Google Shape;591;p37"/>
          <p:cNvCxnSpPr/>
          <p:nvPr/>
        </p:nvCxnSpPr>
        <p:spPr>
          <a:xfrm>
            <a:off x="2411412" y="2708275"/>
            <a:ext cx="5040312" cy="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miter lim="800000"/>
            <a:headEnd type="none" w="med" len="med"/>
            <a:tailEnd type="none" w="med" len="med"/>
          </a:ln>
        </p:spPr>
      </p:cxnSp>
      <p:sp>
        <p:nvSpPr>
          <p:cNvPr id="592" name="Google Shape;592;p37"/>
          <p:cNvSpPr/>
          <p:nvPr/>
        </p:nvSpPr>
        <p:spPr>
          <a:xfrm>
            <a:off x="2411412" y="2563812"/>
            <a:ext cx="3455987" cy="2305050"/>
          </a:xfrm>
          <a:custGeom>
            <a:avLst/>
            <a:gdLst/>
            <a:ahLst/>
            <a:cxnLst/>
            <a:rect l="l" t="t" r="r" b="b"/>
            <a:pathLst>
              <a:path w="2177" h="1452" extrusionOk="0">
                <a:moveTo>
                  <a:pt x="0" y="1452"/>
                </a:moveTo>
                <a:cubicBezTo>
                  <a:pt x="272" y="817"/>
                  <a:pt x="544" y="182"/>
                  <a:pt x="907" y="91"/>
                </a:cubicBezTo>
                <a:cubicBezTo>
                  <a:pt x="1270" y="0"/>
                  <a:pt x="1723" y="454"/>
                  <a:pt x="2177" y="908"/>
                </a:cubicBezTo>
              </a:path>
            </a:pathLst>
          </a:custGeom>
          <a:noFill/>
          <a:ln w="38100" cap="flat" cmpd="sng">
            <a:solidFill>
              <a:srgbClr val="0066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593" name="Google Shape;593;p37"/>
          <p:cNvCxnSpPr/>
          <p:nvPr/>
        </p:nvCxnSpPr>
        <p:spPr>
          <a:xfrm>
            <a:off x="3995737" y="2708275"/>
            <a:ext cx="0" cy="2160587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miter lim="800000"/>
            <a:headEnd type="none" w="med" len="med"/>
            <a:tailEnd type="none" w="med" len="med"/>
          </a:ln>
        </p:spPr>
      </p:cxnSp>
      <p:sp>
        <p:nvSpPr>
          <p:cNvPr id="594" name="Google Shape;594;p37"/>
          <p:cNvSpPr txBox="1"/>
          <p:nvPr/>
        </p:nvSpPr>
        <p:spPr>
          <a:xfrm>
            <a:off x="3584575" y="4868862"/>
            <a:ext cx="1292225" cy="3381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rPr lang="en-US" sz="16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max нүктесі</a:t>
            </a:r>
            <a:endParaRPr/>
          </a:p>
        </p:txBody>
      </p:sp>
      <p:sp>
        <p:nvSpPr>
          <p:cNvPr id="595" name="Google Shape;595;p37"/>
          <p:cNvSpPr txBox="1"/>
          <p:nvPr/>
        </p:nvSpPr>
        <p:spPr>
          <a:xfrm>
            <a:off x="3779837" y="2276475"/>
            <a:ext cx="2544762" cy="3381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rPr lang="en-US" sz="16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f(a)-функция максимумы</a:t>
            </a:r>
            <a:endParaRPr/>
          </a:p>
        </p:txBody>
      </p:sp>
      <p:sp>
        <p:nvSpPr>
          <p:cNvPr id="596" name="Google Shape;596;p37"/>
          <p:cNvSpPr txBox="1"/>
          <p:nvPr/>
        </p:nvSpPr>
        <p:spPr>
          <a:xfrm rot="-5400000">
            <a:off x="1512888" y="2420938"/>
            <a:ext cx="1219200" cy="492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None/>
            </a:pPr>
            <a:r>
              <a:rPr lang="en-US" sz="2000" b="1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бейнет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1" name="Google Shape;601;p38"/>
          <p:cNvSpPr txBox="1">
            <a:spLocks noGrp="1"/>
          </p:cNvSpPr>
          <p:nvPr>
            <p:ph type="title"/>
          </p:nvPr>
        </p:nvSpPr>
        <p:spPr>
          <a:xfrm>
            <a:off x="2514600" y="228600"/>
            <a:ext cx="5105400" cy="106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4400"/>
              <a:buFont typeface="Arial"/>
              <a:buNone/>
            </a:pPr>
            <a:r>
              <a:rPr lang="en-US" sz="4400" b="0" i="0" u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Қойшы көп болса,</a:t>
            </a:r>
            <a:br>
              <a:rPr lang="en-US" sz="4400" b="0" i="0" u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4400" b="0" i="0" u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қой арам өледі</a:t>
            </a:r>
            <a:endParaRPr/>
          </a:p>
        </p:txBody>
      </p:sp>
      <p:cxnSp>
        <p:nvCxnSpPr>
          <p:cNvPr id="602" name="Google Shape;602;p38"/>
          <p:cNvCxnSpPr/>
          <p:nvPr/>
        </p:nvCxnSpPr>
        <p:spPr>
          <a:xfrm rot="10800000">
            <a:off x="2514600" y="2060575"/>
            <a:ext cx="0" cy="3455987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miter lim="800000"/>
            <a:headEnd type="none" w="med" len="med"/>
            <a:tailEnd type="triangle" w="med" len="med"/>
          </a:ln>
        </p:spPr>
      </p:cxnSp>
      <p:cxnSp>
        <p:nvCxnSpPr>
          <p:cNvPr id="603" name="Google Shape;603;p38"/>
          <p:cNvCxnSpPr/>
          <p:nvPr/>
        </p:nvCxnSpPr>
        <p:spPr>
          <a:xfrm>
            <a:off x="1692275" y="4868862"/>
            <a:ext cx="5903912" cy="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miter lim="800000"/>
            <a:headEnd type="none" w="med" len="med"/>
            <a:tailEnd type="triangle" w="med" len="med"/>
          </a:ln>
        </p:spPr>
      </p:cxnSp>
      <p:sp>
        <p:nvSpPr>
          <p:cNvPr id="604" name="Google Shape;604;p38"/>
          <p:cNvSpPr/>
          <p:nvPr/>
        </p:nvSpPr>
        <p:spPr>
          <a:xfrm rot="-960000">
            <a:off x="2670175" y="1916112"/>
            <a:ext cx="2641600" cy="3240087"/>
          </a:xfrm>
          <a:custGeom>
            <a:avLst/>
            <a:gdLst/>
            <a:ahLst/>
            <a:cxnLst/>
            <a:rect l="l" t="t" r="r" b="b"/>
            <a:pathLst>
              <a:path w="1709" h="1587" extrusionOk="0">
                <a:moveTo>
                  <a:pt x="166" y="0"/>
                </a:moveTo>
                <a:cubicBezTo>
                  <a:pt x="83" y="367"/>
                  <a:pt x="0" y="734"/>
                  <a:pt x="257" y="998"/>
                </a:cubicBezTo>
                <a:cubicBezTo>
                  <a:pt x="514" y="1262"/>
                  <a:pt x="1475" y="1489"/>
                  <a:pt x="1709" y="1587"/>
                </a:cubicBezTo>
              </a:path>
            </a:pathLst>
          </a:custGeom>
          <a:noFill/>
          <a:ln w="38100" cap="flat" cmpd="sng">
            <a:solidFill>
              <a:srgbClr val="0066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05" name="Google Shape;605;p38"/>
          <p:cNvSpPr txBox="1"/>
          <p:nvPr/>
        </p:nvSpPr>
        <p:spPr>
          <a:xfrm>
            <a:off x="4441825" y="4984750"/>
            <a:ext cx="1730375" cy="3381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rPr lang="en-US" sz="16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Қойшылар саны</a:t>
            </a:r>
            <a:endParaRPr/>
          </a:p>
        </p:txBody>
      </p:sp>
      <p:sp>
        <p:nvSpPr>
          <p:cNvPr id="606" name="Google Shape;606;p38"/>
          <p:cNvSpPr txBox="1"/>
          <p:nvPr/>
        </p:nvSpPr>
        <p:spPr>
          <a:xfrm rot="-5400000">
            <a:off x="1386681" y="2504281"/>
            <a:ext cx="1325562" cy="43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rPr lang="en-US" sz="16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Қойлар саны</a:t>
            </a:r>
            <a:endParaRPr/>
          </a:p>
        </p:txBody>
      </p:sp>
      <p:sp>
        <p:nvSpPr>
          <p:cNvPr id="607" name="Google Shape;607;p38"/>
          <p:cNvSpPr txBox="1"/>
          <p:nvPr/>
        </p:nvSpPr>
        <p:spPr>
          <a:xfrm>
            <a:off x="3995737" y="5013325"/>
            <a:ext cx="1008062" cy="5651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08" name="Google Shape;608;p38"/>
          <p:cNvSpPr/>
          <p:nvPr/>
        </p:nvSpPr>
        <p:spPr>
          <a:xfrm>
            <a:off x="1981200" y="381000"/>
            <a:ext cx="4953000" cy="838200"/>
          </a:xfrm>
          <a:prstGeom prst="cloudCallout">
            <a:avLst>
              <a:gd name="adj1" fmla="val 6300"/>
              <a:gd name="adj2" fmla="val 24300"/>
            </a:avLst>
          </a:prstGeom>
          <a:solidFill>
            <a:schemeClr val="accent1"/>
          </a:solidFill>
          <a:ln w="25400" cap="flat" cmpd="sng">
            <a:solidFill>
              <a:srgbClr val="89A4A7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1800"/>
              <a:buFont typeface="Arial"/>
              <a:buNone/>
            </a:pPr>
            <a:r>
              <a:rPr lang="en-US" sz="1800" b="0" i="0" u="none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Мынау қандай мақалдың графигі?</a:t>
            </a:r>
            <a:endParaRPr/>
          </a:p>
        </p:txBody>
      </p:sp>
      <p:pic>
        <p:nvPicPr>
          <p:cNvPr id="609" name="Google Shape;609;p38" descr="http://www.apus.ru/im.xp/049050053048056055051049055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28600" y="1981200"/>
            <a:ext cx="1547812" cy="138588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1"/>
                                          </p:stCondLst>
                                        </p:cTn>
                                        <p:tgtEl>
                                          <p:spTgt spid="6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" name="Google Shape;614;p39"/>
          <p:cNvSpPr txBox="1">
            <a:spLocks noGrp="1"/>
          </p:cNvSpPr>
          <p:nvPr>
            <p:ph type="title"/>
          </p:nvPr>
        </p:nvSpPr>
        <p:spPr>
          <a:xfrm>
            <a:off x="457200" y="45720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4400"/>
              <a:buFont typeface="Arial"/>
              <a:buNone/>
            </a:pPr>
            <a:r>
              <a:rPr lang="en-US" sz="4400" b="0" i="0" u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Көрпеңе қарай көсіл.</a:t>
            </a:r>
            <a:endParaRPr/>
          </a:p>
        </p:txBody>
      </p:sp>
      <p:cxnSp>
        <p:nvCxnSpPr>
          <p:cNvPr id="615" name="Google Shape;615;p39"/>
          <p:cNvCxnSpPr/>
          <p:nvPr/>
        </p:nvCxnSpPr>
        <p:spPr>
          <a:xfrm rot="10800000">
            <a:off x="2411412" y="2060575"/>
            <a:ext cx="0" cy="3455987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miter lim="800000"/>
            <a:headEnd type="none" w="med" len="med"/>
            <a:tailEnd type="triangle" w="med" len="med"/>
          </a:ln>
        </p:spPr>
      </p:cxnSp>
      <p:cxnSp>
        <p:nvCxnSpPr>
          <p:cNvPr id="616" name="Google Shape;616;p39"/>
          <p:cNvCxnSpPr/>
          <p:nvPr/>
        </p:nvCxnSpPr>
        <p:spPr>
          <a:xfrm>
            <a:off x="1692275" y="4868862"/>
            <a:ext cx="5903912" cy="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miter lim="800000"/>
            <a:headEnd type="none" w="med" len="med"/>
            <a:tailEnd type="triangle" w="med" len="med"/>
          </a:ln>
        </p:spPr>
      </p:cxnSp>
      <p:sp>
        <p:nvSpPr>
          <p:cNvPr id="617" name="Google Shape;617;p39"/>
          <p:cNvSpPr txBox="1"/>
          <p:nvPr/>
        </p:nvSpPr>
        <p:spPr>
          <a:xfrm>
            <a:off x="5292725" y="5084762"/>
            <a:ext cx="184150" cy="3365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18" name="Google Shape;618;p39"/>
          <p:cNvSpPr txBox="1"/>
          <p:nvPr/>
        </p:nvSpPr>
        <p:spPr>
          <a:xfrm>
            <a:off x="4579937" y="4984750"/>
            <a:ext cx="3954462" cy="8302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rPr lang="en-US" sz="16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Аяқты созу </a:t>
            </a:r>
            <a:r>
              <a:rPr lang="en-US" sz="1600" b="0" i="0" u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ұзындығы</a:t>
            </a:r>
            <a:endParaRPr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FF99"/>
              </a:buClr>
              <a:buSzPts val="1600"/>
              <a:buFont typeface="Arial"/>
              <a:buNone/>
            </a:pPr>
            <a:r>
              <a:rPr lang="en-US" sz="1600" b="0" i="0" u="none">
                <a:solidFill>
                  <a:srgbClr val="66FF99"/>
                </a:solidFill>
                <a:latin typeface="Arial"/>
                <a:ea typeface="Arial"/>
                <a:cs typeface="Arial"/>
                <a:sym typeface="Arial"/>
              </a:rPr>
              <a:t>(мүмкіндігі)</a:t>
            </a:r>
            <a:endParaRPr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rPr lang="en-US" sz="16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/>
          </a:p>
        </p:txBody>
      </p:sp>
      <p:cxnSp>
        <p:nvCxnSpPr>
          <p:cNvPr id="619" name="Google Shape;619;p39"/>
          <p:cNvCxnSpPr/>
          <p:nvPr/>
        </p:nvCxnSpPr>
        <p:spPr>
          <a:xfrm>
            <a:off x="1692275" y="2708275"/>
            <a:ext cx="5759450" cy="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miter lim="800000"/>
            <a:headEnd type="none" w="med" len="med"/>
            <a:tailEnd type="none" w="med" len="med"/>
          </a:ln>
        </p:spPr>
      </p:cxnSp>
      <p:sp>
        <p:nvSpPr>
          <p:cNvPr id="620" name="Google Shape;620;p39"/>
          <p:cNvSpPr/>
          <p:nvPr/>
        </p:nvSpPr>
        <p:spPr>
          <a:xfrm>
            <a:off x="2411412" y="2708275"/>
            <a:ext cx="5040312" cy="2365375"/>
          </a:xfrm>
          <a:custGeom>
            <a:avLst/>
            <a:gdLst/>
            <a:ahLst/>
            <a:cxnLst/>
            <a:rect l="l" t="t" r="r" b="b"/>
            <a:pathLst>
              <a:path w="3175" h="1490" extrusionOk="0">
                <a:moveTo>
                  <a:pt x="0" y="1361"/>
                </a:moveTo>
                <a:cubicBezTo>
                  <a:pt x="151" y="1066"/>
                  <a:pt x="303" y="772"/>
                  <a:pt x="454" y="772"/>
                </a:cubicBezTo>
                <a:cubicBezTo>
                  <a:pt x="605" y="772"/>
                  <a:pt x="748" y="1490"/>
                  <a:pt x="907" y="1361"/>
                </a:cubicBezTo>
                <a:cubicBezTo>
                  <a:pt x="1066" y="1232"/>
                  <a:pt x="1202" y="0"/>
                  <a:pt x="1406" y="0"/>
                </a:cubicBezTo>
                <a:cubicBezTo>
                  <a:pt x="1610" y="0"/>
                  <a:pt x="1913" y="1308"/>
                  <a:pt x="2132" y="1361"/>
                </a:cubicBezTo>
                <a:cubicBezTo>
                  <a:pt x="2351" y="1414"/>
                  <a:pt x="2548" y="318"/>
                  <a:pt x="2722" y="318"/>
                </a:cubicBezTo>
                <a:cubicBezTo>
                  <a:pt x="2896" y="318"/>
                  <a:pt x="3035" y="839"/>
                  <a:pt x="3175" y="1361"/>
                </a:cubicBezTo>
              </a:path>
            </a:pathLst>
          </a:custGeom>
          <a:noFill/>
          <a:ln w="38100" cap="flat" cmpd="sng">
            <a:solidFill>
              <a:srgbClr val="0066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21" name="Google Shape;621;p39"/>
          <p:cNvSpPr txBox="1"/>
          <p:nvPr/>
        </p:nvSpPr>
        <p:spPr>
          <a:xfrm rot="-5400000">
            <a:off x="1286668" y="3344069"/>
            <a:ext cx="1671637" cy="43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rPr lang="en-US" sz="16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Көрпе ұзындығы</a:t>
            </a:r>
            <a:endParaRPr/>
          </a:p>
        </p:txBody>
      </p:sp>
      <p:sp>
        <p:nvSpPr>
          <p:cNvPr id="622" name="Google Shape;622;p39"/>
          <p:cNvSpPr/>
          <p:nvPr/>
        </p:nvSpPr>
        <p:spPr>
          <a:xfrm>
            <a:off x="1981200" y="381000"/>
            <a:ext cx="4953000" cy="838200"/>
          </a:xfrm>
          <a:prstGeom prst="cloudCallout">
            <a:avLst>
              <a:gd name="adj1" fmla="val 6300"/>
              <a:gd name="adj2" fmla="val 24300"/>
            </a:avLst>
          </a:prstGeom>
          <a:solidFill>
            <a:schemeClr val="accent1"/>
          </a:solidFill>
          <a:ln w="25400" cap="flat" cmpd="sng">
            <a:solidFill>
              <a:srgbClr val="89A4A7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1800"/>
              <a:buFont typeface="Arial"/>
              <a:buNone/>
            </a:pPr>
            <a:r>
              <a:rPr lang="en-US" sz="1800" b="0" i="0" u="none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Мынау қандай мақалдың бейнесі?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6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2000"/>
                                          </p:stCondLst>
                                        </p:cTn>
                                        <p:tgtEl>
                                          <p:spTgt spid="6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6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1682" name="Object 2"/>
          <p:cNvGraphicFramePr>
            <a:graphicFrameLocks noChangeAspect="1"/>
          </p:cNvGraphicFramePr>
          <p:nvPr/>
        </p:nvGraphicFramePr>
        <p:xfrm>
          <a:off x="0" y="0"/>
          <a:ext cx="10030691" cy="7121525"/>
        </p:xfrm>
        <a:graphic>
          <a:graphicData uri="http://schemas.openxmlformats.org/presentationml/2006/ole">
            <p:oleObj spid="_x0000_s71682" name="Документ" r:id="rId3" imgW="7444933" imgH="9291996" progId="Word.Document.12">
              <p:embed/>
            </p:oleObj>
          </a:graphicData>
        </a:graphic>
      </p:graphicFrame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97527" y="817418"/>
            <a:ext cx="6303817" cy="37548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/>
              <a:t> 1 Н</a:t>
            </a:r>
            <a:r>
              <a:rPr lang="kk-KZ" sz="3200" dirty="0" smtClean="0"/>
              <a:t>ұсқа </a:t>
            </a:r>
            <a:r>
              <a:rPr lang="ru-RU" sz="3200" dirty="0" smtClean="0"/>
              <a:t>                       2 </a:t>
            </a:r>
            <a:r>
              <a:rPr lang="ru-RU" sz="3200" dirty="0" err="1" smtClean="0"/>
              <a:t>Нұсқа</a:t>
            </a:r>
            <a:r>
              <a:rPr lang="ru-RU" sz="3200" dirty="0" smtClean="0"/>
              <a:t> </a:t>
            </a:r>
          </a:p>
          <a:p>
            <a:r>
              <a:rPr lang="ru-RU" sz="3200" dirty="0" smtClean="0"/>
              <a:t>1 - С                                 1 - </a:t>
            </a:r>
            <a:r>
              <a:rPr lang="en-US" sz="3200" dirty="0" smtClean="0"/>
              <a:t>B</a:t>
            </a:r>
            <a:endParaRPr lang="ru-RU" sz="3200" dirty="0" smtClean="0"/>
          </a:p>
          <a:p>
            <a:r>
              <a:rPr lang="ru-RU" sz="3200" dirty="0" smtClean="0"/>
              <a:t>2 - </a:t>
            </a:r>
            <a:r>
              <a:rPr lang="en-US" sz="3200" dirty="0" smtClean="0"/>
              <a:t>A</a:t>
            </a:r>
            <a:r>
              <a:rPr lang="ru-RU" sz="3200" dirty="0" smtClean="0"/>
              <a:t>                                 2 - </a:t>
            </a:r>
            <a:r>
              <a:rPr lang="en-US" sz="3200" dirty="0" smtClean="0"/>
              <a:t>D</a:t>
            </a:r>
            <a:endParaRPr lang="ru-RU" sz="3200" dirty="0" smtClean="0"/>
          </a:p>
          <a:p>
            <a:r>
              <a:rPr lang="ru-RU" sz="3200" dirty="0" smtClean="0"/>
              <a:t>3 - </a:t>
            </a:r>
            <a:r>
              <a:rPr lang="en-US" sz="3200" dirty="0" smtClean="0"/>
              <a:t>E</a:t>
            </a:r>
            <a:r>
              <a:rPr lang="ru-RU" sz="3200" dirty="0" smtClean="0"/>
              <a:t>                                 3 - </a:t>
            </a:r>
            <a:r>
              <a:rPr lang="en-US" sz="3200" dirty="0" smtClean="0"/>
              <a:t>E</a:t>
            </a:r>
            <a:endParaRPr lang="ru-RU" sz="3200" dirty="0" smtClean="0"/>
          </a:p>
          <a:p>
            <a:r>
              <a:rPr lang="ru-RU" sz="3200" dirty="0" smtClean="0"/>
              <a:t>4 - </a:t>
            </a:r>
            <a:r>
              <a:rPr lang="en-US" sz="3200" dirty="0" smtClean="0"/>
              <a:t>D</a:t>
            </a:r>
            <a:r>
              <a:rPr lang="ru-RU" sz="3200" dirty="0" smtClean="0"/>
              <a:t>                                4 - </a:t>
            </a:r>
            <a:r>
              <a:rPr lang="en-US" sz="3200" dirty="0" smtClean="0"/>
              <a:t>A</a:t>
            </a:r>
            <a:endParaRPr lang="ru-RU" sz="3200" dirty="0" smtClean="0"/>
          </a:p>
          <a:p>
            <a:r>
              <a:rPr lang="ru-RU" sz="3200" dirty="0" smtClean="0"/>
              <a:t>5 - </a:t>
            </a:r>
            <a:r>
              <a:rPr lang="en-US" sz="3200" dirty="0" smtClean="0"/>
              <a:t>B</a:t>
            </a:r>
            <a:r>
              <a:rPr lang="ru-RU" sz="3200" dirty="0" smtClean="0"/>
              <a:t>                                 5 - </a:t>
            </a:r>
            <a:r>
              <a:rPr lang="en-US" sz="3200" dirty="0" smtClean="0"/>
              <a:t>C</a:t>
            </a:r>
            <a:endParaRPr lang="ru-RU" sz="3200" dirty="0" smtClean="0"/>
          </a:p>
          <a:p>
            <a:r>
              <a:rPr lang="ru-RU" sz="3200" dirty="0" smtClean="0"/>
              <a:t> 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7" name="Google Shape;627;p40"/>
          <p:cNvSpPr txBox="1">
            <a:spLocks noGrp="1"/>
          </p:cNvSpPr>
          <p:nvPr>
            <p:ph type="title"/>
          </p:nvPr>
        </p:nvSpPr>
        <p:spPr>
          <a:xfrm>
            <a:off x="2362200" y="457200"/>
            <a:ext cx="3810000" cy="609600"/>
          </a:xfrm>
          <a:prstGeom prst="rect">
            <a:avLst/>
          </a:prstGeom>
          <a:solidFill>
            <a:srgbClr val="A3A3E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400"/>
              <a:buFont typeface="Arial"/>
              <a:buNone/>
            </a:pPr>
            <a:r>
              <a:rPr lang="en-US" sz="4400" b="0" i="0" u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Рефлексия </a:t>
            </a:r>
            <a:endParaRPr/>
          </a:p>
        </p:txBody>
      </p:sp>
      <p:pic>
        <p:nvPicPr>
          <p:cNvPr id="628" name="Google Shape;628;p4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38200" y="1676400"/>
            <a:ext cx="7381875" cy="3848100"/>
          </a:xfrm>
          <a:prstGeom prst="rect">
            <a:avLst/>
          </a:prstGeom>
          <a:noFill/>
          <a:ln w="9525" cap="flat" cmpd="sng">
            <a:solidFill>
              <a:srgbClr val="FF66FF"/>
            </a:solidFill>
            <a:prstDash val="solid"/>
            <a:miter lim="800000"/>
            <a:headEnd type="none" w="sm" len="sm"/>
            <a:tailEnd type="none" w="sm" len="sm"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51164" y="914400"/>
            <a:ext cx="8215745" cy="40010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Тапсырмалар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:     а)  А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деңгейі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                          б) В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деңгейі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                          в)  С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деңгейі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1 вариант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а)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у=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(х+1)</a:t>
            </a:r>
            <a:r>
              <a:rPr lang="ru-RU" sz="2400" baseline="30000" dirty="0" smtClean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(х-2)</a:t>
            </a:r>
          </a:p>
          <a:p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б)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у=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в)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у=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endParaRPr lang="ru-RU" dirty="0"/>
          </a:p>
        </p:txBody>
      </p:sp>
      <p:graphicFrame>
        <p:nvGraphicFramePr>
          <p:cNvPr id="70658" name="Object 2"/>
          <p:cNvGraphicFramePr>
            <a:graphicFrameLocks noChangeAspect="1"/>
          </p:cNvGraphicFramePr>
          <p:nvPr/>
        </p:nvGraphicFramePr>
        <p:xfrm>
          <a:off x="1669473" y="2978726"/>
          <a:ext cx="907472" cy="775855"/>
        </p:xfrm>
        <a:graphic>
          <a:graphicData uri="http://schemas.openxmlformats.org/presentationml/2006/ole">
            <p:oleObj spid="_x0000_s70658" name="Формула" r:id="rId3" imgW="456083" imgH="457929" progId="Equation.3">
              <p:embed/>
            </p:oleObj>
          </a:graphicData>
        </a:graphic>
      </p:graphicFrame>
      <p:graphicFrame>
        <p:nvGraphicFramePr>
          <p:cNvPr id="70659" name="Object 3"/>
          <p:cNvGraphicFramePr>
            <a:graphicFrameLocks noChangeAspect="1"/>
          </p:cNvGraphicFramePr>
          <p:nvPr/>
        </p:nvGraphicFramePr>
        <p:xfrm>
          <a:off x="1534824" y="4225636"/>
          <a:ext cx="1720995" cy="512620"/>
        </p:xfrm>
        <a:graphic>
          <a:graphicData uri="http://schemas.openxmlformats.org/presentationml/2006/ole">
            <p:oleObj spid="_x0000_s70659" name="Формула" r:id="rId4" imgW="808381" imgH="277282" progId="Equation.3">
              <p:embed/>
            </p:oleObj>
          </a:graphicData>
        </a:graphic>
      </p:graphicFrame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3" name="Google Shape;633;p41"/>
          <p:cNvSpPr txBox="1">
            <a:spLocks noGrp="1"/>
          </p:cNvSpPr>
          <p:nvPr>
            <p:ph type="title"/>
          </p:nvPr>
        </p:nvSpPr>
        <p:spPr>
          <a:xfrm>
            <a:off x="0" y="274637"/>
            <a:ext cx="7924800" cy="868362"/>
          </a:xfrm>
          <a:prstGeom prst="rect">
            <a:avLst/>
          </a:prstGeom>
          <a:noFill/>
          <a:ln w="9525" cap="flat" cmpd="sng">
            <a:solidFill>
              <a:srgbClr val="002060"/>
            </a:solidFill>
            <a:prstDash val="solid"/>
            <a:miter lim="524288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66FF"/>
              </a:buClr>
              <a:buSzPts val="3600"/>
              <a:buFont typeface="Arial"/>
              <a:buNone/>
            </a:pPr>
            <a:r>
              <a:rPr lang="en-US" sz="3600" b="1" i="1" u="none">
                <a:solidFill>
                  <a:srgbClr val="3366FF"/>
                </a:solidFill>
                <a:latin typeface="Arial"/>
                <a:ea typeface="Arial"/>
                <a:cs typeface="Arial"/>
                <a:sym typeface="Arial"/>
              </a:rPr>
              <a:t>Сабақтың қорытындысы:</a:t>
            </a:r>
            <a:endParaRPr/>
          </a:p>
        </p:txBody>
      </p:sp>
      <p:sp>
        <p:nvSpPr>
          <p:cNvPr id="634" name="Google Shape;634;p41"/>
          <p:cNvSpPr txBox="1">
            <a:spLocks noGrp="1"/>
          </p:cNvSpPr>
          <p:nvPr>
            <p:ph type="body" idx="1"/>
          </p:nvPr>
        </p:nvSpPr>
        <p:spPr>
          <a:xfrm>
            <a:off x="500062" y="1285875"/>
            <a:ext cx="8262937" cy="48863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73"/>
              </a:buClr>
              <a:buSzPts val="3200"/>
              <a:buFont typeface="Arial"/>
              <a:buChar char="•"/>
            </a:pPr>
            <a:r>
              <a:rPr lang="en-US" sz="3200" b="1" i="0" u="none">
                <a:solidFill>
                  <a:srgbClr val="262673"/>
                </a:solidFill>
                <a:latin typeface="Arial"/>
                <a:ea typeface="Arial"/>
                <a:cs typeface="Arial"/>
                <a:sym typeface="Arial"/>
              </a:rPr>
              <a:t>«Бүгінгі сабақ … ұнады»</a:t>
            </a:r>
            <a:endParaRPr/>
          </a:p>
          <a:p>
            <a:pPr marL="342900" lvl="0" indent="-3429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7030A0"/>
              </a:buClr>
              <a:buSzPts val="3200"/>
              <a:buFont typeface="Arial"/>
              <a:buChar char="•"/>
            </a:pPr>
            <a:r>
              <a:rPr lang="en-US" sz="3200" b="1" i="0" u="none">
                <a:solidFill>
                  <a:srgbClr val="7030A0"/>
                </a:solidFill>
                <a:latin typeface="Arial"/>
                <a:ea typeface="Arial"/>
                <a:cs typeface="Arial"/>
                <a:sym typeface="Arial"/>
              </a:rPr>
              <a:t>«Бүгінгі  сабақта …білдім»</a:t>
            </a:r>
            <a:endParaRPr/>
          </a:p>
          <a:p>
            <a:pPr marL="342900" lvl="0" indent="-3429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lang="en-US" sz="32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«Бүгінгі сабақта … үйрендім»</a:t>
            </a:r>
            <a:endParaRPr/>
          </a:p>
          <a:p>
            <a:pPr marL="342900" lvl="0" indent="-3429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C00000"/>
              </a:buClr>
              <a:buSzPts val="3200"/>
              <a:buFont typeface="Arial"/>
              <a:buChar char="•"/>
            </a:pPr>
            <a:r>
              <a:rPr lang="en-US" sz="3200" b="1" i="0" u="none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«Бүгінгі сабақта … таныстым»</a:t>
            </a:r>
            <a:endParaRPr/>
          </a:p>
          <a:p>
            <a:pPr marL="342900" lvl="0" indent="-3429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7030A0"/>
              </a:buClr>
              <a:buSzPts val="3200"/>
              <a:buFont typeface="Arial"/>
              <a:buChar char="•"/>
            </a:pPr>
            <a:r>
              <a:rPr lang="en-US" sz="3200" b="1" i="0" u="none">
                <a:solidFill>
                  <a:srgbClr val="7030A0"/>
                </a:solidFill>
                <a:latin typeface="Arial"/>
                <a:ea typeface="Arial"/>
                <a:cs typeface="Arial"/>
                <a:sym typeface="Arial"/>
              </a:rPr>
              <a:t>«Бүгінгі сабақта … қайталадым»</a:t>
            </a:r>
            <a:endParaRPr/>
          </a:p>
          <a:p>
            <a:pPr marL="342900" lvl="0" indent="-3429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00A249"/>
              </a:buClr>
              <a:buSzPts val="3200"/>
              <a:buFont typeface="Arial"/>
              <a:buChar char="•"/>
            </a:pPr>
            <a:r>
              <a:rPr lang="en-US" sz="3200" b="1" i="0" u="none">
                <a:solidFill>
                  <a:srgbClr val="00A249"/>
                </a:solidFill>
                <a:latin typeface="Arial"/>
                <a:ea typeface="Arial"/>
                <a:cs typeface="Arial"/>
                <a:sym typeface="Arial"/>
              </a:rPr>
              <a:t>«Бүгінгі сабақта … түсіндім»</a:t>
            </a:r>
            <a:r>
              <a:rPr lang="en-US" sz="3200" b="0" i="0" u="none">
                <a:solidFill>
                  <a:srgbClr val="00A249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/>
          </a:p>
          <a:p>
            <a:pPr marL="342900" lvl="0" indent="-3429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262673"/>
              </a:buClr>
              <a:buSzPts val="3200"/>
              <a:buFont typeface="Arial"/>
              <a:buChar char="•"/>
            </a:pPr>
            <a:r>
              <a:rPr lang="en-US" sz="3200" b="1" i="0" u="none">
                <a:solidFill>
                  <a:srgbClr val="262673"/>
                </a:solidFill>
                <a:latin typeface="Arial"/>
                <a:ea typeface="Arial"/>
                <a:cs typeface="Arial"/>
                <a:sym typeface="Arial"/>
              </a:rPr>
              <a:t>«Бүгінгі сабақ … таңқалдырды»</a:t>
            </a:r>
            <a:endParaRPr/>
          </a:p>
          <a:p>
            <a:pPr marL="342900" lvl="0" indent="-3429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262673"/>
              </a:buClr>
              <a:buSzPts val="3200"/>
              <a:buFont typeface="Arial"/>
              <a:buNone/>
            </a:pPr>
            <a:r>
              <a:rPr lang="en-US" sz="3200" b="0" i="0" u="none">
                <a:solidFill>
                  <a:srgbClr val="262673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/>
          </a:p>
          <a:p>
            <a:pPr marL="342900" lvl="0" indent="-1397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endParaRPr sz="3200" b="0" i="0" u="none">
              <a:solidFill>
                <a:srgbClr val="262673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635" name="Google Shape;635;p41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7812087" y="1408112"/>
            <a:ext cx="862012" cy="171608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6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6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6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63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63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/>
                                        <p:tgtEl>
                                          <p:spTgt spid="63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63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/>
                                        <p:tgtEl>
                                          <p:spTgt spid="63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/>
                                        <p:tgtEl>
                                          <p:spTgt spid="63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18"/>
          <p:cNvSpPr txBox="1">
            <a:spLocks noGrp="1"/>
          </p:cNvSpPr>
          <p:nvPr>
            <p:ph type="body" idx="4294967295"/>
          </p:nvPr>
        </p:nvSpPr>
        <p:spPr>
          <a:xfrm>
            <a:off x="381000" y="2417762"/>
            <a:ext cx="8534400" cy="48212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rPr lang="en-US" sz="3200" b="1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Естігенімді</a:t>
            </a:r>
            <a:r>
              <a:rPr lang="en-US" sz="320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- </a:t>
            </a:r>
            <a:r>
              <a:rPr lang="en-US" sz="3200" b="1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ұмытамын</a:t>
            </a:r>
            <a:r>
              <a:rPr lang="en-US" sz="320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endParaRPr/>
          </a:p>
          <a:p>
            <a:pPr marL="342900" marR="0" lvl="0" indent="-3429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rPr lang="en-US" sz="3200" b="1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Көргенімді</a:t>
            </a:r>
            <a:r>
              <a:rPr lang="en-US" sz="320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- </a:t>
            </a:r>
            <a:r>
              <a:rPr lang="en-US" sz="3200" b="1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есте</a:t>
            </a:r>
            <a:r>
              <a:rPr lang="en-US" sz="320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200" b="1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сақтаймын</a:t>
            </a:r>
            <a:r>
              <a:rPr lang="en-US" sz="320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endParaRPr/>
          </a:p>
          <a:p>
            <a:pPr marL="342900" marR="0" lvl="0" indent="-3429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rPr lang="en-US" sz="3200" b="1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Жасағанымды</a:t>
            </a:r>
            <a:r>
              <a:rPr lang="en-US" sz="320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- </a:t>
            </a:r>
            <a:r>
              <a:rPr lang="en-US" sz="3200" b="1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түсінемін</a:t>
            </a:r>
            <a:r>
              <a:rPr lang="en-US" sz="320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endParaRPr/>
          </a:p>
          <a:p>
            <a:pPr marL="342900" marR="0" lvl="0" indent="-3429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 b="1" i="1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en-US" sz="2400" b="1" i="1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						</a:t>
            </a:r>
            <a:r>
              <a:rPr lang="en-US" sz="2400" b="0" i="1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Конфуций</a:t>
            </a:r>
            <a:endParaRPr/>
          </a:p>
        </p:txBody>
      </p:sp>
      <p:pic>
        <p:nvPicPr>
          <p:cNvPr id="118" name="Google Shape;118;p18" descr="books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705600" y="685800"/>
            <a:ext cx="1944687" cy="1598612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19" name="Google Shape;119;p18"/>
          <p:cNvGrpSpPr/>
          <p:nvPr/>
        </p:nvGrpSpPr>
        <p:grpSpPr>
          <a:xfrm>
            <a:off x="0" y="0"/>
            <a:ext cx="9144000" cy="6858000"/>
            <a:chOff x="0" y="0"/>
            <a:chExt cx="5760" cy="4320"/>
          </a:xfrm>
        </p:grpSpPr>
        <p:cxnSp>
          <p:nvCxnSpPr>
            <p:cNvPr id="120" name="Google Shape;120;p18"/>
            <p:cNvCxnSpPr/>
            <p:nvPr/>
          </p:nvCxnSpPr>
          <p:spPr>
            <a:xfrm rot="10800000" flipH="1">
              <a:off x="155" y="111"/>
              <a:ext cx="5605" cy="2"/>
            </a:xfrm>
            <a:prstGeom prst="straightConnector1">
              <a:avLst/>
            </a:prstGeom>
            <a:noFill/>
            <a:ln w="76200" cap="flat" cmpd="tri">
              <a:solidFill>
                <a:srgbClr val="000099"/>
              </a:solidFill>
              <a:prstDash val="solid"/>
              <a:miter lim="800000"/>
              <a:headEnd type="none" w="med" len="med"/>
              <a:tailEnd type="none" w="med" len="med"/>
            </a:ln>
          </p:spPr>
        </p:cxnSp>
        <p:cxnSp>
          <p:nvCxnSpPr>
            <p:cNvPr id="121" name="Google Shape;121;p18"/>
            <p:cNvCxnSpPr/>
            <p:nvPr/>
          </p:nvCxnSpPr>
          <p:spPr>
            <a:xfrm>
              <a:off x="0" y="4209"/>
              <a:ext cx="5547" cy="27"/>
            </a:xfrm>
            <a:prstGeom prst="straightConnector1">
              <a:avLst/>
            </a:prstGeom>
            <a:noFill/>
            <a:ln w="76200" cap="flat" cmpd="tri">
              <a:solidFill>
                <a:srgbClr val="000099"/>
              </a:solidFill>
              <a:prstDash val="solid"/>
              <a:miter lim="800000"/>
              <a:headEnd type="none" w="med" len="med"/>
              <a:tailEnd type="none" w="med" len="med"/>
            </a:ln>
          </p:spPr>
        </p:cxnSp>
        <p:cxnSp>
          <p:nvCxnSpPr>
            <p:cNvPr id="122" name="Google Shape;122;p18"/>
            <p:cNvCxnSpPr/>
            <p:nvPr/>
          </p:nvCxnSpPr>
          <p:spPr>
            <a:xfrm rot="10800000">
              <a:off x="120" y="186"/>
              <a:ext cx="1" cy="4134"/>
            </a:xfrm>
            <a:prstGeom prst="straightConnector1">
              <a:avLst/>
            </a:prstGeom>
            <a:noFill/>
            <a:ln w="76200" cap="flat" cmpd="tri">
              <a:solidFill>
                <a:srgbClr val="000099"/>
              </a:solidFill>
              <a:prstDash val="solid"/>
              <a:miter lim="800000"/>
              <a:headEnd type="none" w="med" len="med"/>
              <a:tailEnd type="none" w="med" len="med"/>
            </a:ln>
          </p:spPr>
        </p:cxnSp>
        <p:cxnSp>
          <p:nvCxnSpPr>
            <p:cNvPr id="123" name="Google Shape;123;p18"/>
            <p:cNvCxnSpPr/>
            <p:nvPr/>
          </p:nvCxnSpPr>
          <p:spPr>
            <a:xfrm flipH="1">
              <a:off x="0" y="0"/>
              <a:ext cx="362" cy="594"/>
            </a:xfrm>
            <a:prstGeom prst="straightConnector1">
              <a:avLst/>
            </a:prstGeom>
            <a:noFill/>
            <a:ln w="76200" cap="flat" cmpd="tri">
              <a:solidFill>
                <a:srgbClr val="000099"/>
              </a:solidFill>
              <a:prstDash val="solid"/>
              <a:miter lim="800000"/>
              <a:headEnd type="none" w="med" len="med"/>
              <a:tailEnd type="none" w="med" len="med"/>
            </a:ln>
          </p:spPr>
        </p:cxnSp>
        <p:cxnSp>
          <p:nvCxnSpPr>
            <p:cNvPr id="124" name="Google Shape;124;p18"/>
            <p:cNvCxnSpPr/>
            <p:nvPr/>
          </p:nvCxnSpPr>
          <p:spPr>
            <a:xfrm flipH="1">
              <a:off x="5398" y="3828"/>
              <a:ext cx="362" cy="492"/>
            </a:xfrm>
            <a:prstGeom prst="straightConnector1">
              <a:avLst/>
            </a:prstGeom>
            <a:noFill/>
            <a:ln w="76200" cap="flat" cmpd="tri">
              <a:solidFill>
                <a:srgbClr val="000099"/>
              </a:solidFill>
              <a:prstDash val="solid"/>
              <a:miter lim="800000"/>
              <a:headEnd type="none" w="med" len="med"/>
              <a:tailEnd type="none" w="med" len="med"/>
            </a:ln>
          </p:spPr>
        </p:cxnSp>
        <p:cxnSp>
          <p:nvCxnSpPr>
            <p:cNvPr id="125" name="Google Shape;125;p18"/>
            <p:cNvCxnSpPr/>
            <p:nvPr/>
          </p:nvCxnSpPr>
          <p:spPr>
            <a:xfrm flipH="1">
              <a:off x="5647" y="0"/>
              <a:ext cx="2" cy="4190"/>
            </a:xfrm>
            <a:prstGeom prst="straightConnector1">
              <a:avLst/>
            </a:prstGeom>
            <a:noFill/>
            <a:ln w="76200" cap="flat" cmpd="tri">
              <a:solidFill>
                <a:srgbClr val="000099"/>
              </a:solidFill>
              <a:prstDash val="solid"/>
              <a:miter lim="800000"/>
              <a:headEnd type="none" w="med" len="med"/>
              <a:tailEnd type="none" w="med" len="med"/>
            </a:ln>
          </p:spPr>
        </p:cxn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19"/>
          <p:cNvSpPr/>
          <p:nvPr/>
        </p:nvSpPr>
        <p:spPr>
          <a:xfrm>
            <a:off x="1066800" y="2513012"/>
            <a:ext cx="7315200" cy="992187"/>
          </a:xfrm>
          <a:prstGeom prst="roundRect">
            <a:avLst>
              <a:gd name="adj" fmla="val 10800"/>
            </a:avLst>
          </a:prstGeom>
          <a:solidFill>
            <a:srgbClr val="66FF99"/>
          </a:solidFill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Arial"/>
              <a:buNone/>
            </a:pPr>
            <a:r>
              <a:rPr lang="en-US" sz="3600" b="1" i="0" u="none" strike="noStrike" cap="none" dirty="0" err="1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Өткен</a:t>
            </a:r>
            <a:r>
              <a:rPr lang="en-US" sz="3600" b="1" i="0" u="none" strike="noStrike" cap="none" dirty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600" b="1" i="0" u="none" strike="noStrike" cap="none" dirty="0" err="1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сабақтарға</a:t>
            </a:r>
            <a:r>
              <a:rPr lang="en-US" sz="3600" b="1" i="0" u="none" strike="noStrike" cap="none" dirty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600" b="1" i="0" u="none" strike="noStrike" cap="none" dirty="0" err="1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шолу</a:t>
            </a:r>
            <a:endParaRPr/>
          </a:p>
        </p:txBody>
      </p:sp>
      <p:grpSp>
        <p:nvGrpSpPr>
          <p:cNvPr id="131" name="Google Shape;131;p19"/>
          <p:cNvGrpSpPr/>
          <p:nvPr/>
        </p:nvGrpSpPr>
        <p:grpSpPr>
          <a:xfrm>
            <a:off x="0" y="0"/>
            <a:ext cx="9144000" cy="6858000"/>
            <a:chOff x="0" y="0"/>
            <a:chExt cx="5760" cy="4320"/>
          </a:xfrm>
        </p:grpSpPr>
        <p:cxnSp>
          <p:nvCxnSpPr>
            <p:cNvPr id="132" name="Google Shape;132;p19"/>
            <p:cNvCxnSpPr/>
            <p:nvPr/>
          </p:nvCxnSpPr>
          <p:spPr>
            <a:xfrm rot="10800000" flipH="1">
              <a:off x="155" y="111"/>
              <a:ext cx="5605" cy="2"/>
            </a:xfrm>
            <a:prstGeom prst="straightConnector1">
              <a:avLst/>
            </a:prstGeom>
            <a:noFill/>
            <a:ln w="76200" cap="flat" cmpd="tri">
              <a:solidFill>
                <a:srgbClr val="000099"/>
              </a:solidFill>
              <a:prstDash val="solid"/>
              <a:miter lim="800000"/>
              <a:headEnd type="none" w="med" len="med"/>
              <a:tailEnd type="none" w="med" len="med"/>
            </a:ln>
          </p:spPr>
        </p:cxnSp>
        <p:cxnSp>
          <p:nvCxnSpPr>
            <p:cNvPr id="133" name="Google Shape;133;p19"/>
            <p:cNvCxnSpPr/>
            <p:nvPr/>
          </p:nvCxnSpPr>
          <p:spPr>
            <a:xfrm>
              <a:off x="0" y="4209"/>
              <a:ext cx="5547" cy="27"/>
            </a:xfrm>
            <a:prstGeom prst="straightConnector1">
              <a:avLst/>
            </a:prstGeom>
            <a:noFill/>
            <a:ln w="76200" cap="flat" cmpd="tri">
              <a:solidFill>
                <a:srgbClr val="000099"/>
              </a:solidFill>
              <a:prstDash val="solid"/>
              <a:miter lim="800000"/>
              <a:headEnd type="none" w="med" len="med"/>
              <a:tailEnd type="none" w="med" len="med"/>
            </a:ln>
          </p:spPr>
        </p:cxnSp>
        <p:cxnSp>
          <p:nvCxnSpPr>
            <p:cNvPr id="134" name="Google Shape;134;p19"/>
            <p:cNvCxnSpPr/>
            <p:nvPr/>
          </p:nvCxnSpPr>
          <p:spPr>
            <a:xfrm rot="10800000">
              <a:off x="120" y="186"/>
              <a:ext cx="1" cy="4134"/>
            </a:xfrm>
            <a:prstGeom prst="straightConnector1">
              <a:avLst/>
            </a:prstGeom>
            <a:noFill/>
            <a:ln w="76200" cap="flat" cmpd="tri">
              <a:solidFill>
                <a:srgbClr val="000099"/>
              </a:solidFill>
              <a:prstDash val="solid"/>
              <a:miter lim="800000"/>
              <a:headEnd type="none" w="med" len="med"/>
              <a:tailEnd type="none" w="med" len="med"/>
            </a:ln>
          </p:spPr>
        </p:cxnSp>
        <p:cxnSp>
          <p:nvCxnSpPr>
            <p:cNvPr id="135" name="Google Shape;135;p19"/>
            <p:cNvCxnSpPr/>
            <p:nvPr/>
          </p:nvCxnSpPr>
          <p:spPr>
            <a:xfrm flipH="1">
              <a:off x="0" y="0"/>
              <a:ext cx="362" cy="594"/>
            </a:xfrm>
            <a:prstGeom prst="straightConnector1">
              <a:avLst/>
            </a:prstGeom>
            <a:noFill/>
            <a:ln w="76200" cap="flat" cmpd="tri">
              <a:solidFill>
                <a:srgbClr val="000099"/>
              </a:solidFill>
              <a:prstDash val="solid"/>
              <a:miter lim="800000"/>
              <a:headEnd type="none" w="med" len="med"/>
              <a:tailEnd type="none" w="med" len="med"/>
            </a:ln>
          </p:spPr>
        </p:cxnSp>
        <p:cxnSp>
          <p:nvCxnSpPr>
            <p:cNvPr id="136" name="Google Shape;136;p19"/>
            <p:cNvCxnSpPr/>
            <p:nvPr/>
          </p:nvCxnSpPr>
          <p:spPr>
            <a:xfrm flipH="1">
              <a:off x="5398" y="3828"/>
              <a:ext cx="362" cy="492"/>
            </a:xfrm>
            <a:prstGeom prst="straightConnector1">
              <a:avLst/>
            </a:prstGeom>
            <a:noFill/>
            <a:ln w="76200" cap="flat" cmpd="tri">
              <a:solidFill>
                <a:srgbClr val="000099"/>
              </a:solidFill>
              <a:prstDash val="solid"/>
              <a:miter lim="800000"/>
              <a:headEnd type="none" w="med" len="med"/>
              <a:tailEnd type="none" w="med" len="med"/>
            </a:ln>
          </p:spPr>
        </p:cxnSp>
        <p:cxnSp>
          <p:nvCxnSpPr>
            <p:cNvPr id="137" name="Google Shape;137;p19"/>
            <p:cNvCxnSpPr/>
            <p:nvPr/>
          </p:nvCxnSpPr>
          <p:spPr>
            <a:xfrm flipH="1">
              <a:off x="5647" y="0"/>
              <a:ext cx="2" cy="4190"/>
            </a:xfrm>
            <a:prstGeom prst="straightConnector1">
              <a:avLst/>
            </a:prstGeom>
            <a:noFill/>
            <a:ln w="76200" cap="flat" cmpd="tri">
              <a:solidFill>
                <a:srgbClr val="000099"/>
              </a:solidFill>
              <a:prstDash val="solid"/>
              <a:miter lim="800000"/>
              <a:headEnd type="none" w="med" len="med"/>
              <a:tailEnd type="none" w="med" len="med"/>
            </a:ln>
          </p:spPr>
        </p:cxn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20"/>
          <p:cNvSpPr txBox="1">
            <a:spLocks noGrp="1"/>
          </p:cNvSpPr>
          <p:nvPr>
            <p:ph type="title"/>
          </p:nvPr>
        </p:nvSpPr>
        <p:spPr>
          <a:xfrm>
            <a:off x="385762" y="188912"/>
            <a:ext cx="8229600" cy="49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Arial"/>
              <a:buNone/>
            </a:pPr>
            <a:r>
              <a:rPr lang="en-US" sz="3600" b="0" i="0" u="none" dirty="0" err="1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Функция</a:t>
            </a:r>
            <a:r>
              <a:rPr lang="en-US" sz="3600" b="0" i="0" u="none" dirty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600" b="0" i="0" u="none" dirty="0" err="1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туындысын</a:t>
            </a:r>
            <a:r>
              <a:rPr lang="en-US" sz="3600" b="0" i="0" u="none" dirty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600" b="0" i="0" u="none" dirty="0" err="1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тап</a:t>
            </a:r>
            <a:r>
              <a:rPr lang="en-US" sz="3600" b="0" i="0" u="none" dirty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:</a:t>
            </a:r>
            <a:endParaRPr/>
          </a:p>
        </p:txBody>
      </p:sp>
      <p:pic>
        <p:nvPicPr>
          <p:cNvPr id="143" name="Google Shape;143;p20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1757362" y="908050"/>
            <a:ext cx="1851025" cy="406400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miter lim="524288"/>
            <a:headEnd type="none" w="sm" len="sm"/>
            <a:tailEnd type="none" w="sm" len="sm"/>
          </a:ln>
        </p:spPr>
      </p:pic>
      <p:pic>
        <p:nvPicPr>
          <p:cNvPr id="144" name="Google Shape;144;p20"/>
          <p:cNvPicPr preferRelativeResize="0">
            <a:picLocks noGrp="1"/>
          </p:cNvPicPr>
          <p:nvPr>
            <p:ph type="body" idx="2"/>
          </p:nvPr>
        </p:nvPicPr>
        <p:blipFill rotWithShape="1">
          <a:blip r:embed="rId4">
            <a:alphaModFix/>
          </a:blip>
          <a:srcRect/>
          <a:stretch/>
        </p:blipFill>
        <p:spPr>
          <a:xfrm>
            <a:off x="1212850" y="1403350"/>
            <a:ext cx="1724025" cy="676275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miter lim="524288"/>
            <a:headEnd type="none" w="sm" len="sm"/>
            <a:tailEnd type="none" w="sm" len="sm"/>
          </a:ln>
        </p:spPr>
      </p:pic>
      <p:pic>
        <p:nvPicPr>
          <p:cNvPr id="145" name="Google Shape;145;p20"/>
          <p:cNvPicPr preferRelativeResize="0">
            <a:picLocks noGrp="1"/>
          </p:cNvPicPr>
          <p:nvPr>
            <p:ph type="body" idx="3"/>
          </p:nvPr>
        </p:nvPicPr>
        <p:blipFill rotWithShape="1">
          <a:blip r:embed="rId5">
            <a:alphaModFix/>
          </a:blip>
          <a:srcRect/>
          <a:stretch/>
        </p:blipFill>
        <p:spPr>
          <a:xfrm>
            <a:off x="927100" y="2168525"/>
            <a:ext cx="1620837" cy="390525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miter lim="524288"/>
            <a:headEnd type="none" w="sm" len="sm"/>
            <a:tailEnd type="none" w="sm" len="sm"/>
          </a:ln>
        </p:spPr>
      </p:pic>
      <p:pic>
        <p:nvPicPr>
          <p:cNvPr id="146" name="Google Shape;146;p20"/>
          <p:cNvPicPr preferRelativeResize="0">
            <a:picLocks noGrp="1"/>
          </p:cNvPicPr>
          <p:nvPr>
            <p:ph type="body" idx="4"/>
          </p:nvPr>
        </p:nvPicPr>
        <p:blipFill rotWithShape="1">
          <a:blip r:embed="rId6">
            <a:alphaModFix/>
          </a:blip>
          <a:srcRect/>
          <a:stretch/>
        </p:blipFill>
        <p:spPr>
          <a:xfrm>
            <a:off x="979487" y="2708275"/>
            <a:ext cx="1154112" cy="676275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miter lim="524288"/>
            <a:headEnd type="none" w="sm" len="sm"/>
            <a:tailEnd type="none" w="sm" len="sm"/>
          </a:ln>
        </p:spPr>
      </p:pic>
      <p:pic>
        <p:nvPicPr>
          <p:cNvPr id="147" name="Google Shape;147;p20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2951162" y="2708275"/>
            <a:ext cx="1236662" cy="606425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pic>
      <p:pic>
        <p:nvPicPr>
          <p:cNvPr id="148" name="Google Shape;148;p20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927100" y="3473450"/>
            <a:ext cx="2654300" cy="477837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pic>
      <p:pic>
        <p:nvPicPr>
          <p:cNvPr id="149" name="Google Shape;149;p20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927100" y="4059237"/>
            <a:ext cx="2384425" cy="650875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pic>
      <p:pic>
        <p:nvPicPr>
          <p:cNvPr id="150" name="Google Shape;150;p20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927100" y="4824412"/>
            <a:ext cx="1754187" cy="438150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pic>
      <p:pic>
        <p:nvPicPr>
          <p:cNvPr id="151" name="Google Shape;151;p20"/>
          <p:cNvPicPr preferRelativeResize="0"/>
          <p:nvPr/>
        </p:nvPicPr>
        <p:blipFill rotWithShape="1">
          <a:blip r:embed="rId11">
            <a:alphaModFix/>
          </a:blip>
          <a:srcRect/>
          <a:stretch/>
        </p:blipFill>
        <p:spPr>
          <a:xfrm>
            <a:off x="927100" y="5364162"/>
            <a:ext cx="1619250" cy="695325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pic>
      <p:pic>
        <p:nvPicPr>
          <p:cNvPr id="152" name="Google Shape;152;p20"/>
          <p:cNvPicPr preferRelativeResize="0"/>
          <p:nvPr/>
        </p:nvPicPr>
        <p:blipFill rotWithShape="1">
          <a:blip r:embed="rId12">
            <a:alphaModFix/>
          </a:blip>
          <a:srcRect/>
          <a:stretch/>
        </p:blipFill>
        <p:spPr>
          <a:xfrm>
            <a:off x="927100" y="6173787"/>
            <a:ext cx="2249487" cy="509587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pic>
      <p:pic>
        <p:nvPicPr>
          <p:cNvPr id="153" name="Google Shape;153;p20"/>
          <p:cNvPicPr preferRelativeResize="0"/>
          <p:nvPr/>
        </p:nvPicPr>
        <p:blipFill rotWithShape="1">
          <a:blip r:embed="rId13">
            <a:alphaModFix/>
          </a:blip>
          <a:srcRect/>
          <a:stretch/>
        </p:blipFill>
        <p:spPr>
          <a:xfrm>
            <a:off x="5562600" y="908050"/>
            <a:ext cx="3084512" cy="406400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pic>
      <p:pic>
        <p:nvPicPr>
          <p:cNvPr id="154" name="Google Shape;154;p20"/>
          <p:cNvPicPr preferRelativeResize="0"/>
          <p:nvPr/>
        </p:nvPicPr>
        <p:blipFill rotWithShape="1">
          <a:blip r:embed="rId14">
            <a:alphaModFix/>
          </a:blip>
          <a:srcRect/>
          <a:stretch/>
        </p:blipFill>
        <p:spPr>
          <a:xfrm>
            <a:off x="6686550" y="1403350"/>
            <a:ext cx="1979612" cy="450850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pic>
      <p:pic>
        <p:nvPicPr>
          <p:cNvPr id="155" name="Google Shape;155;p20"/>
          <p:cNvPicPr preferRelativeResize="0"/>
          <p:nvPr/>
        </p:nvPicPr>
        <p:blipFill rotWithShape="1">
          <a:blip r:embed="rId15">
            <a:alphaModFix/>
          </a:blip>
          <a:srcRect/>
          <a:stretch/>
        </p:blipFill>
        <p:spPr>
          <a:xfrm>
            <a:off x="6327775" y="1943100"/>
            <a:ext cx="2343150" cy="765175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pic>
      <p:pic>
        <p:nvPicPr>
          <p:cNvPr id="156" name="Google Shape;156;p20"/>
          <p:cNvPicPr preferRelativeResize="0"/>
          <p:nvPr/>
        </p:nvPicPr>
        <p:blipFill rotWithShape="1">
          <a:blip r:embed="rId16">
            <a:alphaModFix/>
          </a:blip>
          <a:srcRect/>
          <a:stretch/>
        </p:blipFill>
        <p:spPr>
          <a:xfrm>
            <a:off x="6102350" y="2798762"/>
            <a:ext cx="2595562" cy="720725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pic>
      <p:pic>
        <p:nvPicPr>
          <p:cNvPr id="157" name="Google Shape;157;p20"/>
          <p:cNvPicPr preferRelativeResize="0"/>
          <p:nvPr/>
        </p:nvPicPr>
        <p:blipFill rotWithShape="1">
          <a:blip r:embed="rId17">
            <a:alphaModFix/>
          </a:blip>
          <a:srcRect/>
          <a:stretch/>
        </p:blipFill>
        <p:spPr>
          <a:xfrm>
            <a:off x="6237287" y="3608387"/>
            <a:ext cx="2447925" cy="360362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pic>
      <p:pic>
        <p:nvPicPr>
          <p:cNvPr id="158" name="Google Shape;158;p20"/>
          <p:cNvPicPr preferRelativeResize="0"/>
          <p:nvPr/>
        </p:nvPicPr>
        <p:blipFill rotWithShape="1">
          <a:blip r:embed="rId18">
            <a:alphaModFix/>
          </a:blip>
          <a:srcRect/>
          <a:stretch/>
        </p:blipFill>
        <p:spPr>
          <a:xfrm>
            <a:off x="6102350" y="4059237"/>
            <a:ext cx="2584450" cy="765175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pic>
      <p:pic>
        <p:nvPicPr>
          <p:cNvPr id="159" name="Google Shape;159;p20"/>
          <p:cNvPicPr preferRelativeResize="0"/>
          <p:nvPr/>
        </p:nvPicPr>
        <p:blipFill rotWithShape="1">
          <a:blip r:embed="rId19">
            <a:alphaModFix/>
          </a:blip>
          <a:srcRect/>
          <a:stretch/>
        </p:blipFill>
        <p:spPr>
          <a:xfrm>
            <a:off x="6642100" y="4914900"/>
            <a:ext cx="2032000" cy="449262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pic>
      <p:pic>
        <p:nvPicPr>
          <p:cNvPr id="160" name="Google Shape;160;p20"/>
          <p:cNvPicPr preferRelativeResize="0"/>
          <p:nvPr/>
        </p:nvPicPr>
        <p:blipFill rotWithShape="1">
          <a:blip r:embed="rId20">
            <a:alphaModFix/>
          </a:blip>
          <a:srcRect/>
          <a:stretch/>
        </p:blipFill>
        <p:spPr>
          <a:xfrm>
            <a:off x="6777037" y="5454650"/>
            <a:ext cx="1890712" cy="449262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pic>
      <p:pic>
        <p:nvPicPr>
          <p:cNvPr id="161" name="Google Shape;161;p20"/>
          <p:cNvPicPr preferRelativeResize="0"/>
          <p:nvPr/>
        </p:nvPicPr>
        <p:blipFill rotWithShape="1">
          <a:blip r:embed="rId21">
            <a:alphaModFix/>
          </a:blip>
          <a:srcRect/>
          <a:stretch/>
        </p:blipFill>
        <p:spPr>
          <a:xfrm>
            <a:off x="6507162" y="5994400"/>
            <a:ext cx="2201862" cy="863600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pic>
      <p:sp>
        <p:nvSpPr>
          <p:cNvPr id="162" name="Google Shape;162;p20"/>
          <p:cNvSpPr/>
          <p:nvPr/>
        </p:nvSpPr>
        <p:spPr>
          <a:xfrm>
            <a:off x="2232025" y="2843212"/>
            <a:ext cx="495300" cy="31432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accent2"/>
          </a:solidFill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3" name="Google Shape;163;p20"/>
          <p:cNvSpPr txBox="1"/>
          <p:nvPr/>
        </p:nvSpPr>
        <p:spPr>
          <a:xfrm>
            <a:off x="476250" y="998537"/>
            <a:ext cx="450850" cy="3968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lang="en-US" sz="20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1.</a:t>
            </a:r>
            <a:endParaRPr/>
          </a:p>
        </p:txBody>
      </p:sp>
      <p:sp>
        <p:nvSpPr>
          <p:cNvPr id="164" name="Google Shape;164;p20"/>
          <p:cNvSpPr txBox="1"/>
          <p:nvPr/>
        </p:nvSpPr>
        <p:spPr>
          <a:xfrm>
            <a:off x="476250" y="3563937"/>
            <a:ext cx="450850" cy="3968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lang="en-US" sz="20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5.</a:t>
            </a:r>
            <a:endParaRPr/>
          </a:p>
        </p:txBody>
      </p:sp>
      <p:sp>
        <p:nvSpPr>
          <p:cNvPr id="165" name="Google Shape;165;p20"/>
          <p:cNvSpPr txBox="1"/>
          <p:nvPr/>
        </p:nvSpPr>
        <p:spPr>
          <a:xfrm>
            <a:off x="476250" y="4329112"/>
            <a:ext cx="450850" cy="3968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lang="en-US" sz="20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6.</a:t>
            </a:r>
            <a:endParaRPr/>
          </a:p>
        </p:txBody>
      </p:sp>
      <p:sp>
        <p:nvSpPr>
          <p:cNvPr id="166" name="Google Shape;166;p20"/>
          <p:cNvSpPr txBox="1"/>
          <p:nvPr/>
        </p:nvSpPr>
        <p:spPr>
          <a:xfrm>
            <a:off x="476250" y="4868862"/>
            <a:ext cx="450850" cy="3968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lang="en-US" sz="20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7.</a:t>
            </a:r>
            <a:endParaRPr/>
          </a:p>
        </p:txBody>
      </p:sp>
      <p:sp>
        <p:nvSpPr>
          <p:cNvPr id="167" name="Google Shape;167;p20"/>
          <p:cNvSpPr txBox="1"/>
          <p:nvPr/>
        </p:nvSpPr>
        <p:spPr>
          <a:xfrm>
            <a:off x="476250" y="5678487"/>
            <a:ext cx="450850" cy="3968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lang="en-US" sz="20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8.</a:t>
            </a:r>
            <a:endParaRPr/>
          </a:p>
        </p:txBody>
      </p:sp>
      <p:sp>
        <p:nvSpPr>
          <p:cNvPr id="168" name="Google Shape;168;p20"/>
          <p:cNvSpPr txBox="1"/>
          <p:nvPr/>
        </p:nvSpPr>
        <p:spPr>
          <a:xfrm>
            <a:off x="476250" y="6264275"/>
            <a:ext cx="450850" cy="3968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lang="en-US" sz="20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9.</a:t>
            </a:r>
            <a:endParaRPr/>
          </a:p>
        </p:txBody>
      </p:sp>
      <p:sp>
        <p:nvSpPr>
          <p:cNvPr id="169" name="Google Shape;169;p20"/>
          <p:cNvSpPr txBox="1"/>
          <p:nvPr/>
        </p:nvSpPr>
        <p:spPr>
          <a:xfrm>
            <a:off x="476250" y="1628775"/>
            <a:ext cx="450850" cy="3968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lang="en-US" sz="20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2.</a:t>
            </a:r>
            <a:endParaRPr/>
          </a:p>
        </p:txBody>
      </p:sp>
      <p:sp>
        <p:nvSpPr>
          <p:cNvPr id="170" name="Google Shape;170;p20"/>
          <p:cNvSpPr txBox="1"/>
          <p:nvPr/>
        </p:nvSpPr>
        <p:spPr>
          <a:xfrm>
            <a:off x="476250" y="2168525"/>
            <a:ext cx="450850" cy="3968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lang="en-US" sz="20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3.</a:t>
            </a:r>
            <a:endParaRPr/>
          </a:p>
        </p:txBody>
      </p:sp>
      <p:sp>
        <p:nvSpPr>
          <p:cNvPr id="171" name="Google Shape;171;p20"/>
          <p:cNvSpPr txBox="1"/>
          <p:nvPr/>
        </p:nvSpPr>
        <p:spPr>
          <a:xfrm>
            <a:off x="476250" y="2933700"/>
            <a:ext cx="450850" cy="3968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lang="en-US" sz="20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4.</a:t>
            </a:r>
            <a:endParaRPr/>
          </a:p>
        </p:txBody>
      </p:sp>
      <p:sp>
        <p:nvSpPr>
          <p:cNvPr id="172" name="Google Shape;172;p20"/>
          <p:cNvSpPr txBox="1"/>
          <p:nvPr/>
        </p:nvSpPr>
        <p:spPr>
          <a:xfrm>
            <a:off x="341312" y="773112"/>
            <a:ext cx="4230687" cy="5986462"/>
          </a:xfrm>
          <a:prstGeom prst="rect">
            <a:avLst/>
          </a:prstGeom>
          <a:noFill/>
          <a:ln w="2857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p21"/>
          <p:cNvSpPr/>
          <p:nvPr/>
        </p:nvSpPr>
        <p:spPr>
          <a:xfrm>
            <a:off x="685800" y="609600"/>
            <a:ext cx="2813050" cy="1095375"/>
          </a:xfrm>
          <a:prstGeom prst="octagon">
            <a:avLst>
              <a:gd name="adj" fmla="val 29289"/>
            </a:avLst>
          </a:prstGeom>
          <a:solidFill>
            <a:srgbClr val="FFFF00"/>
          </a:solidFill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342900" marR="0" lvl="0" indent="-342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000"/>
              <a:buFont typeface="Arial"/>
              <a:buNone/>
            </a:pPr>
            <a:r>
              <a:rPr lang="en-US" sz="2000" b="1" i="0" u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r>
              <a:rPr lang="en-US" sz="3200" b="1" i="0" u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r>
              <a:rPr lang="en-US" sz="20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Функция өсуінің </a:t>
            </a:r>
            <a:endParaRPr/>
          </a:p>
          <a:p>
            <a:pPr marL="342900" marR="0" lvl="0" indent="-342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lang="en-US" sz="20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  жеткілікті белгісі</a:t>
            </a:r>
            <a:endParaRPr/>
          </a:p>
        </p:txBody>
      </p:sp>
      <p:sp>
        <p:nvSpPr>
          <p:cNvPr id="178" name="Google Shape;178;p21"/>
          <p:cNvSpPr/>
          <p:nvPr/>
        </p:nvSpPr>
        <p:spPr>
          <a:xfrm>
            <a:off x="341312" y="1916112"/>
            <a:ext cx="3240087" cy="1130300"/>
          </a:xfrm>
          <a:prstGeom prst="octagon">
            <a:avLst>
              <a:gd name="adj" fmla="val 29289"/>
            </a:avLst>
          </a:prstGeom>
          <a:solidFill>
            <a:schemeClr val="accent1"/>
          </a:solidFill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342900" marR="0" lvl="0" indent="-342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1800"/>
              <a:buFont typeface="Arial"/>
              <a:buNone/>
            </a:pPr>
            <a:r>
              <a:rPr lang="en-US" sz="1800" b="1" i="0" u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2. </a:t>
            </a:r>
            <a:r>
              <a:rPr lang="en-US" sz="18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Функция кемуінің </a:t>
            </a:r>
            <a:endParaRPr/>
          </a:p>
          <a:p>
            <a:pPr marL="342900" marR="0" lvl="0" indent="-342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-US" sz="18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    жеткілікті белгісі</a:t>
            </a:r>
            <a:endParaRPr/>
          </a:p>
        </p:txBody>
      </p:sp>
      <p:sp>
        <p:nvSpPr>
          <p:cNvPr id="179" name="Google Shape;179;p21"/>
          <p:cNvSpPr/>
          <p:nvPr/>
        </p:nvSpPr>
        <p:spPr>
          <a:xfrm>
            <a:off x="228600" y="3429000"/>
            <a:ext cx="3311525" cy="1223962"/>
          </a:xfrm>
          <a:prstGeom prst="octagon">
            <a:avLst>
              <a:gd name="adj" fmla="val 29289"/>
            </a:avLst>
          </a:prstGeom>
          <a:solidFill>
            <a:srgbClr val="F2ACE5"/>
          </a:solidFill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1800"/>
              <a:buFont typeface="Times New Roman"/>
              <a:buNone/>
            </a:pPr>
            <a:r>
              <a:rPr lang="en-US" sz="1800" b="1" i="0" u="none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3.  </a:t>
            </a:r>
            <a:r>
              <a:rPr lang="en-US" sz="18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Функция 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-US" sz="18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      максимумының 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-US" sz="18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      жеткілікті  белгісі</a:t>
            </a:r>
            <a:endParaRPr/>
          </a:p>
        </p:txBody>
      </p:sp>
      <p:sp>
        <p:nvSpPr>
          <p:cNvPr id="180" name="Google Shape;180;p21"/>
          <p:cNvSpPr/>
          <p:nvPr/>
        </p:nvSpPr>
        <p:spPr>
          <a:xfrm>
            <a:off x="685800" y="5105400"/>
            <a:ext cx="3024187" cy="1085850"/>
          </a:xfrm>
          <a:prstGeom prst="octagon">
            <a:avLst>
              <a:gd name="adj" fmla="val 29289"/>
            </a:avLst>
          </a:prstGeom>
          <a:solidFill>
            <a:srgbClr val="AFEFBA"/>
          </a:solidFill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1800"/>
              <a:buFont typeface="Times New Roman"/>
              <a:buNone/>
            </a:pPr>
            <a:r>
              <a:rPr lang="en-US" sz="1800" b="1" i="0" u="none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4.  </a:t>
            </a:r>
            <a:r>
              <a:rPr lang="en-US" sz="18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Функция 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-US" sz="18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   минимумының 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-US" sz="18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   жеткілікті белгісі</a:t>
            </a:r>
            <a:endParaRPr/>
          </a:p>
        </p:txBody>
      </p:sp>
      <p:sp>
        <p:nvSpPr>
          <p:cNvPr id="181" name="Google Shape;181;p21"/>
          <p:cNvSpPr/>
          <p:nvPr/>
        </p:nvSpPr>
        <p:spPr>
          <a:xfrm>
            <a:off x="5867400" y="5257800"/>
            <a:ext cx="2971800" cy="1371600"/>
          </a:xfrm>
          <a:prstGeom prst="roundRect">
            <a:avLst>
              <a:gd name="adj" fmla="val 16667"/>
            </a:avLst>
          </a:prstGeom>
          <a:solidFill>
            <a:srgbClr val="EFDEAF"/>
          </a:solidFill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None/>
            </a:pPr>
            <a:r>
              <a:rPr lang="en-US" sz="20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D.  </a:t>
            </a:r>
            <a:r>
              <a:rPr lang="en-US" sz="18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Нүктеден өткенде </a:t>
            </a:r>
            <a:endParaRPr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None/>
            </a:pPr>
            <a:r>
              <a:rPr lang="en-US" sz="18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  туынды  таңбасы </a:t>
            </a:r>
            <a:endParaRPr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None/>
            </a:pPr>
            <a:r>
              <a:rPr lang="en-US" sz="18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  (-)-тен (+)-ке</a:t>
            </a:r>
            <a:endParaRPr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None/>
            </a:pPr>
            <a:r>
              <a:rPr lang="en-US" sz="18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   өзгереді</a:t>
            </a:r>
            <a:endParaRPr sz="1800" b="0" i="0" u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-US"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/>
          </a:p>
        </p:txBody>
      </p:sp>
      <p:cxnSp>
        <p:nvCxnSpPr>
          <p:cNvPr id="182" name="Google Shape;182;p21"/>
          <p:cNvCxnSpPr/>
          <p:nvPr/>
        </p:nvCxnSpPr>
        <p:spPr>
          <a:xfrm>
            <a:off x="3492500" y="1057275"/>
            <a:ext cx="2070100" cy="1304925"/>
          </a:xfrm>
          <a:prstGeom prst="straightConnector1">
            <a:avLst/>
          </a:prstGeom>
          <a:noFill/>
          <a:ln w="9525" cap="flat" cmpd="sng">
            <a:solidFill>
              <a:srgbClr val="990000"/>
            </a:solidFill>
            <a:prstDash val="solid"/>
            <a:miter lim="800000"/>
            <a:headEnd type="none" w="med" len="med"/>
            <a:tailEnd type="triangle" w="med" len="med"/>
          </a:ln>
        </p:spPr>
      </p:cxnSp>
      <p:cxnSp>
        <p:nvCxnSpPr>
          <p:cNvPr id="183" name="Google Shape;183;p21"/>
          <p:cNvCxnSpPr/>
          <p:nvPr/>
        </p:nvCxnSpPr>
        <p:spPr>
          <a:xfrm rot="10800000" flipH="1">
            <a:off x="3505200" y="990600"/>
            <a:ext cx="1981200" cy="3124200"/>
          </a:xfrm>
          <a:prstGeom prst="straightConnector1">
            <a:avLst/>
          </a:prstGeom>
          <a:noFill/>
          <a:ln w="9525" cap="flat" cmpd="sng">
            <a:solidFill>
              <a:srgbClr val="990000"/>
            </a:solidFill>
            <a:prstDash val="solid"/>
            <a:miter lim="800000"/>
            <a:headEnd type="none" w="med" len="med"/>
            <a:tailEnd type="triangle" w="med" len="med"/>
          </a:ln>
        </p:spPr>
      </p:cxnSp>
      <p:cxnSp>
        <p:nvCxnSpPr>
          <p:cNvPr id="184" name="Google Shape;184;p21"/>
          <p:cNvCxnSpPr/>
          <p:nvPr/>
        </p:nvCxnSpPr>
        <p:spPr>
          <a:xfrm>
            <a:off x="3657600" y="5562600"/>
            <a:ext cx="2257425" cy="477837"/>
          </a:xfrm>
          <a:prstGeom prst="straightConnector1">
            <a:avLst/>
          </a:prstGeom>
          <a:noFill/>
          <a:ln w="9525" cap="flat" cmpd="sng">
            <a:solidFill>
              <a:srgbClr val="990000"/>
            </a:solidFill>
            <a:prstDash val="solid"/>
            <a:miter lim="800000"/>
            <a:headEnd type="none" w="med" len="med"/>
            <a:tailEnd type="triangle" w="med" len="med"/>
          </a:ln>
        </p:spPr>
      </p:cxnSp>
      <p:cxnSp>
        <p:nvCxnSpPr>
          <p:cNvPr id="185" name="Google Shape;185;p21"/>
          <p:cNvCxnSpPr/>
          <p:nvPr/>
        </p:nvCxnSpPr>
        <p:spPr>
          <a:xfrm>
            <a:off x="3581400" y="2514600"/>
            <a:ext cx="2151062" cy="1622425"/>
          </a:xfrm>
          <a:prstGeom prst="straightConnector1">
            <a:avLst/>
          </a:prstGeom>
          <a:noFill/>
          <a:ln w="9525" cap="flat" cmpd="sng">
            <a:solidFill>
              <a:srgbClr val="800000"/>
            </a:solidFill>
            <a:prstDash val="solid"/>
            <a:miter lim="800000"/>
            <a:headEnd type="none" w="med" len="med"/>
            <a:tailEnd type="triangle" w="med" len="med"/>
          </a:ln>
        </p:spPr>
      </p:cxnSp>
      <p:grpSp>
        <p:nvGrpSpPr>
          <p:cNvPr id="186" name="Google Shape;186;p21"/>
          <p:cNvGrpSpPr/>
          <p:nvPr/>
        </p:nvGrpSpPr>
        <p:grpSpPr>
          <a:xfrm>
            <a:off x="0" y="0"/>
            <a:ext cx="9144000" cy="6858000"/>
            <a:chOff x="0" y="0"/>
            <a:chExt cx="5760" cy="4320"/>
          </a:xfrm>
        </p:grpSpPr>
        <p:cxnSp>
          <p:nvCxnSpPr>
            <p:cNvPr id="187" name="Google Shape;187;p21"/>
            <p:cNvCxnSpPr/>
            <p:nvPr/>
          </p:nvCxnSpPr>
          <p:spPr>
            <a:xfrm rot="10800000" flipH="1">
              <a:off x="155" y="111"/>
              <a:ext cx="5605" cy="2"/>
            </a:xfrm>
            <a:prstGeom prst="straightConnector1">
              <a:avLst/>
            </a:prstGeom>
            <a:noFill/>
            <a:ln w="76200" cap="flat" cmpd="tri">
              <a:solidFill>
                <a:srgbClr val="000099"/>
              </a:solidFill>
              <a:prstDash val="solid"/>
              <a:miter lim="800000"/>
              <a:headEnd type="none" w="med" len="med"/>
              <a:tailEnd type="none" w="med" len="med"/>
            </a:ln>
          </p:spPr>
        </p:cxnSp>
        <p:cxnSp>
          <p:nvCxnSpPr>
            <p:cNvPr id="188" name="Google Shape;188;p21"/>
            <p:cNvCxnSpPr/>
            <p:nvPr/>
          </p:nvCxnSpPr>
          <p:spPr>
            <a:xfrm>
              <a:off x="0" y="4209"/>
              <a:ext cx="5547" cy="27"/>
            </a:xfrm>
            <a:prstGeom prst="straightConnector1">
              <a:avLst/>
            </a:prstGeom>
            <a:noFill/>
            <a:ln w="76200" cap="flat" cmpd="tri">
              <a:solidFill>
                <a:srgbClr val="000099"/>
              </a:solidFill>
              <a:prstDash val="solid"/>
              <a:miter lim="800000"/>
              <a:headEnd type="none" w="med" len="med"/>
              <a:tailEnd type="none" w="med" len="med"/>
            </a:ln>
          </p:spPr>
        </p:cxnSp>
        <p:cxnSp>
          <p:nvCxnSpPr>
            <p:cNvPr id="189" name="Google Shape;189;p21"/>
            <p:cNvCxnSpPr/>
            <p:nvPr/>
          </p:nvCxnSpPr>
          <p:spPr>
            <a:xfrm rot="10800000">
              <a:off x="120" y="186"/>
              <a:ext cx="1" cy="4134"/>
            </a:xfrm>
            <a:prstGeom prst="straightConnector1">
              <a:avLst/>
            </a:prstGeom>
            <a:noFill/>
            <a:ln w="76200" cap="flat" cmpd="tri">
              <a:solidFill>
                <a:srgbClr val="000099"/>
              </a:solidFill>
              <a:prstDash val="solid"/>
              <a:miter lim="800000"/>
              <a:headEnd type="none" w="med" len="med"/>
              <a:tailEnd type="none" w="med" len="med"/>
            </a:ln>
          </p:spPr>
        </p:cxnSp>
        <p:cxnSp>
          <p:nvCxnSpPr>
            <p:cNvPr id="190" name="Google Shape;190;p21"/>
            <p:cNvCxnSpPr/>
            <p:nvPr/>
          </p:nvCxnSpPr>
          <p:spPr>
            <a:xfrm flipH="1">
              <a:off x="0" y="0"/>
              <a:ext cx="362" cy="594"/>
            </a:xfrm>
            <a:prstGeom prst="straightConnector1">
              <a:avLst/>
            </a:prstGeom>
            <a:noFill/>
            <a:ln w="76200" cap="flat" cmpd="tri">
              <a:solidFill>
                <a:srgbClr val="000099"/>
              </a:solidFill>
              <a:prstDash val="solid"/>
              <a:miter lim="800000"/>
              <a:headEnd type="none" w="med" len="med"/>
              <a:tailEnd type="none" w="med" len="med"/>
            </a:ln>
          </p:spPr>
        </p:cxnSp>
        <p:cxnSp>
          <p:nvCxnSpPr>
            <p:cNvPr id="191" name="Google Shape;191;p21"/>
            <p:cNvCxnSpPr/>
            <p:nvPr/>
          </p:nvCxnSpPr>
          <p:spPr>
            <a:xfrm flipH="1">
              <a:off x="5398" y="3828"/>
              <a:ext cx="362" cy="492"/>
            </a:xfrm>
            <a:prstGeom prst="straightConnector1">
              <a:avLst/>
            </a:prstGeom>
            <a:noFill/>
            <a:ln w="76200" cap="flat" cmpd="tri">
              <a:solidFill>
                <a:srgbClr val="000099"/>
              </a:solidFill>
              <a:prstDash val="solid"/>
              <a:miter lim="800000"/>
              <a:headEnd type="none" w="med" len="med"/>
              <a:tailEnd type="none" w="med" len="med"/>
            </a:ln>
          </p:spPr>
        </p:cxnSp>
        <p:cxnSp>
          <p:nvCxnSpPr>
            <p:cNvPr id="192" name="Google Shape;192;p21"/>
            <p:cNvCxnSpPr/>
            <p:nvPr/>
          </p:nvCxnSpPr>
          <p:spPr>
            <a:xfrm flipH="1">
              <a:off x="5647" y="0"/>
              <a:ext cx="2" cy="4190"/>
            </a:xfrm>
            <a:prstGeom prst="straightConnector1">
              <a:avLst/>
            </a:prstGeom>
            <a:noFill/>
            <a:ln w="76200" cap="flat" cmpd="tri">
              <a:solidFill>
                <a:srgbClr val="000099"/>
              </a:solidFill>
              <a:prstDash val="solid"/>
              <a:miter lim="800000"/>
              <a:headEnd type="none" w="med" len="med"/>
              <a:tailEnd type="none" w="med" len="med"/>
            </a:ln>
          </p:spPr>
        </p:cxnSp>
      </p:grpSp>
      <p:sp>
        <p:nvSpPr>
          <p:cNvPr id="193" name="Google Shape;193;p21"/>
          <p:cNvSpPr/>
          <p:nvPr/>
        </p:nvSpPr>
        <p:spPr>
          <a:xfrm>
            <a:off x="5562600" y="152400"/>
            <a:ext cx="3048000" cy="1447800"/>
          </a:xfrm>
          <a:prstGeom prst="roundRect">
            <a:avLst>
              <a:gd name="adj" fmla="val 16667"/>
            </a:avLst>
          </a:prstGeom>
          <a:solidFill>
            <a:srgbClr val="FF0000"/>
          </a:solidFill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99"/>
              </a:buClr>
              <a:buSzPts val="2000"/>
              <a:buFont typeface="Arial"/>
              <a:buNone/>
            </a:pPr>
            <a:r>
              <a:rPr lang="en-US" sz="2000" b="0" i="0" u="none">
                <a:solidFill>
                  <a:srgbClr val="FFFF99"/>
                </a:solidFill>
                <a:latin typeface="Arial"/>
                <a:ea typeface="Arial"/>
                <a:cs typeface="Arial"/>
                <a:sym typeface="Arial"/>
              </a:rPr>
              <a:t>А.  </a:t>
            </a:r>
            <a:r>
              <a:rPr lang="en-US" sz="20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Н</a:t>
            </a:r>
            <a:r>
              <a:rPr lang="en-US" sz="20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үктесіден өткенде 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None/>
            </a:pPr>
            <a:r>
              <a:rPr lang="en-US" sz="20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  туынды таңбасы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None/>
            </a:pPr>
            <a:r>
              <a:rPr lang="en-US" sz="20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  (+)-тен (-)-ке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None/>
            </a:pPr>
            <a:r>
              <a:rPr lang="en-US" sz="20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   өзгереді</a:t>
            </a:r>
            <a:endParaRPr/>
          </a:p>
        </p:txBody>
      </p:sp>
      <p:sp>
        <p:nvSpPr>
          <p:cNvPr id="194" name="Google Shape;194;p21"/>
          <p:cNvSpPr/>
          <p:nvPr/>
        </p:nvSpPr>
        <p:spPr>
          <a:xfrm>
            <a:off x="5638800" y="1773237"/>
            <a:ext cx="3048000" cy="1350962"/>
          </a:xfrm>
          <a:prstGeom prst="roundRect">
            <a:avLst>
              <a:gd name="adj" fmla="val 16667"/>
            </a:avLst>
          </a:prstGeom>
          <a:solidFill>
            <a:srgbClr val="E6C8B8"/>
          </a:solidFill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-US"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</a:t>
            </a:r>
            <a:endParaRPr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lang="en-US" sz="20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Б.</a:t>
            </a:r>
            <a:r>
              <a:rPr lang="en-US" sz="2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Аралықтың   әр </a:t>
            </a:r>
            <a:endParaRPr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-US"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    нүктесінде f ′(х)&gt; 0 </a:t>
            </a:r>
            <a:endParaRPr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-US"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      </a:t>
            </a:r>
            <a:endParaRPr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-US"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/>
          </a:p>
        </p:txBody>
      </p:sp>
      <p:sp>
        <p:nvSpPr>
          <p:cNvPr id="195" name="Google Shape;195;p21"/>
          <p:cNvSpPr/>
          <p:nvPr/>
        </p:nvSpPr>
        <p:spPr>
          <a:xfrm>
            <a:off x="5791200" y="3429000"/>
            <a:ext cx="2971800" cy="1447800"/>
          </a:xfrm>
          <a:prstGeom prst="roundRect">
            <a:avLst>
              <a:gd name="adj" fmla="val 16667"/>
            </a:avLst>
          </a:prstGeom>
          <a:solidFill>
            <a:srgbClr val="B3A2FC"/>
          </a:solidFill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lang="en-US" sz="20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С.</a:t>
            </a:r>
            <a:r>
              <a:rPr lang="en-US" sz="32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Аралықтың 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-US"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әр нүктесінде  f′(х)&lt;  0 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/>
                                        <p:tgtEl>
                                          <p:spTgt spid="1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/>
                                        <p:tgtEl>
                                          <p:spTgt spid="1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1000"/>
                                        <p:tgtEl>
                                          <p:spTgt spid="1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p22"/>
          <p:cNvSpPr txBox="1">
            <a:spLocks noGrp="1"/>
          </p:cNvSpPr>
          <p:nvPr>
            <p:ph type="title"/>
          </p:nvPr>
        </p:nvSpPr>
        <p:spPr>
          <a:xfrm>
            <a:off x="152400" y="188912"/>
            <a:ext cx="8839200" cy="1439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Font typeface="Arial"/>
              <a:buNone/>
            </a:pPr>
            <a:r>
              <a:rPr lang="ru-RU" sz="2600" b="0" i="0" u="none" dirty="0" smtClean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/>
            </a:r>
            <a:br>
              <a:rPr lang="ru-RU" sz="2600" b="0" i="0" u="none" dirty="0" smtClean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2600" b="0" i="0" u="none" dirty="0" err="1" smtClean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Суретте</a:t>
            </a:r>
            <a:r>
              <a:rPr lang="en-US" sz="2600" b="0" i="0" u="none" dirty="0" smtClean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600" b="0" i="0" u="none" dirty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[-6;6]-</a:t>
            </a:r>
            <a:r>
              <a:rPr lang="en-US" sz="2600" b="0" i="0" u="none" dirty="0" err="1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де</a:t>
            </a:r>
            <a:r>
              <a:rPr lang="en-US" sz="2600" b="0" i="0" u="none" dirty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600" b="0" i="0" u="none" dirty="0" err="1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анықталған</a:t>
            </a:r>
            <a:r>
              <a:rPr lang="en-US" sz="2600" b="0" i="0" u="none" dirty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        </a:t>
            </a:r>
            <a:r>
              <a:rPr lang="en-US" sz="2600" b="0" i="0" u="none" dirty="0" err="1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функциясының</a:t>
            </a:r>
            <a:r>
              <a:rPr lang="en-US" sz="2600" b="0" i="0" u="none" dirty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600" b="0" i="0" u="none" dirty="0" err="1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графигі</a:t>
            </a:r>
            <a:r>
              <a:rPr lang="en-US" sz="2600" b="0" i="0" u="none" dirty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600" b="0" i="0" u="none" dirty="0" err="1">
                <a:solidFill>
                  <a:srgbClr val="00B0F0"/>
                </a:solidFill>
                <a:latin typeface="Arial"/>
                <a:ea typeface="Arial"/>
                <a:cs typeface="Arial"/>
                <a:sym typeface="Arial"/>
              </a:rPr>
              <a:t>кескінделген</a:t>
            </a:r>
            <a:r>
              <a:rPr lang="en-US" sz="2600" b="0" i="0" u="none" dirty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. </a:t>
            </a:r>
            <a:r>
              <a:rPr lang="en-US" sz="2600" b="0" i="1" u="none" dirty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у</a:t>
            </a:r>
            <a:r>
              <a:rPr lang="en-US" sz="2600" b="0" i="0" u="none" dirty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=f '(х) </a:t>
            </a:r>
            <a:r>
              <a:rPr lang="en-US" sz="2600" b="0" i="0" u="none" dirty="0" err="1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функциясы</a:t>
            </a:r>
            <a:r>
              <a:rPr lang="en-US" sz="2600" b="0" i="0" u="none" dirty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600" b="0" i="0" u="none" dirty="0" err="1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теріс</a:t>
            </a:r>
            <a:r>
              <a:rPr lang="en-US" sz="2600" b="0" i="0" u="none" dirty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600" b="0" i="0" u="none" dirty="0" err="1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болатын</a:t>
            </a:r>
            <a:r>
              <a:rPr lang="en-US" sz="2600" b="0" i="0" u="none" dirty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600" b="0" i="0" u="none" dirty="0" err="1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аралықтар</a:t>
            </a:r>
            <a:r>
              <a:rPr lang="en-US" sz="2600" b="0" i="0" u="none" dirty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600" b="0" i="0" u="none" dirty="0" err="1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санын</a:t>
            </a:r>
            <a:r>
              <a:rPr lang="en-US" sz="2600" b="0" i="0" u="none" dirty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600" b="0" i="0" u="none" dirty="0" err="1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көрсет.</a:t>
            </a:r>
            <a:r>
              <a:rPr lang="en-US" sz="2600" b="0" i="0" u="none" dirty="0" err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ыааа</a:t>
            </a:r>
            <a:r>
              <a:rPr lang="en-US" sz="2600" b="0" i="0" u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   </a:t>
            </a:r>
            <a:r>
              <a:rPr lang="en-US" sz="2600" b="0" i="0" u="none" dirty="0" err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аацаыаыацацааыааа</a:t>
            </a:r>
            <a:r>
              <a:rPr lang="en-US" sz="2600" b="0" i="0" u="none" dirty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             </a:t>
            </a:r>
            <a:br>
              <a:rPr lang="en-US" sz="2600" b="0" i="0" u="none" dirty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</a:br>
            <a:endParaRPr/>
          </a:p>
        </p:txBody>
      </p:sp>
      <p:pic>
        <p:nvPicPr>
          <p:cNvPr id="201" name="Google Shape;201;p22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468312" y="1628775"/>
            <a:ext cx="7775575" cy="4132262"/>
          </a:xfrm>
          <a:prstGeom prst="rect">
            <a:avLst/>
          </a:prstGeom>
          <a:noFill/>
          <a:ln>
            <a:noFill/>
          </a:ln>
        </p:spPr>
      </p:pic>
      <p:sp>
        <p:nvSpPr>
          <p:cNvPr id="202" name="Google Shape;202;p22"/>
          <p:cNvSpPr txBox="1"/>
          <p:nvPr/>
        </p:nvSpPr>
        <p:spPr>
          <a:xfrm>
            <a:off x="7467600" y="2895600"/>
            <a:ext cx="1131887" cy="533400"/>
          </a:xfrm>
          <a:prstGeom prst="rect">
            <a:avLst/>
          </a:prstGeom>
          <a:solidFill>
            <a:schemeClr val="folHlink"/>
          </a:solidFill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rPr lang="en-US" sz="36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4</a:t>
            </a:r>
            <a:endParaRPr/>
          </a:p>
        </p:txBody>
      </p:sp>
      <p:sp>
        <p:nvSpPr>
          <p:cNvPr id="203" name="Google Shape;203;p22"/>
          <p:cNvSpPr txBox="1"/>
          <p:nvPr/>
        </p:nvSpPr>
        <p:spPr>
          <a:xfrm>
            <a:off x="5324475" y="269875"/>
            <a:ext cx="1304925" cy="492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</a:pPr>
            <a:r>
              <a:rPr lang="en-US" sz="2600" b="0" i="1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у = f(x) </a:t>
            </a:r>
            <a:endParaRPr/>
          </a:p>
        </p:txBody>
      </p:sp>
      <p:pic>
        <p:nvPicPr>
          <p:cNvPr id="204" name="Google Shape;204;p2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819400" y="5000625"/>
            <a:ext cx="2847975" cy="638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"/>
                                        <p:tgtEl>
                                          <p:spTgt spid="2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" name="Google Shape;209;p23" descr="MA.E10.B8.104_dop/innerimg0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95287" y="1700212"/>
            <a:ext cx="5616575" cy="3887787"/>
          </a:xfrm>
          <a:prstGeom prst="rect">
            <a:avLst/>
          </a:prstGeom>
          <a:noFill/>
          <a:ln>
            <a:noFill/>
          </a:ln>
        </p:spPr>
      </p:pic>
      <p:pic>
        <p:nvPicPr>
          <p:cNvPr id="210" name="Google Shape;210;p23" descr="y=f(x)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535737" y="228600"/>
            <a:ext cx="1008062" cy="309562"/>
          </a:xfrm>
          <a:prstGeom prst="rect">
            <a:avLst/>
          </a:prstGeom>
          <a:noFill/>
          <a:ln>
            <a:noFill/>
          </a:ln>
        </p:spPr>
      </p:pic>
      <p:pic>
        <p:nvPicPr>
          <p:cNvPr id="211" name="Google Shape;211;p23" descr="(-5;5)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828800" y="228600"/>
            <a:ext cx="914400" cy="3206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12" name="Google Shape;212;p23" descr="f(x)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3686175" y="609600"/>
            <a:ext cx="504825" cy="280987"/>
          </a:xfrm>
          <a:prstGeom prst="rect">
            <a:avLst/>
          </a:prstGeom>
          <a:noFill/>
          <a:ln>
            <a:noFill/>
          </a:ln>
        </p:spPr>
      </p:pic>
      <p:sp>
        <p:nvSpPr>
          <p:cNvPr id="213" name="Google Shape;213;p23"/>
          <p:cNvSpPr txBox="1"/>
          <p:nvPr/>
        </p:nvSpPr>
        <p:spPr>
          <a:xfrm>
            <a:off x="215900" y="203200"/>
            <a:ext cx="8928100" cy="101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lang="en-US" sz="2000" b="1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000" b="1" i="0" u="none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000" b="1" i="0" u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Суретте</a:t>
            </a:r>
            <a:r>
              <a:rPr lang="en-US" sz="2000" b="1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                    </a:t>
            </a:r>
            <a:r>
              <a:rPr lang="en-US" sz="2000" b="1" i="0" u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аралығында</a:t>
            </a:r>
            <a:r>
              <a:rPr lang="en-US" sz="2000" b="1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000" b="1" i="0" u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анықталған</a:t>
            </a:r>
            <a:r>
              <a:rPr lang="en-US" sz="2000" b="1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                   </a:t>
            </a:r>
            <a:r>
              <a:rPr lang="en-US" sz="2000" b="1" i="0" u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функциясы</a:t>
            </a:r>
            <a:r>
              <a:rPr lang="en-US" sz="2000" b="1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000" b="1" i="0" u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кескінделген</a:t>
            </a:r>
            <a:r>
              <a:rPr lang="en-US" sz="2000" b="1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.              </a:t>
            </a:r>
            <a:r>
              <a:rPr lang="en-US" sz="2000" b="1" i="0" u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функцияның</a:t>
            </a:r>
            <a:r>
              <a:rPr lang="en-US" sz="2000" b="1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000" b="1" i="0" u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туындысы</a:t>
            </a:r>
            <a:r>
              <a:rPr lang="en-US" sz="2000" b="1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000" b="1" i="0" u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теріс</a:t>
            </a:r>
            <a:r>
              <a:rPr lang="en-US" sz="2000" b="1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000" b="1" i="0" u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болатын</a:t>
            </a:r>
            <a:r>
              <a:rPr lang="en-US" sz="2000" b="1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000" b="1" i="0" u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бүтін</a:t>
            </a:r>
            <a:r>
              <a:rPr lang="en-US" sz="2000" b="1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000" b="1" i="0" u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нүктелерінің</a:t>
            </a:r>
            <a:r>
              <a:rPr lang="en-US" sz="2000" b="1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000" b="1" i="0" u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санын</a:t>
            </a:r>
            <a:r>
              <a:rPr lang="en-US" sz="2000" b="1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000" b="1" i="0" u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анықта</a:t>
            </a:r>
            <a:r>
              <a:rPr lang="en-US" sz="2000" b="1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endParaRPr/>
          </a:p>
        </p:txBody>
      </p:sp>
      <p:sp>
        <p:nvSpPr>
          <p:cNvPr id="214" name="Google Shape;214;p23"/>
          <p:cNvSpPr/>
          <p:nvPr/>
        </p:nvSpPr>
        <p:spPr>
          <a:xfrm>
            <a:off x="1258887" y="1844675"/>
            <a:ext cx="2592387" cy="3049587"/>
          </a:xfrm>
          <a:custGeom>
            <a:avLst/>
            <a:gdLst/>
            <a:ahLst/>
            <a:cxnLst/>
            <a:rect l="l" t="t" r="r" b="b"/>
            <a:pathLst>
              <a:path w="1633" h="1921" extrusionOk="0">
                <a:moveTo>
                  <a:pt x="0" y="0"/>
                </a:moveTo>
                <a:cubicBezTo>
                  <a:pt x="151" y="26"/>
                  <a:pt x="303" y="53"/>
                  <a:pt x="409" y="91"/>
                </a:cubicBezTo>
                <a:cubicBezTo>
                  <a:pt x="515" y="129"/>
                  <a:pt x="576" y="189"/>
                  <a:pt x="636" y="227"/>
                </a:cubicBezTo>
                <a:cubicBezTo>
                  <a:pt x="696" y="265"/>
                  <a:pt x="727" y="265"/>
                  <a:pt x="772" y="318"/>
                </a:cubicBezTo>
                <a:cubicBezTo>
                  <a:pt x="817" y="371"/>
                  <a:pt x="878" y="454"/>
                  <a:pt x="908" y="545"/>
                </a:cubicBezTo>
                <a:cubicBezTo>
                  <a:pt x="938" y="636"/>
                  <a:pt x="938" y="779"/>
                  <a:pt x="953" y="862"/>
                </a:cubicBezTo>
                <a:cubicBezTo>
                  <a:pt x="968" y="945"/>
                  <a:pt x="945" y="984"/>
                  <a:pt x="998" y="1044"/>
                </a:cubicBezTo>
                <a:cubicBezTo>
                  <a:pt x="1051" y="1104"/>
                  <a:pt x="1180" y="1097"/>
                  <a:pt x="1271" y="1225"/>
                </a:cubicBezTo>
                <a:cubicBezTo>
                  <a:pt x="1362" y="1353"/>
                  <a:pt x="1483" y="1709"/>
                  <a:pt x="1543" y="1815"/>
                </a:cubicBezTo>
                <a:cubicBezTo>
                  <a:pt x="1603" y="1921"/>
                  <a:pt x="1618" y="1853"/>
                  <a:pt x="1633" y="1860"/>
                </a:cubicBezTo>
              </a:path>
            </a:pathLst>
          </a:custGeom>
          <a:noFill/>
          <a:ln w="76200" cap="flat" cmpd="sng">
            <a:solidFill>
              <a:srgbClr val="0000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5" name="Google Shape;215;p23"/>
          <p:cNvSpPr/>
          <p:nvPr/>
        </p:nvSpPr>
        <p:spPr>
          <a:xfrm>
            <a:off x="4427537" y="3573462"/>
            <a:ext cx="733425" cy="1573212"/>
          </a:xfrm>
          <a:custGeom>
            <a:avLst/>
            <a:gdLst/>
            <a:ahLst/>
            <a:cxnLst/>
            <a:rect l="l" t="t" r="r" b="b"/>
            <a:pathLst>
              <a:path w="462" h="991" extrusionOk="0">
                <a:moveTo>
                  <a:pt x="0" y="0"/>
                </a:moveTo>
                <a:cubicBezTo>
                  <a:pt x="34" y="18"/>
                  <a:pt x="68" y="37"/>
                  <a:pt x="136" y="181"/>
                </a:cubicBezTo>
                <a:cubicBezTo>
                  <a:pt x="204" y="325"/>
                  <a:pt x="356" y="733"/>
                  <a:pt x="409" y="862"/>
                </a:cubicBezTo>
                <a:cubicBezTo>
                  <a:pt x="462" y="991"/>
                  <a:pt x="447" y="938"/>
                  <a:pt x="454" y="953"/>
                </a:cubicBezTo>
              </a:path>
            </a:pathLst>
          </a:custGeom>
          <a:noFill/>
          <a:ln w="76200" cap="flat" cmpd="sng">
            <a:solidFill>
              <a:srgbClr val="0000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16" name="Google Shape;216;p23"/>
          <p:cNvGrpSpPr/>
          <p:nvPr/>
        </p:nvGrpSpPr>
        <p:grpSpPr>
          <a:xfrm>
            <a:off x="1219200" y="1916112"/>
            <a:ext cx="3886200" cy="2879725"/>
            <a:chOff x="768" y="1207"/>
            <a:chExt cx="2448" cy="1814"/>
          </a:xfrm>
        </p:grpSpPr>
        <p:cxnSp>
          <p:nvCxnSpPr>
            <p:cNvPr id="217" name="Google Shape;217;p23"/>
            <p:cNvCxnSpPr/>
            <p:nvPr/>
          </p:nvCxnSpPr>
          <p:spPr>
            <a:xfrm>
              <a:off x="1746" y="2069"/>
              <a:ext cx="0" cy="272"/>
            </a:xfrm>
            <a:prstGeom prst="straightConnector1">
              <a:avLst/>
            </a:prstGeom>
            <a:noFill/>
            <a:ln w="28575" cap="flat" cmpd="sng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</p:cxnSp>
        <p:grpSp>
          <p:nvGrpSpPr>
            <p:cNvPr id="218" name="Google Shape;218;p23"/>
            <p:cNvGrpSpPr/>
            <p:nvPr/>
          </p:nvGrpSpPr>
          <p:grpSpPr>
            <a:xfrm>
              <a:off x="768" y="1207"/>
              <a:ext cx="2448" cy="1814"/>
              <a:chOff x="768" y="1207"/>
              <a:chExt cx="2448" cy="1814"/>
            </a:xfrm>
          </p:grpSpPr>
          <p:cxnSp>
            <p:nvCxnSpPr>
              <p:cNvPr id="219" name="Google Shape;219;p23"/>
              <p:cNvCxnSpPr/>
              <p:nvPr/>
            </p:nvCxnSpPr>
            <p:spPr>
              <a:xfrm>
                <a:off x="839" y="1207"/>
                <a:ext cx="0" cy="1134"/>
              </a:xfrm>
              <a:prstGeom prst="straightConnector1">
                <a:avLst/>
              </a:prstGeom>
              <a:noFill/>
              <a:ln w="28575" cap="flat" cmpd="sng">
                <a:solidFill>
                  <a:srgbClr val="0000FF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</p:cxnSp>
          <p:cxnSp>
            <p:nvCxnSpPr>
              <p:cNvPr id="220" name="Google Shape;220;p23"/>
              <p:cNvCxnSpPr/>
              <p:nvPr/>
            </p:nvCxnSpPr>
            <p:spPr>
              <a:xfrm>
                <a:off x="1156" y="1252"/>
                <a:ext cx="0" cy="1089"/>
              </a:xfrm>
              <a:prstGeom prst="straightConnector1">
                <a:avLst/>
              </a:prstGeom>
              <a:noFill/>
              <a:ln w="28575" cap="flat" cmpd="sng">
                <a:solidFill>
                  <a:srgbClr val="0000FF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</p:cxnSp>
          <p:cxnSp>
            <p:nvCxnSpPr>
              <p:cNvPr id="221" name="Google Shape;221;p23"/>
              <p:cNvCxnSpPr/>
              <p:nvPr/>
            </p:nvCxnSpPr>
            <p:spPr>
              <a:xfrm>
                <a:off x="1429" y="1388"/>
                <a:ext cx="0" cy="953"/>
              </a:xfrm>
              <a:prstGeom prst="straightConnector1">
                <a:avLst/>
              </a:prstGeom>
              <a:noFill/>
              <a:ln w="28575" cap="flat" cmpd="sng">
                <a:solidFill>
                  <a:srgbClr val="0000FF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</p:cxnSp>
          <p:cxnSp>
            <p:nvCxnSpPr>
              <p:cNvPr id="222" name="Google Shape;222;p23"/>
              <p:cNvCxnSpPr/>
              <p:nvPr/>
            </p:nvCxnSpPr>
            <p:spPr>
              <a:xfrm rot="10800000">
                <a:off x="2290" y="2341"/>
                <a:ext cx="0" cy="499"/>
              </a:xfrm>
              <a:prstGeom prst="straightConnector1">
                <a:avLst/>
              </a:prstGeom>
              <a:noFill/>
              <a:ln w="28575" cap="flat" cmpd="sng">
                <a:solidFill>
                  <a:srgbClr val="0000FF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</p:cxnSp>
          <p:cxnSp>
            <p:nvCxnSpPr>
              <p:cNvPr id="223" name="Google Shape;223;p23"/>
              <p:cNvCxnSpPr/>
              <p:nvPr/>
            </p:nvCxnSpPr>
            <p:spPr>
              <a:xfrm rot="10800000">
                <a:off x="3198" y="2341"/>
                <a:ext cx="0" cy="680"/>
              </a:xfrm>
              <a:prstGeom prst="straightConnector1">
                <a:avLst/>
              </a:prstGeom>
              <a:noFill/>
              <a:ln w="28575" cap="flat" cmpd="sng">
                <a:solidFill>
                  <a:srgbClr val="0000FF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</p:cxnSp>
          <p:sp>
            <p:nvSpPr>
              <p:cNvPr id="224" name="Google Shape;224;p23"/>
              <p:cNvSpPr/>
              <p:nvPr/>
            </p:nvSpPr>
            <p:spPr>
              <a:xfrm>
                <a:off x="768" y="2304"/>
                <a:ext cx="96" cy="96"/>
              </a:xfrm>
              <a:prstGeom prst="ellipse">
                <a:avLst/>
              </a:prstGeom>
              <a:solidFill>
                <a:srgbClr val="0000FF"/>
              </a:solidFill>
              <a:ln w="9525" cap="flat" cmpd="sng">
                <a:solidFill>
                  <a:schemeClr val="dk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5" name="Google Shape;225;p23"/>
              <p:cNvSpPr/>
              <p:nvPr/>
            </p:nvSpPr>
            <p:spPr>
              <a:xfrm>
                <a:off x="1104" y="2304"/>
                <a:ext cx="96" cy="96"/>
              </a:xfrm>
              <a:prstGeom prst="ellipse">
                <a:avLst/>
              </a:prstGeom>
              <a:solidFill>
                <a:srgbClr val="0000FF"/>
              </a:solidFill>
              <a:ln w="9525" cap="flat" cmpd="sng">
                <a:solidFill>
                  <a:schemeClr val="dk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6" name="Google Shape;226;p23"/>
              <p:cNvSpPr/>
              <p:nvPr/>
            </p:nvSpPr>
            <p:spPr>
              <a:xfrm>
                <a:off x="1392" y="2304"/>
                <a:ext cx="96" cy="96"/>
              </a:xfrm>
              <a:prstGeom prst="ellipse">
                <a:avLst/>
              </a:prstGeom>
              <a:solidFill>
                <a:srgbClr val="0000FF"/>
              </a:solidFill>
              <a:ln w="9525" cap="flat" cmpd="sng">
                <a:solidFill>
                  <a:schemeClr val="dk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7" name="Google Shape;227;p23"/>
              <p:cNvSpPr/>
              <p:nvPr/>
            </p:nvSpPr>
            <p:spPr>
              <a:xfrm>
                <a:off x="1680" y="2304"/>
                <a:ext cx="96" cy="96"/>
              </a:xfrm>
              <a:prstGeom prst="ellipse">
                <a:avLst/>
              </a:prstGeom>
              <a:solidFill>
                <a:srgbClr val="0000FF"/>
              </a:solidFill>
              <a:ln w="9525" cap="flat" cmpd="sng">
                <a:solidFill>
                  <a:schemeClr val="dk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8" name="Google Shape;228;p23"/>
              <p:cNvSpPr/>
              <p:nvPr/>
            </p:nvSpPr>
            <p:spPr>
              <a:xfrm>
                <a:off x="1968" y="2304"/>
                <a:ext cx="96" cy="96"/>
              </a:xfrm>
              <a:prstGeom prst="ellipse">
                <a:avLst/>
              </a:prstGeom>
              <a:solidFill>
                <a:srgbClr val="0000FF"/>
              </a:solidFill>
              <a:ln w="9525" cap="flat" cmpd="sng">
                <a:solidFill>
                  <a:schemeClr val="dk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9" name="Google Shape;229;p23"/>
              <p:cNvSpPr/>
              <p:nvPr/>
            </p:nvSpPr>
            <p:spPr>
              <a:xfrm>
                <a:off x="2245" y="2304"/>
                <a:ext cx="107" cy="81"/>
              </a:xfrm>
              <a:prstGeom prst="ellipse">
                <a:avLst/>
              </a:prstGeom>
              <a:solidFill>
                <a:srgbClr val="0000FF"/>
              </a:solidFill>
              <a:ln w="9525" cap="flat" cmpd="sng">
                <a:solidFill>
                  <a:schemeClr val="dk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30" name="Google Shape;230;p23"/>
              <p:cNvSpPr/>
              <p:nvPr/>
            </p:nvSpPr>
            <p:spPr>
              <a:xfrm>
                <a:off x="2832" y="2304"/>
                <a:ext cx="96" cy="96"/>
              </a:xfrm>
              <a:prstGeom prst="ellipse">
                <a:avLst/>
              </a:prstGeom>
              <a:solidFill>
                <a:srgbClr val="0000FF"/>
              </a:solidFill>
              <a:ln w="9525" cap="flat" cmpd="sng">
                <a:solidFill>
                  <a:schemeClr val="dk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31" name="Google Shape;231;p23"/>
              <p:cNvSpPr/>
              <p:nvPr/>
            </p:nvSpPr>
            <p:spPr>
              <a:xfrm>
                <a:off x="3120" y="2304"/>
                <a:ext cx="96" cy="96"/>
              </a:xfrm>
              <a:prstGeom prst="ellipse">
                <a:avLst/>
              </a:prstGeom>
              <a:solidFill>
                <a:srgbClr val="0000FF"/>
              </a:solidFill>
              <a:ln w="9525" cap="flat" cmpd="sng">
                <a:solidFill>
                  <a:schemeClr val="dk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32" name="Google Shape;232;p23"/>
              <p:cNvSpPr/>
              <p:nvPr/>
            </p:nvSpPr>
            <p:spPr>
              <a:xfrm>
                <a:off x="768" y="2304"/>
                <a:ext cx="96" cy="96"/>
              </a:xfrm>
              <a:prstGeom prst="ellipse">
                <a:avLst/>
              </a:prstGeom>
              <a:solidFill>
                <a:srgbClr val="0000FF"/>
              </a:solidFill>
              <a:ln w="9525" cap="flat" cmpd="sng">
                <a:solidFill>
                  <a:schemeClr val="dk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graphicFrame>
        <p:nvGraphicFramePr>
          <p:cNvPr id="233" name="Google Shape;233;p23"/>
          <p:cNvGraphicFramePr/>
          <p:nvPr/>
        </p:nvGraphicFramePr>
        <p:xfrm>
          <a:off x="6300787" y="5502275"/>
          <a:ext cx="2005000" cy="396875"/>
        </p:xfrm>
        <a:graphic>
          <a:graphicData uri="http://schemas.openxmlformats.org/drawingml/2006/table">
            <a:tbl>
              <a:tblPr>
                <a:noFill/>
                <a:tableStyleId>{14CD59B0-D062-42D3-84F8-F86CDE0BB98E}</a:tableStyleId>
              </a:tblPr>
              <a:tblGrid>
                <a:gridCol w="1392225"/>
                <a:gridCol w="612775"/>
              </a:tblGrid>
              <a:tr h="39687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0000"/>
                        </a:buClr>
                        <a:buSzPts val="2000"/>
                        <a:buFont typeface="Arial"/>
                        <a:buNone/>
                      </a:pPr>
                      <a:r>
                        <a:rPr lang="en-US" sz="2000" b="1" i="0" u="none" strike="noStrike" cap="none">
                          <a:solidFill>
                            <a:srgbClr val="FF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Жауабы:</a:t>
                      </a:r>
                      <a:endParaRPr/>
                    </a:p>
                  </a:txBody>
                  <a:tcPr marL="91450" marR="91450" marT="45800" marB="45800" anchor="ctr">
                    <a:lnL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0000"/>
                        </a:buClr>
                        <a:buSzPts val="2000"/>
                        <a:buFont typeface="Arial"/>
                        <a:buNone/>
                      </a:pPr>
                      <a:r>
                        <a:rPr lang="en-US" sz="2000" b="1" i="0" u="none" strike="noStrike" cap="none">
                          <a:solidFill>
                            <a:srgbClr val="FF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 8</a:t>
                      </a:r>
                      <a:endParaRPr/>
                    </a:p>
                  </a:txBody>
                  <a:tcPr marL="91450" marR="91450" marT="45800" marB="4580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/>
                                        <p:tgtEl>
                                          <p:spTgt spid="2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2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2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38" name="Google Shape;238;p24"/>
          <p:cNvGraphicFramePr/>
          <p:nvPr/>
        </p:nvGraphicFramePr>
        <p:xfrm>
          <a:off x="6705600" y="2514600"/>
          <a:ext cx="1981200" cy="518070"/>
        </p:xfrm>
        <a:graphic>
          <a:graphicData uri="http://schemas.openxmlformats.org/drawingml/2006/table">
            <a:tbl>
              <a:tblPr>
                <a:noFill/>
                <a:tableStyleId>{14CD59B0-D062-42D3-84F8-F86CDE0BB98E}</a:tableStyleId>
              </a:tblPr>
              <a:tblGrid>
                <a:gridCol w="1371600"/>
                <a:gridCol w="609600"/>
              </a:tblGrid>
              <a:tr h="5175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b="1" i="0" u="none" strike="noStrike" cap="non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Жауабы:</a:t>
                      </a:r>
                      <a:endParaRPr/>
                    </a:p>
                  </a:txBody>
                  <a:tcPr marL="91450" marR="91450" marT="45675" marB="45675" anchor="ctr">
                    <a:lnL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800080"/>
                        </a:buClr>
                        <a:buSzPts val="2800"/>
                        <a:buFont typeface="Arial"/>
                        <a:buNone/>
                      </a:pPr>
                      <a:r>
                        <a:rPr lang="en-US" sz="2800" b="1" i="0" u="none" strike="noStrike" cap="none">
                          <a:solidFill>
                            <a:srgbClr val="80008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7</a:t>
                      </a:r>
                      <a:endParaRPr/>
                    </a:p>
                  </a:txBody>
                  <a:tcPr marL="91450" marR="91450" marT="45675" marB="4567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</a:tbl>
          </a:graphicData>
        </a:graphic>
      </p:graphicFrame>
      <p:pic>
        <p:nvPicPr>
          <p:cNvPr id="239" name="Google Shape;239;p24" descr="(-3; 11)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730375" y="381000"/>
            <a:ext cx="936625" cy="293687"/>
          </a:xfrm>
          <a:prstGeom prst="rect">
            <a:avLst/>
          </a:prstGeom>
          <a:noFill/>
          <a:ln>
            <a:noFill/>
          </a:ln>
        </p:spPr>
      </p:pic>
      <p:pic>
        <p:nvPicPr>
          <p:cNvPr id="240" name="Google Shape;240;p24" descr="task-3/ps/task-3.10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23850" y="1125537"/>
            <a:ext cx="6553200" cy="4368800"/>
          </a:xfrm>
          <a:prstGeom prst="rect">
            <a:avLst/>
          </a:prstGeom>
          <a:noFill/>
          <a:ln>
            <a:noFill/>
          </a:ln>
        </p:spPr>
      </p:pic>
      <p:sp>
        <p:nvSpPr>
          <p:cNvPr id="241" name="Google Shape;241;p24"/>
          <p:cNvSpPr txBox="1"/>
          <p:nvPr/>
        </p:nvSpPr>
        <p:spPr>
          <a:xfrm>
            <a:off x="179387" y="304800"/>
            <a:ext cx="8713787" cy="708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lang="en-US" sz="2000" b="1" i="0" u="none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000" b="1" i="0" u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Суретте</a:t>
            </a:r>
            <a:r>
              <a:rPr lang="en-US" sz="2000" b="1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               </a:t>
            </a:r>
            <a:r>
              <a:rPr lang="en-US" sz="2000" b="1" i="0" u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аралығында</a:t>
            </a:r>
            <a:r>
              <a:rPr lang="en-US" sz="2000" b="1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000" b="1" i="0" u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анықталған</a:t>
            </a:r>
            <a:r>
              <a:rPr lang="en-US" sz="2000" b="1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                  </a:t>
            </a:r>
            <a:r>
              <a:rPr lang="en-US" sz="2000" b="1" i="0" u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функциясының</a:t>
            </a:r>
            <a:r>
              <a:rPr lang="en-US" sz="2000" b="1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000" b="1" i="0" u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қанша</a:t>
            </a:r>
            <a:r>
              <a:rPr lang="en-US" sz="2000" b="1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000" b="1" i="0" u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экстремум</a:t>
            </a:r>
            <a:r>
              <a:rPr lang="en-US" sz="2000" b="1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000" b="1" i="0" u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нүктеcі</a:t>
            </a:r>
            <a:r>
              <a:rPr lang="en-US" sz="2000" b="1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000" b="1" i="0" u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бар</a:t>
            </a:r>
            <a:r>
              <a:rPr lang="en-US" sz="2000" b="1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?</a:t>
            </a:r>
            <a:endParaRPr/>
          </a:p>
        </p:txBody>
      </p:sp>
      <p:pic>
        <p:nvPicPr>
          <p:cNvPr id="242" name="Google Shape;242;p24" descr="y=f(x)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230937" y="381000"/>
            <a:ext cx="1008062" cy="303212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43" name="Google Shape;243;p24"/>
          <p:cNvGrpSpPr/>
          <p:nvPr/>
        </p:nvGrpSpPr>
        <p:grpSpPr>
          <a:xfrm>
            <a:off x="1258887" y="2060575"/>
            <a:ext cx="4392612" cy="2736850"/>
            <a:chOff x="793" y="1298"/>
            <a:chExt cx="2767" cy="1724"/>
          </a:xfrm>
        </p:grpSpPr>
        <p:cxnSp>
          <p:nvCxnSpPr>
            <p:cNvPr id="244" name="Google Shape;244;p24"/>
            <p:cNvCxnSpPr/>
            <p:nvPr/>
          </p:nvCxnSpPr>
          <p:spPr>
            <a:xfrm rot="10800000">
              <a:off x="793" y="2160"/>
              <a:ext cx="0" cy="680"/>
            </a:xfrm>
            <a:prstGeom prst="straightConnector1">
              <a:avLst/>
            </a:prstGeom>
            <a:noFill/>
            <a:ln w="28575" cap="flat" cmpd="sng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</p:cxnSp>
        <p:cxnSp>
          <p:nvCxnSpPr>
            <p:cNvPr id="245" name="Google Shape;245;p24"/>
            <p:cNvCxnSpPr/>
            <p:nvPr/>
          </p:nvCxnSpPr>
          <p:spPr>
            <a:xfrm>
              <a:off x="1519" y="1344"/>
              <a:ext cx="0" cy="861"/>
            </a:xfrm>
            <a:prstGeom prst="straightConnector1">
              <a:avLst/>
            </a:prstGeom>
            <a:noFill/>
            <a:ln w="28575" cap="flat" cmpd="sng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</p:cxnSp>
        <p:cxnSp>
          <p:nvCxnSpPr>
            <p:cNvPr id="246" name="Google Shape;246;p24"/>
            <p:cNvCxnSpPr/>
            <p:nvPr/>
          </p:nvCxnSpPr>
          <p:spPr>
            <a:xfrm rot="10800000">
              <a:off x="1973" y="2160"/>
              <a:ext cx="0" cy="635"/>
            </a:xfrm>
            <a:prstGeom prst="straightConnector1">
              <a:avLst/>
            </a:prstGeom>
            <a:noFill/>
            <a:ln w="28575" cap="flat" cmpd="sng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</p:cxnSp>
        <p:cxnSp>
          <p:nvCxnSpPr>
            <p:cNvPr id="247" name="Google Shape;247;p24"/>
            <p:cNvCxnSpPr/>
            <p:nvPr/>
          </p:nvCxnSpPr>
          <p:spPr>
            <a:xfrm rot="10800000">
              <a:off x="2426" y="2160"/>
              <a:ext cx="0" cy="862"/>
            </a:xfrm>
            <a:prstGeom prst="straightConnector1">
              <a:avLst/>
            </a:prstGeom>
            <a:noFill/>
            <a:ln w="28575" cap="flat" cmpd="sng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</p:cxnSp>
        <p:cxnSp>
          <p:nvCxnSpPr>
            <p:cNvPr id="248" name="Google Shape;248;p24"/>
            <p:cNvCxnSpPr/>
            <p:nvPr/>
          </p:nvCxnSpPr>
          <p:spPr>
            <a:xfrm>
              <a:off x="3107" y="1298"/>
              <a:ext cx="0" cy="862"/>
            </a:xfrm>
            <a:prstGeom prst="straightConnector1">
              <a:avLst/>
            </a:prstGeom>
            <a:noFill/>
            <a:ln w="28575" cap="flat" cmpd="sng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</p:cxnSp>
        <p:cxnSp>
          <p:nvCxnSpPr>
            <p:cNvPr id="249" name="Google Shape;249;p24"/>
            <p:cNvCxnSpPr/>
            <p:nvPr/>
          </p:nvCxnSpPr>
          <p:spPr>
            <a:xfrm>
              <a:off x="3560" y="1888"/>
              <a:ext cx="0" cy="272"/>
            </a:xfrm>
            <a:prstGeom prst="straightConnector1">
              <a:avLst/>
            </a:prstGeom>
            <a:noFill/>
            <a:ln w="28575" cap="flat" cmpd="sng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</p:cxnSp>
        <p:cxnSp>
          <p:nvCxnSpPr>
            <p:cNvPr id="250" name="Google Shape;250;p24"/>
            <p:cNvCxnSpPr/>
            <p:nvPr/>
          </p:nvCxnSpPr>
          <p:spPr>
            <a:xfrm rot="10800000">
              <a:off x="2200" y="2160"/>
              <a:ext cx="0" cy="181"/>
            </a:xfrm>
            <a:prstGeom prst="straightConnector1">
              <a:avLst/>
            </a:prstGeom>
            <a:noFill/>
            <a:ln w="28575" cap="flat" cmpd="sng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</p:cxnSp>
      </p:grpSp>
      <p:grpSp>
        <p:nvGrpSpPr>
          <p:cNvPr id="251" name="Google Shape;251;p24"/>
          <p:cNvGrpSpPr/>
          <p:nvPr/>
        </p:nvGrpSpPr>
        <p:grpSpPr>
          <a:xfrm>
            <a:off x="1187450" y="1916112"/>
            <a:ext cx="4537075" cy="3025775"/>
            <a:chOff x="748" y="1207"/>
            <a:chExt cx="2858" cy="1906"/>
          </a:xfrm>
        </p:grpSpPr>
        <p:sp>
          <p:nvSpPr>
            <p:cNvPr id="252" name="Google Shape;252;p24"/>
            <p:cNvSpPr/>
            <p:nvPr/>
          </p:nvSpPr>
          <p:spPr>
            <a:xfrm>
              <a:off x="2154" y="2341"/>
              <a:ext cx="91" cy="91"/>
            </a:xfrm>
            <a:prstGeom prst="ellipse">
              <a:avLst/>
            </a:prstGeom>
            <a:solidFill>
              <a:srgbClr val="FF0000"/>
            </a:solidFill>
            <a:ln w="9525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253" name="Google Shape;253;p24"/>
            <p:cNvGrpSpPr/>
            <p:nvPr/>
          </p:nvGrpSpPr>
          <p:grpSpPr>
            <a:xfrm>
              <a:off x="748" y="1207"/>
              <a:ext cx="2858" cy="1906"/>
              <a:chOff x="748" y="1207"/>
              <a:chExt cx="2858" cy="1906"/>
            </a:xfrm>
          </p:grpSpPr>
          <p:sp>
            <p:nvSpPr>
              <p:cNvPr id="254" name="Google Shape;254;p24"/>
              <p:cNvSpPr/>
              <p:nvPr/>
            </p:nvSpPr>
            <p:spPr>
              <a:xfrm>
                <a:off x="748" y="2795"/>
                <a:ext cx="91" cy="91"/>
              </a:xfrm>
              <a:prstGeom prst="ellipse">
                <a:avLst/>
              </a:prstGeom>
              <a:solidFill>
                <a:srgbClr val="FF0000"/>
              </a:solidFill>
              <a:ln w="9525" cap="flat" cmpd="sng">
                <a:solidFill>
                  <a:schemeClr val="dk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55" name="Google Shape;255;p24"/>
              <p:cNvSpPr/>
              <p:nvPr/>
            </p:nvSpPr>
            <p:spPr>
              <a:xfrm>
                <a:off x="1927" y="2795"/>
                <a:ext cx="91" cy="91"/>
              </a:xfrm>
              <a:prstGeom prst="ellipse">
                <a:avLst/>
              </a:prstGeom>
              <a:solidFill>
                <a:srgbClr val="FF0000"/>
              </a:solidFill>
              <a:ln w="9525" cap="flat" cmpd="sng">
                <a:solidFill>
                  <a:schemeClr val="dk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56" name="Google Shape;256;p24"/>
              <p:cNvSpPr/>
              <p:nvPr/>
            </p:nvSpPr>
            <p:spPr>
              <a:xfrm>
                <a:off x="2381" y="3022"/>
                <a:ext cx="91" cy="91"/>
              </a:xfrm>
              <a:prstGeom prst="ellipse">
                <a:avLst/>
              </a:prstGeom>
              <a:solidFill>
                <a:srgbClr val="FF0000"/>
              </a:solidFill>
              <a:ln w="9525" cap="flat" cmpd="sng">
                <a:solidFill>
                  <a:schemeClr val="dk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57" name="Google Shape;257;p24"/>
              <p:cNvSpPr/>
              <p:nvPr/>
            </p:nvSpPr>
            <p:spPr>
              <a:xfrm>
                <a:off x="3061" y="1207"/>
                <a:ext cx="91" cy="91"/>
              </a:xfrm>
              <a:prstGeom prst="ellipse">
                <a:avLst/>
              </a:prstGeom>
              <a:solidFill>
                <a:srgbClr val="FF0000"/>
              </a:solidFill>
              <a:ln w="9525" cap="flat" cmpd="sng">
                <a:solidFill>
                  <a:schemeClr val="dk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58" name="Google Shape;258;p24"/>
              <p:cNvSpPr/>
              <p:nvPr/>
            </p:nvSpPr>
            <p:spPr>
              <a:xfrm>
                <a:off x="3515" y="1797"/>
                <a:ext cx="91" cy="91"/>
              </a:xfrm>
              <a:prstGeom prst="ellipse">
                <a:avLst/>
              </a:prstGeom>
              <a:solidFill>
                <a:srgbClr val="FF0000"/>
              </a:solidFill>
              <a:ln w="9525" cap="flat" cmpd="sng">
                <a:solidFill>
                  <a:schemeClr val="dk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59" name="Google Shape;259;p24"/>
              <p:cNvSpPr/>
              <p:nvPr/>
            </p:nvSpPr>
            <p:spPr>
              <a:xfrm>
                <a:off x="1474" y="1298"/>
                <a:ext cx="91" cy="91"/>
              </a:xfrm>
              <a:prstGeom prst="ellipse">
                <a:avLst/>
              </a:prstGeom>
              <a:solidFill>
                <a:srgbClr val="FF0000"/>
              </a:solidFill>
              <a:ln w="9525" cap="flat" cmpd="sng">
                <a:solidFill>
                  <a:schemeClr val="dk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sp>
        <p:nvSpPr>
          <p:cNvPr id="260" name="Google Shape;260;p24"/>
          <p:cNvSpPr txBox="1"/>
          <p:nvPr/>
        </p:nvSpPr>
        <p:spPr>
          <a:xfrm>
            <a:off x="2916237" y="3068637"/>
            <a:ext cx="503237" cy="3968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000"/>
              <a:buFont typeface="Arial"/>
              <a:buNone/>
            </a:pPr>
            <a:r>
              <a:rPr lang="en-US" sz="2000" b="1" i="0" u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3</a:t>
            </a:r>
            <a:endParaRPr/>
          </a:p>
        </p:txBody>
      </p:sp>
      <p:grpSp>
        <p:nvGrpSpPr>
          <p:cNvPr id="261" name="Google Shape;261;p24"/>
          <p:cNvGrpSpPr/>
          <p:nvPr/>
        </p:nvGrpSpPr>
        <p:grpSpPr>
          <a:xfrm>
            <a:off x="1116012" y="2997200"/>
            <a:ext cx="4751387" cy="900112"/>
            <a:chOff x="703" y="1888"/>
            <a:chExt cx="2993" cy="567"/>
          </a:xfrm>
        </p:grpSpPr>
        <p:sp>
          <p:nvSpPr>
            <p:cNvPr id="262" name="Google Shape;262;p24"/>
            <p:cNvSpPr txBox="1"/>
            <p:nvPr/>
          </p:nvSpPr>
          <p:spPr>
            <a:xfrm>
              <a:off x="1901" y="1944"/>
              <a:ext cx="140" cy="34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200"/>
                <a:buFont typeface="Times New Roman"/>
                <a:buNone/>
              </a:pPr>
              <a:r>
                <a:rPr lang="en-US" sz="1200" b="0" i="0" u="none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.</a:t>
              </a:r>
              <a:endParaRPr sz="9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9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3" name="Google Shape;263;p24"/>
            <p:cNvSpPr txBox="1"/>
            <p:nvPr/>
          </p:nvSpPr>
          <p:spPr>
            <a:xfrm>
              <a:off x="703" y="1888"/>
              <a:ext cx="317" cy="25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0000"/>
                </a:buClr>
                <a:buSzPts val="2000"/>
                <a:buFont typeface="Arial"/>
                <a:buNone/>
              </a:pPr>
              <a:r>
                <a:rPr lang="en-US" sz="2000" b="1" i="0" u="none">
                  <a:solidFill>
                    <a:srgbClr val="FF0000"/>
                  </a:solidFill>
                  <a:latin typeface="Arial"/>
                  <a:ea typeface="Arial"/>
                  <a:cs typeface="Arial"/>
                  <a:sym typeface="Arial"/>
                </a:rPr>
                <a:t>-2</a:t>
              </a:r>
              <a:endParaRPr/>
            </a:p>
          </p:txBody>
        </p:sp>
        <p:sp>
          <p:nvSpPr>
            <p:cNvPr id="264" name="Google Shape;264;p24"/>
            <p:cNvSpPr txBox="1"/>
            <p:nvPr/>
          </p:nvSpPr>
          <p:spPr>
            <a:xfrm>
              <a:off x="1429" y="2205"/>
              <a:ext cx="317" cy="25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0000"/>
                </a:buClr>
                <a:buSzPts val="2000"/>
                <a:buFont typeface="Arial"/>
                <a:buNone/>
              </a:pPr>
              <a:r>
                <a:rPr lang="en-US" sz="2000" b="1" i="0" u="none">
                  <a:solidFill>
                    <a:srgbClr val="FF0000"/>
                  </a:solidFill>
                  <a:latin typeface="Arial"/>
                  <a:ea typeface="Arial"/>
                  <a:cs typeface="Arial"/>
                  <a:sym typeface="Arial"/>
                </a:rPr>
                <a:t>1</a:t>
              </a:r>
              <a:endParaRPr/>
            </a:p>
          </p:txBody>
        </p:sp>
        <p:sp>
          <p:nvSpPr>
            <p:cNvPr id="265" name="Google Shape;265;p24"/>
            <p:cNvSpPr txBox="1"/>
            <p:nvPr/>
          </p:nvSpPr>
          <p:spPr>
            <a:xfrm>
              <a:off x="2064" y="1933"/>
              <a:ext cx="317" cy="25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0000"/>
                </a:buClr>
                <a:buSzPts val="2000"/>
                <a:buFont typeface="Arial"/>
                <a:buNone/>
              </a:pPr>
              <a:r>
                <a:rPr lang="en-US" sz="2000" b="1" i="0" u="none">
                  <a:solidFill>
                    <a:srgbClr val="FF0000"/>
                  </a:solidFill>
                  <a:latin typeface="Arial"/>
                  <a:ea typeface="Arial"/>
                  <a:cs typeface="Arial"/>
                  <a:sym typeface="Arial"/>
                </a:rPr>
                <a:t>4</a:t>
              </a:r>
              <a:endParaRPr/>
            </a:p>
          </p:txBody>
        </p:sp>
        <p:sp>
          <p:nvSpPr>
            <p:cNvPr id="266" name="Google Shape;266;p24"/>
            <p:cNvSpPr txBox="1"/>
            <p:nvPr/>
          </p:nvSpPr>
          <p:spPr>
            <a:xfrm>
              <a:off x="2336" y="1933"/>
              <a:ext cx="317" cy="25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0000"/>
                </a:buClr>
                <a:buSzPts val="2000"/>
                <a:buFont typeface="Arial"/>
                <a:buNone/>
              </a:pPr>
              <a:r>
                <a:rPr lang="en-US" sz="2000" b="1" i="0" u="none">
                  <a:solidFill>
                    <a:srgbClr val="FF0000"/>
                  </a:solidFill>
                  <a:latin typeface="Arial"/>
                  <a:ea typeface="Arial"/>
                  <a:cs typeface="Arial"/>
                  <a:sym typeface="Arial"/>
                </a:rPr>
                <a:t>5</a:t>
              </a:r>
              <a:endParaRPr/>
            </a:p>
          </p:txBody>
        </p:sp>
        <p:sp>
          <p:nvSpPr>
            <p:cNvPr id="267" name="Google Shape;267;p24"/>
            <p:cNvSpPr txBox="1"/>
            <p:nvPr/>
          </p:nvSpPr>
          <p:spPr>
            <a:xfrm>
              <a:off x="3016" y="2205"/>
              <a:ext cx="317" cy="25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0000"/>
                </a:buClr>
                <a:buSzPts val="2000"/>
                <a:buFont typeface="Arial"/>
                <a:buNone/>
              </a:pPr>
              <a:r>
                <a:rPr lang="en-US" sz="2000" b="1" i="0" u="none">
                  <a:solidFill>
                    <a:srgbClr val="FF0000"/>
                  </a:solidFill>
                  <a:latin typeface="Arial"/>
                  <a:ea typeface="Arial"/>
                  <a:cs typeface="Arial"/>
                  <a:sym typeface="Arial"/>
                </a:rPr>
                <a:t>8</a:t>
              </a:r>
              <a:endParaRPr/>
            </a:p>
          </p:txBody>
        </p:sp>
        <p:sp>
          <p:nvSpPr>
            <p:cNvPr id="268" name="Google Shape;268;p24"/>
            <p:cNvSpPr txBox="1"/>
            <p:nvPr/>
          </p:nvSpPr>
          <p:spPr>
            <a:xfrm>
              <a:off x="3379" y="2205"/>
              <a:ext cx="317" cy="25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0000"/>
                </a:buClr>
                <a:buSzPts val="2000"/>
                <a:buFont typeface="Arial"/>
                <a:buNone/>
              </a:pPr>
              <a:r>
                <a:rPr lang="en-US" sz="2000" b="1" i="0" u="none">
                  <a:solidFill>
                    <a:srgbClr val="FF0000"/>
                  </a:solidFill>
                  <a:latin typeface="Arial"/>
                  <a:ea typeface="Arial"/>
                  <a:cs typeface="Arial"/>
                  <a:sym typeface="Arial"/>
                </a:rPr>
                <a:t>10</a:t>
              </a:r>
              <a:endParaRPr/>
            </a:p>
          </p:txBody>
        </p:sp>
      </p:grpSp>
      <p:sp>
        <p:nvSpPr>
          <p:cNvPr id="269" name="Google Shape;269;p24"/>
          <p:cNvSpPr txBox="1"/>
          <p:nvPr/>
        </p:nvSpPr>
        <p:spPr>
          <a:xfrm>
            <a:off x="6516687" y="1676400"/>
            <a:ext cx="2484437" cy="3698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1800"/>
              <a:buFont typeface="Arial"/>
              <a:buNone/>
            </a:pPr>
            <a:r>
              <a:rPr lang="en-US" sz="1800" b="1" i="0" u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-2,1,3,4,5,8,10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/>
                                        <p:tgtEl>
                                          <p:spTgt spid="2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/>
                                        <p:tgtEl>
                                          <p:spTgt spid="2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/>
                                        <p:tgtEl>
                                          <p:spTgt spid="2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290</TotalTime>
  <Words>662</Words>
  <PresentationFormat>Экран (4:3)</PresentationFormat>
  <Paragraphs>248</Paragraphs>
  <Slides>27</Slides>
  <Notes>24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2</vt:i4>
      </vt:variant>
      <vt:variant>
        <vt:lpstr>Заголовки слайдов</vt:lpstr>
      </vt:variant>
      <vt:variant>
        <vt:i4>27</vt:i4>
      </vt:variant>
    </vt:vector>
  </HeadingPairs>
  <TitlesOfParts>
    <vt:vector size="36" baseType="lpstr">
      <vt:lpstr>Arial</vt:lpstr>
      <vt:lpstr>Times New Roman</vt:lpstr>
      <vt:lpstr>Arial Black</vt:lpstr>
      <vt:lpstr>Cambria</vt:lpstr>
      <vt:lpstr>Corsiva</vt:lpstr>
      <vt:lpstr>Calibri</vt:lpstr>
      <vt:lpstr>Оформление по умолчанию</vt:lpstr>
      <vt:lpstr>Документ</vt:lpstr>
      <vt:lpstr>Формула</vt:lpstr>
      <vt:lpstr>Туындының көмегімен функцияны зерттеу және  оның графигін салу</vt:lpstr>
      <vt:lpstr>Сабақтың мақсаты: </vt:lpstr>
      <vt:lpstr>Слайд 3</vt:lpstr>
      <vt:lpstr>Слайд 4</vt:lpstr>
      <vt:lpstr>Функция туындысын тап:</vt:lpstr>
      <vt:lpstr>Слайд 6</vt:lpstr>
      <vt:lpstr> Суретте [-6;6]-де анықталған        функциясының графигі кескінделген. у=f '(х) функциясы теріс болатын аралықтар санын көрсет.ыааа    аацаыаыацацааыааа              </vt:lpstr>
      <vt:lpstr>Слайд 8</vt:lpstr>
      <vt:lpstr>Слайд 9</vt:lpstr>
      <vt:lpstr>Слайд 10</vt:lpstr>
      <vt:lpstr>Слайд 11</vt:lpstr>
      <vt:lpstr>Графикті оқу</vt:lpstr>
      <vt:lpstr>Слайд 13</vt:lpstr>
      <vt:lpstr>Слайд 14</vt:lpstr>
      <vt:lpstr>Слайд 15</vt:lpstr>
      <vt:lpstr>Слайд 16</vt:lpstr>
      <vt:lpstr>Функциялардың графиктері бойынша экстремумдарын анықтау</vt:lpstr>
      <vt:lpstr>Функциялардың графиктері бойынша экстремумдарын анықтау</vt:lpstr>
      <vt:lpstr>Көп сөйлеген білімді емес,  дөп сөйлеген білімді.</vt:lpstr>
      <vt:lpstr>Білімнің басы - бейнет,  соңы – зейнет.</vt:lpstr>
      <vt:lpstr>Қойшы көп болса, қой арам өледі</vt:lpstr>
      <vt:lpstr>Көрпеңе қарай көсіл.</vt:lpstr>
      <vt:lpstr>Слайд 23</vt:lpstr>
      <vt:lpstr>Слайд 24</vt:lpstr>
      <vt:lpstr>Рефлексия </vt:lpstr>
      <vt:lpstr>Слайд 26</vt:lpstr>
      <vt:lpstr>Сабақтың қорытындысы: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Туындының көмегімен функцияны зерттеу және  оның графигін салу</dc:title>
  <dc:creator>Admin</dc:creator>
  <cp:lastModifiedBy>Адраков А.В</cp:lastModifiedBy>
  <cp:revision>21</cp:revision>
  <dcterms:modified xsi:type="dcterms:W3CDTF">2021-04-03T19:06:07Z</dcterms:modified>
</cp:coreProperties>
</file>