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16" r:id="rId4"/>
    <p:sldId id="308" r:id="rId5"/>
    <p:sldId id="309" r:id="rId6"/>
    <p:sldId id="296" r:id="rId7"/>
    <p:sldId id="297" r:id="rId8"/>
    <p:sldId id="298" r:id="rId9"/>
    <p:sldId id="319" r:id="rId10"/>
    <p:sldId id="321" r:id="rId11"/>
    <p:sldId id="310" r:id="rId12"/>
    <p:sldId id="322" r:id="rId13"/>
    <p:sldId id="311" r:id="rId14"/>
    <p:sldId id="318" r:id="rId15"/>
    <p:sldId id="267" r:id="rId16"/>
    <p:sldId id="32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8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6C3-6092-483D-954E-4CE8B885581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1E4-2155-4F07-8482-717E890FE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3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043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641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163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630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9134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1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378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2607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777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422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405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935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1147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789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fJD9bSX4EkY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85754" y="2643182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Ядро, оның қызметі және құрам бөліктері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221734" y="5811230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77392" y="6083361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2" name="Прямоугольник 11"/>
          <p:cNvSpPr/>
          <p:nvPr/>
        </p:nvSpPr>
        <p:spPr>
          <a:xfrm>
            <a:off x="1714480" y="4071942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10 - сынып </a:t>
            </a:r>
            <a:r>
              <a:rPr lang="kk-KZ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(Қоғамдық – гуманитарлық бағыты)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17197" y="-770320"/>
            <a:ext cx="10121387" cy="7628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10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522515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826707" y="6698176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2784197" y="423316"/>
            <a:ext cx="2826050" cy="4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100" b="1" dirty="0">
                <a:solidFill>
                  <a:schemeClr val="bg1"/>
                </a:solidFill>
                <a:latin typeface="Century Gothic" pitchFamily="34" charset="0"/>
              </a:rPr>
              <a:t>Сабақты пысықтау</a:t>
            </a:r>
            <a:endParaRPr lang="ru-RU" sz="2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-230833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Ядрода жүретін үдерістер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Ядрода жүретін тағы бір маңызды үдеріс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репликация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жатады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85794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Реакцияға қажет барлық құрам бөліктер ядроға цитоплазмадан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 мембранасы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 түседі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adina\Desktop\img24.jpg"/>
          <p:cNvPicPr>
            <a:picLocks noChangeAspect="1" noChangeArrowheads="1"/>
          </p:cNvPicPr>
          <p:nvPr/>
        </p:nvPicPr>
        <p:blipFill>
          <a:blip r:embed="rId4"/>
          <a:srcRect l="5175" t="17187" r="6054" b="6640"/>
          <a:stretch>
            <a:fillRect/>
          </a:stretch>
        </p:blipFill>
        <p:spPr bwMode="auto">
          <a:xfrm>
            <a:off x="214282" y="1643050"/>
            <a:ext cx="89297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14346" y="-770320"/>
            <a:ext cx="10121387" cy="7628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11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522515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826707" y="6698176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285720" y="1500174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2784197" y="423316"/>
            <a:ext cx="2826050" cy="4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100" b="1" dirty="0">
                <a:solidFill>
                  <a:schemeClr val="bg1"/>
                </a:solidFill>
                <a:latin typeface="Century Gothic" pitchFamily="34" charset="0"/>
              </a:rPr>
              <a:t>Сабақты пысықтау</a:t>
            </a:r>
            <a:endParaRPr lang="ru-RU" sz="2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0" y="571480"/>
            <a:ext cx="9715536" cy="11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Тапсырма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 органоидтерінің құрылысы мен қызметтерінің ерекшеліктерін қалай түсінгенін білдіру үшін, төмендегі  терминдердің мағынасын жазыңдар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415425" y="-264932"/>
            <a:ext cx="217144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642910" y="5286388"/>
            <a:ext cx="850109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Терминдердің анықтамасын өз түсінгендері бойынша айтады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4811" y="2500306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4857760"/>
            <a:ext cx="165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62" y="1857364"/>
            <a:ext cx="387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Хромосомалар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—………….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2571744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  ……………..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100" y="3286124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-…………………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414338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 -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…………………..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17197" y="-770320"/>
            <a:ext cx="10121387" cy="7628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522515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826707" y="6698176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57158" y="1714488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2784197" y="423316"/>
            <a:ext cx="2826050" cy="4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100" b="1" dirty="0">
                <a:solidFill>
                  <a:schemeClr val="bg1"/>
                </a:solidFill>
                <a:latin typeface="Century Gothic" pitchFamily="34" charset="0"/>
              </a:rPr>
              <a:t>Сабақты пысықтау</a:t>
            </a:r>
            <a:endParaRPr lang="ru-RU" sz="2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714348" y="357166"/>
            <a:ext cx="8429652" cy="11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Тапсырма</a:t>
            </a:r>
            <a:r>
              <a:rPr lang="kk-KZ" sz="2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 органоидтерінің құрылысы мен қызметтерінің ерекшеліктерін қалай түсінгенін білдіру үшін, төмендегі  терминдердің мағынасын жазыңдар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415425" y="-264932"/>
            <a:ext cx="2896006" cy="106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714348" y="5643578"/>
            <a:ext cx="785818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Терминдердің анықтамасын өз түсінгендері бойынша айтады;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4811" y="2500306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5214950"/>
            <a:ext cx="165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34" y="1714488"/>
            <a:ext cx="8180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Хромосомалар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ядросында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гендерді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тасымалдайтын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организмдер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жасушалардың тұқым қуалау қасиеттерін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анықтайтын органоидтар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643182"/>
            <a:ext cx="8128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жасушаның бөліну процесі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хромосомалардың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еселенуі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түзілетін екі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нуклеопротеидті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жіпшелердің бірі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335756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Хроматин 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ядросының негізгі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компоненті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Химиялық құрамы бойынша хромосомалар ДНҚ мен нәруыздардың қосылысы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хроматин (нуклеопротеид)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 табылады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450057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 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тұқым қуалаудың қандай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белгісін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қалыптастыруға жауапты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материалдық бірлік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201063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 flipV="1">
            <a:off x="529418" y="6500834"/>
            <a:ext cx="7614482" cy="21681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flipV="1">
            <a:off x="826707" y="6643710"/>
            <a:ext cx="6888565" cy="54466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642910" y="285728"/>
            <a:ext cx="7429553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214282" y="1142984"/>
            <a:ext cx="8619908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kk-KZ" sz="2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Жасушадағы ядроның құрылысы мен қызметтерінің ерекшеліктерін түсіндіру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5214951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Жасушадағы ядроның құрылысы мен қызметтерінің ерекшеліктерін түсіндіреді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 descr="C:\Users\Madina\Desktop\slide-3.jpg"/>
          <p:cNvPicPr>
            <a:picLocks noChangeAspect="1" noChangeArrowheads="1"/>
          </p:cNvPicPr>
          <p:nvPr/>
        </p:nvPicPr>
        <p:blipFill>
          <a:blip r:embed="rId4"/>
          <a:srcRect l="1577" t="17408" r="52042" b="24289"/>
          <a:stretch>
            <a:fillRect/>
          </a:stretch>
        </p:blipFill>
        <p:spPr bwMode="auto">
          <a:xfrm>
            <a:off x="714348" y="1785926"/>
            <a:ext cx="550072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285720" y="6357958"/>
            <a:ext cx="7858180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1071538" y="6643710"/>
            <a:ext cx="6500858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500034" y="357166"/>
            <a:ext cx="7429553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524092" y="1142984"/>
            <a:ext cx="8619908" cy="8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kk-KZ" sz="24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Жасушадағы ядроның құрылысы мен қызметтерінің ерекшеліктерін түсіндіру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214951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Жасушадағы ядроның құрылысы мен қызметтерінің ерекшеліктерін түсіндіреді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1214422"/>
            <a:ext cx="8286776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400" dirty="0">
              <a:ea typeface="Times New Roman"/>
              <a:cs typeface="Times New Roman"/>
            </a:endParaRPr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36224" t="38617" r="21259" b="22766"/>
          <a:stretch>
            <a:fillRect/>
          </a:stretch>
        </p:blipFill>
        <p:spPr bwMode="auto">
          <a:xfrm>
            <a:off x="857224" y="2000240"/>
            <a:ext cx="71438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D3D2BEA5-0062-471A-9819-C6DBC8A4B1EF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15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317" name="Google Shape;124;p4"/>
          <p:cNvCxnSpPr>
            <a:cxnSpLocks noChangeShapeType="1"/>
          </p:cNvCxnSpPr>
          <p:nvPr/>
        </p:nvCxnSpPr>
        <p:spPr bwMode="auto">
          <a:xfrm>
            <a:off x="1000100" y="6429396"/>
            <a:ext cx="692948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318" name="Google Shape;125;p4"/>
          <p:cNvCxnSpPr>
            <a:cxnSpLocks noChangeShapeType="1"/>
          </p:cNvCxnSpPr>
          <p:nvPr/>
        </p:nvCxnSpPr>
        <p:spPr bwMode="auto">
          <a:xfrm>
            <a:off x="1214414" y="6643710"/>
            <a:ext cx="628654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8774765" y="6000768"/>
            <a:ext cx="369235" cy="3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fld id="{51536530-AA71-47B4-87B7-8E07BA85469E}" type="slidenum">
              <a:rPr lang="ru-RU" altLang="ru-RU" sz="1400" b="1">
                <a:solidFill>
                  <a:srgbClr val="002060"/>
                </a:solidFill>
              </a:rPr>
              <a:pPr/>
              <a:t>15</a:t>
            </a:fld>
            <a:endParaRPr lang="ru-RU" dirty="0"/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2428860" y="357166"/>
            <a:ext cx="4239417" cy="5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 бекіту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608152" y="1000108"/>
            <a:ext cx="8535848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диктант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357158" y="5143512"/>
            <a:ext cx="8429684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 ядросының құрылысы мен қызметіне сәйкес ерекшеліктерін жазады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24" y="1500174"/>
            <a:ext cx="828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Жасушалардың екі негізгі түрі бар: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....................... жасушалар және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...........................  жасушалар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3500438"/>
            <a:ext cx="7996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Химиялық құрамы бойынша хромосомалар ДНҚ мен нәруыздардың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қосылысы ..................... 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(нуклеопротеид)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болып табылады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2214554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Ядроны цитоплазмадан екі мембраналы ядро қабықшасы –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............................. 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шектейді.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Кариолемма ішіндегі сұйықтық –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шырыны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...........................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болады.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D3D2BEA5-0062-471A-9819-C6DBC8A4B1EF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16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75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317" name="Google Shape;124;p4"/>
          <p:cNvCxnSpPr>
            <a:cxnSpLocks noChangeShapeType="1"/>
          </p:cNvCxnSpPr>
          <p:nvPr/>
        </p:nvCxnSpPr>
        <p:spPr bwMode="auto">
          <a:xfrm flipV="1">
            <a:off x="357158" y="6286520"/>
            <a:ext cx="8094666" cy="1439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318" name="Google Shape;125;p4"/>
          <p:cNvCxnSpPr>
            <a:cxnSpLocks noChangeShapeType="1"/>
          </p:cNvCxnSpPr>
          <p:nvPr/>
        </p:nvCxnSpPr>
        <p:spPr bwMode="auto">
          <a:xfrm>
            <a:off x="1071538" y="6500834"/>
            <a:ext cx="664373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8774765" y="6000768"/>
            <a:ext cx="369235" cy="3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fld id="{51536530-AA71-47B4-87B7-8E07BA85469E}" type="slidenum">
              <a:rPr lang="ru-RU" altLang="ru-RU" sz="1400" b="1">
                <a:solidFill>
                  <a:srgbClr val="002060"/>
                </a:solidFill>
              </a:rPr>
              <a:pPr/>
              <a:t>16</a:t>
            </a:fld>
            <a:endParaRPr lang="ru-RU" dirty="0"/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2714612" y="357166"/>
            <a:ext cx="4239417" cy="5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2571736" y="357166"/>
            <a:ext cx="4000528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357158" y="4929198"/>
            <a:ext cx="9001188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 ядросының құрылысы мен қызметіне сәйкес ерекшеліктерін жазады</a:t>
            </a:r>
          </a:p>
          <a:p>
            <a:pPr>
              <a:buFont typeface="Arial" pitchFamily="34" charset="0"/>
              <a:buChar char="•"/>
            </a:pPr>
            <a:endPara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214422"/>
            <a:ext cx="3343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диктант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714488"/>
            <a:ext cx="828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Жасушалардың екі негізгі түрі бар: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эукариотты жасушалар және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прокариотты жасушалар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428868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Ядроны цитоплазмадан екі мембраналы ядро қабықшасы –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кариолемма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шектейді.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Кариолемма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ішіндегі сұйықтық –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 шырыны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кариоплазма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786190"/>
            <a:ext cx="7996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Химиялық құрамы бойынша хромосомалар ДНҚ мен нәруыздардың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қосылысы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хроматин (нуклеопротеид)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болып табылады.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95482" y="1599673"/>
            <a:ext cx="4381952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029472" y="1599673"/>
            <a:ext cx="4380595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17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927197" y="383000"/>
            <a:ext cx="2502245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8791055" y="6072206"/>
            <a:ext cx="352945" cy="3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901368" y="1209473"/>
            <a:ext cx="5924052" cy="89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Бүгін сабақта сіздер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:</a:t>
            </a:r>
          </a:p>
          <a:p>
            <a:pPr algn="just"/>
            <a:endParaRPr lang="ru-RU" sz="25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071678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 микроскоп арқылы көрінетін жасуша органоидтерінің құрылысы мен қызметтерінің ерекшеліктерін түсіндіңіздер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3643306" y="357166"/>
            <a:ext cx="2336173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285720" y="1785926"/>
            <a:ext cx="8286808" cy="13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10.4.2.1 электронды микроскоп арқылы көрінетін жасуша органоидтерінің құрылысы мен қызметтерінің ерекшеліктерін түсіндіру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214282" y="4143380"/>
            <a:ext cx="8929718" cy="13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 микроскоп арқылы көрінетін жасуша органоидтерінің құрылысы мен қызметтерінің ерекшеліктерін түсінеді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2928926" y="3643314"/>
            <a:ext cx="492922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3564749" y="1108684"/>
            <a:ext cx="2102968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just"/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" name="TextBox 12"/>
          <p:cNvSpPr txBox="1"/>
          <p:nvPr/>
        </p:nvSpPr>
        <p:spPr>
          <a:xfrm>
            <a:off x="378618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71670" y="5214950"/>
          <a:ext cx="5357850" cy="350520"/>
        </p:xfrm>
        <a:graphic>
          <a:graphicData uri="http://schemas.openxmlformats.org/drawingml/2006/table">
            <a:tbl>
              <a:tblPr/>
              <a:tblGrid>
                <a:gridCol w="535785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Осы сілтемені көріп, сабақты бастаймыз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Ядроның құрылысы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dina\Desktop\img1.jpg"/>
          <p:cNvPicPr>
            <a:picLocks noChangeAspect="1" noChangeArrowheads="1"/>
          </p:cNvPicPr>
          <p:nvPr/>
        </p:nvPicPr>
        <p:blipFill>
          <a:blip r:embed="rId4"/>
          <a:srcRect l="12207" t="55859" r="20117" b="3125"/>
          <a:stretch>
            <a:fillRect/>
          </a:stretch>
        </p:blipFill>
        <p:spPr bwMode="auto">
          <a:xfrm>
            <a:off x="1285852" y="1357298"/>
            <a:ext cx="6500858" cy="28575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71736" y="4214818"/>
            <a:ext cx="361028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https://youtu.be/fJD9bSX4EkY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7" name="TextBox 16"/>
          <p:cNvSpPr txBox="1"/>
          <p:nvPr/>
        </p:nvSpPr>
        <p:spPr>
          <a:xfrm>
            <a:off x="285720" y="35716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Ядроның құрылысы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142984"/>
            <a:ext cx="32861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kk-KZ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Ядро-барлық эукариоттық жасушалардың екі мембраналы органиоиді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357430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Ядроны цитоплазмадан екі мембраналы ядро қабықшасы –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кариолемма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шектейді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1" y="3929066"/>
            <a:ext cx="3429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Кариолемма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ішіндегі сұйықтық –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 шырыны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кариоплазма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endParaRPr lang="kk-KZ" dirty="0" smtClean="0"/>
          </a:p>
          <a:p>
            <a:endParaRPr lang="kk-KZ" dirty="0" smtClean="0"/>
          </a:p>
        </p:txBody>
      </p:sp>
      <p:pic>
        <p:nvPicPr>
          <p:cNvPr id="2050" name="Picture 2" descr="C:\Users\Madina\Desktop\19083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142984"/>
            <a:ext cx="507209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5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8" name="Прямоугольник 17"/>
          <p:cNvSpPr/>
          <p:nvPr/>
        </p:nvSpPr>
        <p:spPr>
          <a:xfrm>
            <a:off x="1857356" y="357166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Ядроның құрылысы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dina\Desktop\hello_html_28523af2.jpg"/>
          <p:cNvPicPr>
            <a:picLocks noChangeAspect="1" noChangeArrowheads="1"/>
          </p:cNvPicPr>
          <p:nvPr/>
        </p:nvPicPr>
        <p:blipFill>
          <a:blip r:embed="rId4"/>
          <a:srcRect l="2703" t="15789" r="2703" b="5263"/>
          <a:stretch>
            <a:fillRect/>
          </a:stretch>
        </p:blipFill>
        <p:spPr bwMode="auto">
          <a:xfrm>
            <a:off x="642910" y="2285992"/>
            <a:ext cx="8139850" cy="39290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282" y="1071546"/>
            <a:ext cx="8165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Ядроның екі мембранасы да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өсінділері жоқ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тегіс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болады. Бірақ көп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мөлшерде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саңылаулар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болады.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Саңылаулар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өнімдердің цитоплазмадан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кариоплазмаға және керсінше енуіне мүмкіндік береді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2428868"/>
            <a:ext cx="360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85776"/>
            <a:ext cx="9286908" cy="7143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6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 flipV="1">
            <a:off x="529418" y="6500834"/>
            <a:ext cx="7685920" cy="21681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698176"/>
            <a:ext cx="6817127" cy="16972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214282" y="0"/>
            <a:ext cx="857252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Хромосомалар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214282" y="1000108"/>
            <a:ext cx="5429288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Хромосома-ядро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жіптәрізді құрылым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Химиялық құрамы 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хромосомалар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ДНҚ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нәруыздардың қосылысы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хроматин (нуклеопротеид)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2643182"/>
            <a:ext cx="4552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Жасушаның  бірінші бөліну сатысында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әрбір хромосоманың екі жартыдан –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хроматидтен тұратыны анық көрінеді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371475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Хромотидтердің қосылатын орны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центрамера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 аталады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Madina\Desktop\slide-3.jpg"/>
          <p:cNvPicPr>
            <a:picLocks noChangeAspect="1" noChangeArrowheads="1"/>
          </p:cNvPicPr>
          <p:nvPr/>
        </p:nvPicPr>
        <p:blipFill>
          <a:blip r:embed="rId4"/>
          <a:srcRect l="3433" t="18336" r="54222" b="5262"/>
          <a:stretch>
            <a:fillRect/>
          </a:stretch>
        </p:blipFill>
        <p:spPr bwMode="auto">
          <a:xfrm>
            <a:off x="6072198" y="928670"/>
            <a:ext cx="2643206" cy="35719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215074" y="4500570"/>
            <a:ext cx="1623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хроматида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центромера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3-қысқа иығы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 ұзын иығы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C:\Users\Madina\Desktop\slide-11.jpg"/>
          <p:cNvPicPr>
            <a:picLocks noChangeAspect="1" noChangeArrowheads="1"/>
          </p:cNvPicPr>
          <p:nvPr/>
        </p:nvPicPr>
        <p:blipFill>
          <a:blip r:embed="rId5" cstate="print"/>
          <a:srcRect l="3333" t="4082" r="6667"/>
          <a:stretch>
            <a:fillRect/>
          </a:stretch>
        </p:blipFill>
        <p:spPr bwMode="auto">
          <a:xfrm>
            <a:off x="1071538" y="4500570"/>
            <a:ext cx="278608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14338"/>
            <a:ext cx="9144000" cy="7072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343907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7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 flipV="1">
            <a:off x="529418" y="6500834"/>
            <a:ext cx="7614482" cy="21681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1000100" y="6643710"/>
            <a:ext cx="664373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0" y="571480"/>
            <a:ext cx="4643438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142852"/>
            <a:ext cx="43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Ядрошықтың қызметі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Madina\Desktop\images.jpg"/>
          <p:cNvPicPr>
            <a:picLocks noChangeAspect="1" noChangeArrowheads="1"/>
          </p:cNvPicPr>
          <p:nvPr/>
        </p:nvPicPr>
        <p:blipFill>
          <a:blip r:embed="rId4"/>
          <a:srcRect l="26667" t="17241" r="12000" b="8621"/>
          <a:stretch>
            <a:fillRect/>
          </a:stretch>
        </p:blipFill>
        <p:spPr bwMode="auto">
          <a:xfrm>
            <a:off x="1071538" y="928670"/>
            <a:ext cx="3286148" cy="3071834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2357422" y="928670"/>
            <a:ext cx="3214710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2132" y="857232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Ядрошық</a:t>
            </a:r>
            <a:r>
              <a:rPr lang="kk-KZ" sz="2000" dirty="0" smtClean="0"/>
              <a:t>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1643050"/>
            <a:ext cx="36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Ядрошықтар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оралған жіпке 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ұқсайтын дөңгелек тығыз құрылым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285992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Химиялық құрамы бойынша ядрошық РНҚ мен нәруыздың қосылысы–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рибонуклеопротеидтер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болып табылады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07194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Ядрошықтар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рРНҚ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кодталған хромосоманың арнайы бөлігінде түзіледі. Бұл бөліктер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ядролық құрылымдар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 аталады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5143512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Ядрошықтар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рибосома суббірліктерін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қалыптастырады.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Жасушада көбінесе бір, кейде бірнеше ядрошық болады.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 бөлінген кезде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ядрошықтар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ыдырайды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014375" y="6000768"/>
            <a:ext cx="1129625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8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 flipV="1">
            <a:off x="571472" y="6429396"/>
            <a:ext cx="7358114" cy="21682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flipV="1">
            <a:off x="826707" y="6643710"/>
            <a:ext cx="6745689" cy="54466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4" name="TextBox 13"/>
          <p:cNvSpPr txBox="1"/>
          <p:nvPr/>
        </p:nvSpPr>
        <p:spPr>
          <a:xfrm>
            <a:off x="3143240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Кариоплазма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1142984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Кариоплазма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ядроның ішкі ортасы.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Тұтқырлығы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мөлдірлігі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бұл сұйықтық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цитоплазмаға ұқсайды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592933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Құрамында: АТФ түрінде энергия,тұздар, көмірсулар болады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 descr="C:\Users\Madina\Desktop\slide-3.jpg"/>
          <p:cNvPicPr>
            <a:picLocks noChangeAspect="1" noChangeArrowheads="1"/>
          </p:cNvPicPr>
          <p:nvPr/>
        </p:nvPicPr>
        <p:blipFill>
          <a:blip r:embed="rId4"/>
          <a:srcRect l="1577" t="17408" r="47223" b="24289"/>
          <a:stretch>
            <a:fillRect/>
          </a:stretch>
        </p:blipFill>
        <p:spPr bwMode="auto">
          <a:xfrm>
            <a:off x="357158" y="1857364"/>
            <a:ext cx="6072230" cy="35719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286512" y="2714620"/>
            <a:ext cx="218983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Сыртқы мембрана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3571876"/>
            <a:ext cx="178766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Ішкі мембрана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4286256"/>
            <a:ext cx="134158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Хроматин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2143116"/>
            <a:ext cx="16430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Саңылаулар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5429264"/>
            <a:ext cx="16430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Кариоплазма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662" y="5429264"/>
            <a:ext cx="142876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Ядрошық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800093" y="5950896"/>
            <a:ext cx="1201063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9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522515"/>
            <a:ext cx="7614482" cy="49757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826707" y="6698176"/>
            <a:ext cx="6960003" cy="16972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TextBox 10"/>
          <p:cNvSpPr txBox="1"/>
          <p:nvPr/>
        </p:nvSpPr>
        <p:spPr>
          <a:xfrm>
            <a:off x="1857356" y="42860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Ядрода жүретін үдерістер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10715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хромосома ДНҚ-сында жазылған тұқымқуалаушылық ақпаратты жүзеге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асыру арқылы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 тіршілігін басқарады.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 жасушаны нәруыздар биосинтезі үдерісі арқылы басқарады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5500702"/>
            <a:ext cx="828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Нәруызды синтездеу үшін бір ДНҚ жеткіліксіз. Ол үшін кем дегенде РНҚ-ның типі мен рибосомалар керек. Олардың барлығы ядрода түзіледі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dina\Desktop\img11.jpg"/>
          <p:cNvPicPr>
            <a:picLocks noChangeAspect="1" noChangeArrowheads="1"/>
          </p:cNvPicPr>
          <p:nvPr/>
        </p:nvPicPr>
        <p:blipFill>
          <a:blip r:embed="rId4"/>
          <a:srcRect t="12500" r="5175" b="4297"/>
          <a:stretch>
            <a:fillRect/>
          </a:stretch>
        </p:blipFill>
        <p:spPr bwMode="auto">
          <a:xfrm>
            <a:off x="285720" y="2071678"/>
            <a:ext cx="835824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663</Words>
  <Application>Microsoft Office PowerPoint</Application>
  <PresentationFormat>Экран (4:3)</PresentationFormat>
  <Paragraphs>139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Huawei</cp:lastModifiedBy>
  <cp:revision>345</cp:revision>
  <dcterms:created xsi:type="dcterms:W3CDTF">2020-07-14T09:45:37Z</dcterms:created>
  <dcterms:modified xsi:type="dcterms:W3CDTF">2024-11-02T17:19:43Z</dcterms:modified>
</cp:coreProperties>
</file>