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1.xml" ContentType="application/vnd.openxmlformats-officedocument.drawingml.diagramData+xml"/>
  <Override PartName="/ppt/diagrams/data13.xml" ContentType="application/vnd.openxmlformats-officedocument.drawingml.diagramData+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quickStyle13.xml" ContentType="application/vnd.openxmlformats-officedocument.drawingml.diagramStyle+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layout13.xml" ContentType="application/vnd.openxmlformats-officedocument.drawingml.diagramLayou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quickStyle7.xml" ContentType="application/vnd.openxmlformats-officedocument.drawingml.diagramStyle+xml"/>
  <Override PartName="/ppt/diagrams/layout11.xml" ContentType="application/vnd.openxmlformats-officedocument.drawingml.diagramLayout+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Default Extension="png" ContentType="image/png"/>
  <Override PartName="/ppt/diagrams/quickStyle5.xml" ContentType="application/vnd.openxmlformats-officedocument.drawingml.diagramStyle+xml"/>
  <Override PartName="/ppt/notesSlides/notesSlide1.xml" ContentType="application/vnd.openxmlformats-officedocument.presentationml.notesSlide+xml"/>
  <Override PartName="/ppt/diagrams/colors1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colors10.xml" ContentType="application/vnd.openxmlformats-officedocument.drawingml.diagramColor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quickStyle12.xml" ContentType="application/vnd.openxmlformats-officedocument.drawingml.diagramStyle+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diagrams/quickStyle10.xml" ContentType="application/vnd.openxmlformats-officedocument.drawingml.diagramStyle+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diagrams/layout12.xml" ContentType="application/vnd.openxmlformats-officedocument.drawingml.diagram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0"/>
  </p:notesMasterIdLst>
  <p:sldIdLst>
    <p:sldId id="256" r:id="rId2"/>
    <p:sldId id="257" r:id="rId3"/>
    <p:sldId id="259" r:id="rId4"/>
    <p:sldId id="260" r:id="rId5"/>
    <p:sldId id="261" r:id="rId6"/>
    <p:sldId id="262" r:id="rId7"/>
    <p:sldId id="264" r:id="rId8"/>
    <p:sldId id="265" r:id="rId9"/>
    <p:sldId id="281" r:id="rId10"/>
    <p:sldId id="268" r:id="rId11"/>
    <p:sldId id="269" r:id="rId12"/>
    <p:sldId id="271" r:id="rId13"/>
    <p:sldId id="282" r:id="rId14"/>
    <p:sldId id="283" r:id="rId15"/>
    <p:sldId id="284" r:id="rId16"/>
    <p:sldId id="285" r:id="rId17"/>
    <p:sldId id="286" r:id="rId18"/>
    <p:sldId id="287"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79570" autoAdjust="0"/>
  </p:normalViewPr>
  <p:slideViewPr>
    <p:cSldViewPr>
      <p:cViewPr>
        <p:scale>
          <a:sx n="100" d="100"/>
          <a:sy n="100" d="100"/>
        </p:scale>
        <p:origin x="-432" y="14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_rels/data11.xml.rels><?xml version="1.0" encoding="UTF-8" standalone="yes"?>
<Relationships xmlns="http://schemas.openxmlformats.org/package/2006/relationships"><Relationship Id="rId2" Type="http://schemas.openxmlformats.org/officeDocument/2006/relationships/hyperlink" Target="http://kk.wikipedia.org/w/index.php?title=%D0%91%D0%B8%D0%BE%D0%BB%D0%BE%D0%B3%D0%B8%D1%8F%D0%BB%D1%8B%D2%9B_%D1%82%D0%BE%D1%82%D1%8B%D2%93%D1%83&amp;action=edit&amp;redlink=1" TargetMode="External"/><Relationship Id="rId1" Type="http://schemas.openxmlformats.org/officeDocument/2006/relationships/hyperlink" Target="http://kk.wikipedia.org/wiki/%D0%A4%D1%80%D1%83%D0%BA%D1%82%D0%BE%D0%B7%D0%B0" TargetMode="External"/></Relationships>
</file>

<file path=ppt/diagrams/_rels/data12.xml.rels><?xml version="1.0" encoding="UTF-8" standalone="yes"?>
<Relationships xmlns="http://schemas.openxmlformats.org/package/2006/relationships"><Relationship Id="rId1" Type="http://schemas.openxmlformats.org/officeDocument/2006/relationships/hyperlink" Target="http://kk.wikipedia.org/wiki/%D0%93%D0%BB%D1%8E%D0%BA%D0%BE%D0%B7%D0%B0" TargetMode="External"/></Relationships>
</file>

<file path=ppt/diagrams/_rels/data5.xml.rels><?xml version="1.0" encoding="UTF-8" standalone="yes"?>
<Relationships xmlns="http://schemas.openxmlformats.org/package/2006/relationships"><Relationship Id="rId2" Type="http://schemas.openxmlformats.org/officeDocument/2006/relationships/hyperlink" Target="http://kk.wikipedia.org/wiki/%D0%90%D0%BC%D0%B8%D0%BD%D2%9B%D1%8B%D1%88%D2%9B%D1%8B%D0%BB%D0%B4%D0%B0%D1%80%D1%8B" TargetMode="External"/><Relationship Id="rId1" Type="http://schemas.openxmlformats.org/officeDocument/2006/relationships/hyperlink" Target="http://kk.wikipedia.org/wiki/%D0%A1%D0%B8%D0%BD%D1%82%D0%B5%D0%B7" TargetMode="External"/></Relationships>
</file>

<file path=ppt/diagrams/_rels/data8.xml.rels><?xml version="1.0" encoding="UTF-8" standalone="yes"?>
<Relationships xmlns="http://schemas.openxmlformats.org/package/2006/relationships"><Relationship Id="rId2" Type="http://schemas.openxmlformats.org/officeDocument/2006/relationships/hyperlink" Target="http://kk.wikipedia.org/w/index.php?title=%D0%A0%D0%B8%D0%B1%D0%BE%D0%B7%D0%B0&amp;action=edit&amp;redlink=1" TargetMode="External"/><Relationship Id="rId1" Type="http://schemas.openxmlformats.org/officeDocument/2006/relationships/hyperlink" Target="http://kk.wikipedia.org/wiki/%D0%90%D0%B4%D0%B5%D0%BD%D0%B8%D0%BD"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F19533-76E2-48D9-AA5D-86F2302622AE}" type="doc">
      <dgm:prSet loTypeId="urn:microsoft.com/office/officeart/2005/8/layout/arrow3" loCatId="relationship" qsTypeId="urn:microsoft.com/office/officeart/2005/8/quickstyle/simple1" qsCatId="simple" csTypeId="urn:microsoft.com/office/officeart/2005/8/colors/accent1_2" csCatId="accent1" phldr="1"/>
      <dgm:spPr/>
      <dgm:t>
        <a:bodyPr/>
        <a:lstStyle/>
        <a:p>
          <a:endParaRPr lang="ru-RU"/>
        </a:p>
      </dgm:t>
    </dgm:pt>
    <dgm:pt modelId="{E814F281-3D54-46F8-96D1-97E55D5498C7}">
      <dgm:prSet phldrT="[Текст]" custT="1"/>
      <dgm:spPr/>
      <dgm:t>
        <a:bodyPr/>
        <a:lstStyle/>
        <a:p>
          <a:r>
            <a:rPr lang="kk-KZ" sz="3200" b="1" i="1" dirty="0" smtClean="0">
              <a:solidFill>
                <a:srgbClr val="7030A0"/>
              </a:solidFill>
              <a:latin typeface="Times New Roman" pitchFamily="18" charset="0"/>
              <a:cs typeface="Times New Roman" pitchFamily="18" charset="0"/>
            </a:rPr>
            <a:t>зат алмасу – организмде жүріп жататын барлық химиялық процестердің жиынтығы.</a:t>
          </a:r>
          <a:endParaRPr lang="ru-RU" sz="3200" b="1" dirty="0">
            <a:solidFill>
              <a:srgbClr val="7030A0"/>
            </a:solidFill>
            <a:latin typeface="Times New Roman" pitchFamily="18" charset="0"/>
            <a:cs typeface="Times New Roman" pitchFamily="18" charset="0"/>
          </a:endParaRPr>
        </a:p>
      </dgm:t>
    </dgm:pt>
    <dgm:pt modelId="{3534F8FB-2E27-4841-96F7-1C88F51CF97F}" type="parTrans" cxnId="{44AB5A86-DE19-43AB-BCBA-14A8EBF0CAC3}">
      <dgm:prSet/>
      <dgm:spPr/>
      <dgm:t>
        <a:bodyPr/>
        <a:lstStyle/>
        <a:p>
          <a:endParaRPr lang="ru-RU"/>
        </a:p>
      </dgm:t>
    </dgm:pt>
    <dgm:pt modelId="{55AB6C61-ECD7-4BE4-9CC8-147255115924}" type="sibTrans" cxnId="{44AB5A86-DE19-43AB-BCBA-14A8EBF0CAC3}">
      <dgm:prSet/>
      <dgm:spPr/>
      <dgm:t>
        <a:bodyPr/>
        <a:lstStyle/>
        <a:p>
          <a:endParaRPr lang="ru-RU"/>
        </a:p>
      </dgm:t>
    </dgm:pt>
    <dgm:pt modelId="{7FF8BD6C-2053-453B-9ABC-0595D1AFB3B9}">
      <dgm:prSet custT="1"/>
      <dgm:spPr/>
      <dgm:t>
        <a:bodyPr/>
        <a:lstStyle/>
        <a:p>
          <a:r>
            <a:rPr lang="kk-KZ" sz="5400" b="1" i="1" dirty="0" smtClean="0">
              <a:solidFill>
                <a:srgbClr val="002060"/>
              </a:solidFill>
              <a:latin typeface="Times New Roman" pitchFamily="18" charset="0"/>
              <a:cs typeface="Times New Roman" pitchFamily="18" charset="0"/>
            </a:rPr>
            <a:t>Метаболизм</a:t>
          </a:r>
          <a:endParaRPr lang="ru-RU" sz="5400" b="1" i="1" dirty="0">
            <a:solidFill>
              <a:srgbClr val="002060"/>
            </a:solidFill>
            <a:latin typeface="Times New Roman" pitchFamily="18" charset="0"/>
            <a:cs typeface="Times New Roman" pitchFamily="18" charset="0"/>
          </a:endParaRPr>
        </a:p>
      </dgm:t>
    </dgm:pt>
    <dgm:pt modelId="{A6DB5056-E274-4BBF-B2AB-E4C5887D7B27}" type="sibTrans" cxnId="{1850C38F-852F-47FA-BA33-B62F0B96239A}">
      <dgm:prSet/>
      <dgm:spPr/>
      <dgm:t>
        <a:bodyPr/>
        <a:lstStyle/>
        <a:p>
          <a:endParaRPr lang="ru-RU"/>
        </a:p>
      </dgm:t>
    </dgm:pt>
    <dgm:pt modelId="{19303321-8EE2-4164-A974-249824DABA44}" type="parTrans" cxnId="{1850C38F-852F-47FA-BA33-B62F0B96239A}">
      <dgm:prSet/>
      <dgm:spPr/>
      <dgm:t>
        <a:bodyPr/>
        <a:lstStyle/>
        <a:p>
          <a:endParaRPr lang="ru-RU"/>
        </a:p>
      </dgm:t>
    </dgm:pt>
    <dgm:pt modelId="{57ED4BFC-534F-48EE-9AB0-1ED64B8494ED}" type="pres">
      <dgm:prSet presAssocID="{29F19533-76E2-48D9-AA5D-86F2302622AE}" presName="compositeShape" presStyleCnt="0">
        <dgm:presLayoutVars>
          <dgm:chMax val="2"/>
          <dgm:dir/>
          <dgm:resizeHandles val="exact"/>
        </dgm:presLayoutVars>
      </dgm:prSet>
      <dgm:spPr/>
      <dgm:t>
        <a:bodyPr/>
        <a:lstStyle/>
        <a:p>
          <a:endParaRPr lang="ru-RU"/>
        </a:p>
      </dgm:t>
    </dgm:pt>
    <dgm:pt modelId="{8228FDBD-27F5-42F7-A544-635DA98F5C2B}" type="pres">
      <dgm:prSet presAssocID="{29F19533-76E2-48D9-AA5D-86F2302622AE}" presName="divider" presStyleLbl="fgShp" presStyleIdx="0" presStyleCnt="1"/>
      <dgm:spPr/>
    </dgm:pt>
    <dgm:pt modelId="{411874D0-D516-4D5F-9621-95DD6E207BB5}" type="pres">
      <dgm:prSet presAssocID="{E814F281-3D54-46F8-96D1-97E55D5498C7}" presName="downArrow" presStyleLbl="node1" presStyleIdx="0" presStyleCnt="2"/>
      <dgm:spPr/>
    </dgm:pt>
    <dgm:pt modelId="{7D1B83BF-CFCF-4DCE-BBD2-D4547A9EA0CF}" type="pres">
      <dgm:prSet presAssocID="{E814F281-3D54-46F8-96D1-97E55D5498C7}" presName="downArrowText" presStyleLbl="revTx" presStyleIdx="0" presStyleCnt="2" custScaleX="177584">
        <dgm:presLayoutVars>
          <dgm:bulletEnabled val="1"/>
        </dgm:presLayoutVars>
      </dgm:prSet>
      <dgm:spPr/>
      <dgm:t>
        <a:bodyPr/>
        <a:lstStyle/>
        <a:p>
          <a:endParaRPr lang="ru-RU"/>
        </a:p>
      </dgm:t>
    </dgm:pt>
    <dgm:pt modelId="{A27299C1-F525-4818-8692-0718E031EAE3}" type="pres">
      <dgm:prSet presAssocID="{7FF8BD6C-2053-453B-9ABC-0595D1AFB3B9}" presName="upArrow" presStyleLbl="node1" presStyleIdx="1" presStyleCnt="2"/>
      <dgm:spPr/>
    </dgm:pt>
    <dgm:pt modelId="{B4AC4AF5-6DBB-41C0-8FD4-57FAF4914A71}" type="pres">
      <dgm:prSet presAssocID="{7FF8BD6C-2053-453B-9ABC-0595D1AFB3B9}" presName="upArrowText" presStyleLbl="revTx" presStyleIdx="1" presStyleCnt="2" custScaleX="193750">
        <dgm:presLayoutVars>
          <dgm:bulletEnabled val="1"/>
        </dgm:presLayoutVars>
      </dgm:prSet>
      <dgm:spPr/>
      <dgm:t>
        <a:bodyPr/>
        <a:lstStyle/>
        <a:p>
          <a:endParaRPr lang="ru-RU"/>
        </a:p>
      </dgm:t>
    </dgm:pt>
  </dgm:ptLst>
  <dgm:cxnLst>
    <dgm:cxn modelId="{1850C38F-852F-47FA-BA33-B62F0B96239A}" srcId="{29F19533-76E2-48D9-AA5D-86F2302622AE}" destId="{7FF8BD6C-2053-453B-9ABC-0595D1AFB3B9}" srcOrd="1" destOrd="0" parTransId="{19303321-8EE2-4164-A974-249824DABA44}" sibTransId="{A6DB5056-E274-4BBF-B2AB-E4C5887D7B27}"/>
    <dgm:cxn modelId="{48606C19-6F61-4945-BC82-CE926D975301}" type="presOf" srcId="{29F19533-76E2-48D9-AA5D-86F2302622AE}" destId="{57ED4BFC-534F-48EE-9AB0-1ED64B8494ED}" srcOrd="0" destOrd="0" presId="urn:microsoft.com/office/officeart/2005/8/layout/arrow3"/>
    <dgm:cxn modelId="{44AB5A86-DE19-43AB-BCBA-14A8EBF0CAC3}" srcId="{29F19533-76E2-48D9-AA5D-86F2302622AE}" destId="{E814F281-3D54-46F8-96D1-97E55D5498C7}" srcOrd="0" destOrd="0" parTransId="{3534F8FB-2E27-4841-96F7-1C88F51CF97F}" sibTransId="{55AB6C61-ECD7-4BE4-9CC8-147255115924}"/>
    <dgm:cxn modelId="{5311AE82-E810-47B1-8B95-E4B7A920AA0C}" type="presOf" srcId="{E814F281-3D54-46F8-96D1-97E55D5498C7}" destId="{7D1B83BF-CFCF-4DCE-BBD2-D4547A9EA0CF}" srcOrd="0" destOrd="0" presId="urn:microsoft.com/office/officeart/2005/8/layout/arrow3"/>
    <dgm:cxn modelId="{38998AD6-1ED8-40E4-B4D6-64B2EE84724A}" type="presOf" srcId="{7FF8BD6C-2053-453B-9ABC-0595D1AFB3B9}" destId="{B4AC4AF5-6DBB-41C0-8FD4-57FAF4914A71}" srcOrd="0" destOrd="0" presId="urn:microsoft.com/office/officeart/2005/8/layout/arrow3"/>
    <dgm:cxn modelId="{0E5B7AF3-5993-4710-943A-7BA0B2FEC139}" type="presParOf" srcId="{57ED4BFC-534F-48EE-9AB0-1ED64B8494ED}" destId="{8228FDBD-27F5-42F7-A544-635DA98F5C2B}" srcOrd="0" destOrd="0" presId="urn:microsoft.com/office/officeart/2005/8/layout/arrow3"/>
    <dgm:cxn modelId="{A4A24B58-63FC-4F5A-AB1C-4988E053DC03}" type="presParOf" srcId="{57ED4BFC-534F-48EE-9AB0-1ED64B8494ED}" destId="{411874D0-D516-4D5F-9621-95DD6E207BB5}" srcOrd="1" destOrd="0" presId="urn:microsoft.com/office/officeart/2005/8/layout/arrow3"/>
    <dgm:cxn modelId="{1D0C3642-9D4F-4EB2-9272-79D6595C2424}" type="presParOf" srcId="{57ED4BFC-534F-48EE-9AB0-1ED64B8494ED}" destId="{7D1B83BF-CFCF-4DCE-BBD2-D4547A9EA0CF}" srcOrd="2" destOrd="0" presId="urn:microsoft.com/office/officeart/2005/8/layout/arrow3"/>
    <dgm:cxn modelId="{5E0327CC-9BBC-4FCC-A5D0-D7140DC576F3}" type="presParOf" srcId="{57ED4BFC-534F-48EE-9AB0-1ED64B8494ED}" destId="{A27299C1-F525-4818-8692-0718E031EAE3}" srcOrd="3" destOrd="0" presId="urn:microsoft.com/office/officeart/2005/8/layout/arrow3"/>
    <dgm:cxn modelId="{0C10B6C0-1DF2-4CC2-BB77-B3ABE539681B}" type="presParOf" srcId="{57ED4BFC-534F-48EE-9AB0-1ED64B8494ED}" destId="{B4AC4AF5-6DBB-41C0-8FD4-57FAF4914A71}" srcOrd="4" destOrd="0" presId="urn:microsoft.com/office/officeart/2005/8/layout/arrow3"/>
  </dgm:cxnLst>
  <dgm:bg/>
  <dgm:whole/>
</dgm:dataModel>
</file>

<file path=ppt/diagrams/data10.xml><?xml version="1.0" encoding="utf-8"?>
<dgm:dataModel xmlns:dgm="http://schemas.openxmlformats.org/drawingml/2006/diagram" xmlns:a="http://schemas.openxmlformats.org/drawingml/2006/main">
  <dgm:ptLst>
    <dgm:pt modelId="{B7F0243E-207E-4E2D-A577-0CF4D8C0C61A}"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ru-RU"/>
        </a:p>
      </dgm:t>
    </dgm:pt>
    <dgm:pt modelId="{921E99D4-0AE5-4144-8814-7CE8C4CAC8A7}">
      <dgm:prSet phldrT="[Текст]"/>
      <dgm:spPr>
        <a:solidFill>
          <a:schemeClr val="accent6">
            <a:lumMod val="60000"/>
            <a:lumOff val="40000"/>
          </a:schemeClr>
        </a:solidFill>
      </dgm:spPr>
      <dgm:t>
        <a:bodyPr/>
        <a:lstStyle/>
        <a:p>
          <a:r>
            <a:rPr lang="kk-KZ" dirty="0" smtClean="0"/>
            <a:t>І кезең</a:t>
          </a:r>
          <a:endParaRPr lang="ru-RU" dirty="0"/>
        </a:p>
      </dgm:t>
    </dgm:pt>
    <dgm:pt modelId="{A47A554F-01D5-4A49-A79F-3DB7550B37D3}" type="parTrans" cxnId="{8054B8D7-09EA-4D95-8810-BA6B540A2559}">
      <dgm:prSet/>
      <dgm:spPr/>
      <dgm:t>
        <a:bodyPr/>
        <a:lstStyle/>
        <a:p>
          <a:endParaRPr lang="ru-RU"/>
        </a:p>
      </dgm:t>
    </dgm:pt>
    <dgm:pt modelId="{FC26A00E-5FF8-4237-959F-03420E253C15}" type="sibTrans" cxnId="{8054B8D7-09EA-4D95-8810-BA6B540A2559}">
      <dgm:prSet/>
      <dgm:spPr/>
      <dgm:t>
        <a:bodyPr/>
        <a:lstStyle/>
        <a:p>
          <a:endParaRPr lang="ru-RU"/>
        </a:p>
      </dgm:t>
    </dgm:pt>
    <dgm:pt modelId="{9F5DCDD5-A2A7-4BF7-BA77-1CEF913B3F57}">
      <dgm:prSet phldrT="[Текст]" custT="1"/>
      <dgm:spPr/>
      <dgm:t>
        <a:bodyPr/>
        <a:lstStyle/>
        <a:p>
          <a:r>
            <a:rPr lang="kk-KZ" sz="2400" b="1" i="1" dirty="0" smtClean="0">
              <a:solidFill>
                <a:srgbClr val="7030A0"/>
              </a:solidFill>
              <a:latin typeface="Times New Roman" pitchFamily="18" charset="0"/>
              <a:cs typeface="Times New Roman" pitchFamily="18" charset="0"/>
            </a:rPr>
            <a:t>бұл процесс микроорганизмдер мен өсімдіктерде жасушада жүреді, ал жануарларда жасушадан тыс, ас корыту жолы қуысында түзілетін ферменттердің әсерінен жүреді. Бұл кезеңде полимерлердің ірі молекулалары мономерлерге: нәруыздар — аминқышқылдарына, полисахаридтер — қарапайым қанттарға, майлар — май қышқылдары мен глицеринге ыдырайды.</a:t>
          </a:r>
          <a:endParaRPr lang="ru-RU" sz="2400" b="1" i="1" dirty="0">
            <a:solidFill>
              <a:srgbClr val="7030A0"/>
            </a:solidFill>
            <a:latin typeface="Times New Roman" pitchFamily="18" charset="0"/>
            <a:cs typeface="Times New Roman" pitchFamily="18" charset="0"/>
          </a:endParaRPr>
        </a:p>
      </dgm:t>
    </dgm:pt>
    <dgm:pt modelId="{FEEF644E-F641-4444-B165-5A90448E40ED}" type="parTrans" cxnId="{48DA8AA0-4A71-488D-9F19-C7B60631EE49}">
      <dgm:prSet/>
      <dgm:spPr/>
      <dgm:t>
        <a:bodyPr/>
        <a:lstStyle/>
        <a:p>
          <a:endParaRPr lang="ru-RU"/>
        </a:p>
      </dgm:t>
    </dgm:pt>
    <dgm:pt modelId="{F689A849-544F-4672-9D19-3F8D5B416E0D}" type="sibTrans" cxnId="{48DA8AA0-4A71-488D-9F19-C7B60631EE49}">
      <dgm:prSet/>
      <dgm:spPr/>
      <dgm:t>
        <a:bodyPr/>
        <a:lstStyle/>
        <a:p>
          <a:endParaRPr lang="ru-RU"/>
        </a:p>
      </dgm:t>
    </dgm:pt>
    <dgm:pt modelId="{CC5F7C1B-7FD9-4286-9F74-1AA46D213374}" type="pres">
      <dgm:prSet presAssocID="{B7F0243E-207E-4E2D-A577-0CF4D8C0C61A}" presName="Name0" presStyleCnt="0">
        <dgm:presLayoutVars>
          <dgm:dir/>
          <dgm:animLvl val="lvl"/>
          <dgm:resizeHandles/>
        </dgm:presLayoutVars>
      </dgm:prSet>
      <dgm:spPr/>
      <dgm:t>
        <a:bodyPr/>
        <a:lstStyle/>
        <a:p>
          <a:endParaRPr lang="ru-RU"/>
        </a:p>
      </dgm:t>
    </dgm:pt>
    <dgm:pt modelId="{ED437ADE-95D6-4A01-8CF3-884A6DB03C83}" type="pres">
      <dgm:prSet presAssocID="{921E99D4-0AE5-4144-8814-7CE8C4CAC8A7}" presName="linNode" presStyleCnt="0"/>
      <dgm:spPr/>
    </dgm:pt>
    <dgm:pt modelId="{108835C9-183F-4455-B43D-166131D0869A}" type="pres">
      <dgm:prSet presAssocID="{921E99D4-0AE5-4144-8814-7CE8C4CAC8A7}" presName="parentShp" presStyleLbl="node1" presStyleIdx="0" presStyleCnt="1" custScaleX="61731" custScaleY="72932">
        <dgm:presLayoutVars>
          <dgm:bulletEnabled val="1"/>
        </dgm:presLayoutVars>
      </dgm:prSet>
      <dgm:spPr/>
      <dgm:t>
        <a:bodyPr/>
        <a:lstStyle/>
        <a:p>
          <a:endParaRPr lang="ru-RU"/>
        </a:p>
      </dgm:t>
    </dgm:pt>
    <dgm:pt modelId="{4A3C292A-E982-4B02-A10F-575957B64E2A}" type="pres">
      <dgm:prSet presAssocID="{921E99D4-0AE5-4144-8814-7CE8C4CAC8A7}" presName="childShp" presStyleLbl="bgAccFollowNode1" presStyleIdx="0" presStyleCnt="1" custScaleX="136937" custLinFactNeighborX="-166" custLinFactNeighborY="-7059">
        <dgm:presLayoutVars>
          <dgm:bulletEnabled val="1"/>
        </dgm:presLayoutVars>
      </dgm:prSet>
      <dgm:spPr/>
      <dgm:t>
        <a:bodyPr/>
        <a:lstStyle/>
        <a:p>
          <a:endParaRPr lang="ru-RU"/>
        </a:p>
      </dgm:t>
    </dgm:pt>
  </dgm:ptLst>
  <dgm:cxnLst>
    <dgm:cxn modelId="{26161732-ACB3-43F1-AF7E-3181A95C9007}" type="presOf" srcId="{9F5DCDD5-A2A7-4BF7-BA77-1CEF913B3F57}" destId="{4A3C292A-E982-4B02-A10F-575957B64E2A}" srcOrd="0" destOrd="0" presId="urn:microsoft.com/office/officeart/2005/8/layout/vList6"/>
    <dgm:cxn modelId="{8054B8D7-09EA-4D95-8810-BA6B540A2559}" srcId="{B7F0243E-207E-4E2D-A577-0CF4D8C0C61A}" destId="{921E99D4-0AE5-4144-8814-7CE8C4CAC8A7}" srcOrd="0" destOrd="0" parTransId="{A47A554F-01D5-4A49-A79F-3DB7550B37D3}" sibTransId="{FC26A00E-5FF8-4237-959F-03420E253C15}"/>
    <dgm:cxn modelId="{48DA8AA0-4A71-488D-9F19-C7B60631EE49}" srcId="{921E99D4-0AE5-4144-8814-7CE8C4CAC8A7}" destId="{9F5DCDD5-A2A7-4BF7-BA77-1CEF913B3F57}" srcOrd="0" destOrd="0" parTransId="{FEEF644E-F641-4444-B165-5A90448E40ED}" sibTransId="{F689A849-544F-4672-9D19-3F8D5B416E0D}"/>
    <dgm:cxn modelId="{D6405FE2-438D-449B-9FD3-4ECF6A1933D1}" type="presOf" srcId="{921E99D4-0AE5-4144-8814-7CE8C4CAC8A7}" destId="{108835C9-183F-4455-B43D-166131D0869A}" srcOrd="0" destOrd="0" presId="urn:microsoft.com/office/officeart/2005/8/layout/vList6"/>
    <dgm:cxn modelId="{F09D24F4-8131-476D-8356-2614EDBEFB96}" type="presOf" srcId="{B7F0243E-207E-4E2D-A577-0CF4D8C0C61A}" destId="{CC5F7C1B-7FD9-4286-9F74-1AA46D213374}" srcOrd="0" destOrd="0" presId="urn:microsoft.com/office/officeart/2005/8/layout/vList6"/>
    <dgm:cxn modelId="{C67A0EA1-A53D-4A4B-8C4C-60E36E333B43}" type="presParOf" srcId="{CC5F7C1B-7FD9-4286-9F74-1AA46D213374}" destId="{ED437ADE-95D6-4A01-8CF3-884A6DB03C83}" srcOrd="0" destOrd="0" presId="urn:microsoft.com/office/officeart/2005/8/layout/vList6"/>
    <dgm:cxn modelId="{6A86E94C-44C3-4526-8E18-EF91A36AF254}" type="presParOf" srcId="{ED437ADE-95D6-4A01-8CF3-884A6DB03C83}" destId="{108835C9-183F-4455-B43D-166131D0869A}" srcOrd="0" destOrd="0" presId="urn:microsoft.com/office/officeart/2005/8/layout/vList6"/>
    <dgm:cxn modelId="{86E2A7A6-DE89-4D82-A11E-46F416C4F591}" type="presParOf" srcId="{ED437ADE-95D6-4A01-8CF3-884A6DB03C83}" destId="{4A3C292A-E982-4B02-A10F-575957B64E2A}" srcOrd="1" destOrd="0" presId="urn:microsoft.com/office/officeart/2005/8/layout/vList6"/>
  </dgm:cxnLst>
  <dgm:bg/>
  <dgm:whole/>
</dgm:dataModel>
</file>

<file path=ppt/diagrams/data11.xml><?xml version="1.0" encoding="utf-8"?>
<dgm:dataModel xmlns:dgm="http://schemas.openxmlformats.org/drawingml/2006/diagram" xmlns:a="http://schemas.openxmlformats.org/drawingml/2006/main">
  <dgm:ptLst>
    <dgm:pt modelId="{C88EAC69-774C-40EA-B66E-6BEED5E923EF}" type="doc">
      <dgm:prSet loTypeId="urn:microsoft.com/office/officeart/2005/8/layout/pyramid1" loCatId="pyramid" qsTypeId="urn:microsoft.com/office/officeart/2005/8/quickstyle/simple1" qsCatId="simple" csTypeId="urn:microsoft.com/office/officeart/2005/8/colors/accent1_2" csCatId="accent1" phldr="1"/>
      <dgm:spPr/>
    </dgm:pt>
    <dgm:pt modelId="{5A388174-357E-4C12-84F4-78C9215BB7CE}">
      <dgm:prSet phldrT="[Текст]" custT="1"/>
      <dgm:spPr>
        <a:solidFill>
          <a:schemeClr val="accent3">
            <a:lumMod val="40000"/>
            <a:lumOff val="60000"/>
          </a:schemeClr>
        </a:solidFill>
      </dgm:spPr>
      <dgm:t>
        <a:bodyPr/>
        <a:lstStyle/>
        <a:p>
          <a:endParaRPr lang="kk-KZ" sz="1200" dirty="0" smtClean="0"/>
        </a:p>
        <a:p>
          <a:endParaRPr lang="kk-KZ" sz="1600" b="1" dirty="0" smtClean="0">
            <a:solidFill>
              <a:srgbClr val="FFFF00"/>
            </a:solidFill>
          </a:endParaRPr>
        </a:p>
        <a:p>
          <a:r>
            <a:rPr lang="kk-KZ" sz="1600" b="1" dirty="0" smtClean="0">
              <a:solidFill>
                <a:srgbClr val="7030A0"/>
              </a:solidFill>
            </a:rPr>
            <a:t>Гликолиз</a:t>
          </a:r>
        </a:p>
        <a:p>
          <a:r>
            <a:rPr lang="kk-KZ" sz="1600" b="1" dirty="0" smtClean="0">
              <a:solidFill>
                <a:srgbClr val="7030A0"/>
              </a:solidFill>
            </a:rPr>
            <a:t>Оттексіз кезең</a:t>
          </a:r>
          <a:endParaRPr lang="ru-RU" sz="1600" b="1" dirty="0">
            <a:solidFill>
              <a:srgbClr val="7030A0"/>
            </a:solidFill>
          </a:endParaRPr>
        </a:p>
      </dgm:t>
    </dgm:pt>
    <dgm:pt modelId="{DF265AC0-08A6-4EC4-8724-9FAFD206CFE9}" type="parTrans" cxnId="{A9EBB005-29C9-4484-9471-C449613D954D}">
      <dgm:prSet/>
      <dgm:spPr/>
      <dgm:t>
        <a:bodyPr/>
        <a:lstStyle/>
        <a:p>
          <a:endParaRPr lang="ru-RU"/>
        </a:p>
      </dgm:t>
    </dgm:pt>
    <dgm:pt modelId="{4FEC06C7-C1DF-4C23-B7A4-2F0C04ED4207}" type="sibTrans" cxnId="{A9EBB005-29C9-4484-9471-C449613D954D}">
      <dgm:prSet/>
      <dgm:spPr/>
      <dgm:t>
        <a:bodyPr/>
        <a:lstStyle/>
        <a:p>
          <a:endParaRPr lang="ru-RU"/>
        </a:p>
      </dgm:t>
    </dgm:pt>
    <dgm:pt modelId="{8F90B025-6036-435A-8FF1-7637BAE816D8}">
      <dgm:prSet custT="1"/>
      <dgm:spPr>
        <a:solidFill>
          <a:schemeClr val="accent3">
            <a:lumMod val="60000"/>
            <a:lumOff val="40000"/>
          </a:schemeClr>
        </a:solidFill>
      </dgm:spPr>
      <dgm:t>
        <a:bodyPr/>
        <a:lstStyle/>
        <a:p>
          <a:r>
            <a:rPr lang="kk-KZ" sz="1600" b="1" dirty="0" smtClean="0">
              <a:solidFill>
                <a:srgbClr val="7030A0"/>
              </a:solidFill>
              <a:latin typeface="Times New Roman" pitchFamily="18" charset="0"/>
              <a:cs typeface="Times New Roman" pitchFamily="18" charset="0"/>
            </a:rPr>
            <a:t>Гликолиз термині грек тілінен аударғанда, "гликос" — қант, "лизис" — ыдырау</a:t>
          </a:r>
          <a:endParaRPr lang="ru-RU" sz="1600" b="1" dirty="0">
            <a:solidFill>
              <a:srgbClr val="7030A0"/>
            </a:solidFill>
            <a:latin typeface="Times New Roman" pitchFamily="18" charset="0"/>
            <a:cs typeface="Times New Roman" pitchFamily="18" charset="0"/>
          </a:endParaRPr>
        </a:p>
      </dgm:t>
    </dgm:pt>
    <dgm:pt modelId="{E15E3D04-75E0-46DA-BDFF-A5F1C1DF4F2A}" type="parTrans" cxnId="{0F2AAE2E-11EF-4977-9B13-E2BF240DDB61}">
      <dgm:prSet/>
      <dgm:spPr/>
      <dgm:t>
        <a:bodyPr/>
        <a:lstStyle/>
        <a:p>
          <a:endParaRPr lang="ru-RU"/>
        </a:p>
      </dgm:t>
    </dgm:pt>
    <dgm:pt modelId="{B97F6AC3-BDF3-4A60-9B44-5C132F4B4D9C}" type="sibTrans" cxnId="{0F2AAE2E-11EF-4977-9B13-E2BF240DDB61}">
      <dgm:prSet/>
      <dgm:spPr/>
      <dgm:t>
        <a:bodyPr/>
        <a:lstStyle/>
        <a:p>
          <a:endParaRPr lang="ru-RU"/>
        </a:p>
      </dgm:t>
    </dgm:pt>
    <dgm:pt modelId="{36619099-D42C-4C70-A1D1-B3771591199E}">
      <dgm:prSet custT="1"/>
      <dgm:spPr>
        <a:solidFill>
          <a:schemeClr val="accent3">
            <a:lumMod val="60000"/>
            <a:lumOff val="40000"/>
          </a:schemeClr>
        </a:solidFill>
      </dgm:spPr>
      <dgm:t>
        <a:bodyPr/>
        <a:lstStyle/>
        <a:p>
          <a:r>
            <a:rPr lang="kk-KZ" sz="1600" b="1" dirty="0" smtClean="0">
              <a:solidFill>
                <a:srgbClr val="7030A0"/>
              </a:solidFill>
              <a:latin typeface="Times New Roman" pitchFamily="18" charset="0"/>
              <a:cs typeface="Times New Roman" pitchFamily="18" charset="0"/>
            </a:rPr>
            <a:t>цитоплазмада оттектін қатысуынсыз жүретін процесс </a:t>
          </a:r>
          <a:endParaRPr lang="ru-RU" sz="1600" b="1" dirty="0">
            <a:solidFill>
              <a:srgbClr val="7030A0"/>
            </a:solidFill>
            <a:latin typeface="Times New Roman" pitchFamily="18" charset="0"/>
            <a:cs typeface="Times New Roman" pitchFamily="18" charset="0"/>
          </a:endParaRPr>
        </a:p>
      </dgm:t>
    </dgm:pt>
    <dgm:pt modelId="{F854C3BB-E5CC-4A1F-AEE4-E32B290CA022}" type="parTrans" cxnId="{6A1AE301-8D41-4A09-848F-248CD4BA5AAB}">
      <dgm:prSet/>
      <dgm:spPr/>
      <dgm:t>
        <a:bodyPr/>
        <a:lstStyle/>
        <a:p>
          <a:endParaRPr lang="ru-RU"/>
        </a:p>
      </dgm:t>
    </dgm:pt>
    <dgm:pt modelId="{A2267C9B-C4BB-40C5-9857-1AA24F740D47}" type="sibTrans" cxnId="{6A1AE301-8D41-4A09-848F-248CD4BA5AAB}">
      <dgm:prSet/>
      <dgm:spPr/>
      <dgm:t>
        <a:bodyPr/>
        <a:lstStyle/>
        <a:p>
          <a:endParaRPr lang="ru-RU"/>
        </a:p>
      </dgm:t>
    </dgm:pt>
    <dgm:pt modelId="{11AF7DF2-74A2-49D1-AE64-A7037FC25CFA}">
      <dgm:prSet custT="1"/>
      <dgm:spPr>
        <a:solidFill>
          <a:schemeClr val="accent3">
            <a:lumMod val="60000"/>
            <a:lumOff val="40000"/>
          </a:schemeClr>
        </a:solidFill>
      </dgm:spPr>
      <dgm:t>
        <a:bodyPr/>
        <a:lstStyle/>
        <a:p>
          <a:r>
            <a:rPr lang="kk-KZ" sz="1600" b="1" dirty="0" smtClean="0">
              <a:solidFill>
                <a:srgbClr val="7030A0"/>
              </a:solidFill>
              <a:latin typeface="Times New Roman" pitchFamily="18" charset="0"/>
              <a:cs typeface="Times New Roman" pitchFamily="18" charset="0"/>
            </a:rPr>
            <a:t>глюкоза немесе </a:t>
          </a:r>
          <a:r>
            <a:rPr lang="kk-KZ" sz="1600" b="1" dirty="0" smtClean="0">
              <a:solidFill>
                <a:srgbClr val="7030A0"/>
              </a:solidFill>
              <a:latin typeface="Times New Roman" pitchFamily="18" charset="0"/>
              <a:cs typeface="Times New Roman" pitchFamily="18" charset="0"/>
              <a:hlinkClick xmlns:r="http://schemas.openxmlformats.org/officeDocument/2006/relationships" r:id="rId1" tooltip="Фруктоза"/>
            </a:rPr>
            <a:t>фруктоза</a:t>
          </a:r>
          <a:r>
            <a:rPr lang="kk-KZ" sz="1600" b="1" dirty="0" smtClean="0">
              <a:solidFill>
                <a:srgbClr val="7030A0"/>
              </a:solidFill>
              <a:latin typeface="Times New Roman" pitchFamily="18" charset="0"/>
              <a:cs typeface="Times New Roman" pitchFamily="18" charset="0"/>
            </a:rPr>
            <a:t> екі-үш кеміртекті қосылыска ыдырайды</a:t>
          </a:r>
          <a:endParaRPr lang="ru-RU" sz="1600" b="1" dirty="0">
            <a:solidFill>
              <a:srgbClr val="7030A0"/>
            </a:solidFill>
            <a:latin typeface="Times New Roman" pitchFamily="18" charset="0"/>
            <a:cs typeface="Times New Roman" pitchFamily="18" charset="0"/>
          </a:endParaRPr>
        </a:p>
      </dgm:t>
    </dgm:pt>
    <dgm:pt modelId="{4745AB94-F030-4174-B3B8-45104A83589C}" type="parTrans" cxnId="{A3A3FF42-9CE7-4A14-B159-1EFA6FB4E6FD}">
      <dgm:prSet/>
      <dgm:spPr/>
      <dgm:t>
        <a:bodyPr/>
        <a:lstStyle/>
        <a:p>
          <a:endParaRPr lang="ru-RU"/>
        </a:p>
      </dgm:t>
    </dgm:pt>
    <dgm:pt modelId="{03EBFC2B-A8B9-43CA-82C8-D87206B37BE2}" type="sibTrans" cxnId="{A3A3FF42-9CE7-4A14-B159-1EFA6FB4E6FD}">
      <dgm:prSet/>
      <dgm:spPr/>
      <dgm:t>
        <a:bodyPr/>
        <a:lstStyle/>
        <a:p>
          <a:endParaRPr lang="ru-RU"/>
        </a:p>
      </dgm:t>
    </dgm:pt>
    <dgm:pt modelId="{F7D2302B-0EA0-411E-8B9B-1FA3AADF2DFC}">
      <dgm:prSet custT="1"/>
      <dgm:spPr>
        <a:solidFill>
          <a:schemeClr val="accent3">
            <a:lumMod val="60000"/>
            <a:lumOff val="40000"/>
          </a:schemeClr>
        </a:solidFill>
      </dgm:spPr>
      <dgm:t>
        <a:bodyPr/>
        <a:lstStyle/>
        <a:p>
          <a:r>
            <a:rPr lang="kk-KZ" sz="1600" b="1" dirty="0" smtClean="0">
              <a:solidFill>
                <a:srgbClr val="7030A0"/>
              </a:solidFill>
              <a:latin typeface="Times New Roman" pitchFamily="18" charset="0"/>
              <a:cs typeface="Times New Roman" pitchFamily="18" charset="0"/>
            </a:rPr>
            <a:t>ферменттің өсер етуі нөтижесінде </a:t>
          </a:r>
          <a:r>
            <a:rPr lang="kk-KZ" sz="1600" b="1" dirty="0" smtClean="0">
              <a:solidFill>
                <a:srgbClr val="7030A0"/>
              </a:solidFill>
              <a:latin typeface="Times New Roman" pitchFamily="18" charset="0"/>
              <a:cs typeface="Times New Roman" pitchFamily="18" charset="0"/>
              <a:hlinkClick xmlns:r="http://schemas.openxmlformats.org/officeDocument/2006/relationships" r:id="rId2" tooltip="Биологиялық тотығу (мұндай бет жоқ)"/>
            </a:rPr>
            <a:t>биологиялық тотығу</a:t>
          </a:r>
          <a:r>
            <a:rPr lang="kk-KZ" sz="1600" b="1" dirty="0" smtClean="0">
              <a:solidFill>
                <a:srgbClr val="7030A0"/>
              </a:solidFill>
              <a:latin typeface="Times New Roman" pitchFamily="18" charset="0"/>
              <a:cs typeface="Times New Roman" pitchFamily="18" charset="0"/>
            </a:rPr>
            <a:t> процесі жүреді</a:t>
          </a:r>
        </a:p>
        <a:p>
          <a:endParaRPr lang="ru-RU" sz="1200" dirty="0">
            <a:solidFill>
              <a:srgbClr val="C00000"/>
            </a:solidFill>
          </a:endParaRPr>
        </a:p>
      </dgm:t>
    </dgm:pt>
    <dgm:pt modelId="{D7B46BA8-5EDE-48C9-8050-2F553493EC2D}" type="parTrans" cxnId="{8DE150A8-7507-46F7-89D3-A879795AB114}">
      <dgm:prSet/>
      <dgm:spPr/>
      <dgm:t>
        <a:bodyPr/>
        <a:lstStyle/>
        <a:p>
          <a:endParaRPr lang="ru-RU"/>
        </a:p>
      </dgm:t>
    </dgm:pt>
    <dgm:pt modelId="{DBC074C2-302F-4FD1-8AC8-BDF5D7F49D35}" type="sibTrans" cxnId="{8DE150A8-7507-46F7-89D3-A879795AB114}">
      <dgm:prSet/>
      <dgm:spPr/>
      <dgm:t>
        <a:bodyPr/>
        <a:lstStyle/>
        <a:p>
          <a:endParaRPr lang="ru-RU"/>
        </a:p>
      </dgm:t>
    </dgm:pt>
    <dgm:pt modelId="{A9BE8E7D-D874-4B06-870B-6EA4ACBF080E}">
      <dgm:prSet custT="1"/>
      <dgm:spPr>
        <a:solidFill>
          <a:schemeClr val="accent3">
            <a:lumMod val="60000"/>
            <a:lumOff val="40000"/>
          </a:schemeClr>
        </a:solidFill>
      </dgm:spPr>
      <dgm:t>
        <a:bodyPr/>
        <a:lstStyle/>
        <a:p>
          <a:endParaRPr lang="kk-KZ" sz="1600" b="1" dirty="0" smtClean="0">
            <a:solidFill>
              <a:srgbClr val="FFFF00"/>
            </a:solidFill>
            <a:latin typeface="Times New Roman" pitchFamily="18" charset="0"/>
            <a:cs typeface="Times New Roman" pitchFamily="18" charset="0"/>
          </a:endParaRPr>
        </a:p>
        <a:p>
          <a:r>
            <a:rPr lang="kk-KZ" sz="1600" b="1" dirty="0" smtClean="0">
              <a:solidFill>
                <a:srgbClr val="7030A0"/>
              </a:solidFill>
              <a:latin typeface="Times New Roman" pitchFamily="18" charset="0"/>
              <a:cs typeface="Times New Roman" pitchFamily="18" charset="0"/>
            </a:rPr>
            <a:t>Ол сутекті никотинамидадениндинуклеотид (НАД) деп аталатын заттың көмегімен тартып алып, НАД-НАДН-қа дейін тотықсызданады.</a:t>
          </a:r>
        </a:p>
        <a:p>
          <a:r>
            <a:rPr lang="kk-KZ" sz="1100" dirty="0" smtClean="0">
              <a:solidFill>
                <a:srgbClr val="C00000"/>
              </a:solidFill>
            </a:rPr>
            <a:t> </a:t>
          </a:r>
        </a:p>
        <a:p>
          <a:endParaRPr lang="ru-RU" sz="1100" dirty="0"/>
        </a:p>
      </dgm:t>
    </dgm:pt>
    <dgm:pt modelId="{9B23506D-3EC1-411F-9379-DC64268D5EF0}" type="parTrans" cxnId="{650B23A6-3B43-411E-BBBA-F0DD429CB4FE}">
      <dgm:prSet/>
      <dgm:spPr/>
      <dgm:t>
        <a:bodyPr/>
        <a:lstStyle/>
        <a:p>
          <a:endParaRPr lang="ru-RU"/>
        </a:p>
      </dgm:t>
    </dgm:pt>
    <dgm:pt modelId="{D82E732C-966A-494B-B365-B1B47685D89D}" type="sibTrans" cxnId="{650B23A6-3B43-411E-BBBA-F0DD429CB4FE}">
      <dgm:prSet/>
      <dgm:spPr/>
      <dgm:t>
        <a:bodyPr/>
        <a:lstStyle/>
        <a:p>
          <a:endParaRPr lang="ru-RU"/>
        </a:p>
      </dgm:t>
    </dgm:pt>
    <dgm:pt modelId="{3157A5C2-1F5B-42DB-879D-6AF6652066DA}">
      <dgm:prSet/>
      <dgm:spPr>
        <a:solidFill>
          <a:schemeClr val="accent3">
            <a:lumMod val="60000"/>
            <a:lumOff val="40000"/>
          </a:schemeClr>
        </a:solidFill>
      </dgm:spPr>
      <dgm:t>
        <a:bodyPr/>
        <a:lstStyle/>
        <a:p>
          <a:r>
            <a:rPr lang="kk-KZ" b="1" dirty="0" smtClean="0">
              <a:solidFill>
                <a:srgbClr val="7030A0"/>
              </a:solidFill>
              <a:latin typeface="Times New Roman" pitchFamily="18" charset="0"/>
              <a:cs typeface="Times New Roman" pitchFamily="18" charset="0"/>
            </a:rPr>
            <a:t>НАДН-тың энергетикалық қүндылығы 3 АТФ-ке тең. Гликолиздің соңғы сатыларында катализдік айналымдар кезінде 2 молекула АТФ түзіледі.</a:t>
          </a:r>
          <a:endParaRPr lang="ru-RU" b="1" dirty="0">
            <a:solidFill>
              <a:srgbClr val="7030A0"/>
            </a:solidFill>
            <a:latin typeface="Times New Roman" pitchFamily="18" charset="0"/>
            <a:cs typeface="Times New Roman" pitchFamily="18" charset="0"/>
          </a:endParaRPr>
        </a:p>
      </dgm:t>
    </dgm:pt>
    <dgm:pt modelId="{86CF29F7-90A5-4939-AB06-02483B287935}" type="parTrans" cxnId="{68C30F57-D88D-414A-936F-4ABDB1BC2A54}">
      <dgm:prSet/>
      <dgm:spPr/>
      <dgm:t>
        <a:bodyPr/>
        <a:lstStyle/>
        <a:p>
          <a:endParaRPr lang="ru-RU"/>
        </a:p>
      </dgm:t>
    </dgm:pt>
    <dgm:pt modelId="{E7CCCC55-FB50-426F-BF67-8832F47A985F}" type="sibTrans" cxnId="{68C30F57-D88D-414A-936F-4ABDB1BC2A54}">
      <dgm:prSet/>
      <dgm:spPr/>
      <dgm:t>
        <a:bodyPr/>
        <a:lstStyle/>
        <a:p>
          <a:endParaRPr lang="ru-RU"/>
        </a:p>
      </dgm:t>
    </dgm:pt>
    <dgm:pt modelId="{E1330BE5-2AE3-4A12-94BA-CED25673F68D}" type="pres">
      <dgm:prSet presAssocID="{C88EAC69-774C-40EA-B66E-6BEED5E923EF}" presName="Name0" presStyleCnt="0">
        <dgm:presLayoutVars>
          <dgm:dir/>
          <dgm:animLvl val="lvl"/>
          <dgm:resizeHandles val="exact"/>
        </dgm:presLayoutVars>
      </dgm:prSet>
      <dgm:spPr/>
    </dgm:pt>
    <dgm:pt modelId="{85163D2C-3F6B-4222-92F8-17E04AEB5752}" type="pres">
      <dgm:prSet presAssocID="{5A388174-357E-4C12-84F4-78C9215BB7CE}" presName="Name8" presStyleCnt="0"/>
      <dgm:spPr/>
    </dgm:pt>
    <dgm:pt modelId="{E4D5B1AD-3C1A-48EF-AFD5-A9619993AC8A}" type="pres">
      <dgm:prSet presAssocID="{5A388174-357E-4C12-84F4-78C9215BB7CE}" presName="level" presStyleLbl="node1" presStyleIdx="0" presStyleCnt="7" custScaleX="142880" custScaleY="62205">
        <dgm:presLayoutVars>
          <dgm:chMax val="1"/>
          <dgm:bulletEnabled val="1"/>
        </dgm:presLayoutVars>
      </dgm:prSet>
      <dgm:spPr/>
      <dgm:t>
        <a:bodyPr/>
        <a:lstStyle/>
        <a:p>
          <a:endParaRPr lang="ru-RU"/>
        </a:p>
      </dgm:t>
    </dgm:pt>
    <dgm:pt modelId="{C345A622-F01A-4E1E-A32E-DF918A459BD8}" type="pres">
      <dgm:prSet presAssocID="{5A388174-357E-4C12-84F4-78C9215BB7CE}" presName="levelTx" presStyleLbl="revTx" presStyleIdx="0" presStyleCnt="0">
        <dgm:presLayoutVars>
          <dgm:chMax val="1"/>
          <dgm:bulletEnabled val="1"/>
        </dgm:presLayoutVars>
      </dgm:prSet>
      <dgm:spPr/>
      <dgm:t>
        <a:bodyPr/>
        <a:lstStyle/>
        <a:p>
          <a:endParaRPr lang="ru-RU"/>
        </a:p>
      </dgm:t>
    </dgm:pt>
    <dgm:pt modelId="{D1D2F849-4A53-4265-8E07-89B78D56C18B}" type="pres">
      <dgm:prSet presAssocID="{8F90B025-6036-435A-8FF1-7637BAE816D8}" presName="Name8" presStyleCnt="0"/>
      <dgm:spPr/>
    </dgm:pt>
    <dgm:pt modelId="{025CF03B-9B1B-49C6-B611-448C7D390CFB}" type="pres">
      <dgm:prSet presAssocID="{8F90B025-6036-435A-8FF1-7637BAE816D8}" presName="level" presStyleLbl="node1" presStyleIdx="1" presStyleCnt="7" custScaleX="117583" custScaleY="68814">
        <dgm:presLayoutVars>
          <dgm:chMax val="1"/>
          <dgm:bulletEnabled val="1"/>
        </dgm:presLayoutVars>
      </dgm:prSet>
      <dgm:spPr/>
      <dgm:t>
        <a:bodyPr/>
        <a:lstStyle/>
        <a:p>
          <a:endParaRPr lang="ru-RU"/>
        </a:p>
      </dgm:t>
    </dgm:pt>
    <dgm:pt modelId="{F33CCFF2-8591-4AF8-BD19-F0B56FAA7150}" type="pres">
      <dgm:prSet presAssocID="{8F90B025-6036-435A-8FF1-7637BAE816D8}" presName="levelTx" presStyleLbl="revTx" presStyleIdx="0" presStyleCnt="0">
        <dgm:presLayoutVars>
          <dgm:chMax val="1"/>
          <dgm:bulletEnabled val="1"/>
        </dgm:presLayoutVars>
      </dgm:prSet>
      <dgm:spPr/>
      <dgm:t>
        <a:bodyPr/>
        <a:lstStyle/>
        <a:p>
          <a:endParaRPr lang="ru-RU"/>
        </a:p>
      </dgm:t>
    </dgm:pt>
    <dgm:pt modelId="{B90DBF11-2CB7-40CE-A4B3-17606BF8F943}" type="pres">
      <dgm:prSet presAssocID="{36619099-D42C-4C70-A1D1-B3771591199E}" presName="Name8" presStyleCnt="0"/>
      <dgm:spPr/>
    </dgm:pt>
    <dgm:pt modelId="{644B4AF5-AB2F-44F3-9E6D-04DF71F48F5E}" type="pres">
      <dgm:prSet presAssocID="{36619099-D42C-4C70-A1D1-B3771591199E}" presName="level" presStyleLbl="node1" presStyleIdx="2" presStyleCnt="7" custScaleX="113121" custScaleY="47072">
        <dgm:presLayoutVars>
          <dgm:chMax val="1"/>
          <dgm:bulletEnabled val="1"/>
        </dgm:presLayoutVars>
      </dgm:prSet>
      <dgm:spPr/>
      <dgm:t>
        <a:bodyPr/>
        <a:lstStyle/>
        <a:p>
          <a:endParaRPr lang="ru-RU"/>
        </a:p>
      </dgm:t>
    </dgm:pt>
    <dgm:pt modelId="{50C773D0-36E1-431A-9A12-E6E568268430}" type="pres">
      <dgm:prSet presAssocID="{36619099-D42C-4C70-A1D1-B3771591199E}" presName="levelTx" presStyleLbl="revTx" presStyleIdx="0" presStyleCnt="0">
        <dgm:presLayoutVars>
          <dgm:chMax val="1"/>
          <dgm:bulletEnabled val="1"/>
        </dgm:presLayoutVars>
      </dgm:prSet>
      <dgm:spPr/>
      <dgm:t>
        <a:bodyPr/>
        <a:lstStyle/>
        <a:p>
          <a:endParaRPr lang="ru-RU"/>
        </a:p>
      </dgm:t>
    </dgm:pt>
    <dgm:pt modelId="{C99FC1B2-5564-40FC-A5F6-522DE331DDB0}" type="pres">
      <dgm:prSet presAssocID="{11AF7DF2-74A2-49D1-AE64-A7037FC25CFA}" presName="Name8" presStyleCnt="0"/>
      <dgm:spPr/>
    </dgm:pt>
    <dgm:pt modelId="{FCDFF87E-DAA2-4270-9A4F-6CFF59A4FF57}" type="pres">
      <dgm:prSet presAssocID="{11AF7DF2-74A2-49D1-AE64-A7037FC25CFA}" presName="level" presStyleLbl="node1" presStyleIdx="3" presStyleCnt="7" custScaleX="109795" custScaleY="43170">
        <dgm:presLayoutVars>
          <dgm:chMax val="1"/>
          <dgm:bulletEnabled val="1"/>
        </dgm:presLayoutVars>
      </dgm:prSet>
      <dgm:spPr/>
      <dgm:t>
        <a:bodyPr/>
        <a:lstStyle/>
        <a:p>
          <a:endParaRPr lang="ru-RU"/>
        </a:p>
      </dgm:t>
    </dgm:pt>
    <dgm:pt modelId="{A3C63BA3-6888-44DD-A90A-925C4B1608DD}" type="pres">
      <dgm:prSet presAssocID="{11AF7DF2-74A2-49D1-AE64-A7037FC25CFA}" presName="levelTx" presStyleLbl="revTx" presStyleIdx="0" presStyleCnt="0">
        <dgm:presLayoutVars>
          <dgm:chMax val="1"/>
          <dgm:bulletEnabled val="1"/>
        </dgm:presLayoutVars>
      </dgm:prSet>
      <dgm:spPr/>
      <dgm:t>
        <a:bodyPr/>
        <a:lstStyle/>
        <a:p>
          <a:endParaRPr lang="ru-RU"/>
        </a:p>
      </dgm:t>
    </dgm:pt>
    <dgm:pt modelId="{9D77AEDD-1049-489C-9C24-81A934EA67E8}" type="pres">
      <dgm:prSet presAssocID="{F7D2302B-0EA0-411E-8B9B-1FA3AADF2DFC}" presName="Name8" presStyleCnt="0"/>
      <dgm:spPr/>
    </dgm:pt>
    <dgm:pt modelId="{31415F6F-3541-4886-9285-747959203711}" type="pres">
      <dgm:prSet presAssocID="{F7D2302B-0EA0-411E-8B9B-1FA3AADF2DFC}" presName="level" presStyleLbl="node1" presStyleIdx="4" presStyleCnt="7" custScaleX="106704" custScaleY="50835">
        <dgm:presLayoutVars>
          <dgm:chMax val="1"/>
          <dgm:bulletEnabled val="1"/>
        </dgm:presLayoutVars>
      </dgm:prSet>
      <dgm:spPr/>
      <dgm:t>
        <a:bodyPr/>
        <a:lstStyle/>
        <a:p>
          <a:endParaRPr lang="ru-RU"/>
        </a:p>
      </dgm:t>
    </dgm:pt>
    <dgm:pt modelId="{E8099477-DBA6-4D58-8B8F-5B421041651F}" type="pres">
      <dgm:prSet presAssocID="{F7D2302B-0EA0-411E-8B9B-1FA3AADF2DFC}" presName="levelTx" presStyleLbl="revTx" presStyleIdx="0" presStyleCnt="0">
        <dgm:presLayoutVars>
          <dgm:chMax val="1"/>
          <dgm:bulletEnabled val="1"/>
        </dgm:presLayoutVars>
      </dgm:prSet>
      <dgm:spPr/>
      <dgm:t>
        <a:bodyPr/>
        <a:lstStyle/>
        <a:p>
          <a:endParaRPr lang="ru-RU"/>
        </a:p>
      </dgm:t>
    </dgm:pt>
    <dgm:pt modelId="{344DF8AB-1D5B-49C1-AB81-524FDC3ADF10}" type="pres">
      <dgm:prSet presAssocID="{A9BE8E7D-D874-4B06-870B-6EA4ACBF080E}" presName="Name8" presStyleCnt="0"/>
      <dgm:spPr/>
    </dgm:pt>
    <dgm:pt modelId="{7246E5B6-D892-4DC3-B201-87EF5951B09E}" type="pres">
      <dgm:prSet presAssocID="{A9BE8E7D-D874-4B06-870B-6EA4ACBF080E}" presName="level" presStyleLbl="node1" presStyleIdx="5" presStyleCnt="7" custScaleX="105626" custScaleY="53264">
        <dgm:presLayoutVars>
          <dgm:chMax val="1"/>
          <dgm:bulletEnabled val="1"/>
        </dgm:presLayoutVars>
      </dgm:prSet>
      <dgm:spPr/>
      <dgm:t>
        <a:bodyPr/>
        <a:lstStyle/>
        <a:p>
          <a:endParaRPr lang="ru-RU"/>
        </a:p>
      </dgm:t>
    </dgm:pt>
    <dgm:pt modelId="{9F62BEA0-5C10-4309-A54A-5771AB75E8A1}" type="pres">
      <dgm:prSet presAssocID="{A9BE8E7D-D874-4B06-870B-6EA4ACBF080E}" presName="levelTx" presStyleLbl="revTx" presStyleIdx="0" presStyleCnt="0">
        <dgm:presLayoutVars>
          <dgm:chMax val="1"/>
          <dgm:bulletEnabled val="1"/>
        </dgm:presLayoutVars>
      </dgm:prSet>
      <dgm:spPr/>
      <dgm:t>
        <a:bodyPr/>
        <a:lstStyle/>
        <a:p>
          <a:endParaRPr lang="ru-RU"/>
        </a:p>
      </dgm:t>
    </dgm:pt>
    <dgm:pt modelId="{F1B3D57C-2B88-4E86-9B95-3A1D91342A2D}" type="pres">
      <dgm:prSet presAssocID="{3157A5C2-1F5B-42DB-879D-6AF6652066DA}" presName="Name8" presStyleCnt="0"/>
      <dgm:spPr/>
    </dgm:pt>
    <dgm:pt modelId="{A29CD2AB-7936-45AF-949D-B22242E5B8CC}" type="pres">
      <dgm:prSet presAssocID="{3157A5C2-1F5B-42DB-879D-6AF6652066DA}" presName="level" presStyleLbl="node1" presStyleIdx="6" presStyleCnt="7" custScaleY="53852" custLinFactNeighborY="1000">
        <dgm:presLayoutVars>
          <dgm:chMax val="1"/>
          <dgm:bulletEnabled val="1"/>
        </dgm:presLayoutVars>
      </dgm:prSet>
      <dgm:spPr/>
      <dgm:t>
        <a:bodyPr/>
        <a:lstStyle/>
        <a:p>
          <a:endParaRPr lang="ru-RU"/>
        </a:p>
      </dgm:t>
    </dgm:pt>
    <dgm:pt modelId="{297319A7-CA4D-4B26-A914-56CE20465AC8}" type="pres">
      <dgm:prSet presAssocID="{3157A5C2-1F5B-42DB-879D-6AF6652066DA}" presName="levelTx" presStyleLbl="revTx" presStyleIdx="0" presStyleCnt="0">
        <dgm:presLayoutVars>
          <dgm:chMax val="1"/>
          <dgm:bulletEnabled val="1"/>
        </dgm:presLayoutVars>
      </dgm:prSet>
      <dgm:spPr/>
      <dgm:t>
        <a:bodyPr/>
        <a:lstStyle/>
        <a:p>
          <a:endParaRPr lang="ru-RU"/>
        </a:p>
      </dgm:t>
    </dgm:pt>
  </dgm:ptLst>
  <dgm:cxnLst>
    <dgm:cxn modelId="{37C51863-9E9F-4707-93D5-B4166F4366F4}" type="presOf" srcId="{5A388174-357E-4C12-84F4-78C9215BB7CE}" destId="{E4D5B1AD-3C1A-48EF-AFD5-A9619993AC8A}" srcOrd="0" destOrd="0" presId="urn:microsoft.com/office/officeart/2005/8/layout/pyramid1"/>
    <dgm:cxn modelId="{8DE150A8-7507-46F7-89D3-A879795AB114}" srcId="{C88EAC69-774C-40EA-B66E-6BEED5E923EF}" destId="{F7D2302B-0EA0-411E-8B9B-1FA3AADF2DFC}" srcOrd="4" destOrd="0" parTransId="{D7B46BA8-5EDE-48C9-8050-2F553493EC2D}" sibTransId="{DBC074C2-302F-4FD1-8AC8-BDF5D7F49D35}"/>
    <dgm:cxn modelId="{1C1DD014-CE6A-4F0D-A2FF-5319C531C6CC}" type="presOf" srcId="{3157A5C2-1F5B-42DB-879D-6AF6652066DA}" destId="{297319A7-CA4D-4B26-A914-56CE20465AC8}" srcOrd="1" destOrd="0" presId="urn:microsoft.com/office/officeart/2005/8/layout/pyramid1"/>
    <dgm:cxn modelId="{FA6EFF99-62BB-40FB-9D29-201399B5BBCE}" type="presOf" srcId="{8F90B025-6036-435A-8FF1-7637BAE816D8}" destId="{025CF03B-9B1B-49C6-B611-448C7D390CFB}" srcOrd="0" destOrd="0" presId="urn:microsoft.com/office/officeart/2005/8/layout/pyramid1"/>
    <dgm:cxn modelId="{6A1AE301-8D41-4A09-848F-248CD4BA5AAB}" srcId="{C88EAC69-774C-40EA-B66E-6BEED5E923EF}" destId="{36619099-D42C-4C70-A1D1-B3771591199E}" srcOrd="2" destOrd="0" parTransId="{F854C3BB-E5CC-4A1F-AEE4-E32B290CA022}" sibTransId="{A2267C9B-C4BB-40C5-9857-1AA24F740D47}"/>
    <dgm:cxn modelId="{2E622534-AFFD-4F7E-BE23-3A25B2E8A7B9}" type="presOf" srcId="{F7D2302B-0EA0-411E-8B9B-1FA3AADF2DFC}" destId="{31415F6F-3541-4886-9285-747959203711}" srcOrd="0" destOrd="0" presId="urn:microsoft.com/office/officeart/2005/8/layout/pyramid1"/>
    <dgm:cxn modelId="{D01081D2-1556-46D9-94BF-EF6F79C9F3C6}" type="presOf" srcId="{36619099-D42C-4C70-A1D1-B3771591199E}" destId="{644B4AF5-AB2F-44F3-9E6D-04DF71F48F5E}" srcOrd="0" destOrd="0" presId="urn:microsoft.com/office/officeart/2005/8/layout/pyramid1"/>
    <dgm:cxn modelId="{650B23A6-3B43-411E-BBBA-F0DD429CB4FE}" srcId="{C88EAC69-774C-40EA-B66E-6BEED5E923EF}" destId="{A9BE8E7D-D874-4B06-870B-6EA4ACBF080E}" srcOrd="5" destOrd="0" parTransId="{9B23506D-3EC1-411F-9379-DC64268D5EF0}" sibTransId="{D82E732C-966A-494B-B365-B1B47685D89D}"/>
    <dgm:cxn modelId="{64A485AC-4B72-4ECB-9F00-E56B338A1D9A}" type="presOf" srcId="{C88EAC69-774C-40EA-B66E-6BEED5E923EF}" destId="{E1330BE5-2AE3-4A12-94BA-CED25673F68D}" srcOrd="0" destOrd="0" presId="urn:microsoft.com/office/officeart/2005/8/layout/pyramid1"/>
    <dgm:cxn modelId="{792D2A41-235B-4C07-983C-649E4D925C77}" type="presOf" srcId="{5A388174-357E-4C12-84F4-78C9215BB7CE}" destId="{C345A622-F01A-4E1E-A32E-DF918A459BD8}" srcOrd="1" destOrd="0" presId="urn:microsoft.com/office/officeart/2005/8/layout/pyramid1"/>
    <dgm:cxn modelId="{A9EBB005-29C9-4484-9471-C449613D954D}" srcId="{C88EAC69-774C-40EA-B66E-6BEED5E923EF}" destId="{5A388174-357E-4C12-84F4-78C9215BB7CE}" srcOrd="0" destOrd="0" parTransId="{DF265AC0-08A6-4EC4-8724-9FAFD206CFE9}" sibTransId="{4FEC06C7-C1DF-4C23-B7A4-2F0C04ED4207}"/>
    <dgm:cxn modelId="{F24DCC1D-D8DA-4FF7-8405-7A9619292C86}" type="presOf" srcId="{A9BE8E7D-D874-4B06-870B-6EA4ACBF080E}" destId="{7246E5B6-D892-4DC3-B201-87EF5951B09E}" srcOrd="0" destOrd="0" presId="urn:microsoft.com/office/officeart/2005/8/layout/pyramid1"/>
    <dgm:cxn modelId="{68C30F57-D88D-414A-936F-4ABDB1BC2A54}" srcId="{C88EAC69-774C-40EA-B66E-6BEED5E923EF}" destId="{3157A5C2-1F5B-42DB-879D-6AF6652066DA}" srcOrd="6" destOrd="0" parTransId="{86CF29F7-90A5-4939-AB06-02483B287935}" sibTransId="{E7CCCC55-FB50-426F-BF67-8832F47A985F}"/>
    <dgm:cxn modelId="{A3A3FF42-9CE7-4A14-B159-1EFA6FB4E6FD}" srcId="{C88EAC69-774C-40EA-B66E-6BEED5E923EF}" destId="{11AF7DF2-74A2-49D1-AE64-A7037FC25CFA}" srcOrd="3" destOrd="0" parTransId="{4745AB94-F030-4174-B3B8-45104A83589C}" sibTransId="{03EBFC2B-A8B9-43CA-82C8-D87206B37BE2}"/>
    <dgm:cxn modelId="{0F2AAE2E-11EF-4977-9B13-E2BF240DDB61}" srcId="{C88EAC69-774C-40EA-B66E-6BEED5E923EF}" destId="{8F90B025-6036-435A-8FF1-7637BAE816D8}" srcOrd="1" destOrd="0" parTransId="{E15E3D04-75E0-46DA-BDFF-A5F1C1DF4F2A}" sibTransId="{B97F6AC3-BDF3-4A60-9B44-5C132F4B4D9C}"/>
    <dgm:cxn modelId="{F2F46340-44E4-41DA-A329-965ACB3E2628}" type="presOf" srcId="{A9BE8E7D-D874-4B06-870B-6EA4ACBF080E}" destId="{9F62BEA0-5C10-4309-A54A-5771AB75E8A1}" srcOrd="1" destOrd="0" presId="urn:microsoft.com/office/officeart/2005/8/layout/pyramid1"/>
    <dgm:cxn modelId="{DAEB5A19-9AAA-4FB3-B836-3EA6E4027EEE}" type="presOf" srcId="{36619099-D42C-4C70-A1D1-B3771591199E}" destId="{50C773D0-36E1-431A-9A12-E6E568268430}" srcOrd="1" destOrd="0" presId="urn:microsoft.com/office/officeart/2005/8/layout/pyramid1"/>
    <dgm:cxn modelId="{C341EA30-C5B4-478D-9945-4A4328EA61BE}" type="presOf" srcId="{11AF7DF2-74A2-49D1-AE64-A7037FC25CFA}" destId="{FCDFF87E-DAA2-4270-9A4F-6CFF59A4FF57}" srcOrd="0" destOrd="0" presId="urn:microsoft.com/office/officeart/2005/8/layout/pyramid1"/>
    <dgm:cxn modelId="{21E2B941-0BB6-4E08-8907-AF12FD923FFD}" type="presOf" srcId="{F7D2302B-0EA0-411E-8B9B-1FA3AADF2DFC}" destId="{E8099477-DBA6-4D58-8B8F-5B421041651F}" srcOrd="1" destOrd="0" presId="urn:microsoft.com/office/officeart/2005/8/layout/pyramid1"/>
    <dgm:cxn modelId="{1130B090-933F-4EE7-B4F2-804A474A4081}" type="presOf" srcId="{11AF7DF2-74A2-49D1-AE64-A7037FC25CFA}" destId="{A3C63BA3-6888-44DD-A90A-925C4B1608DD}" srcOrd="1" destOrd="0" presId="urn:microsoft.com/office/officeart/2005/8/layout/pyramid1"/>
    <dgm:cxn modelId="{23F6E6C3-A390-4834-84AC-8C486D33EBB2}" type="presOf" srcId="{8F90B025-6036-435A-8FF1-7637BAE816D8}" destId="{F33CCFF2-8591-4AF8-BD19-F0B56FAA7150}" srcOrd="1" destOrd="0" presId="urn:microsoft.com/office/officeart/2005/8/layout/pyramid1"/>
    <dgm:cxn modelId="{A7D114F0-41E0-4011-A4CF-73D557FCD44E}" type="presOf" srcId="{3157A5C2-1F5B-42DB-879D-6AF6652066DA}" destId="{A29CD2AB-7936-45AF-949D-B22242E5B8CC}" srcOrd="0" destOrd="0" presId="urn:microsoft.com/office/officeart/2005/8/layout/pyramid1"/>
    <dgm:cxn modelId="{480B9531-7EB3-4762-9FA6-02857BAB24B0}" type="presParOf" srcId="{E1330BE5-2AE3-4A12-94BA-CED25673F68D}" destId="{85163D2C-3F6B-4222-92F8-17E04AEB5752}" srcOrd="0" destOrd="0" presId="urn:microsoft.com/office/officeart/2005/8/layout/pyramid1"/>
    <dgm:cxn modelId="{73DCEED8-022F-4C0E-929C-A8CBCF914C5C}" type="presParOf" srcId="{85163D2C-3F6B-4222-92F8-17E04AEB5752}" destId="{E4D5B1AD-3C1A-48EF-AFD5-A9619993AC8A}" srcOrd="0" destOrd="0" presId="urn:microsoft.com/office/officeart/2005/8/layout/pyramid1"/>
    <dgm:cxn modelId="{9D7DA117-4EC8-4F9C-B1F5-63E290345735}" type="presParOf" srcId="{85163D2C-3F6B-4222-92F8-17E04AEB5752}" destId="{C345A622-F01A-4E1E-A32E-DF918A459BD8}" srcOrd="1" destOrd="0" presId="urn:microsoft.com/office/officeart/2005/8/layout/pyramid1"/>
    <dgm:cxn modelId="{504B131B-B90F-490A-BA3F-83A129FAFC32}" type="presParOf" srcId="{E1330BE5-2AE3-4A12-94BA-CED25673F68D}" destId="{D1D2F849-4A53-4265-8E07-89B78D56C18B}" srcOrd="1" destOrd="0" presId="urn:microsoft.com/office/officeart/2005/8/layout/pyramid1"/>
    <dgm:cxn modelId="{008B2027-3F87-414B-90DF-845B641023C3}" type="presParOf" srcId="{D1D2F849-4A53-4265-8E07-89B78D56C18B}" destId="{025CF03B-9B1B-49C6-B611-448C7D390CFB}" srcOrd="0" destOrd="0" presId="urn:microsoft.com/office/officeart/2005/8/layout/pyramid1"/>
    <dgm:cxn modelId="{ED8419C7-A13A-4EB5-878A-385BCC69353C}" type="presParOf" srcId="{D1D2F849-4A53-4265-8E07-89B78D56C18B}" destId="{F33CCFF2-8591-4AF8-BD19-F0B56FAA7150}" srcOrd="1" destOrd="0" presId="urn:microsoft.com/office/officeart/2005/8/layout/pyramid1"/>
    <dgm:cxn modelId="{6274EC4A-A0B1-4DF4-B370-C5B1E0A64771}" type="presParOf" srcId="{E1330BE5-2AE3-4A12-94BA-CED25673F68D}" destId="{B90DBF11-2CB7-40CE-A4B3-17606BF8F943}" srcOrd="2" destOrd="0" presId="urn:microsoft.com/office/officeart/2005/8/layout/pyramid1"/>
    <dgm:cxn modelId="{E1843E84-4F1E-40D7-939A-EAEAE8C1072F}" type="presParOf" srcId="{B90DBF11-2CB7-40CE-A4B3-17606BF8F943}" destId="{644B4AF5-AB2F-44F3-9E6D-04DF71F48F5E}" srcOrd="0" destOrd="0" presId="urn:microsoft.com/office/officeart/2005/8/layout/pyramid1"/>
    <dgm:cxn modelId="{C52C4D6A-F6F0-4A3B-A04D-1046668D3D8B}" type="presParOf" srcId="{B90DBF11-2CB7-40CE-A4B3-17606BF8F943}" destId="{50C773D0-36E1-431A-9A12-E6E568268430}" srcOrd="1" destOrd="0" presId="urn:microsoft.com/office/officeart/2005/8/layout/pyramid1"/>
    <dgm:cxn modelId="{5F8F9F07-D8A1-44A0-BB3F-665111B797E4}" type="presParOf" srcId="{E1330BE5-2AE3-4A12-94BA-CED25673F68D}" destId="{C99FC1B2-5564-40FC-A5F6-522DE331DDB0}" srcOrd="3" destOrd="0" presId="urn:microsoft.com/office/officeart/2005/8/layout/pyramid1"/>
    <dgm:cxn modelId="{E15B0C76-1976-4770-9AE1-469ECA1082F0}" type="presParOf" srcId="{C99FC1B2-5564-40FC-A5F6-522DE331DDB0}" destId="{FCDFF87E-DAA2-4270-9A4F-6CFF59A4FF57}" srcOrd="0" destOrd="0" presId="urn:microsoft.com/office/officeart/2005/8/layout/pyramid1"/>
    <dgm:cxn modelId="{03292C1F-5CCC-4189-AFD2-C9E0E6C9BA4C}" type="presParOf" srcId="{C99FC1B2-5564-40FC-A5F6-522DE331DDB0}" destId="{A3C63BA3-6888-44DD-A90A-925C4B1608DD}" srcOrd="1" destOrd="0" presId="urn:microsoft.com/office/officeart/2005/8/layout/pyramid1"/>
    <dgm:cxn modelId="{C858F3CA-298F-49F2-9471-981F2BE53BF4}" type="presParOf" srcId="{E1330BE5-2AE3-4A12-94BA-CED25673F68D}" destId="{9D77AEDD-1049-489C-9C24-81A934EA67E8}" srcOrd="4" destOrd="0" presId="urn:microsoft.com/office/officeart/2005/8/layout/pyramid1"/>
    <dgm:cxn modelId="{7695C66C-62F9-4A69-9607-B0D47B792A74}" type="presParOf" srcId="{9D77AEDD-1049-489C-9C24-81A934EA67E8}" destId="{31415F6F-3541-4886-9285-747959203711}" srcOrd="0" destOrd="0" presId="urn:microsoft.com/office/officeart/2005/8/layout/pyramid1"/>
    <dgm:cxn modelId="{E8405922-9CAB-412A-AB75-125C6F0D366D}" type="presParOf" srcId="{9D77AEDD-1049-489C-9C24-81A934EA67E8}" destId="{E8099477-DBA6-4D58-8B8F-5B421041651F}" srcOrd="1" destOrd="0" presId="urn:microsoft.com/office/officeart/2005/8/layout/pyramid1"/>
    <dgm:cxn modelId="{9DF2FD32-CD8C-4C6D-861C-4BCCDB0CD441}" type="presParOf" srcId="{E1330BE5-2AE3-4A12-94BA-CED25673F68D}" destId="{344DF8AB-1D5B-49C1-AB81-524FDC3ADF10}" srcOrd="5" destOrd="0" presId="urn:microsoft.com/office/officeart/2005/8/layout/pyramid1"/>
    <dgm:cxn modelId="{789A1341-DC20-4C97-A16D-68DA7BB629EC}" type="presParOf" srcId="{344DF8AB-1D5B-49C1-AB81-524FDC3ADF10}" destId="{7246E5B6-D892-4DC3-B201-87EF5951B09E}" srcOrd="0" destOrd="0" presId="urn:microsoft.com/office/officeart/2005/8/layout/pyramid1"/>
    <dgm:cxn modelId="{768C10BD-BD9A-4DF5-B6D1-520B0C17B483}" type="presParOf" srcId="{344DF8AB-1D5B-49C1-AB81-524FDC3ADF10}" destId="{9F62BEA0-5C10-4309-A54A-5771AB75E8A1}" srcOrd="1" destOrd="0" presId="urn:microsoft.com/office/officeart/2005/8/layout/pyramid1"/>
    <dgm:cxn modelId="{415EF5D7-B15F-4FE8-81F5-684A003C3959}" type="presParOf" srcId="{E1330BE5-2AE3-4A12-94BA-CED25673F68D}" destId="{F1B3D57C-2B88-4E86-9B95-3A1D91342A2D}" srcOrd="6" destOrd="0" presId="urn:microsoft.com/office/officeart/2005/8/layout/pyramid1"/>
    <dgm:cxn modelId="{603D6763-564D-4603-B587-124DE7B460A1}" type="presParOf" srcId="{F1B3D57C-2B88-4E86-9B95-3A1D91342A2D}" destId="{A29CD2AB-7936-45AF-949D-B22242E5B8CC}" srcOrd="0" destOrd="0" presId="urn:microsoft.com/office/officeart/2005/8/layout/pyramid1"/>
    <dgm:cxn modelId="{B72FB307-A4D8-4AEA-8FC3-17F68C0AC672}" type="presParOf" srcId="{F1B3D57C-2B88-4E86-9B95-3A1D91342A2D}" destId="{297319A7-CA4D-4B26-A914-56CE20465AC8}" srcOrd="1" destOrd="0" presId="urn:microsoft.com/office/officeart/2005/8/layout/pyramid1"/>
  </dgm:cxnLst>
  <dgm:bg/>
  <dgm:whole/>
</dgm:dataModel>
</file>

<file path=ppt/diagrams/data12.xml><?xml version="1.0" encoding="utf-8"?>
<dgm:dataModel xmlns:dgm="http://schemas.openxmlformats.org/drawingml/2006/diagram" xmlns:a="http://schemas.openxmlformats.org/drawingml/2006/main">
  <dgm:ptLst>
    <dgm:pt modelId="{C88EAC69-774C-40EA-B66E-6BEED5E923EF}" type="doc">
      <dgm:prSet loTypeId="urn:microsoft.com/office/officeart/2005/8/layout/pyramid1" loCatId="pyramid" qsTypeId="urn:microsoft.com/office/officeart/2005/8/quickstyle/simple1" qsCatId="simple" csTypeId="urn:microsoft.com/office/officeart/2005/8/colors/accent1_2" csCatId="accent1" phldr="1"/>
      <dgm:spPr/>
    </dgm:pt>
    <dgm:pt modelId="{3D41A4CA-F57B-4DAC-AAC8-1393BA80F752}">
      <dgm:prSet custT="1"/>
      <dgm:spPr>
        <a:solidFill>
          <a:schemeClr val="accent6">
            <a:lumMod val="40000"/>
            <a:lumOff val="60000"/>
          </a:schemeClr>
        </a:solidFill>
      </dgm:spPr>
      <dgm:t>
        <a:bodyPr/>
        <a:lstStyle/>
        <a:p>
          <a:r>
            <a:rPr lang="kk-KZ" sz="1600" b="1" dirty="0" smtClean="0">
              <a:solidFill>
                <a:srgbClr val="7030A0"/>
              </a:solidFill>
              <a:latin typeface="Times New Roman" pitchFamily="18" charset="0"/>
              <a:cs typeface="Times New Roman" pitchFamily="18" charset="0"/>
            </a:rPr>
            <a:t>Бір мо</a:t>
          </a:r>
        </a:p>
        <a:p>
          <a:r>
            <a:rPr lang="kk-KZ" sz="1600" b="1" dirty="0" smtClean="0">
              <a:solidFill>
                <a:srgbClr val="7030A0"/>
              </a:solidFill>
              <a:latin typeface="Times New Roman" pitchFamily="18" charset="0"/>
              <a:cs typeface="Times New Roman" pitchFamily="18" charset="0"/>
            </a:rPr>
            <a:t>  лекула </a:t>
          </a:r>
          <a:r>
            <a:rPr lang="kk-KZ" sz="1600" b="1" dirty="0" smtClean="0">
              <a:solidFill>
                <a:srgbClr val="7030A0"/>
              </a:solidFill>
              <a:latin typeface="Times New Roman" pitchFamily="18" charset="0"/>
              <a:cs typeface="Times New Roman" pitchFamily="18" charset="0"/>
              <a:hlinkClick xmlns:r="http://schemas.openxmlformats.org/officeDocument/2006/relationships" r:id="rId1" tooltip="Глюкоза"/>
            </a:rPr>
            <a:t>глюкоза</a:t>
          </a:r>
          <a:r>
            <a:rPr lang="kk-KZ" sz="1600" b="1" dirty="0" smtClean="0">
              <a:solidFill>
                <a:srgbClr val="7030A0"/>
              </a:solidFill>
              <a:latin typeface="Times New Roman" pitchFamily="18" charset="0"/>
              <a:cs typeface="Times New Roman" pitchFamily="18" charset="0"/>
            </a:rPr>
            <a:t> ыдырағандағы гликолиздің жалпы энергетикалық тиімділігі 8 молекула АТФ-қа тең (2АТФ+2НАДН). </a:t>
          </a:r>
          <a:endParaRPr lang="ru-RU" sz="1600" b="1" dirty="0">
            <a:solidFill>
              <a:srgbClr val="7030A0"/>
            </a:solidFill>
            <a:latin typeface="Times New Roman" pitchFamily="18" charset="0"/>
            <a:cs typeface="Times New Roman" pitchFamily="18" charset="0"/>
          </a:endParaRPr>
        </a:p>
      </dgm:t>
    </dgm:pt>
    <dgm:pt modelId="{2DBB8F64-14DD-4B2A-8E2A-498ED2F6EB2F}" type="parTrans" cxnId="{A67B9B29-8F2F-457D-83C2-B7F5CA9E7AE4}">
      <dgm:prSet/>
      <dgm:spPr/>
      <dgm:t>
        <a:bodyPr/>
        <a:lstStyle/>
        <a:p>
          <a:endParaRPr lang="ru-RU"/>
        </a:p>
      </dgm:t>
    </dgm:pt>
    <dgm:pt modelId="{667E2452-B217-40DC-BDDB-437F411DB3EB}" type="sibTrans" cxnId="{A67B9B29-8F2F-457D-83C2-B7F5CA9E7AE4}">
      <dgm:prSet/>
      <dgm:spPr/>
      <dgm:t>
        <a:bodyPr/>
        <a:lstStyle/>
        <a:p>
          <a:endParaRPr lang="ru-RU"/>
        </a:p>
      </dgm:t>
    </dgm:pt>
    <dgm:pt modelId="{E3CFA144-F445-45DC-9513-A96FB9A6540B}">
      <dgm:prSet custT="1"/>
      <dgm:spPr>
        <a:solidFill>
          <a:schemeClr val="accent6">
            <a:lumMod val="60000"/>
            <a:lumOff val="40000"/>
          </a:schemeClr>
        </a:solidFill>
      </dgm:spPr>
      <dgm:t>
        <a:bodyPr/>
        <a:lstStyle/>
        <a:p>
          <a:r>
            <a:rPr lang="kk-KZ" sz="1600" b="1" dirty="0" smtClean="0">
              <a:solidFill>
                <a:srgbClr val="7030A0"/>
              </a:solidFill>
              <a:latin typeface="Times New Roman" pitchFamily="18" charset="0"/>
              <a:cs typeface="Times New Roman" pitchFamily="18" charset="0"/>
            </a:rPr>
            <a:t>Гликолиздің негізгі ыдырау жолы пирожүзім қышкылы түзілуімен аяқталады (СН3—CO—СООН). </a:t>
          </a:r>
          <a:endParaRPr lang="ru-RU" sz="1600" b="1" dirty="0">
            <a:solidFill>
              <a:srgbClr val="7030A0"/>
            </a:solidFill>
            <a:latin typeface="Times New Roman" pitchFamily="18" charset="0"/>
            <a:cs typeface="Times New Roman" pitchFamily="18" charset="0"/>
          </a:endParaRPr>
        </a:p>
      </dgm:t>
    </dgm:pt>
    <dgm:pt modelId="{C125A234-5073-405F-B702-BB1F379948BF}" type="parTrans" cxnId="{FF718275-AF5B-42C6-9773-E27971B49BC6}">
      <dgm:prSet/>
      <dgm:spPr/>
      <dgm:t>
        <a:bodyPr/>
        <a:lstStyle/>
        <a:p>
          <a:endParaRPr lang="ru-RU"/>
        </a:p>
      </dgm:t>
    </dgm:pt>
    <dgm:pt modelId="{E7BFD339-259C-4B08-A6C8-CF8A0D0DD973}" type="sibTrans" cxnId="{FF718275-AF5B-42C6-9773-E27971B49BC6}">
      <dgm:prSet/>
      <dgm:spPr/>
      <dgm:t>
        <a:bodyPr/>
        <a:lstStyle/>
        <a:p>
          <a:endParaRPr lang="ru-RU"/>
        </a:p>
      </dgm:t>
    </dgm:pt>
    <dgm:pt modelId="{8181CF19-D5FD-4D48-8B38-889B5673808E}">
      <dgm:prSet custT="1"/>
      <dgm:spPr>
        <a:solidFill>
          <a:schemeClr val="accent6">
            <a:lumMod val="60000"/>
            <a:lumOff val="40000"/>
          </a:schemeClr>
        </a:solidFill>
      </dgm:spPr>
      <dgm:t>
        <a:bodyPr/>
        <a:lstStyle/>
        <a:p>
          <a:r>
            <a:rPr lang="kk-KZ" sz="1600" b="1" dirty="0" smtClean="0">
              <a:solidFill>
                <a:srgbClr val="7030A0"/>
              </a:solidFill>
              <a:latin typeface="Times New Roman" pitchFamily="18" charset="0"/>
              <a:cs typeface="Times New Roman" pitchFamily="18" charset="0"/>
            </a:rPr>
            <a:t>пирожүзім қышқылының молекулалары организмнің түріне байланысты әрі қарай әр түрлі ашу процестеріне ұшырайды</a:t>
          </a:r>
          <a:endParaRPr lang="ru-RU" sz="1600" b="1" dirty="0">
            <a:solidFill>
              <a:srgbClr val="7030A0"/>
            </a:solidFill>
            <a:latin typeface="Times New Roman" pitchFamily="18" charset="0"/>
            <a:cs typeface="Times New Roman" pitchFamily="18" charset="0"/>
          </a:endParaRPr>
        </a:p>
      </dgm:t>
    </dgm:pt>
    <dgm:pt modelId="{E4D489F8-232E-46E0-A0B1-081881501446}" type="parTrans" cxnId="{6FA3A7F8-21CF-4117-B717-1D2F27D9B6F8}">
      <dgm:prSet/>
      <dgm:spPr/>
      <dgm:t>
        <a:bodyPr/>
        <a:lstStyle/>
        <a:p>
          <a:endParaRPr lang="ru-RU"/>
        </a:p>
      </dgm:t>
    </dgm:pt>
    <dgm:pt modelId="{581492CC-29A2-4F69-BBDF-C0BA915E2099}" type="sibTrans" cxnId="{6FA3A7F8-21CF-4117-B717-1D2F27D9B6F8}">
      <dgm:prSet/>
      <dgm:spPr/>
      <dgm:t>
        <a:bodyPr/>
        <a:lstStyle/>
        <a:p>
          <a:endParaRPr lang="ru-RU"/>
        </a:p>
      </dgm:t>
    </dgm:pt>
    <dgm:pt modelId="{B40115E3-B2A6-4C56-8856-05226EEF3E6B}">
      <dgm:prSet/>
      <dgm:spPr>
        <a:solidFill>
          <a:schemeClr val="accent6">
            <a:lumMod val="60000"/>
            <a:lumOff val="40000"/>
          </a:schemeClr>
        </a:solidFill>
      </dgm:spPr>
      <dgm:t>
        <a:bodyPr/>
        <a:lstStyle/>
        <a:p>
          <a:r>
            <a:rPr lang="kk-KZ" b="1" dirty="0" smtClean="0">
              <a:solidFill>
                <a:srgbClr val="7030A0"/>
              </a:solidFill>
              <a:latin typeface="Times New Roman" pitchFamily="18" charset="0"/>
              <a:cs typeface="Times New Roman" pitchFamily="18" charset="0"/>
            </a:rPr>
            <a:t>Ашу процесі адамның шаруашылық қызметінде сыра, шарап, қамыр ашытуда, сүт қышқылы өнімдерін, ашыған кырыққабат және бағалы қосылыстар (спирт, сірке қышқылы) өндіруде кеңінен колданылады.</a:t>
          </a:r>
          <a:endParaRPr lang="ru-RU" b="1" dirty="0">
            <a:solidFill>
              <a:srgbClr val="7030A0"/>
            </a:solidFill>
            <a:latin typeface="Times New Roman" pitchFamily="18" charset="0"/>
            <a:cs typeface="Times New Roman" pitchFamily="18" charset="0"/>
          </a:endParaRPr>
        </a:p>
      </dgm:t>
    </dgm:pt>
    <dgm:pt modelId="{90A0591E-98BB-4D32-B45E-9D79A3E947A8}" type="parTrans" cxnId="{EF7F0917-B8C4-42A8-BC64-EA037E15E623}">
      <dgm:prSet/>
      <dgm:spPr/>
      <dgm:t>
        <a:bodyPr/>
        <a:lstStyle/>
        <a:p>
          <a:endParaRPr lang="ru-RU"/>
        </a:p>
      </dgm:t>
    </dgm:pt>
    <dgm:pt modelId="{7BF782AB-24DF-45BA-8D4B-86A1760AC560}" type="sibTrans" cxnId="{EF7F0917-B8C4-42A8-BC64-EA037E15E623}">
      <dgm:prSet/>
      <dgm:spPr/>
      <dgm:t>
        <a:bodyPr/>
        <a:lstStyle/>
        <a:p>
          <a:endParaRPr lang="ru-RU"/>
        </a:p>
      </dgm:t>
    </dgm:pt>
    <dgm:pt modelId="{5A388174-357E-4C12-84F4-78C9215BB7CE}">
      <dgm:prSet phldrT="[Текст]" custT="1"/>
      <dgm:spPr>
        <a:solidFill>
          <a:schemeClr val="accent6">
            <a:lumMod val="60000"/>
            <a:lumOff val="40000"/>
          </a:schemeClr>
        </a:solidFill>
      </dgm:spPr>
      <dgm:t>
        <a:bodyPr/>
        <a:lstStyle/>
        <a:p>
          <a:endParaRPr lang="kk-KZ" sz="1600" b="1" dirty="0" smtClean="0">
            <a:solidFill>
              <a:srgbClr val="FFFF00"/>
            </a:solidFill>
          </a:endParaRPr>
        </a:p>
      </dgm:t>
    </dgm:pt>
    <dgm:pt modelId="{4FEC06C7-C1DF-4C23-B7A4-2F0C04ED4207}" type="sibTrans" cxnId="{A9EBB005-29C9-4484-9471-C449613D954D}">
      <dgm:prSet/>
      <dgm:spPr/>
      <dgm:t>
        <a:bodyPr/>
        <a:lstStyle/>
        <a:p>
          <a:endParaRPr lang="ru-RU"/>
        </a:p>
      </dgm:t>
    </dgm:pt>
    <dgm:pt modelId="{DF265AC0-08A6-4EC4-8724-9FAFD206CFE9}" type="parTrans" cxnId="{A9EBB005-29C9-4484-9471-C449613D954D}">
      <dgm:prSet/>
      <dgm:spPr/>
      <dgm:t>
        <a:bodyPr/>
        <a:lstStyle/>
        <a:p>
          <a:endParaRPr lang="ru-RU"/>
        </a:p>
      </dgm:t>
    </dgm:pt>
    <dgm:pt modelId="{E1330BE5-2AE3-4A12-94BA-CED25673F68D}" type="pres">
      <dgm:prSet presAssocID="{C88EAC69-774C-40EA-B66E-6BEED5E923EF}" presName="Name0" presStyleCnt="0">
        <dgm:presLayoutVars>
          <dgm:dir/>
          <dgm:animLvl val="lvl"/>
          <dgm:resizeHandles val="exact"/>
        </dgm:presLayoutVars>
      </dgm:prSet>
      <dgm:spPr/>
    </dgm:pt>
    <dgm:pt modelId="{85163D2C-3F6B-4222-92F8-17E04AEB5752}" type="pres">
      <dgm:prSet presAssocID="{5A388174-357E-4C12-84F4-78C9215BB7CE}" presName="Name8" presStyleCnt="0"/>
      <dgm:spPr/>
    </dgm:pt>
    <dgm:pt modelId="{E4D5B1AD-3C1A-48EF-AFD5-A9619993AC8A}" type="pres">
      <dgm:prSet presAssocID="{5A388174-357E-4C12-84F4-78C9215BB7CE}" presName="level" presStyleLbl="node1" presStyleIdx="0" presStyleCnt="5" custScaleY="88327">
        <dgm:presLayoutVars>
          <dgm:chMax val="1"/>
          <dgm:bulletEnabled val="1"/>
        </dgm:presLayoutVars>
      </dgm:prSet>
      <dgm:spPr/>
      <dgm:t>
        <a:bodyPr/>
        <a:lstStyle/>
        <a:p>
          <a:endParaRPr lang="ru-RU"/>
        </a:p>
      </dgm:t>
    </dgm:pt>
    <dgm:pt modelId="{C345A622-F01A-4E1E-A32E-DF918A459BD8}" type="pres">
      <dgm:prSet presAssocID="{5A388174-357E-4C12-84F4-78C9215BB7CE}" presName="levelTx" presStyleLbl="revTx" presStyleIdx="0" presStyleCnt="0">
        <dgm:presLayoutVars>
          <dgm:chMax val="1"/>
          <dgm:bulletEnabled val="1"/>
        </dgm:presLayoutVars>
      </dgm:prSet>
      <dgm:spPr/>
      <dgm:t>
        <a:bodyPr/>
        <a:lstStyle/>
        <a:p>
          <a:endParaRPr lang="ru-RU"/>
        </a:p>
      </dgm:t>
    </dgm:pt>
    <dgm:pt modelId="{8D9E0589-D93B-40FD-98BF-0A4BE5FDE8C8}" type="pres">
      <dgm:prSet presAssocID="{3D41A4CA-F57B-4DAC-AAC8-1393BA80F752}" presName="Name8" presStyleCnt="0"/>
      <dgm:spPr/>
    </dgm:pt>
    <dgm:pt modelId="{35753186-F89B-4C51-B3A4-3A955C844EA3}" type="pres">
      <dgm:prSet presAssocID="{3D41A4CA-F57B-4DAC-AAC8-1393BA80F752}" presName="level" presStyleLbl="node1" presStyleIdx="1" presStyleCnt="5" custScaleY="147304">
        <dgm:presLayoutVars>
          <dgm:chMax val="1"/>
          <dgm:bulletEnabled val="1"/>
        </dgm:presLayoutVars>
      </dgm:prSet>
      <dgm:spPr/>
      <dgm:t>
        <a:bodyPr/>
        <a:lstStyle/>
        <a:p>
          <a:endParaRPr lang="ru-RU"/>
        </a:p>
      </dgm:t>
    </dgm:pt>
    <dgm:pt modelId="{0B91910D-BED2-4608-9464-E66DA5AEDC15}" type="pres">
      <dgm:prSet presAssocID="{3D41A4CA-F57B-4DAC-AAC8-1393BA80F752}" presName="levelTx" presStyleLbl="revTx" presStyleIdx="0" presStyleCnt="0">
        <dgm:presLayoutVars>
          <dgm:chMax val="1"/>
          <dgm:bulletEnabled val="1"/>
        </dgm:presLayoutVars>
      </dgm:prSet>
      <dgm:spPr/>
      <dgm:t>
        <a:bodyPr/>
        <a:lstStyle/>
        <a:p>
          <a:endParaRPr lang="ru-RU"/>
        </a:p>
      </dgm:t>
    </dgm:pt>
    <dgm:pt modelId="{4467866D-D7B4-44C7-B71C-02F44111D71F}" type="pres">
      <dgm:prSet presAssocID="{E3CFA144-F445-45DC-9513-A96FB9A6540B}" presName="Name8" presStyleCnt="0"/>
      <dgm:spPr/>
    </dgm:pt>
    <dgm:pt modelId="{B1E5CD36-203C-4F7E-A001-1DE17EE48840}" type="pres">
      <dgm:prSet presAssocID="{E3CFA144-F445-45DC-9513-A96FB9A6540B}" presName="level" presStyleLbl="node1" presStyleIdx="2" presStyleCnt="5" custScaleY="71397" custLinFactNeighborX="239" custLinFactNeighborY="1738">
        <dgm:presLayoutVars>
          <dgm:chMax val="1"/>
          <dgm:bulletEnabled val="1"/>
        </dgm:presLayoutVars>
      </dgm:prSet>
      <dgm:spPr/>
      <dgm:t>
        <a:bodyPr/>
        <a:lstStyle/>
        <a:p>
          <a:endParaRPr lang="ru-RU"/>
        </a:p>
      </dgm:t>
    </dgm:pt>
    <dgm:pt modelId="{E51424E7-A05F-4A88-A58B-D329C70151B8}" type="pres">
      <dgm:prSet presAssocID="{E3CFA144-F445-45DC-9513-A96FB9A6540B}" presName="levelTx" presStyleLbl="revTx" presStyleIdx="0" presStyleCnt="0">
        <dgm:presLayoutVars>
          <dgm:chMax val="1"/>
          <dgm:bulletEnabled val="1"/>
        </dgm:presLayoutVars>
      </dgm:prSet>
      <dgm:spPr/>
      <dgm:t>
        <a:bodyPr/>
        <a:lstStyle/>
        <a:p>
          <a:endParaRPr lang="ru-RU"/>
        </a:p>
      </dgm:t>
    </dgm:pt>
    <dgm:pt modelId="{0D16AD9B-0ECC-402B-BBDE-79C4CED44B7D}" type="pres">
      <dgm:prSet presAssocID="{8181CF19-D5FD-4D48-8B38-889B5673808E}" presName="Name8" presStyleCnt="0"/>
      <dgm:spPr/>
    </dgm:pt>
    <dgm:pt modelId="{5A6B404B-1868-406A-B402-9DD00191E8B8}" type="pres">
      <dgm:prSet presAssocID="{8181CF19-D5FD-4D48-8B38-889B5673808E}" presName="level" presStyleLbl="node1" presStyleIdx="3" presStyleCnt="5" custScaleY="77403">
        <dgm:presLayoutVars>
          <dgm:chMax val="1"/>
          <dgm:bulletEnabled val="1"/>
        </dgm:presLayoutVars>
      </dgm:prSet>
      <dgm:spPr/>
      <dgm:t>
        <a:bodyPr/>
        <a:lstStyle/>
        <a:p>
          <a:endParaRPr lang="ru-RU"/>
        </a:p>
      </dgm:t>
    </dgm:pt>
    <dgm:pt modelId="{DE1A52B4-3E99-4B1A-B0CF-3BF23AF5A531}" type="pres">
      <dgm:prSet presAssocID="{8181CF19-D5FD-4D48-8B38-889B5673808E}" presName="levelTx" presStyleLbl="revTx" presStyleIdx="0" presStyleCnt="0">
        <dgm:presLayoutVars>
          <dgm:chMax val="1"/>
          <dgm:bulletEnabled val="1"/>
        </dgm:presLayoutVars>
      </dgm:prSet>
      <dgm:spPr/>
      <dgm:t>
        <a:bodyPr/>
        <a:lstStyle/>
        <a:p>
          <a:endParaRPr lang="ru-RU"/>
        </a:p>
      </dgm:t>
    </dgm:pt>
    <dgm:pt modelId="{76F73E8D-D36B-432C-997B-8DDA79450999}" type="pres">
      <dgm:prSet presAssocID="{B40115E3-B2A6-4C56-8856-05226EEF3E6B}" presName="Name8" presStyleCnt="0"/>
      <dgm:spPr/>
    </dgm:pt>
    <dgm:pt modelId="{31AAB8F1-F557-4F8F-B181-B976F0BB9604}" type="pres">
      <dgm:prSet presAssocID="{B40115E3-B2A6-4C56-8856-05226EEF3E6B}" presName="level" presStyleLbl="node1" presStyleIdx="4" presStyleCnt="5">
        <dgm:presLayoutVars>
          <dgm:chMax val="1"/>
          <dgm:bulletEnabled val="1"/>
        </dgm:presLayoutVars>
      </dgm:prSet>
      <dgm:spPr/>
      <dgm:t>
        <a:bodyPr/>
        <a:lstStyle/>
        <a:p>
          <a:endParaRPr lang="ru-RU"/>
        </a:p>
      </dgm:t>
    </dgm:pt>
    <dgm:pt modelId="{3D71C3C2-F13B-4C53-B431-9B190E664788}" type="pres">
      <dgm:prSet presAssocID="{B40115E3-B2A6-4C56-8856-05226EEF3E6B}" presName="levelTx" presStyleLbl="revTx" presStyleIdx="0" presStyleCnt="0">
        <dgm:presLayoutVars>
          <dgm:chMax val="1"/>
          <dgm:bulletEnabled val="1"/>
        </dgm:presLayoutVars>
      </dgm:prSet>
      <dgm:spPr/>
      <dgm:t>
        <a:bodyPr/>
        <a:lstStyle/>
        <a:p>
          <a:endParaRPr lang="ru-RU"/>
        </a:p>
      </dgm:t>
    </dgm:pt>
  </dgm:ptLst>
  <dgm:cxnLst>
    <dgm:cxn modelId="{EBAE48DE-2604-4652-B974-DEF47A71645B}" type="presOf" srcId="{E3CFA144-F445-45DC-9513-A96FB9A6540B}" destId="{B1E5CD36-203C-4F7E-A001-1DE17EE48840}" srcOrd="0" destOrd="0" presId="urn:microsoft.com/office/officeart/2005/8/layout/pyramid1"/>
    <dgm:cxn modelId="{7921C725-A0C8-4A04-AA24-C3C359E9EB33}" type="presOf" srcId="{5A388174-357E-4C12-84F4-78C9215BB7CE}" destId="{E4D5B1AD-3C1A-48EF-AFD5-A9619993AC8A}" srcOrd="0" destOrd="0" presId="urn:microsoft.com/office/officeart/2005/8/layout/pyramid1"/>
    <dgm:cxn modelId="{9B11AB90-C751-43B8-BE57-B3EDDC24F5EC}" type="presOf" srcId="{E3CFA144-F445-45DC-9513-A96FB9A6540B}" destId="{E51424E7-A05F-4A88-A58B-D329C70151B8}" srcOrd="1" destOrd="0" presId="urn:microsoft.com/office/officeart/2005/8/layout/pyramid1"/>
    <dgm:cxn modelId="{A9EBB005-29C9-4484-9471-C449613D954D}" srcId="{C88EAC69-774C-40EA-B66E-6BEED5E923EF}" destId="{5A388174-357E-4C12-84F4-78C9215BB7CE}" srcOrd="0" destOrd="0" parTransId="{DF265AC0-08A6-4EC4-8724-9FAFD206CFE9}" sibTransId="{4FEC06C7-C1DF-4C23-B7A4-2F0C04ED4207}"/>
    <dgm:cxn modelId="{2311C1A5-28D4-4467-8829-07E9B260F437}" type="presOf" srcId="{8181CF19-D5FD-4D48-8B38-889B5673808E}" destId="{DE1A52B4-3E99-4B1A-B0CF-3BF23AF5A531}" srcOrd="1" destOrd="0" presId="urn:microsoft.com/office/officeart/2005/8/layout/pyramid1"/>
    <dgm:cxn modelId="{46C20D46-79F5-4C76-97C3-CDDAEDCA4BFD}" type="presOf" srcId="{C88EAC69-774C-40EA-B66E-6BEED5E923EF}" destId="{E1330BE5-2AE3-4A12-94BA-CED25673F68D}" srcOrd="0" destOrd="0" presId="urn:microsoft.com/office/officeart/2005/8/layout/pyramid1"/>
    <dgm:cxn modelId="{A8DDCC58-F119-4CC4-87F9-8957F45D8848}" type="presOf" srcId="{3D41A4CA-F57B-4DAC-AAC8-1393BA80F752}" destId="{35753186-F89B-4C51-B3A4-3A955C844EA3}" srcOrd="0" destOrd="0" presId="urn:microsoft.com/office/officeart/2005/8/layout/pyramid1"/>
    <dgm:cxn modelId="{A67B9B29-8F2F-457D-83C2-B7F5CA9E7AE4}" srcId="{C88EAC69-774C-40EA-B66E-6BEED5E923EF}" destId="{3D41A4CA-F57B-4DAC-AAC8-1393BA80F752}" srcOrd="1" destOrd="0" parTransId="{2DBB8F64-14DD-4B2A-8E2A-498ED2F6EB2F}" sibTransId="{667E2452-B217-40DC-BDDB-437F411DB3EB}"/>
    <dgm:cxn modelId="{6FA3A7F8-21CF-4117-B717-1D2F27D9B6F8}" srcId="{C88EAC69-774C-40EA-B66E-6BEED5E923EF}" destId="{8181CF19-D5FD-4D48-8B38-889B5673808E}" srcOrd="3" destOrd="0" parTransId="{E4D489F8-232E-46E0-A0B1-081881501446}" sibTransId="{581492CC-29A2-4F69-BBDF-C0BA915E2099}"/>
    <dgm:cxn modelId="{FF718275-AF5B-42C6-9773-E27971B49BC6}" srcId="{C88EAC69-774C-40EA-B66E-6BEED5E923EF}" destId="{E3CFA144-F445-45DC-9513-A96FB9A6540B}" srcOrd="2" destOrd="0" parTransId="{C125A234-5073-405F-B702-BB1F379948BF}" sibTransId="{E7BFD339-259C-4B08-A6C8-CF8A0D0DD973}"/>
    <dgm:cxn modelId="{D925CFDA-CFF1-4991-9936-85B797075B03}" type="presOf" srcId="{8181CF19-D5FD-4D48-8B38-889B5673808E}" destId="{5A6B404B-1868-406A-B402-9DD00191E8B8}" srcOrd="0" destOrd="0" presId="urn:microsoft.com/office/officeart/2005/8/layout/pyramid1"/>
    <dgm:cxn modelId="{68F87213-14AD-4B75-A784-B859D0356BF3}" type="presOf" srcId="{3D41A4CA-F57B-4DAC-AAC8-1393BA80F752}" destId="{0B91910D-BED2-4608-9464-E66DA5AEDC15}" srcOrd="1" destOrd="0" presId="urn:microsoft.com/office/officeart/2005/8/layout/pyramid1"/>
    <dgm:cxn modelId="{EF7F0917-B8C4-42A8-BC64-EA037E15E623}" srcId="{C88EAC69-774C-40EA-B66E-6BEED5E923EF}" destId="{B40115E3-B2A6-4C56-8856-05226EEF3E6B}" srcOrd="4" destOrd="0" parTransId="{90A0591E-98BB-4D32-B45E-9D79A3E947A8}" sibTransId="{7BF782AB-24DF-45BA-8D4B-86A1760AC560}"/>
    <dgm:cxn modelId="{A3C7A7A8-787C-4A42-94D1-E4985994400E}" type="presOf" srcId="{B40115E3-B2A6-4C56-8856-05226EEF3E6B}" destId="{3D71C3C2-F13B-4C53-B431-9B190E664788}" srcOrd="1" destOrd="0" presId="urn:microsoft.com/office/officeart/2005/8/layout/pyramid1"/>
    <dgm:cxn modelId="{40428E0F-B12A-45AE-9F04-A11291E43122}" type="presOf" srcId="{B40115E3-B2A6-4C56-8856-05226EEF3E6B}" destId="{31AAB8F1-F557-4F8F-B181-B976F0BB9604}" srcOrd="0" destOrd="0" presId="urn:microsoft.com/office/officeart/2005/8/layout/pyramid1"/>
    <dgm:cxn modelId="{7CE6AC96-9B0C-429B-ABA4-6E02EA60A0B3}" type="presOf" srcId="{5A388174-357E-4C12-84F4-78C9215BB7CE}" destId="{C345A622-F01A-4E1E-A32E-DF918A459BD8}" srcOrd="1" destOrd="0" presId="urn:microsoft.com/office/officeart/2005/8/layout/pyramid1"/>
    <dgm:cxn modelId="{160A2B80-E3EE-43D2-A99B-DAED8FAE0772}" type="presParOf" srcId="{E1330BE5-2AE3-4A12-94BA-CED25673F68D}" destId="{85163D2C-3F6B-4222-92F8-17E04AEB5752}" srcOrd="0" destOrd="0" presId="urn:microsoft.com/office/officeart/2005/8/layout/pyramid1"/>
    <dgm:cxn modelId="{CE8B5F0B-2098-443F-A2B4-D95DBD3F6121}" type="presParOf" srcId="{85163D2C-3F6B-4222-92F8-17E04AEB5752}" destId="{E4D5B1AD-3C1A-48EF-AFD5-A9619993AC8A}" srcOrd="0" destOrd="0" presId="urn:microsoft.com/office/officeart/2005/8/layout/pyramid1"/>
    <dgm:cxn modelId="{545D6521-262B-4137-BC72-C5AAC8B4F72A}" type="presParOf" srcId="{85163D2C-3F6B-4222-92F8-17E04AEB5752}" destId="{C345A622-F01A-4E1E-A32E-DF918A459BD8}" srcOrd="1" destOrd="0" presId="urn:microsoft.com/office/officeart/2005/8/layout/pyramid1"/>
    <dgm:cxn modelId="{46BDE0F8-55EB-4988-AA2A-C901B1307E7D}" type="presParOf" srcId="{E1330BE5-2AE3-4A12-94BA-CED25673F68D}" destId="{8D9E0589-D93B-40FD-98BF-0A4BE5FDE8C8}" srcOrd="1" destOrd="0" presId="urn:microsoft.com/office/officeart/2005/8/layout/pyramid1"/>
    <dgm:cxn modelId="{79D9AAF2-650C-4C71-8CE7-1C251C791BA6}" type="presParOf" srcId="{8D9E0589-D93B-40FD-98BF-0A4BE5FDE8C8}" destId="{35753186-F89B-4C51-B3A4-3A955C844EA3}" srcOrd="0" destOrd="0" presId="urn:microsoft.com/office/officeart/2005/8/layout/pyramid1"/>
    <dgm:cxn modelId="{E0346116-B8A2-4E4C-A5A8-BA4C3782515D}" type="presParOf" srcId="{8D9E0589-D93B-40FD-98BF-0A4BE5FDE8C8}" destId="{0B91910D-BED2-4608-9464-E66DA5AEDC15}" srcOrd="1" destOrd="0" presId="urn:microsoft.com/office/officeart/2005/8/layout/pyramid1"/>
    <dgm:cxn modelId="{4AC422BC-BC1F-4A50-B245-D541C13A2401}" type="presParOf" srcId="{E1330BE5-2AE3-4A12-94BA-CED25673F68D}" destId="{4467866D-D7B4-44C7-B71C-02F44111D71F}" srcOrd="2" destOrd="0" presId="urn:microsoft.com/office/officeart/2005/8/layout/pyramid1"/>
    <dgm:cxn modelId="{3DC0E06E-980D-4E67-A04D-96F099DD3860}" type="presParOf" srcId="{4467866D-D7B4-44C7-B71C-02F44111D71F}" destId="{B1E5CD36-203C-4F7E-A001-1DE17EE48840}" srcOrd="0" destOrd="0" presId="urn:microsoft.com/office/officeart/2005/8/layout/pyramid1"/>
    <dgm:cxn modelId="{08A15CF1-29EA-4572-B10F-AB1194D8109F}" type="presParOf" srcId="{4467866D-D7B4-44C7-B71C-02F44111D71F}" destId="{E51424E7-A05F-4A88-A58B-D329C70151B8}" srcOrd="1" destOrd="0" presId="urn:microsoft.com/office/officeart/2005/8/layout/pyramid1"/>
    <dgm:cxn modelId="{6127A859-5BC7-403C-B055-F829D8518FB7}" type="presParOf" srcId="{E1330BE5-2AE3-4A12-94BA-CED25673F68D}" destId="{0D16AD9B-0ECC-402B-BBDE-79C4CED44B7D}" srcOrd="3" destOrd="0" presId="urn:microsoft.com/office/officeart/2005/8/layout/pyramid1"/>
    <dgm:cxn modelId="{64FD24D5-15BC-461D-B74F-2B64D91F5398}" type="presParOf" srcId="{0D16AD9B-0ECC-402B-BBDE-79C4CED44B7D}" destId="{5A6B404B-1868-406A-B402-9DD00191E8B8}" srcOrd="0" destOrd="0" presId="urn:microsoft.com/office/officeart/2005/8/layout/pyramid1"/>
    <dgm:cxn modelId="{D5A80535-D4F8-4ABD-B9AC-18F713CCC96B}" type="presParOf" srcId="{0D16AD9B-0ECC-402B-BBDE-79C4CED44B7D}" destId="{DE1A52B4-3E99-4B1A-B0CF-3BF23AF5A531}" srcOrd="1" destOrd="0" presId="urn:microsoft.com/office/officeart/2005/8/layout/pyramid1"/>
    <dgm:cxn modelId="{143A431D-24C0-4DDE-B6F8-F65113B92933}" type="presParOf" srcId="{E1330BE5-2AE3-4A12-94BA-CED25673F68D}" destId="{76F73E8D-D36B-432C-997B-8DDA79450999}" srcOrd="4" destOrd="0" presId="urn:microsoft.com/office/officeart/2005/8/layout/pyramid1"/>
    <dgm:cxn modelId="{19800167-BE3A-48BE-83F0-46391F25EABD}" type="presParOf" srcId="{76F73E8D-D36B-432C-997B-8DDA79450999}" destId="{31AAB8F1-F557-4F8F-B181-B976F0BB9604}" srcOrd="0" destOrd="0" presId="urn:microsoft.com/office/officeart/2005/8/layout/pyramid1"/>
    <dgm:cxn modelId="{AD2536D5-7FFC-481D-AAC2-1AC2BB45BF19}" type="presParOf" srcId="{76F73E8D-D36B-432C-997B-8DDA79450999}" destId="{3D71C3C2-F13B-4C53-B431-9B190E664788}" srcOrd="1" destOrd="0" presId="urn:microsoft.com/office/officeart/2005/8/layout/pyramid1"/>
  </dgm:cxnLst>
  <dgm:bg/>
  <dgm:whole/>
</dgm:dataModel>
</file>

<file path=ppt/diagrams/data13.xml><?xml version="1.0" encoding="utf-8"?>
<dgm:dataModel xmlns:dgm="http://schemas.openxmlformats.org/drawingml/2006/diagram" xmlns:a="http://schemas.openxmlformats.org/drawingml/2006/main">
  <dgm:ptLst>
    <dgm:pt modelId="{8669EEB9-7021-46CF-89C6-8FEE24768EDF}"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ru-RU"/>
        </a:p>
      </dgm:t>
    </dgm:pt>
    <dgm:pt modelId="{17E86DC2-C9A5-42E2-878C-1F1DC66BF0D6}">
      <dgm:prSet phldrT="[Текст]" custT="1"/>
      <dgm:spPr>
        <a:solidFill>
          <a:schemeClr val="accent5">
            <a:lumMod val="75000"/>
            <a:alpha val="50000"/>
          </a:schemeClr>
        </a:solidFill>
      </dgm:spPr>
      <dgm:t>
        <a:bodyPr/>
        <a:lstStyle/>
        <a:p>
          <a:r>
            <a:rPr lang="kk-KZ" sz="1400" b="1" i="0" dirty="0" smtClean="0">
              <a:solidFill>
                <a:srgbClr val="7030A0"/>
              </a:solidFill>
              <a:latin typeface="Times New Roman" pitchFamily="18" charset="0"/>
              <a:cs typeface="Times New Roman" pitchFamily="18" charset="0"/>
            </a:rPr>
            <a:t>Энергетикалық маңыздылығы бар тағы да бір органоид — хлоропласт. Хлоропласт грек тілінен аударғанда "хлорос" — жасыл және "пласт" — пластида деген мағынаны білдіреді. Бұл сопақша пішінді ірі органоид жасыл жапырақтарда болады. Жапырактың жасыл түсті болуы осы хлоропластқа байланысты. Жарық әсерінен хлоропласта төмендегідей маңызды энергетикалық процесс жүреді. Күн сәулесінің энергиясын жасыл пигменттер — хлорофилдер қабылдап алып, соның салдарынан пигменттерден электрондар бөлініп, өздерінің тасымалдану тізбегі арқылы өтіп, төмендегі реакциялар үшін энергия береді:</a:t>
          </a:r>
          <a:endParaRPr lang="ru-RU" sz="1400" b="1" i="0" dirty="0">
            <a:solidFill>
              <a:srgbClr val="7030A0"/>
            </a:solidFill>
            <a:latin typeface="Times New Roman" pitchFamily="18" charset="0"/>
            <a:cs typeface="Times New Roman" pitchFamily="18" charset="0"/>
          </a:endParaRPr>
        </a:p>
      </dgm:t>
    </dgm:pt>
    <dgm:pt modelId="{1E168C86-D214-4AD9-B22A-7C34F1BFAD1D}" type="parTrans" cxnId="{CDA7E28A-5960-44BF-B355-293CF8689615}">
      <dgm:prSet/>
      <dgm:spPr/>
      <dgm:t>
        <a:bodyPr/>
        <a:lstStyle/>
        <a:p>
          <a:endParaRPr lang="ru-RU"/>
        </a:p>
      </dgm:t>
    </dgm:pt>
    <dgm:pt modelId="{E31F6C0B-0EC7-4237-8857-BDD64474D36B}" type="sibTrans" cxnId="{CDA7E28A-5960-44BF-B355-293CF8689615}">
      <dgm:prSet/>
      <dgm:spPr/>
      <dgm:t>
        <a:bodyPr/>
        <a:lstStyle/>
        <a:p>
          <a:endParaRPr lang="ru-RU"/>
        </a:p>
      </dgm:t>
    </dgm:pt>
    <dgm:pt modelId="{206C9710-4090-4A29-A96E-3CC36025E0FC}">
      <dgm:prSet/>
      <dgm:spPr/>
      <dgm:t>
        <a:bodyPr/>
        <a:lstStyle/>
        <a:p>
          <a:endParaRPr lang="ru-RU" dirty="0"/>
        </a:p>
      </dgm:t>
    </dgm:pt>
    <dgm:pt modelId="{16FE2C56-0F78-4EB8-9C0E-36FBB50C8FA2}" type="parTrans" cxnId="{A337F37A-5BC6-4236-B5AF-D8BB9D8A9E4C}">
      <dgm:prSet/>
      <dgm:spPr/>
      <dgm:t>
        <a:bodyPr/>
        <a:lstStyle/>
        <a:p>
          <a:endParaRPr lang="ru-RU"/>
        </a:p>
      </dgm:t>
    </dgm:pt>
    <dgm:pt modelId="{E9566304-FB58-4D6D-A9E1-41AFF1E4005E}" type="sibTrans" cxnId="{A337F37A-5BC6-4236-B5AF-D8BB9D8A9E4C}">
      <dgm:prSet/>
      <dgm:spPr/>
      <dgm:t>
        <a:bodyPr/>
        <a:lstStyle/>
        <a:p>
          <a:endParaRPr lang="ru-RU"/>
        </a:p>
      </dgm:t>
    </dgm:pt>
    <dgm:pt modelId="{FCFCF8FC-3017-4D8B-B1DE-106B82C14833}">
      <dgm:prSet custT="1"/>
      <dgm:spPr>
        <a:solidFill>
          <a:schemeClr val="accent6">
            <a:lumMod val="60000"/>
            <a:lumOff val="40000"/>
            <a:alpha val="50000"/>
          </a:schemeClr>
        </a:solidFill>
      </dgm:spPr>
      <dgm:t>
        <a:bodyPr/>
        <a:lstStyle/>
        <a:p>
          <a:r>
            <a:rPr lang="kk-KZ" sz="1600" b="1" dirty="0" smtClean="0">
              <a:solidFill>
                <a:srgbClr val="FFFF00"/>
              </a:solidFill>
            </a:rPr>
            <a:t> </a:t>
          </a:r>
          <a:r>
            <a:rPr lang="kk-KZ" sz="1600" b="1" dirty="0" smtClean="0">
              <a:solidFill>
                <a:srgbClr val="7030A0"/>
              </a:solidFill>
            </a:rPr>
            <a:t>фотосинтездік фосфорлану реакциясы (АДФ және фосфор қышқылынан АТФ-тың синтезделуі</a:t>
          </a:r>
          <a:endParaRPr lang="ru-RU" sz="1600" b="1" dirty="0">
            <a:solidFill>
              <a:srgbClr val="7030A0"/>
            </a:solidFill>
          </a:endParaRPr>
        </a:p>
      </dgm:t>
    </dgm:pt>
    <dgm:pt modelId="{B8B3BD49-5B4F-470D-8DAC-AA7C8C56185E}" type="parTrans" cxnId="{E0A23D4D-65D3-4244-B48B-3DA8C309C105}">
      <dgm:prSet/>
      <dgm:spPr/>
      <dgm:t>
        <a:bodyPr/>
        <a:lstStyle/>
        <a:p>
          <a:endParaRPr lang="ru-RU"/>
        </a:p>
      </dgm:t>
    </dgm:pt>
    <dgm:pt modelId="{AD011684-D34D-4BB7-B9ED-2BCAE7F8EBFE}" type="sibTrans" cxnId="{E0A23D4D-65D3-4244-B48B-3DA8C309C105}">
      <dgm:prSet/>
      <dgm:spPr/>
      <dgm:t>
        <a:bodyPr/>
        <a:lstStyle/>
        <a:p>
          <a:endParaRPr lang="ru-RU"/>
        </a:p>
      </dgm:t>
    </dgm:pt>
    <dgm:pt modelId="{02338D44-F8B5-46EA-94EB-D32909C3471C}">
      <dgm:prSet custT="1"/>
      <dgm:spPr>
        <a:solidFill>
          <a:schemeClr val="accent6">
            <a:lumMod val="60000"/>
            <a:lumOff val="40000"/>
            <a:alpha val="50000"/>
          </a:schemeClr>
        </a:solidFill>
      </dgm:spPr>
      <dgm:t>
        <a:bodyPr/>
        <a:lstStyle/>
        <a:p>
          <a:r>
            <a:rPr lang="kk-KZ" sz="1400" b="1" dirty="0" smtClean="0">
              <a:solidFill>
                <a:srgbClr val="7030A0"/>
              </a:solidFill>
              <a:latin typeface="Times New Roman" pitchFamily="18" charset="0"/>
              <a:cs typeface="Times New Roman" pitchFamily="18" charset="0"/>
            </a:rPr>
            <a:t>никотинамидаденин-динуклеотидфосфаттың (НАДФ) НАДФН-қа дейін тотықсыздану реакциясы</a:t>
          </a:r>
          <a:endParaRPr lang="ru-RU" sz="1400" b="1" dirty="0">
            <a:solidFill>
              <a:srgbClr val="7030A0"/>
            </a:solidFill>
            <a:latin typeface="Times New Roman" pitchFamily="18" charset="0"/>
            <a:cs typeface="Times New Roman" pitchFamily="18" charset="0"/>
          </a:endParaRPr>
        </a:p>
      </dgm:t>
    </dgm:pt>
    <dgm:pt modelId="{35C3DE41-6ADF-4953-8DAF-CC4E1871A75B}" type="parTrans" cxnId="{707A381B-0301-4E3B-B307-4000CB83C337}">
      <dgm:prSet/>
      <dgm:spPr/>
      <dgm:t>
        <a:bodyPr/>
        <a:lstStyle/>
        <a:p>
          <a:endParaRPr lang="ru-RU"/>
        </a:p>
      </dgm:t>
    </dgm:pt>
    <dgm:pt modelId="{B65D367E-4E2B-46F1-BE79-8DF5289F9B14}" type="sibTrans" cxnId="{707A381B-0301-4E3B-B307-4000CB83C337}">
      <dgm:prSet/>
      <dgm:spPr/>
      <dgm:t>
        <a:bodyPr/>
        <a:lstStyle/>
        <a:p>
          <a:endParaRPr lang="ru-RU"/>
        </a:p>
      </dgm:t>
    </dgm:pt>
    <dgm:pt modelId="{629241A4-55F1-4228-9879-7F6A5F6A6B41}">
      <dgm:prSet custT="1"/>
      <dgm:spPr>
        <a:solidFill>
          <a:schemeClr val="accent6">
            <a:lumMod val="60000"/>
            <a:lumOff val="40000"/>
            <a:alpha val="50000"/>
          </a:schemeClr>
        </a:solidFill>
      </dgm:spPr>
      <dgm:t>
        <a:bodyPr/>
        <a:lstStyle/>
        <a:p>
          <a:r>
            <a:rPr lang="kk-KZ" sz="1600" b="1" dirty="0" smtClean="0">
              <a:solidFill>
                <a:srgbClr val="7030A0"/>
              </a:solidFill>
              <a:latin typeface="Times New Roman" pitchFamily="18" charset="0"/>
              <a:cs typeface="Times New Roman" pitchFamily="18" charset="0"/>
            </a:rPr>
            <a:t>су фотолизі реакциясы, яғни судың оттек бөліп ыдырауы.</a:t>
          </a:r>
          <a:endParaRPr lang="ru-RU" sz="1600" b="1" dirty="0">
            <a:solidFill>
              <a:srgbClr val="7030A0"/>
            </a:solidFill>
            <a:latin typeface="Times New Roman" pitchFamily="18" charset="0"/>
            <a:cs typeface="Times New Roman" pitchFamily="18" charset="0"/>
          </a:endParaRPr>
        </a:p>
      </dgm:t>
    </dgm:pt>
    <dgm:pt modelId="{41CF7A29-B690-4BA4-BF18-D926F542DFBA}" type="parTrans" cxnId="{DB7FBABB-9E9C-4EC1-8121-E2D88659333D}">
      <dgm:prSet/>
      <dgm:spPr/>
      <dgm:t>
        <a:bodyPr/>
        <a:lstStyle/>
        <a:p>
          <a:endParaRPr lang="ru-RU"/>
        </a:p>
      </dgm:t>
    </dgm:pt>
    <dgm:pt modelId="{60E01CD5-6699-4578-B4D1-6FE7F68534A2}" type="sibTrans" cxnId="{DB7FBABB-9E9C-4EC1-8121-E2D88659333D}">
      <dgm:prSet/>
      <dgm:spPr/>
      <dgm:t>
        <a:bodyPr/>
        <a:lstStyle/>
        <a:p>
          <a:endParaRPr lang="ru-RU"/>
        </a:p>
      </dgm:t>
    </dgm:pt>
    <dgm:pt modelId="{EF7111AB-2DFF-4709-B5F8-379DEA9F8131}">
      <dgm:prSet custT="1"/>
      <dgm:spPr>
        <a:solidFill>
          <a:schemeClr val="accent6">
            <a:lumMod val="60000"/>
            <a:lumOff val="40000"/>
            <a:alpha val="50000"/>
          </a:schemeClr>
        </a:solidFill>
      </dgm:spPr>
      <dgm:t>
        <a:bodyPr/>
        <a:lstStyle/>
        <a:p>
          <a:r>
            <a:rPr lang="kk-KZ" sz="1600" b="1" dirty="0" smtClean="0">
              <a:solidFill>
                <a:srgbClr val="7030A0"/>
              </a:solidFill>
              <a:latin typeface="Times New Roman" pitchFamily="18" charset="0"/>
              <a:cs typeface="Times New Roman" pitchFamily="18" charset="0"/>
            </a:rPr>
            <a:t>реакцияның нөтижесінде жерде оттек пайда болып, тірі организмдердің тез таралуына өсер етті.</a:t>
          </a:r>
          <a:endParaRPr lang="ru-RU" sz="1600" b="1" dirty="0">
            <a:solidFill>
              <a:srgbClr val="7030A0"/>
            </a:solidFill>
            <a:latin typeface="Times New Roman" pitchFamily="18" charset="0"/>
            <a:cs typeface="Times New Roman" pitchFamily="18" charset="0"/>
          </a:endParaRPr>
        </a:p>
      </dgm:t>
    </dgm:pt>
    <dgm:pt modelId="{0E4D27AF-175A-4ED8-91A3-0CEC1C015B13}" type="parTrans" cxnId="{5E8E263D-5BA3-4B67-8930-6FA38D578366}">
      <dgm:prSet/>
      <dgm:spPr/>
      <dgm:t>
        <a:bodyPr/>
        <a:lstStyle/>
        <a:p>
          <a:endParaRPr lang="ru-RU"/>
        </a:p>
      </dgm:t>
    </dgm:pt>
    <dgm:pt modelId="{AC9CCAEE-3463-4792-8381-44DDECF79E30}" type="sibTrans" cxnId="{5E8E263D-5BA3-4B67-8930-6FA38D578366}">
      <dgm:prSet/>
      <dgm:spPr/>
      <dgm:t>
        <a:bodyPr/>
        <a:lstStyle/>
        <a:p>
          <a:endParaRPr lang="ru-RU"/>
        </a:p>
      </dgm:t>
    </dgm:pt>
    <dgm:pt modelId="{24B3F918-2BCC-41AD-857D-847CBB307287}" type="pres">
      <dgm:prSet presAssocID="{8669EEB9-7021-46CF-89C6-8FEE24768EDF}" presName="composite" presStyleCnt="0">
        <dgm:presLayoutVars>
          <dgm:chMax val="1"/>
          <dgm:dir/>
          <dgm:resizeHandles val="exact"/>
        </dgm:presLayoutVars>
      </dgm:prSet>
      <dgm:spPr/>
      <dgm:t>
        <a:bodyPr/>
        <a:lstStyle/>
        <a:p>
          <a:endParaRPr lang="ru-RU"/>
        </a:p>
      </dgm:t>
    </dgm:pt>
    <dgm:pt modelId="{8B57476E-CA41-446E-A0E6-AEDE18833F0A}" type="pres">
      <dgm:prSet presAssocID="{8669EEB9-7021-46CF-89C6-8FEE24768EDF}" presName="radial" presStyleCnt="0">
        <dgm:presLayoutVars>
          <dgm:animLvl val="ctr"/>
        </dgm:presLayoutVars>
      </dgm:prSet>
      <dgm:spPr/>
    </dgm:pt>
    <dgm:pt modelId="{D50DD42B-E191-49B3-AE4B-3DCD449C1A07}" type="pres">
      <dgm:prSet presAssocID="{17E86DC2-C9A5-42E2-878C-1F1DC66BF0D6}" presName="centerShape" presStyleLbl="vennNode1" presStyleIdx="0" presStyleCnt="5" custScaleX="149265"/>
      <dgm:spPr/>
      <dgm:t>
        <a:bodyPr/>
        <a:lstStyle/>
        <a:p>
          <a:endParaRPr lang="ru-RU"/>
        </a:p>
      </dgm:t>
    </dgm:pt>
    <dgm:pt modelId="{B207C5B9-D8FC-421E-9767-B27DBB2CD96D}" type="pres">
      <dgm:prSet presAssocID="{02338D44-F8B5-46EA-94EB-D32909C3471C}" presName="node" presStyleLbl="vennNode1" presStyleIdx="1" presStyleCnt="5" custScaleX="183022" custScaleY="78273">
        <dgm:presLayoutVars>
          <dgm:bulletEnabled val="1"/>
        </dgm:presLayoutVars>
      </dgm:prSet>
      <dgm:spPr/>
      <dgm:t>
        <a:bodyPr/>
        <a:lstStyle/>
        <a:p>
          <a:endParaRPr lang="ru-RU"/>
        </a:p>
      </dgm:t>
    </dgm:pt>
    <dgm:pt modelId="{95DB35E7-6FCC-4BE6-B59A-E9E623DBB48C}" type="pres">
      <dgm:prSet presAssocID="{FCFCF8FC-3017-4D8B-B1DE-106B82C14833}" presName="node" presStyleLbl="vennNode1" presStyleIdx="2" presStyleCnt="5" custScaleX="117110" custScaleY="151957" custRadScaleRad="145629" custRadScaleInc="-2087">
        <dgm:presLayoutVars>
          <dgm:bulletEnabled val="1"/>
        </dgm:presLayoutVars>
      </dgm:prSet>
      <dgm:spPr/>
      <dgm:t>
        <a:bodyPr/>
        <a:lstStyle/>
        <a:p>
          <a:endParaRPr lang="ru-RU"/>
        </a:p>
      </dgm:t>
    </dgm:pt>
    <dgm:pt modelId="{EAE8621D-6ABE-4F28-AC6D-02554ED1C8E9}" type="pres">
      <dgm:prSet presAssocID="{EF7111AB-2DFF-4709-B5F8-379DEA9F8131}" presName="node" presStyleLbl="vennNode1" presStyleIdx="3" presStyleCnt="5" custScaleX="204682" custScaleY="82914">
        <dgm:presLayoutVars>
          <dgm:bulletEnabled val="1"/>
        </dgm:presLayoutVars>
      </dgm:prSet>
      <dgm:spPr/>
      <dgm:t>
        <a:bodyPr/>
        <a:lstStyle/>
        <a:p>
          <a:endParaRPr lang="ru-RU"/>
        </a:p>
      </dgm:t>
    </dgm:pt>
    <dgm:pt modelId="{B0732A26-ED44-46E5-AAD4-C5062A3593E9}" type="pres">
      <dgm:prSet presAssocID="{629241A4-55F1-4228-9879-7F6A5F6A6B41}" presName="node" presStyleLbl="vennNode1" presStyleIdx="4" presStyleCnt="5" custScaleX="123262" custScaleY="159711" custRadScaleRad="152194" custRadScaleInc="1997">
        <dgm:presLayoutVars>
          <dgm:bulletEnabled val="1"/>
        </dgm:presLayoutVars>
      </dgm:prSet>
      <dgm:spPr/>
      <dgm:t>
        <a:bodyPr/>
        <a:lstStyle/>
        <a:p>
          <a:endParaRPr lang="ru-RU"/>
        </a:p>
      </dgm:t>
    </dgm:pt>
  </dgm:ptLst>
  <dgm:cxnLst>
    <dgm:cxn modelId="{DE37F1F2-34FE-4984-A8B7-925B8A01500D}" type="presOf" srcId="{FCFCF8FC-3017-4D8B-B1DE-106B82C14833}" destId="{95DB35E7-6FCC-4BE6-B59A-E9E623DBB48C}" srcOrd="0" destOrd="0" presId="urn:microsoft.com/office/officeart/2005/8/layout/radial3"/>
    <dgm:cxn modelId="{C9155781-D0A2-4F5C-9088-F54D4F0E1394}" type="presOf" srcId="{EF7111AB-2DFF-4709-B5F8-379DEA9F8131}" destId="{EAE8621D-6ABE-4F28-AC6D-02554ED1C8E9}" srcOrd="0" destOrd="0" presId="urn:microsoft.com/office/officeart/2005/8/layout/radial3"/>
    <dgm:cxn modelId="{BF871690-2FFE-485F-833F-51347A930BBF}" type="presOf" srcId="{8669EEB9-7021-46CF-89C6-8FEE24768EDF}" destId="{24B3F918-2BCC-41AD-857D-847CBB307287}" srcOrd="0" destOrd="0" presId="urn:microsoft.com/office/officeart/2005/8/layout/radial3"/>
    <dgm:cxn modelId="{DB7FBABB-9E9C-4EC1-8121-E2D88659333D}" srcId="{17E86DC2-C9A5-42E2-878C-1F1DC66BF0D6}" destId="{629241A4-55F1-4228-9879-7F6A5F6A6B41}" srcOrd="3" destOrd="0" parTransId="{41CF7A29-B690-4BA4-BF18-D926F542DFBA}" sibTransId="{60E01CD5-6699-4578-B4D1-6FE7F68534A2}"/>
    <dgm:cxn modelId="{CDA7E28A-5960-44BF-B355-293CF8689615}" srcId="{8669EEB9-7021-46CF-89C6-8FEE24768EDF}" destId="{17E86DC2-C9A5-42E2-878C-1F1DC66BF0D6}" srcOrd="0" destOrd="0" parTransId="{1E168C86-D214-4AD9-B22A-7C34F1BFAD1D}" sibTransId="{E31F6C0B-0EC7-4237-8857-BDD64474D36B}"/>
    <dgm:cxn modelId="{5E8E263D-5BA3-4B67-8930-6FA38D578366}" srcId="{17E86DC2-C9A5-42E2-878C-1F1DC66BF0D6}" destId="{EF7111AB-2DFF-4709-B5F8-379DEA9F8131}" srcOrd="2" destOrd="0" parTransId="{0E4D27AF-175A-4ED8-91A3-0CEC1C015B13}" sibTransId="{AC9CCAEE-3463-4792-8381-44DDECF79E30}"/>
    <dgm:cxn modelId="{850E0CEF-9BBE-4C59-B933-07A2ECB7B497}" type="presOf" srcId="{629241A4-55F1-4228-9879-7F6A5F6A6B41}" destId="{B0732A26-ED44-46E5-AAD4-C5062A3593E9}" srcOrd="0" destOrd="0" presId="urn:microsoft.com/office/officeart/2005/8/layout/radial3"/>
    <dgm:cxn modelId="{E0A23D4D-65D3-4244-B48B-3DA8C309C105}" srcId="{17E86DC2-C9A5-42E2-878C-1F1DC66BF0D6}" destId="{FCFCF8FC-3017-4D8B-B1DE-106B82C14833}" srcOrd="1" destOrd="0" parTransId="{B8B3BD49-5B4F-470D-8DAC-AA7C8C56185E}" sibTransId="{AD011684-D34D-4BB7-B9ED-2BCAE7F8EBFE}"/>
    <dgm:cxn modelId="{707A381B-0301-4E3B-B307-4000CB83C337}" srcId="{17E86DC2-C9A5-42E2-878C-1F1DC66BF0D6}" destId="{02338D44-F8B5-46EA-94EB-D32909C3471C}" srcOrd="0" destOrd="0" parTransId="{35C3DE41-6ADF-4953-8DAF-CC4E1871A75B}" sibTransId="{B65D367E-4E2B-46F1-BE79-8DF5289F9B14}"/>
    <dgm:cxn modelId="{DCC5A137-C1B9-44B8-8CF6-644D5DD4FFDE}" type="presOf" srcId="{02338D44-F8B5-46EA-94EB-D32909C3471C}" destId="{B207C5B9-D8FC-421E-9767-B27DBB2CD96D}" srcOrd="0" destOrd="0" presId="urn:microsoft.com/office/officeart/2005/8/layout/radial3"/>
    <dgm:cxn modelId="{9CF9BF7A-52B3-47C3-83F6-32909AB13FBF}" type="presOf" srcId="{17E86DC2-C9A5-42E2-878C-1F1DC66BF0D6}" destId="{D50DD42B-E191-49B3-AE4B-3DCD449C1A07}" srcOrd="0" destOrd="0" presId="urn:microsoft.com/office/officeart/2005/8/layout/radial3"/>
    <dgm:cxn modelId="{A337F37A-5BC6-4236-B5AF-D8BB9D8A9E4C}" srcId="{8669EEB9-7021-46CF-89C6-8FEE24768EDF}" destId="{206C9710-4090-4A29-A96E-3CC36025E0FC}" srcOrd="1" destOrd="0" parTransId="{16FE2C56-0F78-4EB8-9C0E-36FBB50C8FA2}" sibTransId="{E9566304-FB58-4D6D-A9E1-41AFF1E4005E}"/>
    <dgm:cxn modelId="{E0F37B9A-4129-4E39-92BD-157AB1476774}" type="presParOf" srcId="{24B3F918-2BCC-41AD-857D-847CBB307287}" destId="{8B57476E-CA41-446E-A0E6-AEDE18833F0A}" srcOrd="0" destOrd="0" presId="urn:microsoft.com/office/officeart/2005/8/layout/radial3"/>
    <dgm:cxn modelId="{433538F9-9F5B-4BC2-8AEC-9985A65D91E4}" type="presParOf" srcId="{8B57476E-CA41-446E-A0E6-AEDE18833F0A}" destId="{D50DD42B-E191-49B3-AE4B-3DCD449C1A07}" srcOrd="0" destOrd="0" presId="urn:microsoft.com/office/officeart/2005/8/layout/radial3"/>
    <dgm:cxn modelId="{75CBDE5F-54F1-4D1A-A46D-2FB3C69016B0}" type="presParOf" srcId="{8B57476E-CA41-446E-A0E6-AEDE18833F0A}" destId="{B207C5B9-D8FC-421E-9767-B27DBB2CD96D}" srcOrd="1" destOrd="0" presId="urn:microsoft.com/office/officeart/2005/8/layout/radial3"/>
    <dgm:cxn modelId="{77871C22-4E2C-48F5-BA8A-7E260E8F361F}" type="presParOf" srcId="{8B57476E-CA41-446E-A0E6-AEDE18833F0A}" destId="{95DB35E7-6FCC-4BE6-B59A-E9E623DBB48C}" srcOrd="2" destOrd="0" presId="urn:microsoft.com/office/officeart/2005/8/layout/radial3"/>
    <dgm:cxn modelId="{CFF039FB-4A1F-4E2B-BB8C-C8F6973647C5}" type="presParOf" srcId="{8B57476E-CA41-446E-A0E6-AEDE18833F0A}" destId="{EAE8621D-6ABE-4F28-AC6D-02554ED1C8E9}" srcOrd="3" destOrd="0" presId="urn:microsoft.com/office/officeart/2005/8/layout/radial3"/>
    <dgm:cxn modelId="{DAFC77DB-508F-4E10-9BFB-9E01E345BFA1}" type="presParOf" srcId="{8B57476E-CA41-446E-A0E6-AEDE18833F0A}" destId="{B0732A26-ED44-46E5-AAD4-C5062A3593E9}" srcOrd="4" destOrd="0" presId="urn:microsoft.com/office/officeart/2005/8/layout/radial3"/>
  </dgm:cxnLst>
  <dgm:bg/>
  <dgm:whole/>
</dgm:dataModel>
</file>

<file path=ppt/diagrams/data2.xml><?xml version="1.0" encoding="utf-8"?>
<dgm:dataModel xmlns:dgm="http://schemas.openxmlformats.org/drawingml/2006/diagram" xmlns:a="http://schemas.openxmlformats.org/drawingml/2006/main">
  <dgm:ptLst>
    <dgm:pt modelId="{152ECFEB-0372-4EF8-BE93-5726DF338A66}"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ru-RU"/>
        </a:p>
      </dgm:t>
    </dgm:pt>
    <dgm:pt modelId="{E220E7DE-E9A3-4D58-8DC4-825D9171418C}">
      <dgm:prSet phldrT="[Текст]" custT="1"/>
      <dgm:spPr>
        <a:solidFill>
          <a:schemeClr val="accent5">
            <a:lumMod val="60000"/>
            <a:lumOff val="40000"/>
          </a:schemeClr>
        </a:solidFill>
      </dgm:spPr>
      <dgm:t>
        <a:bodyPr/>
        <a:lstStyle/>
        <a:p>
          <a:r>
            <a:rPr lang="kk-KZ" sz="2400" b="1" i="1" dirty="0" smtClean="0">
              <a:solidFill>
                <a:srgbClr val="7030A0"/>
              </a:solidFill>
              <a:latin typeface="Times New Roman" pitchFamily="18" charset="0"/>
              <a:cs typeface="Times New Roman" pitchFamily="18" charset="0"/>
            </a:rPr>
            <a:t>пайда болған жай заттардың клеткалар мен органдарға тасымалданып</a:t>
          </a:r>
          <a:endParaRPr lang="ru-RU" sz="2400" dirty="0">
            <a:solidFill>
              <a:srgbClr val="7030A0"/>
            </a:solidFill>
            <a:latin typeface="Times New Roman" pitchFamily="18" charset="0"/>
            <a:cs typeface="Times New Roman" pitchFamily="18" charset="0"/>
          </a:endParaRPr>
        </a:p>
      </dgm:t>
    </dgm:pt>
    <dgm:pt modelId="{8614B84E-14F5-46A1-9CCA-2F9605001AEB}" type="parTrans" cxnId="{CD789A56-0F68-485E-92ED-0E6B6DAFB1AE}">
      <dgm:prSet/>
      <dgm:spPr/>
      <dgm:t>
        <a:bodyPr/>
        <a:lstStyle/>
        <a:p>
          <a:endParaRPr lang="ru-RU"/>
        </a:p>
      </dgm:t>
    </dgm:pt>
    <dgm:pt modelId="{965AECFE-FBDF-456C-AD5C-BFB6F091032D}" type="sibTrans" cxnId="{CD789A56-0F68-485E-92ED-0E6B6DAFB1AE}">
      <dgm:prSet/>
      <dgm:spPr/>
      <dgm:t>
        <a:bodyPr/>
        <a:lstStyle/>
        <a:p>
          <a:endParaRPr lang="ru-RU"/>
        </a:p>
      </dgm:t>
    </dgm:pt>
    <dgm:pt modelId="{DCB1B588-249D-4032-B7B1-142B67BA82A0}">
      <dgm:prSet phldrT="[Текст]" custT="1"/>
      <dgm:spPr>
        <a:solidFill>
          <a:schemeClr val="accent5">
            <a:lumMod val="60000"/>
            <a:lumOff val="40000"/>
          </a:schemeClr>
        </a:solidFill>
      </dgm:spPr>
      <dgm:t>
        <a:bodyPr/>
        <a:lstStyle/>
        <a:p>
          <a:r>
            <a:rPr lang="kk-KZ" sz="2400" b="1" i="1" dirty="0" smtClean="0">
              <a:solidFill>
                <a:srgbClr val="7030A0"/>
              </a:solidFill>
              <a:latin typeface="Times New Roman" pitchFamily="18" charset="0"/>
              <a:cs typeface="Times New Roman" pitchFamily="18" charset="0"/>
            </a:rPr>
            <a:t>олардың тотығуын</a:t>
          </a:r>
          <a:endParaRPr lang="ru-RU" sz="2400" dirty="0">
            <a:solidFill>
              <a:srgbClr val="7030A0"/>
            </a:solidFill>
            <a:latin typeface="Times New Roman" pitchFamily="18" charset="0"/>
            <a:cs typeface="Times New Roman" pitchFamily="18" charset="0"/>
          </a:endParaRPr>
        </a:p>
      </dgm:t>
    </dgm:pt>
    <dgm:pt modelId="{CD81F98B-ECD1-4F21-B296-C4E9F8E9D268}" type="parTrans" cxnId="{4B25DA0B-9155-45E9-932D-B9CBE9D4653D}">
      <dgm:prSet/>
      <dgm:spPr/>
      <dgm:t>
        <a:bodyPr/>
        <a:lstStyle/>
        <a:p>
          <a:endParaRPr lang="ru-RU"/>
        </a:p>
      </dgm:t>
    </dgm:pt>
    <dgm:pt modelId="{6FB71E74-3E40-481A-B2FC-80EB3B2EFFCA}" type="sibTrans" cxnId="{4B25DA0B-9155-45E9-932D-B9CBE9D4653D}">
      <dgm:prSet/>
      <dgm:spPr/>
      <dgm:t>
        <a:bodyPr/>
        <a:lstStyle/>
        <a:p>
          <a:endParaRPr lang="ru-RU"/>
        </a:p>
      </dgm:t>
    </dgm:pt>
    <dgm:pt modelId="{3A078149-6DC9-43FA-9C69-BF908336DDB6}">
      <dgm:prSet phldrT="[Текст]" custT="1"/>
      <dgm:spPr>
        <a:solidFill>
          <a:schemeClr val="accent5">
            <a:lumMod val="60000"/>
            <a:lumOff val="40000"/>
          </a:schemeClr>
        </a:solidFill>
      </dgm:spPr>
      <dgm:t>
        <a:bodyPr/>
        <a:lstStyle/>
        <a:p>
          <a:r>
            <a:rPr lang="kk-KZ" sz="2400" b="1" i="1" dirty="0" smtClean="0">
              <a:solidFill>
                <a:srgbClr val="7030A0"/>
              </a:solidFill>
              <a:latin typeface="Times New Roman" pitchFamily="18" charset="0"/>
              <a:cs typeface="Times New Roman" pitchFamily="18" charset="0"/>
            </a:rPr>
            <a:t>энергия бөлініп шығуын, клетка құрамындағы түзілістердің биосинтезделуін және қорытылған өнімдердің организмнен бөлініп шығуын қамтамасыз етеді</a:t>
          </a:r>
          <a:endParaRPr lang="ru-RU" sz="2400" dirty="0">
            <a:solidFill>
              <a:srgbClr val="7030A0"/>
            </a:solidFill>
            <a:latin typeface="Times New Roman" pitchFamily="18" charset="0"/>
            <a:cs typeface="Times New Roman" pitchFamily="18" charset="0"/>
          </a:endParaRPr>
        </a:p>
      </dgm:t>
    </dgm:pt>
    <dgm:pt modelId="{71A75E5B-443A-4DBD-B5CE-BB3AD96A450F}" type="parTrans" cxnId="{039D9A73-80B4-4953-B384-D77B86201474}">
      <dgm:prSet/>
      <dgm:spPr/>
      <dgm:t>
        <a:bodyPr/>
        <a:lstStyle/>
        <a:p>
          <a:endParaRPr lang="ru-RU"/>
        </a:p>
      </dgm:t>
    </dgm:pt>
    <dgm:pt modelId="{07322B1D-1430-4E7A-A1A0-DE64976EBDCB}" type="sibTrans" cxnId="{039D9A73-80B4-4953-B384-D77B86201474}">
      <dgm:prSet/>
      <dgm:spPr/>
      <dgm:t>
        <a:bodyPr/>
        <a:lstStyle/>
        <a:p>
          <a:endParaRPr lang="ru-RU"/>
        </a:p>
      </dgm:t>
    </dgm:pt>
    <dgm:pt modelId="{51C25C20-AC68-41B8-9A3D-F79E396BF2C8}">
      <dgm:prSet/>
      <dgm:spPr>
        <a:solidFill>
          <a:schemeClr val="accent5">
            <a:lumMod val="60000"/>
            <a:lumOff val="40000"/>
          </a:schemeClr>
        </a:solidFill>
      </dgm:spPr>
      <dgm:t>
        <a:bodyPr/>
        <a:lstStyle/>
        <a:p>
          <a:r>
            <a:rPr lang="kk-KZ" b="1" i="1" dirty="0" smtClean="0">
              <a:solidFill>
                <a:srgbClr val="7030A0"/>
              </a:solidFill>
              <a:latin typeface="Times New Roman" pitchFamily="18" charset="0"/>
              <a:cs typeface="Times New Roman" pitchFamily="18" charset="0"/>
            </a:rPr>
            <a:t>Бұл организмнің тіршілік қабілетін сақтау және сыртқы ортамен қарым-қатынасы</a:t>
          </a:r>
          <a:r>
            <a:rPr lang="kk-KZ" b="1" i="1" dirty="0" smtClean="0">
              <a:solidFill>
                <a:srgbClr val="C00000"/>
              </a:solidFill>
              <a:latin typeface="Times New Roman" pitchFamily="18" charset="0"/>
              <a:cs typeface="Times New Roman" pitchFamily="18" charset="0"/>
            </a:rPr>
            <a:t>н</a:t>
          </a:r>
          <a:endParaRPr lang="ru-RU" dirty="0">
            <a:solidFill>
              <a:srgbClr val="C00000"/>
            </a:solidFill>
            <a:latin typeface="Times New Roman" pitchFamily="18" charset="0"/>
            <a:cs typeface="Times New Roman" pitchFamily="18" charset="0"/>
          </a:endParaRPr>
        </a:p>
      </dgm:t>
    </dgm:pt>
    <dgm:pt modelId="{A02399CC-45EE-4201-A778-1A94BE14FDAB}" type="parTrans" cxnId="{A232F9FC-BD65-46D0-AD75-1B733B74A1A7}">
      <dgm:prSet/>
      <dgm:spPr/>
      <dgm:t>
        <a:bodyPr/>
        <a:lstStyle/>
        <a:p>
          <a:endParaRPr lang="ru-RU"/>
        </a:p>
      </dgm:t>
    </dgm:pt>
    <dgm:pt modelId="{E4B68E4A-2FC1-42F5-9921-0141015CF65E}" type="sibTrans" cxnId="{A232F9FC-BD65-46D0-AD75-1B733B74A1A7}">
      <dgm:prSet/>
      <dgm:spPr/>
      <dgm:t>
        <a:bodyPr/>
        <a:lstStyle/>
        <a:p>
          <a:endParaRPr lang="ru-RU"/>
        </a:p>
      </dgm:t>
    </dgm:pt>
    <dgm:pt modelId="{AADF6E43-27E7-4762-B2D2-27C924FF8783}">
      <dgm:prSet/>
      <dgm:spPr>
        <a:solidFill>
          <a:schemeClr val="accent5">
            <a:lumMod val="60000"/>
            <a:lumOff val="40000"/>
          </a:schemeClr>
        </a:solidFill>
      </dgm:spPr>
      <dgm:t>
        <a:bodyPr/>
        <a:lstStyle/>
        <a:p>
          <a:r>
            <a:rPr lang="kk-KZ" b="1" i="1" dirty="0" smtClean="0">
              <a:solidFill>
                <a:srgbClr val="7030A0"/>
              </a:solidFill>
              <a:latin typeface="Times New Roman" pitchFamily="18" charset="0"/>
              <a:cs typeface="Times New Roman" pitchFamily="18" charset="0"/>
            </a:rPr>
            <a:t>организмге қоректік заттардың еніп, олармен ферменттер әсерінен ыдырауын</a:t>
          </a:r>
          <a:endParaRPr lang="ru-RU" dirty="0">
            <a:solidFill>
              <a:srgbClr val="7030A0"/>
            </a:solidFill>
            <a:latin typeface="Times New Roman" pitchFamily="18" charset="0"/>
            <a:cs typeface="Times New Roman" pitchFamily="18" charset="0"/>
          </a:endParaRPr>
        </a:p>
      </dgm:t>
    </dgm:pt>
    <dgm:pt modelId="{D09EAB05-1835-429F-9F54-04F5438667FD}" type="parTrans" cxnId="{78CF4492-0911-4716-BE09-337D04B59527}">
      <dgm:prSet/>
      <dgm:spPr/>
      <dgm:t>
        <a:bodyPr/>
        <a:lstStyle/>
        <a:p>
          <a:endParaRPr lang="ru-RU"/>
        </a:p>
      </dgm:t>
    </dgm:pt>
    <dgm:pt modelId="{E58375E2-333D-4A36-826E-C0E29F9814AC}" type="sibTrans" cxnId="{78CF4492-0911-4716-BE09-337D04B59527}">
      <dgm:prSet/>
      <dgm:spPr/>
      <dgm:t>
        <a:bodyPr/>
        <a:lstStyle/>
        <a:p>
          <a:endParaRPr lang="ru-RU"/>
        </a:p>
      </dgm:t>
    </dgm:pt>
    <dgm:pt modelId="{5F76E06A-8D7E-4D67-946D-4AF18305A65B}" type="pres">
      <dgm:prSet presAssocID="{152ECFEB-0372-4EF8-BE93-5726DF338A66}" presName="linear" presStyleCnt="0">
        <dgm:presLayoutVars>
          <dgm:dir/>
          <dgm:resizeHandles val="exact"/>
        </dgm:presLayoutVars>
      </dgm:prSet>
      <dgm:spPr/>
      <dgm:t>
        <a:bodyPr/>
        <a:lstStyle/>
        <a:p>
          <a:endParaRPr lang="ru-RU"/>
        </a:p>
      </dgm:t>
    </dgm:pt>
    <dgm:pt modelId="{BCCAD600-FBE3-45AD-85CE-D4AC0FB662CC}" type="pres">
      <dgm:prSet presAssocID="{51C25C20-AC68-41B8-9A3D-F79E396BF2C8}" presName="comp" presStyleCnt="0"/>
      <dgm:spPr/>
    </dgm:pt>
    <dgm:pt modelId="{3BA05160-EC16-43F2-B0E3-00CCAB332F48}" type="pres">
      <dgm:prSet presAssocID="{51C25C20-AC68-41B8-9A3D-F79E396BF2C8}" presName="box" presStyleLbl="node1" presStyleIdx="0" presStyleCnt="3" custScaleY="33027"/>
      <dgm:spPr/>
      <dgm:t>
        <a:bodyPr/>
        <a:lstStyle/>
        <a:p>
          <a:endParaRPr lang="ru-RU"/>
        </a:p>
      </dgm:t>
    </dgm:pt>
    <dgm:pt modelId="{5E812A43-96D6-42BD-9B31-4D64EEF704FC}" type="pres">
      <dgm:prSet presAssocID="{51C25C20-AC68-41B8-9A3D-F79E396BF2C8}" presName="img" presStyleLbl="fgImgPlace1" presStyleIdx="0" presStyleCnt="3" custScaleY="45540"/>
      <dgm:spPr>
        <a:solidFill>
          <a:schemeClr val="accent1">
            <a:lumMod val="40000"/>
            <a:lumOff val="60000"/>
          </a:schemeClr>
        </a:solidFill>
      </dgm:spPr>
      <dgm:t>
        <a:bodyPr/>
        <a:lstStyle/>
        <a:p>
          <a:endParaRPr lang="ru-RU"/>
        </a:p>
      </dgm:t>
    </dgm:pt>
    <dgm:pt modelId="{3008BBDB-4DD2-4A4C-835F-7F7ACEF10FE9}" type="pres">
      <dgm:prSet presAssocID="{51C25C20-AC68-41B8-9A3D-F79E396BF2C8}" presName="text" presStyleLbl="node1" presStyleIdx="0" presStyleCnt="3">
        <dgm:presLayoutVars>
          <dgm:bulletEnabled val="1"/>
        </dgm:presLayoutVars>
      </dgm:prSet>
      <dgm:spPr/>
      <dgm:t>
        <a:bodyPr/>
        <a:lstStyle/>
        <a:p>
          <a:endParaRPr lang="ru-RU"/>
        </a:p>
      </dgm:t>
    </dgm:pt>
    <dgm:pt modelId="{6D5C17DF-E1FA-4413-8C11-7F58B0701FFA}" type="pres">
      <dgm:prSet presAssocID="{E4B68E4A-2FC1-42F5-9921-0141015CF65E}" presName="spacer" presStyleCnt="0"/>
      <dgm:spPr/>
    </dgm:pt>
    <dgm:pt modelId="{06470DF7-1594-40F6-8FF1-D273B5C9D240}" type="pres">
      <dgm:prSet presAssocID="{AADF6E43-27E7-4762-B2D2-27C924FF8783}" presName="comp" presStyleCnt="0"/>
      <dgm:spPr/>
    </dgm:pt>
    <dgm:pt modelId="{D5D2E825-B25E-4476-803F-191598D3A1EA}" type="pres">
      <dgm:prSet presAssocID="{AADF6E43-27E7-4762-B2D2-27C924FF8783}" presName="box" presStyleLbl="node1" presStyleIdx="1" presStyleCnt="3" custScaleY="36743"/>
      <dgm:spPr/>
      <dgm:t>
        <a:bodyPr/>
        <a:lstStyle/>
        <a:p>
          <a:endParaRPr lang="ru-RU"/>
        </a:p>
      </dgm:t>
    </dgm:pt>
    <dgm:pt modelId="{48B35BD2-478C-4E51-91AE-FDCD4D67978E}" type="pres">
      <dgm:prSet presAssocID="{AADF6E43-27E7-4762-B2D2-27C924FF8783}" presName="img" presStyleLbl="fgImgPlace1" presStyleIdx="1" presStyleCnt="3" custScaleY="45202"/>
      <dgm:spPr>
        <a:solidFill>
          <a:schemeClr val="accent5">
            <a:lumMod val="40000"/>
            <a:lumOff val="60000"/>
          </a:schemeClr>
        </a:solidFill>
      </dgm:spPr>
      <dgm:t>
        <a:bodyPr/>
        <a:lstStyle/>
        <a:p>
          <a:endParaRPr lang="ru-RU"/>
        </a:p>
      </dgm:t>
    </dgm:pt>
    <dgm:pt modelId="{79B08F3E-9599-45C2-8BA1-FFAC49B2BD4D}" type="pres">
      <dgm:prSet presAssocID="{AADF6E43-27E7-4762-B2D2-27C924FF8783}" presName="text" presStyleLbl="node1" presStyleIdx="1" presStyleCnt="3">
        <dgm:presLayoutVars>
          <dgm:bulletEnabled val="1"/>
        </dgm:presLayoutVars>
      </dgm:prSet>
      <dgm:spPr/>
      <dgm:t>
        <a:bodyPr/>
        <a:lstStyle/>
        <a:p>
          <a:endParaRPr lang="ru-RU"/>
        </a:p>
      </dgm:t>
    </dgm:pt>
    <dgm:pt modelId="{E96CBDED-28BF-475B-BEFC-14673874A78B}" type="pres">
      <dgm:prSet presAssocID="{E58375E2-333D-4A36-826E-C0E29F9814AC}" presName="spacer" presStyleCnt="0"/>
      <dgm:spPr/>
    </dgm:pt>
    <dgm:pt modelId="{5181B8CC-D112-4BDE-904E-B40AF45E3D1E}" type="pres">
      <dgm:prSet presAssocID="{E220E7DE-E9A3-4D58-8DC4-825D9171418C}" presName="comp" presStyleCnt="0"/>
      <dgm:spPr/>
    </dgm:pt>
    <dgm:pt modelId="{0E441619-B5E3-4EF2-A4EA-962B54222965}" type="pres">
      <dgm:prSet presAssocID="{E220E7DE-E9A3-4D58-8DC4-825D9171418C}" presName="box" presStyleLbl="node1" presStyleIdx="2" presStyleCnt="3"/>
      <dgm:spPr/>
      <dgm:t>
        <a:bodyPr/>
        <a:lstStyle/>
        <a:p>
          <a:endParaRPr lang="ru-RU"/>
        </a:p>
      </dgm:t>
    </dgm:pt>
    <dgm:pt modelId="{82EB76FA-0420-4C8C-A904-E512034872D0}" type="pres">
      <dgm:prSet presAssocID="{E220E7DE-E9A3-4D58-8DC4-825D9171418C}" presName="img" presStyleLbl="fgImgPlace1" presStyleIdx="2" presStyleCnt="3" custFlipHor="0" custScaleX="96983" custScaleY="60559"/>
      <dgm:spPr>
        <a:solidFill>
          <a:schemeClr val="accent1">
            <a:lumMod val="20000"/>
            <a:lumOff val="80000"/>
          </a:schemeClr>
        </a:solidFill>
      </dgm:spPr>
      <dgm:t>
        <a:bodyPr/>
        <a:lstStyle/>
        <a:p>
          <a:endParaRPr lang="ru-RU"/>
        </a:p>
      </dgm:t>
    </dgm:pt>
    <dgm:pt modelId="{E4CB0EE9-29D3-4716-AD2C-A832C869040B}" type="pres">
      <dgm:prSet presAssocID="{E220E7DE-E9A3-4D58-8DC4-825D9171418C}" presName="text" presStyleLbl="node1" presStyleIdx="2" presStyleCnt="3">
        <dgm:presLayoutVars>
          <dgm:bulletEnabled val="1"/>
        </dgm:presLayoutVars>
      </dgm:prSet>
      <dgm:spPr/>
      <dgm:t>
        <a:bodyPr/>
        <a:lstStyle/>
        <a:p>
          <a:endParaRPr lang="ru-RU"/>
        </a:p>
      </dgm:t>
    </dgm:pt>
  </dgm:ptLst>
  <dgm:cxnLst>
    <dgm:cxn modelId="{A232F9FC-BD65-46D0-AD75-1B733B74A1A7}" srcId="{152ECFEB-0372-4EF8-BE93-5726DF338A66}" destId="{51C25C20-AC68-41B8-9A3D-F79E396BF2C8}" srcOrd="0" destOrd="0" parTransId="{A02399CC-45EE-4201-A778-1A94BE14FDAB}" sibTransId="{E4B68E4A-2FC1-42F5-9921-0141015CF65E}"/>
    <dgm:cxn modelId="{916ECD08-7D11-4503-8C6C-5754B2B9DCA0}" type="presOf" srcId="{E220E7DE-E9A3-4D58-8DC4-825D9171418C}" destId="{0E441619-B5E3-4EF2-A4EA-962B54222965}" srcOrd="0" destOrd="0" presId="urn:microsoft.com/office/officeart/2005/8/layout/vList4"/>
    <dgm:cxn modelId="{366DB8D8-66B4-4802-A2A1-FDEC8C1BFFC6}" type="presOf" srcId="{DCB1B588-249D-4032-B7B1-142B67BA82A0}" destId="{E4CB0EE9-29D3-4716-AD2C-A832C869040B}" srcOrd="1" destOrd="1" presId="urn:microsoft.com/office/officeart/2005/8/layout/vList4"/>
    <dgm:cxn modelId="{CD789A56-0F68-485E-92ED-0E6B6DAFB1AE}" srcId="{152ECFEB-0372-4EF8-BE93-5726DF338A66}" destId="{E220E7DE-E9A3-4D58-8DC4-825D9171418C}" srcOrd="2" destOrd="0" parTransId="{8614B84E-14F5-46A1-9CCA-2F9605001AEB}" sibTransId="{965AECFE-FBDF-456C-AD5C-BFB6F091032D}"/>
    <dgm:cxn modelId="{039D9A73-80B4-4953-B384-D77B86201474}" srcId="{E220E7DE-E9A3-4D58-8DC4-825D9171418C}" destId="{3A078149-6DC9-43FA-9C69-BF908336DDB6}" srcOrd="1" destOrd="0" parTransId="{71A75E5B-443A-4DBD-B5CE-BB3AD96A450F}" sibTransId="{07322B1D-1430-4E7A-A1A0-DE64976EBDCB}"/>
    <dgm:cxn modelId="{0F978E1C-AC8C-430F-9F9B-38A0E241FC6F}" type="presOf" srcId="{51C25C20-AC68-41B8-9A3D-F79E396BF2C8}" destId="{3BA05160-EC16-43F2-B0E3-00CCAB332F48}" srcOrd="0" destOrd="0" presId="urn:microsoft.com/office/officeart/2005/8/layout/vList4"/>
    <dgm:cxn modelId="{0F14D579-C548-4E86-B10A-9BE5726F6BFA}" type="presOf" srcId="{DCB1B588-249D-4032-B7B1-142B67BA82A0}" destId="{0E441619-B5E3-4EF2-A4EA-962B54222965}" srcOrd="0" destOrd="1" presId="urn:microsoft.com/office/officeart/2005/8/layout/vList4"/>
    <dgm:cxn modelId="{1E492A17-1EA3-4FB8-9A4F-6C2A2E16A5E6}" type="presOf" srcId="{E220E7DE-E9A3-4D58-8DC4-825D9171418C}" destId="{E4CB0EE9-29D3-4716-AD2C-A832C869040B}" srcOrd="1" destOrd="0" presId="urn:microsoft.com/office/officeart/2005/8/layout/vList4"/>
    <dgm:cxn modelId="{F8717C4F-22EB-4BB4-8EC8-CA093792118B}" type="presOf" srcId="{152ECFEB-0372-4EF8-BE93-5726DF338A66}" destId="{5F76E06A-8D7E-4D67-946D-4AF18305A65B}" srcOrd="0" destOrd="0" presId="urn:microsoft.com/office/officeart/2005/8/layout/vList4"/>
    <dgm:cxn modelId="{9ACBB83E-0ACE-4756-BE80-BDA89784DC9D}" type="presOf" srcId="{3A078149-6DC9-43FA-9C69-BF908336DDB6}" destId="{E4CB0EE9-29D3-4716-AD2C-A832C869040B}" srcOrd="1" destOrd="2" presId="urn:microsoft.com/office/officeart/2005/8/layout/vList4"/>
    <dgm:cxn modelId="{9FAF3E6C-E7EE-4BD7-9AAD-BE406E42233F}" type="presOf" srcId="{51C25C20-AC68-41B8-9A3D-F79E396BF2C8}" destId="{3008BBDB-4DD2-4A4C-835F-7F7ACEF10FE9}" srcOrd="1" destOrd="0" presId="urn:microsoft.com/office/officeart/2005/8/layout/vList4"/>
    <dgm:cxn modelId="{F4CC690B-48B1-49C4-8D1C-0E7EC967558B}" type="presOf" srcId="{3A078149-6DC9-43FA-9C69-BF908336DDB6}" destId="{0E441619-B5E3-4EF2-A4EA-962B54222965}" srcOrd="0" destOrd="2" presId="urn:microsoft.com/office/officeart/2005/8/layout/vList4"/>
    <dgm:cxn modelId="{6E7569C7-A51C-478C-8680-641C657E5BD7}" type="presOf" srcId="{AADF6E43-27E7-4762-B2D2-27C924FF8783}" destId="{79B08F3E-9599-45C2-8BA1-FFAC49B2BD4D}" srcOrd="1" destOrd="0" presId="urn:microsoft.com/office/officeart/2005/8/layout/vList4"/>
    <dgm:cxn modelId="{78CF4492-0911-4716-BE09-337D04B59527}" srcId="{152ECFEB-0372-4EF8-BE93-5726DF338A66}" destId="{AADF6E43-27E7-4762-B2D2-27C924FF8783}" srcOrd="1" destOrd="0" parTransId="{D09EAB05-1835-429F-9F54-04F5438667FD}" sibTransId="{E58375E2-333D-4A36-826E-C0E29F9814AC}"/>
    <dgm:cxn modelId="{4B25DA0B-9155-45E9-932D-B9CBE9D4653D}" srcId="{E220E7DE-E9A3-4D58-8DC4-825D9171418C}" destId="{DCB1B588-249D-4032-B7B1-142B67BA82A0}" srcOrd="0" destOrd="0" parTransId="{CD81F98B-ECD1-4F21-B296-C4E9F8E9D268}" sibTransId="{6FB71E74-3E40-481A-B2FC-80EB3B2EFFCA}"/>
    <dgm:cxn modelId="{8916925B-BE3E-4015-86F3-759AE0DC743D}" type="presOf" srcId="{AADF6E43-27E7-4762-B2D2-27C924FF8783}" destId="{D5D2E825-B25E-4476-803F-191598D3A1EA}" srcOrd="0" destOrd="0" presId="urn:microsoft.com/office/officeart/2005/8/layout/vList4"/>
    <dgm:cxn modelId="{EF1FE809-A4DB-488F-AA1A-20ECE68253DE}" type="presParOf" srcId="{5F76E06A-8D7E-4D67-946D-4AF18305A65B}" destId="{BCCAD600-FBE3-45AD-85CE-D4AC0FB662CC}" srcOrd="0" destOrd="0" presId="urn:microsoft.com/office/officeart/2005/8/layout/vList4"/>
    <dgm:cxn modelId="{4738BBDA-A6CC-4CC0-8359-604862845EF6}" type="presParOf" srcId="{BCCAD600-FBE3-45AD-85CE-D4AC0FB662CC}" destId="{3BA05160-EC16-43F2-B0E3-00CCAB332F48}" srcOrd="0" destOrd="0" presId="urn:microsoft.com/office/officeart/2005/8/layout/vList4"/>
    <dgm:cxn modelId="{C5AA110D-AC31-48AB-B412-9263C75A5E66}" type="presParOf" srcId="{BCCAD600-FBE3-45AD-85CE-D4AC0FB662CC}" destId="{5E812A43-96D6-42BD-9B31-4D64EEF704FC}" srcOrd="1" destOrd="0" presId="urn:microsoft.com/office/officeart/2005/8/layout/vList4"/>
    <dgm:cxn modelId="{8FA98F9E-EEEE-42AE-B6D6-94E4E0EBD90E}" type="presParOf" srcId="{BCCAD600-FBE3-45AD-85CE-D4AC0FB662CC}" destId="{3008BBDB-4DD2-4A4C-835F-7F7ACEF10FE9}" srcOrd="2" destOrd="0" presId="urn:microsoft.com/office/officeart/2005/8/layout/vList4"/>
    <dgm:cxn modelId="{25515414-A326-45FE-A389-5218B357A352}" type="presParOf" srcId="{5F76E06A-8D7E-4D67-946D-4AF18305A65B}" destId="{6D5C17DF-E1FA-4413-8C11-7F58B0701FFA}" srcOrd="1" destOrd="0" presId="urn:microsoft.com/office/officeart/2005/8/layout/vList4"/>
    <dgm:cxn modelId="{CBB2E822-9612-4734-A5A8-484B2256876A}" type="presParOf" srcId="{5F76E06A-8D7E-4D67-946D-4AF18305A65B}" destId="{06470DF7-1594-40F6-8FF1-D273B5C9D240}" srcOrd="2" destOrd="0" presId="urn:microsoft.com/office/officeart/2005/8/layout/vList4"/>
    <dgm:cxn modelId="{01F765E0-D6D7-4D1A-A4DD-56EFFDCB49C2}" type="presParOf" srcId="{06470DF7-1594-40F6-8FF1-D273B5C9D240}" destId="{D5D2E825-B25E-4476-803F-191598D3A1EA}" srcOrd="0" destOrd="0" presId="urn:microsoft.com/office/officeart/2005/8/layout/vList4"/>
    <dgm:cxn modelId="{EFFEA1F7-0494-4846-AB4D-9CB74F12C6AE}" type="presParOf" srcId="{06470DF7-1594-40F6-8FF1-D273B5C9D240}" destId="{48B35BD2-478C-4E51-91AE-FDCD4D67978E}" srcOrd="1" destOrd="0" presId="urn:microsoft.com/office/officeart/2005/8/layout/vList4"/>
    <dgm:cxn modelId="{318ADF6E-557C-4415-8BD6-239A3ADC16E7}" type="presParOf" srcId="{06470DF7-1594-40F6-8FF1-D273B5C9D240}" destId="{79B08F3E-9599-45C2-8BA1-FFAC49B2BD4D}" srcOrd="2" destOrd="0" presId="urn:microsoft.com/office/officeart/2005/8/layout/vList4"/>
    <dgm:cxn modelId="{1E19F77E-5F0F-4636-901E-74826B9014F0}" type="presParOf" srcId="{5F76E06A-8D7E-4D67-946D-4AF18305A65B}" destId="{E96CBDED-28BF-475B-BEFC-14673874A78B}" srcOrd="3" destOrd="0" presId="urn:microsoft.com/office/officeart/2005/8/layout/vList4"/>
    <dgm:cxn modelId="{DF84EB9F-6E7B-4BE8-9C34-B638B11D613F}" type="presParOf" srcId="{5F76E06A-8D7E-4D67-946D-4AF18305A65B}" destId="{5181B8CC-D112-4BDE-904E-B40AF45E3D1E}" srcOrd="4" destOrd="0" presId="urn:microsoft.com/office/officeart/2005/8/layout/vList4"/>
    <dgm:cxn modelId="{2CB8B1BC-09A0-45AE-92F2-687D0BD35F28}" type="presParOf" srcId="{5181B8CC-D112-4BDE-904E-B40AF45E3D1E}" destId="{0E441619-B5E3-4EF2-A4EA-962B54222965}" srcOrd="0" destOrd="0" presId="urn:microsoft.com/office/officeart/2005/8/layout/vList4"/>
    <dgm:cxn modelId="{BA2FF395-80D1-4B45-949F-51D871A4FAD8}" type="presParOf" srcId="{5181B8CC-D112-4BDE-904E-B40AF45E3D1E}" destId="{82EB76FA-0420-4C8C-A904-E512034872D0}" srcOrd="1" destOrd="0" presId="urn:microsoft.com/office/officeart/2005/8/layout/vList4"/>
    <dgm:cxn modelId="{BE2F145A-0AE3-4FB2-9B10-C35457AD8B11}" type="presParOf" srcId="{5181B8CC-D112-4BDE-904E-B40AF45E3D1E}" destId="{E4CB0EE9-29D3-4716-AD2C-A832C869040B}" srcOrd="2" destOrd="0" presId="urn:microsoft.com/office/officeart/2005/8/layout/vList4"/>
  </dgm:cxnLst>
  <dgm:bg/>
  <dgm:whole/>
</dgm:dataModel>
</file>

<file path=ppt/diagrams/data3.xml><?xml version="1.0" encoding="utf-8"?>
<dgm:dataModel xmlns:dgm="http://schemas.openxmlformats.org/drawingml/2006/diagram" xmlns:a="http://schemas.openxmlformats.org/drawingml/2006/main">
  <dgm:ptLst>
    <dgm:pt modelId="{3DF8E1E6-72A0-40A4-BCD7-7089D3641CC3}"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ru-RU"/>
        </a:p>
      </dgm:t>
    </dgm:pt>
    <dgm:pt modelId="{2B1FD5CF-7C1F-4714-9780-F851E4A10D67}">
      <dgm:prSet phldrT="[Текст]" custT="1"/>
      <dgm:spPr/>
      <dgm:t>
        <a:bodyPr/>
        <a:lstStyle/>
        <a:p>
          <a:r>
            <a:rPr lang="kk-KZ" sz="3200" b="1" i="1" dirty="0" smtClean="0">
              <a:solidFill>
                <a:srgbClr val="7030A0"/>
              </a:solidFill>
              <a:latin typeface="Times New Roman" pitchFamily="18" charset="0"/>
              <a:cs typeface="Times New Roman" pitchFamily="18" charset="0"/>
            </a:rPr>
            <a:t>Қарапайым молекулалардан күрделі құрылымдық заттардың түзілуі</a:t>
          </a:r>
          <a:endParaRPr lang="ru-RU" sz="3200" dirty="0">
            <a:solidFill>
              <a:srgbClr val="7030A0"/>
            </a:solidFill>
            <a:latin typeface="Times New Roman" pitchFamily="18" charset="0"/>
            <a:cs typeface="Times New Roman" pitchFamily="18" charset="0"/>
          </a:endParaRPr>
        </a:p>
      </dgm:t>
    </dgm:pt>
    <dgm:pt modelId="{7CCE40EC-FD12-4AF1-8A82-E619E8C2FC17}" type="parTrans" cxnId="{58195CCE-504D-4987-8684-DE92513AA553}">
      <dgm:prSet/>
      <dgm:spPr/>
      <dgm:t>
        <a:bodyPr/>
        <a:lstStyle/>
        <a:p>
          <a:endParaRPr lang="ru-RU"/>
        </a:p>
      </dgm:t>
    </dgm:pt>
    <dgm:pt modelId="{70017515-4A8B-4C86-BC5E-9DE4EA1FBCA6}" type="sibTrans" cxnId="{58195CCE-504D-4987-8684-DE92513AA553}">
      <dgm:prSet/>
      <dgm:spPr/>
      <dgm:t>
        <a:bodyPr/>
        <a:lstStyle/>
        <a:p>
          <a:endParaRPr lang="ru-RU"/>
        </a:p>
      </dgm:t>
    </dgm:pt>
    <dgm:pt modelId="{C8A74876-7188-45BA-AF7D-EA06CEBF640A}">
      <dgm:prSet phldrT="[Текст]"/>
      <dgm:spPr>
        <a:solidFill>
          <a:schemeClr val="accent6">
            <a:lumMod val="60000"/>
            <a:lumOff val="40000"/>
          </a:schemeClr>
        </a:solidFill>
      </dgm:spPr>
      <dgm:t>
        <a:bodyPr/>
        <a:lstStyle/>
        <a:p>
          <a:r>
            <a:rPr lang="kk-KZ" b="1" dirty="0" smtClean="0">
              <a:solidFill>
                <a:srgbClr val="0070C0"/>
              </a:solidFill>
              <a:latin typeface="Times New Roman" pitchFamily="18" charset="0"/>
              <a:cs typeface="Times New Roman" pitchFamily="18" charset="0"/>
            </a:rPr>
            <a:t>катаболизм</a:t>
          </a:r>
          <a:endParaRPr lang="ru-RU" b="1" dirty="0">
            <a:solidFill>
              <a:srgbClr val="0070C0"/>
            </a:solidFill>
            <a:latin typeface="Times New Roman" pitchFamily="18" charset="0"/>
            <a:cs typeface="Times New Roman" pitchFamily="18" charset="0"/>
          </a:endParaRPr>
        </a:p>
      </dgm:t>
    </dgm:pt>
    <dgm:pt modelId="{8E160B71-4D3A-45CB-8EF2-449397D5D439}" type="parTrans" cxnId="{54D868D1-A54D-4133-8508-3449C1A0E360}">
      <dgm:prSet/>
      <dgm:spPr/>
      <dgm:t>
        <a:bodyPr/>
        <a:lstStyle/>
        <a:p>
          <a:endParaRPr lang="ru-RU"/>
        </a:p>
      </dgm:t>
    </dgm:pt>
    <dgm:pt modelId="{9F43D6DD-3C3E-48AD-8D44-7F752C008B2C}" type="sibTrans" cxnId="{54D868D1-A54D-4133-8508-3449C1A0E360}">
      <dgm:prSet/>
      <dgm:spPr/>
      <dgm:t>
        <a:bodyPr/>
        <a:lstStyle/>
        <a:p>
          <a:endParaRPr lang="ru-RU"/>
        </a:p>
      </dgm:t>
    </dgm:pt>
    <dgm:pt modelId="{87CDF065-7103-4386-8B3E-23906BB9D574}">
      <dgm:prSet phldrT="[Текст]" custT="1"/>
      <dgm:spPr/>
      <dgm:t>
        <a:bodyPr/>
        <a:lstStyle/>
        <a:p>
          <a:r>
            <a:rPr lang="kk-KZ" sz="3200" b="1" i="1" dirty="0" smtClean="0">
              <a:solidFill>
                <a:srgbClr val="7030A0"/>
              </a:solidFill>
              <a:latin typeface="Times New Roman" pitchFamily="18" charset="0"/>
              <a:cs typeface="Times New Roman" pitchFamily="18" charset="0"/>
            </a:rPr>
            <a:t>Күрделі құрылымдық заттардың қарапайым заттарға ыдырауы </a:t>
          </a:r>
          <a:endParaRPr lang="ru-RU" sz="3200" dirty="0">
            <a:solidFill>
              <a:srgbClr val="7030A0"/>
            </a:solidFill>
            <a:latin typeface="Times New Roman" pitchFamily="18" charset="0"/>
            <a:cs typeface="Times New Roman" pitchFamily="18" charset="0"/>
          </a:endParaRPr>
        </a:p>
      </dgm:t>
    </dgm:pt>
    <dgm:pt modelId="{529F288B-D347-484E-8BC7-1007D4E3B5B7}" type="parTrans" cxnId="{87B03313-9E4F-4F11-BA0E-F8ADA1D61437}">
      <dgm:prSet/>
      <dgm:spPr/>
      <dgm:t>
        <a:bodyPr/>
        <a:lstStyle/>
        <a:p>
          <a:endParaRPr lang="ru-RU"/>
        </a:p>
      </dgm:t>
    </dgm:pt>
    <dgm:pt modelId="{677B5509-6CD5-4629-8991-724570439122}" type="sibTrans" cxnId="{87B03313-9E4F-4F11-BA0E-F8ADA1D61437}">
      <dgm:prSet/>
      <dgm:spPr/>
      <dgm:t>
        <a:bodyPr/>
        <a:lstStyle/>
        <a:p>
          <a:endParaRPr lang="ru-RU"/>
        </a:p>
      </dgm:t>
    </dgm:pt>
    <dgm:pt modelId="{0BF1A5C7-A08D-457E-BFCC-00CB346CCB95}">
      <dgm:prSet phldrT="[Текст]"/>
      <dgm:spPr>
        <a:solidFill>
          <a:schemeClr val="accent6">
            <a:lumMod val="60000"/>
            <a:lumOff val="40000"/>
          </a:schemeClr>
        </a:solidFill>
      </dgm:spPr>
      <dgm:t>
        <a:bodyPr/>
        <a:lstStyle/>
        <a:p>
          <a:r>
            <a:rPr lang="kk-KZ" b="1" dirty="0" smtClean="0">
              <a:solidFill>
                <a:srgbClr val="0070C0"/>
              </a:solidFill>
              <a:latin typeface="Times New Roman" pitchFamily="18" charset="0"/>
              <a:cs typeface="Times New Roman" pitchFamily="18" charset="0"/>
            </a:rPr>
            <a:t>анаболизм</a:t>
          </a:r>
          <a:endParaRPr lang="ru-RU" b="1" dirty="0">
            <a:solidFill>
              <a:srgbClr val="0070C0"/>
            </a:solidFill>
            <a:latin typeface="Times New Roman" pitchFamily="18" charset="0"/>
            <a:cs typeface="Times New Roman" pitchFamily="18" charset="0"/>
          </a:endParaRPr>
        </a:p>
      </dgm:t>
    </dgm:pt>
    <dgm:pt modelId="{833734F0-1833-433D-A460-E007734E1CBE}" type="sibTrans" cxnId="{42AE7908-DE04-4CC8-B396-1BCCE3C7275F}">
      <dgm:prSet/>
      <dgm:spPr/>
      <dgm:t>
        <a:bodyPr/>
        <a:lstStyle/>
        <a:p>
          <a:endParaRPr lang="ru-RU"/>
        </a:p>
      </dgm:t>
    </dgm:pt>
    <dgm:pt modelId="{5ED8B146-9E2E-4027-B1D6-9C9D57B2D4EE}" type="parTrans" cxnId="{42AE7908-DE04-4CC8-B396-1BCCE3C7275F}">
      <dgm:prSet/>
      <dgm:spPr/>
      <dgm:t>
        <a:bodyPr/>
        <a:lstStyle/>
        <a:p>
          <a:endParaRPr lang="ru-RU"/>
        </a:p>
      </dgm:t>
    </dgm:pt>
    <dgm:pt modelId="{E122D748-75FC-49DE-BE76-13FAD26A924D}" type="pres">
      <dgm:prSet presAssocID="{3DF8E1E6-72A0-40A4-BCD7-7089D3641CC3}" presName="Name0" presStyleCnt="0">
        <dgm:presLayoutVars>
          <dgm:dir/>
          <dgm:animLvl val="lvl"/>
          <dgm:resizeHandles/>
        </dgm:presLayoutVars>
      </dgm:prSet>
      <dgm:spPr/>
      <dgm:t>
        <a:bodyPr/>
        <a:lstStyle/>
        <a:p>
          <a:endParaRPr lang="ru-RU"/>
        </a:p>
      </dgm:t>
    </dgm:pt>
    <dgm:pt modelId="{58CA6AD4-DA7B-4E1E-B4A0-939BAD6F22FD}" type="pres">
      <dgm:prSet presAssocID="{0BF1A5C7-A08D-457E-BFCC-00CB346CCB95}" presName="linNode" presStyleCnt="0"/>
      <dgm:spPr/>
    </dgm:pt>
    <dgm:pt modelId="{45DA0B31-A932-4BE6-816A-D018FDAA9169}" type="pres">
      <dgm:prSet presAssocID="{0BF1A5C7-A08D-457E-BFCC-00CB346CCB95}" presName="parentShp" presStyleLbl="node1" presStyleIdx="0" presStyleCnt="2" custScaleX="68394" custLinFactNeighborX="-101" custLinFactNeighborY="-2112">
        <dgm:presLayoutVars>
          <dgm:bulletEnabled val="1"/>
        </dgm:presLayoutVars>
      </dgm:prSet>
      <dgm:spPr/>
      <dgm:t>
        <a:bodyPr/>
        <a:lstStyle/>
        <a:p>
          <a:endParaRPr lang="ru-RU"/>
        </a:p>
      </dgm:t>
    </dgm:pt>
    <dgm:pt modelId="{4C1E783A-08C4-4C96-8A43-9D0B185C7CD8}" type="pres">
      <dgm:prSet presAssocID="{0BF1A5C7-A08D-457E-BFCC-00CB346CCB95}" presName="childShp" presStyleLbl="bgAccFollowNode1" presStyleIdx="0" presStyleCnt="2" custScaleX="124525" custScaleY="118616">
        <dgm:presLayoutVars>
          <dgm:bulletEnabled val="1"/>
        </dgm:presLayoutVars>
      </dgm:prSet>
      <dgm:spPr/>
      <dgm:t>
        <a:bodyPr/>
        <a:lstStyle/>
        <a:p>
          <a:endParaRPr lang="ru-RU"/>
        </a:p>
      </dgm:t>
    </dgm:pt>
    <dgm:pt modelId="{5B569D45-D57F-4509-9A3E-265B4CB44A61}" type="pres">
      <dgm:prSet presAssocID="{833734F0-1833-433D-A460-E007734E1CBE}" presName="spacing" presStyleCnt="0"/>
      <dgm:spPr/>
    </dgm:pt>
    <dgm:pt modelId="{75A367AB-8A08-4865-8877-E6C9E28E115D}" type="pres">
      <dgm:prSet presAssocID="{C8A74876-7188-45BA-AF7D-EA06CEBF640A}" presName="linNode" presStyleCnt="0"/>
      <dgm:spPr/>
    </dgm:pt>
    <dgm:pt modelId="{2316C60B-3AD9-4D69-B7B9-B4A2AC07086E}" type="pres">
      <dgm:prSet presAssocID="{C8A74876-7188-45BA-AF7D-EA06CEBF640A}" presName="parentShp" presStyleLbl="node1" presStyleIdx="1" presStyleCnt="2" custScaleX="68394">
        <dgm:presLayoutVars>
          <dgm:bulletEnabled val="1"/>
        </dgm:presLayoutVars>
      </dgm:prSet>
      <dgm:spPr/>
      <dgm:t>
        <a:bodyPr/>
        <a:lstStyle/>
        <a:p>
          <a:endParaRPr lang="ru-RU"/>
        </a:p>
      </dgm:t>
    </dgm:pt>
    <dgm:pt modelId="{E53DE897-96F7-44F5-95B3-551D2C001ED8}" type="pres">
      <dgm:prSet presAssocID="{C8A74876-7188-45BA-AF7D-EA06CEBF640A}" presName="childShp" presStyleLbl="bgAccFollowNode1" presStyleIdx="1" presStyleCnt="2" custScaleX="121071">
        <dgm:presLayoutVars>
          <dgm:bulletEnabled val="1"/>
        </dgm:presLayoutVars>
      </dgm:prSet>
      <dgm:spPr/>
      <dgm:t>
        <a:bodyPr/>
        <a:lstStyle/>
        <a:p>
          <a:endParaRPr lang="ru-RU"/>
        </a:p>
      </dgm:t>
    </dgm:pt>
  </dgm:ptLst>
  <dgm:cxnLst>
    <dgm:cxn modelId="{58195CCE-504D-4987-8684-DE92513AA553}" srcId="{0BF1A5C7-A08D-457E-BFCC-00CB346CCB95}" destId="{2B1FD5CF-7C1F-4714-9780-F851E4A10D67}" srcOrd="0" destOrd="0" parTransId="{7CCE40EC-FD12-4AF1-8A82-E619E8C2FC17}" sibTransId="{70017515-4A8B-4C86-BC5E-9DE4EA1FBCA6}"/>
    <dgm:cxn modelId="{BF4A53A3-68BE-44A3-9B58-1965F14EA28F}" type="presOf" srcId="{87CDF065-7103-4386-8B3E-23906BB9D574}" destId="{E53DE897-96F7-44F5-95B3-551D2C001ED8}" srcOrd="0" destOrd="0" presId="urn:microsoft.com/office/officeart/2005/8/layout/vList6"/>
    <dgm:cxn modelId="{3151B2E4-6C91-421F-9FDF-79FBA6BB5325}" type="presOf" srcId="{0BF1A5C7-A08D-457E-BFCC-00CB346CCB95}" destId="{45DA0B31-A932-4BE6-816A-D018FDAA9169}" srcOrd="0" destOrd="0" presId="urn:microsoft.com/office/officeart/2005/8/layout/vList6"/>
    <dgm:cxn modelId="{B5A8E9E1-3E50-463F-BDF4-3696A8586951}" type="presOf" srcId="{C8A74876-7188-45BA-AF7D-EA06CEBF640A}" destId="{2316C60B-3AD9-4D69-B7B9-B4A2AC07086E}" srcOrd="0" destOrd="0" presId="urn:microsoft.com/office/officeart/2005/8/layout/vList6"/>
    <dgm:cxn modelId="{CF5324ED-79F2-46B7-AB72-FFC54497E9D5}" type="presOf" srcId="{3DF8E1E6-72A0-40A4-BCD7-7089D3641CC3}" destId="{E122D748-75FC-49DE-BE76-13FAD26A924D}" srcOrd="0" destOrd="0" presId="urn:microsoft.com/office/officeart/2005/8/layout/vList6"/>
    <dgm:cxn modelId="{FAF0F1B1-8DE3-4359-9971-0361E24CEE39}" type="presOf" srcId="{2B1FD5CF-7C1F-4714-9780-F851E4A10D67}" destId="{4C1E783A-08C4-4C96-8A43-9D0B185C7CD8}" srcOrd="0" destOrd="0" presId="urn:microsoft.com/office/officeart/2005/8/layout/vList6"/>
    <dgm:cxn modelId="{42AE7908-DE04-4CC8-B396-1BCCE3C7275F}" srcId="{3DF8E1E6-72A0-40A4-BCD7-7089D3641CC3}" destId="{0BF1A5C7-A08D-457E-BFCC-00CB346CCB95}" srcOrd="0" destOrd="0" parTransId="{5ED8B146-9E2E-4027-B1D6-9C9D57B2D4EE}" sibTransId="{833734F0-1833-433D-A460-E007734E1CBE}"/>
    <dgm:cxn modelId="{54D868D1-A54D-4133-8508-3449C1A0E360}" srcId="{3DF8E1E6-72A0-40A4-BCD7-7089D3641CC3}" destId="{C8A74876-7188-45BA-AF7D-EA06CEBF640A}" srcOrd="1" destOrd="0" parTransId="{8E160B71-4D3A-45CB-8EF2-449397D5D439}" sibTransId="{9F43D6DD-3C3E-48AD-8D44-7F752C008B2C}"/>
    <dgm:cxn modelId="{87B03313-9E4F-4F11-BA0E-F8ADA1D61437}" srcId="{C8A74876-7188-45BA-AF7D-EA06CEBF640A}" destId="{87CDF065-7103-4386-8B3E-23906BB9D574}" srcOrd="0" destOrd="0" parTransId="{529F288B-D347-484E-8BC7-1007D4E3B5B7}" sibTransId="{677B5509-6CD5-4629-8991-724570439122}"/>
    <dgm:cxn modelId="{968199B4-EC3F-4242-9FC5-D37DDAB075CD}" type="presParOf" srcId="{E122D748-75FC-49DE-BE76-13FAD26A924D}" destId="{58CA6AD4-DA7B-4E1E-B4A0-939BAD6F22FD}" srcOrd="0" destOrd="0" presId="urn:microsoft.com/office/officeart/2005/8/layout/vList6"/>
    <dgm:cxn modelId="{38576E0B-601A-4FEF-8D61-899C7DE32A24}" type="presParOf" srcId="{58CA6AD4-DA7B-4E1E-B4A0-939BAD6F22FD}" destId="{45DA0B31-A932-4BE6-816A-D018FDAA9169}" srcOrd="0" destOrd="0" presId="urn:microsoft.com/office/officeart/2005/8/layout/vList6"/>
    <dgm:cxn modelId="{F383BE22-6550-499C-A2EC-19569F2B0BBE}" type="presParOf" srcId="{58CA6AD4-DA7B-4E1E-B4A0-939BAD6F22FD}" destId="{4C1E783A-08C4-4C96-8A43-9D0B185C7CD8}" srcOrd="1" destOrd="0" presId="urn:microsoft.com/office/officeart/2005/8/layout/vList6"/>
    <dgm:cxn modelId="{0C3A37BC-92B8-4922-9BCB-29757862AE39}" type="presParOf" srcId="{E122D748-75FC-49DE-BE76-13FAD26A924D}" destId="{5B569D45-D57F-4509-9A3E-265B4CB44A61}" srcOrd="1" destOrd="0" presId="urn:microsoft.com/office/officeart/2005/8/layout/vList6"/>
    <dgm:cxn modelId="{F32F4068-7291-4787-9EBA-F3A8FB0563C2}" type="presParOf" srcId="{E122D748-75FC-49DE-BE76-13FAD26A924D}" destId="{75A367AB-8A08-4865-8877-E6C9E28E115D}" srcOrd="2" destOrd="0" presId="urn:microsoft.com/office/officeart/2005/8/layout/vList6"/>
    <dgm:cxn modelId="{B7195205-D7E6-4982-8992-27CA5C2B701A}" type="presParOf" srcId="{75A367AB-8A08-4865-8877-E6C9E28E115D}" destId="{2316C60B-3AD9-4D69-B7B9-B4A2AC07086E}" srcOrd="0" destOrd="0" presId="urn:microsoft.com/office/officeart/2005/8/layout/vList6"/>
    <dgm:cxn modelId="{4B190ABA-3725-4C56-84DA-B5450650C069}" type="presParOf" srcId="{75A367AB-8A08-4865-8877-E6C9E28E115D}" destId="{E53DE897-96F7-44F5-95B3-551D2C001ED8}" srcOrd="1" destOrd="0" presId="urn:microsoft.com/office/officeart/2005/8/layout/vList6"/>
  </dgm:cxnLst>
  <dgm:bg/>
  <dgm:whole/>
</dgm:dataModel>
</file>

<file path=ppt/diagrams/data4.xml><?xml version="1.0" encoding="utf-8"?>
<dgm:dataModel xmlns:dgm="http://schemas.openxmlformats.org/drawingml/2006/diagram" xmlns:a="http://schemas.openxmlformats.org/drawingml/2006/main">
  <dgm:ptLst>
    <dgm:pt modelId="{B315E4D9-4CF1-4E5D-A32E-A847ABA5FE8B}"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ru-RU"/>
        </a:p>
      </dgm:t>
    </dgm:pt>
    <dgm:pt modelId="{4718B1C1-12BF-4ADE-8834-0916E0206D5D}">
      <dgm:prSet custT="1"/>
      <dgm:spPr>
        <a:solidFill>
          <a:schemeClr val="accent5">
            <a:lumMod val="60000"/>
            <a:lumOff val="40000"/>
          </a:schemeClr>
        </a:solidFill>
      </dgm:spPr>
      <dgm:t>
        <a:bodyPr/>
        <a:lstStyle/>
        <a:p>
          <a:r>
            <a:rPr lang="kk-KZ" sz="2400" b="1" dirty="0" smtClean="0">
              <a:solidFill>
                <a:srgbClr val="7030A0"/>
              </a:solidFill>
              <a:latin typeface="Times New Roman" pitchFamily="18" charset="0"/>
              <a:cs typeface="Times New Roman" pitchFamily="18" charset="0"/>
            </a:rPr>
            <a:t>Жануарлар, әдетте осы көмірсулармен қоректенеді</a:t>
          </a:r>
          <a:r>
            <a:rPr lang="kk-KZ" sz="4400" b="1" dirty="0" smtClean="0">
              <a:solidFill>
                <a:srgbClr val="7030A0"/>
              </a:solidFill>
            </a:rPr>
            <a:t>.</a:t>
          </a:r>
          <a:endParaRPr lang="ru-RU" sz="4400" b="1" dirty="0">
            <a:solidFill>
              <a:srgbClr val="7030A0"/>
            </a:solidFill>
          </a:endParaRPr>
        </a:p>
      </dgm:t>
    </dgm:pt>
    <dgm:pt modelId="{A759573E-C4C7-4619-B563-F30BB99E95F9}" type="parTrans" cxnId="{14827DD9-DCE1-4431-986F-7B5FC26A43A6}">
      <dgm:prSet/>
      <dgm:spPr/>
      <dgm:t>
        <a:bodyPr/>
        <a:lstStyle/>
        <a:p>
          <a:endParaRPr lang="ru-RU"/>
        </a:p>
      </dgm:t>
    </dgm:pt>
    <dgm:pt modelId="{2654A24C-E406-40E2-8F87-8C0DFCE2BC41}" type="sibTrans" cxnId="{14827DD9-DCE1-4431-986F-7B5FC26A43A6}">
      <dgm:prSet/>
      <dgm:spPr/>
      <dgm:t>
        <a:bodyPr/>
        <a:lstStyle/>
        <a:p>
          <a:endParaRPr lang="ru-RU"/>
        </a:p>
      </dgm:t>
    </dgm:pt>
    <dgm:pt modelId="{BD616A61-A345-4D4E-AA7F-B4B4E5C0EE70}">
      <dgm:prSet custT="1"/>
      <dgm:spPr>
        <a:solidFill>
          <a:schemeClr val="accent5">
            <a:lumMod val="60000"/>
            <a:lumOff val="40000"/>
          </a:schemeClr>
        </a:solidFill>
      </dgm:spPr>
      <dgm:t>
        <a:bodyPr/>
        <a:lstStyle/>
        <a:p>
          <a:r>
            <a:rPr lang="kk-KZ" sz="2400" b="1" dirty="0" smtClean="0">
              <a:solidFill>
                <a:srgbClr val="7030A0"/>
              </a:solidFill>
              <a:latin typeface="Times New Roman" pitchFamily="18" charset="0"/>
              <a:cs typeface="Times New Roman" pitchFamily="18" charset="0"/>
            </a:rPr>
            <a:t>Қарапайым қанттар қанмен жануарлар денесіне таралып, күрделі полисахарид – гликогенге айналады. </a:t>
          </a:r>
          <a:endParaRPr lang="ru-RU" sz="2400" b="1" dirty="0">
            <a:solidFill>
              <a:srgbClr val="7030A0"/>
            </a:solidFill>
            <a:latin typeface="Times New Roman" pitchFamily="18" charset="0"/>
            <a:cs typeface="Times New Roman" pitchFamily="18" charset="0"/>
          </a:endParaRPr>
        </a:p>
      </dgm:t>
    </dgm:pt>
    <dgm:pt modelId="{4EF230D1-428D-4BAA-A7CC-A01F3C3EB242}" type="parTrans" cxnId="{D97F8DE7-838B-4EE4-995B-4C087C9B70C0}">
      <dgm:prSet/>
      <dgm:spPr/>
      <dgm:t>
        <a:bodyPr/>
        <a:lstStyle/>
        <a:p>
          <a:endParaRPr lang="ru-RU"/>
        </a:p>
      </dgm:t>
    </dgm:pt>
    <dgm:pt modelId="{FA49E60D-9533-45D8-99D5-7C2B6D0ECDEC}" type="sibTrans" cxnId="{D97F8DE7-838B-4EE4-995B-4C087C9B70C0}">
      <dgm:prSet/>
      <dgm:spPr/>
      <dgm:t>
        <a:bodyPr/>
        <a:lstStyle/>
        <a:p>
          <a:endParaRPr lang="ru-RU"/>
        </a:p>
      </dgm:t>
    </dgm:pt>
    <dgm:pt modelId="{3BADF176-65D5-46E1-B1C6-84B1D2E6EC50}">
      <dgm:prSet custT="1"/>
      <dgm:spPr>
        <a:solidFill>
          <a:schemeClr val="accent5">
            <a:lumMod val="60000"/>
            <a:lumOff val="40000"/>
          </a:schemeClr>
        </a:solidFill>
      </dgm:spPr>
      <dgm:t>
        <a:bodyPr/>
        <a:lstStyle/>
        <a:p>
          <a:r>
            <a:rPr lang="kk-KZ" sz="2400" b="1" dirty="0" smtClean="0">
              <a:solidFill>
                <a:srgbClr val="7030A0"/>
              </a:solidFill>
              <a:latin typeface="Times New Roman" pitchFamily="18" charset="0"/>
              <a:cs typeface="Times New Roman" pitchFamily="18" charset="0"/>
            </a:rPr>
            <a:t>Метаболизм нәтижесінде көмірсулар (пируват) органикалық қышқылға, одан әрі майға, көмірсудан пайда болған органикалық қышқылдар аммиак азотымен реакцияласу нәтижесінде </a:t>
          </a:r>
          <a:endParaRPr lang="ru-RU" sz="2400" b="1" dirty="0">
            <a:solidFill>
              <a:srgbClr val="7030A0"/>
            </a:solidFill>
            <a:latin typeface="Times New Roman" pitchFamily="18" charset="0"/>
            <a:cs typeface="Times New Roman" pitchFamily="18" charset="0"/>
          </a:endParaRPr>
        </a:p>
      </dgm:t>
    </dgm:pt>
    <dgm:pt modelId="{EB339A34-62EB-4E7C-A3D1-6CEBC018B9DD}" type="sibTrans" cxnId="{5D0C498F-2DF9-4AD9-8F0F-E7119CA3C158}">
      <dgm:prSet/>
      <dgm:spPr/>
      <dgm:t>
        <a:bodyPr/>
        <a:lstStyle/>
        <a:p>
          <a:endParaRPr lang="ru-RU"/>
        </a:p>
      </dgm:t>
    </dgm:pt>
    <dgm:pt modelId="{85EC1268-3D80-4A74-9CF9-1A04DEBA993F}" type="parTrans" cxnId="{5D0C498F-2DF9-4AD9-8F0F-E7119CA3C158}">
      <dgm:prSet/>
      <dgm:spPr/>
      <dgm:t>
        <a:bodyPr/>
        <a:lstStyle/>
        <a:p>
          <a:endParaRPr lang="ru-RU"/>
        </a:p>
      </dgm:t>
    </dgm:pt>
    <dgm:pt modelId="{AE6A77C3-998A-4383-BF05-01A7FA484EF2}">
      <dgm:prSet custT="1"/>
      <dgm:spPr>
        <a:solidFill>
          <a:schemeClr val="accent5">
            <a:lumMod val="60000"/>
            <a:lumOff val="40000"/>
          </a:schemeClr>
        </a:solidFill>
      </dgm:spPr>
      <dgm:t>
        <a:bodyPr/>
        <a:lstStyle/>
        <a:p>
          <a:r>
            <a:rPr lang="kk-KZ" sz="2400" b="1" dirty="0" smtClean="0">
              <a:solidFill>
                <a:srgbClr val="7030A0"/>
              </a:solidFill>
              <a:latin typeface="Times New Roman" pitchFamily="18" charset="0"/>
              <a:cs typeface="Times New Roman" pitchFamily="18" charset="0"/>
            </a:rPr>
            <a:t>амин қышқылына, май, белоктар метаболизм нәтижесінде ыдырап, соңында несеп зәрі, аммиак, көмірқышқыл газы, т.б. қарапайым заттарға айналады</a:t>
          </a:r>
          <a:r>
            <a:rPr lang="kk-KZ" sz="2400" b="1" dirty="0" smtClean="0">
              <a:solidFill>
                <a:srgbClr val="7030A0"/>
              </a:solidFill>
            </a:rPr>
            <a:t>.</a:t>
          </a:r>
          <a:endParaRPr lang="ru-RU" sz="2400" b="1" dirty="0">
            <a:solidFill>
              <a:srgbClr val="7030A0"/>
            </a:solidFill>
          </a:endParaRPr>
        </a:p>
      </dgm:t>
    </dgm:pt>
    <dgm:pt modelId="{691E425B-B022-4E8E-9AED-9B1B7D225CB3}" type="parTrans" cxnId="{0BD9C62D-F5E2-43C5-80FE-F090E321E67F}">
      <dgm:prSet/>
      <dgm:spPr/>
      <dgm:t>
        <a:bodyPr/>
        <a:lstStyle/>
        <a:p>
          <a:endParaRPr lang="ru-RU"/>
        </a:p>
      </dgm:t>
    </dgm:pt>
    <dgm:pt modelId="{F6B31E4A-E3F2-412E-9A1E-A9C40A141A91}" type="sibTrans" cxnId="{0BD9C62D-F5E2-43C5-80FE-F090E321E67F}">
      <dgm:prSet/>
      <dgm:spPr/>
      <dgm:t>
        <a:bodyPr/>
        <a:lstStyle/>
        <a:p>
          <a:endParaRPr lang="ru-RU"/>
        </a:p>
      </dgm:t>
    </dgm:pt>
    <dgm:pt modelId="{DFADE86C-E341-4C5F-8B91-43E237BDF321}">
      <dgm:prSet custT="1"/>
      <dgm:spPr>
        <a:solidFill>
          <a:schemeClr val="accent5">
            <a:lumMod val="60000"/>
            <a:lumOff val="40000"/>
          </a:schemeClr>
        </a:solidFill>
      </dgm:spPr>
      <dgm:t>
        <a:bodyPr/>
        <a:lstStyle/>
        <a:p>
          <a:r>
            <a:rPr lang="kk-KZ" sz="2400" b="1" dirty="0" smtClean="0">
              <a:solidFill>
                <a:srgbClr val="7030A0"/>
              </a:solidFill>
              <a:latin typeface="Times New Roman" pitchFamily="18" charset="0"/>
              <a:cs typeface="Times New Roman" pitchFamily="18" charset="0"/>
            </a:rPr>
            <a:t>Жасыл өсімдіктерде фотосинтез нәтижесінде түрлі көмірсулар түзіледі</a:t>
          </a:r>
          <a:r>
            <a:rPr lang="kk-KZ" sz="2400" dirty="0" smtClean="0">
              <a:solidFill>
                <a:srgbClr val="7030A0"/>
              </a:solidFill>
            </a:rPr>
            <a:t>. </a:t>
          </a:r>
          <a:endParaRPr lang="ru-RU" sz="2400" dirty="0">
            <a:solidFill>
              <a:srgbClr val="7030A0"/>
            </a:solidFill>
          </a:endParaRPr>
        </a:p>
      </dgm:t>
    </dgm:pt>
    <dgm:pt modelId="{B7450E40-928F-4AF0-AD5E-9F87FF53B4F7}" type="parTrans" cxnId="{24693B5F-B8F5-4E3F-A68E-9E9A2B80ED79}">
      <dgm:prSet/>
      <dgm:spPr/>
      <dgm:t>
        <a:bodyPr/>
        <a:lstStyle/>
        <a:p>
          <a:endParaRPr lang="ru-RU"/>
        </a:p>
      </dgm:t>
    </dgm:pt>
    <dgm:pt modelId="{2C568512-4E32-4FAB-894B-E74FD7C3D145}" type="sibTrans" cxnId="{24693B5F-B8F5-4E3F-A68E-9E9A2B80ED79}">
      <dgm:prSet/>
      <dgm:spPr/>
      <dgm:t>
        <a:bodyPr/>
        <a:lstStyle/>
        <a:p>
          <a:endParaRPr lang="ru-RU"/>
        </a:p>
      </dgm:t>
    </dgm:pt>
    <dgm:pt modelId="{164B3F2F-B306-4935-80CD-EFE7C52638DC}" type="pres">
      <dgm:prSet presAssocID="{B315E4D9-4CF1-4E5D-A32E-A847ABA5FE8B}" presName="Name0" presStyleCnt="0">
        <dgm:presLayoutVars>
          <dgm:dir/>
          <dgm:animLvl val="lvl"/>
          <dgm:resizeHandles val="exact"/>
        </dgm:presLayoutVars>
      </dgm:prSet>
      <dgm:spPr/>
      <dgm:t>
        <a:bodyPr/>
        <a:lstStyle/>
        <a:p>
          <a:endParaRPr lang="ru-RU"/>
        </a:p>
      </dgm:t>
    </dgm:pt>
    <dgm:pt modelId="{F60FBF33-6BF2-433B-976F-1A71AEAB48F5}" type="pres">
      <dgm:prSet presAssocID="{AE6A77C3-998A-4383-BF05-01A7FA484EF2}" presName="boxAndChildren" presStyleCnt="0"/>
      <dgm:spPr/>
    </dgm:pt>
    <dgm:pt modelId="{9939EE22-1197-49F2-804B-DBF079C4D2A3}" type="pres">
      <dgm:prSet presAssocID="{AE6A77C3-998A-4383-BF05-01A7FA484EF2}" presName="parentTextBox" presStyleLbl="node1" presStyleIdx="0" presStyleCnt="5" custScaleY="154838"/>
      <dgm:spPr/>
      <dgm:t>
        <a:bodyPr/>
        <a:lstStyle/>
        <a:p>
          <a:endParaRPr lang="ru-RU"/>
        </a:p>
      </dgm:t>
    </dgm:pt>
    <dgm:pt modelId="{DE230BF8-CC66-42D1-A726-5A06823CF270}" type="pres">
      <dgm:prSet presAssocID="{EB339A34-62EB-4E7C-A3D1-6CEBC018B9DD}" presName="sp" presStyleCnt="0"/>
      <dgm:spPr/>
    </dgm:pt>
    <dgm:pt modelId="{CA8AB25A-FE9D-48D3-9D3E-B59734E03EB1}" type="pres">
      <dgm:prSet presAssocID="{3BADF176-65D5-46E1-B1C6-84B1D2E6EC50}" presName="arrowAndChildren" presStyleCnt="0"/>
      <dgm:spPr/>
    </dgm:pt>
    <dgm:pt modelId="{145A1020-E907-41D7-BEF2-7F32E01F5E48}" type="pres">
      <dgm:prSet presAssocID="{3BADF176-65D5-46E1-B1C6-84B1D2E6EC50}" presName="parentTextArrow" presStyleLbl="node1" presStyleIdx="1" presStyleCnt="5" custScaleY="180916" custLinFactNeighborY="573"/>
      <dgm:spPr/>
      <dgm:t>
        <a:bodyPr/>
        <a:lstStyle/>
        <a:p>
          <a:endParaRPr lang="ru-RU"/>
        </a:p>
      </dgm:t>
    </dgm:pt>
    <dgm:pt modelId="{AB9DF434-9167-410B-B738-AF82CCDCFABD}" type="pres">
      <dgm:prSet presAssocID="{FA49E60D-9533-45D8-99D5-7C2B6D0ECDEC}" presName="sp" presStyleCnt="0"/>
      <dgm:spPr/>
    </dgm:pt>
    <dgm:pt modelId="{3C03D1C2-6930-49A8-995A-3A2F5DF1B40B}" type="pres">
      <dgm:prSet presAssocID="{BD616A61-A345-4D4E-AA7F-B4B4E5C0EE70}" presName="arrowAndChildren" presStyleCnt="0"/>
      <dgm:spPr/>
    </dgm:pt>
    <dgm:pt modelId="{CFE3677C-1BB0-49DA-8840-D5B08AB993BF}" type="pres">
      <dgm:prSet presAssocID="{BD616A61-A345-4D4E-AA7F-B4B4E5C0EE70}" presName="parentTextArrow" presStyleLbl="node1" presStyleIdx="2" presStyleCnt="5" custLinFactNeighborX="524"/>
      <dgm:spPr/>
      <dgm:t>
        <a:bodyPr/>
        <a:lstStyle/>
        <a:p>
          <a:endParaRPr lang="ru-RU"/>
        </a:p>
      </dgm:t>
    </dgm:pt>
    <dgm:pt modelId="{29F27698-1FF1-422F-A039-C62A557F4F52}" type="pres">
      <dgm:prSet presAssocID="{2654A24C-E406-40E2-8F87-8C0DFCE2BC41}" presName="sp" presStyleCnt="0"/>
      <dgm:spPr/>
    </dgm:pt>
    <dgm:pt modelId="{8A9E0A25-7160-4DBA-99D2-3D3494533E07}" type="pres">
      <dgm:prSet presAssocID="{4718B1C1-12BF-4ADE-8834-0916E0206D5D}" presName="arrowAndChildren" presStyleCnt="0"/>
      <dgm:spPr/>
    </dgm:pt>
    <dgm:pt modelId="{1E6FAB7F-179E-4744-89C3-6295842A6991}" type="pres">
      <dgm:prSet presAssocID="{4718B1C1-12BF-4ADE-8834-0916E0206D5D}" presName="parentTextArrow" presStyleLbl="node1" presStyleIdx="3" presStyleCnt="5"/>
      <dgm:spPr/>
      <dgm:t>
        <a:bodyPr/>
        <a:lstStyle/>
        <a:p>
          <a:endParaRPr lang="ru-RU"/>
        </a:p>
      </dgm:t>
    </dgm:pt>
    <dgm:pt modelId="{B50A32FC-B386-4D78-8A6A-186CC0603999}" type="pres">
      <dgm:prSet presAssocID="{2C568512-4E32-4FAB-894B-E74FD7C3D145}" presName="sp" presStyleCnt="0"/>
      <dgm:spPr/>
    </dgm:pt>
    <dgm:pt modelId="{838B88BF-79DE-4841-BDC2-17FE8E1C8560}" type="pres">
      <dgm:prSet presAssocID="{DFADE86C-E341-4C5F-8B91-43E237BDF321}" presName="arrowAndChildren" presStyleCnt="0"/>
      <dgm:spPr/>
    </dgm:pt>
    <dgm:pt modelId="{F0C32740-0709-497E-B013-A2DC92B6F903}" type="pres">
      <dgm:prSet presAssocID="{DFADE86C-E341-4C5F-8B91-43E237BDF321}" presName="parentTextArrow" presStyleLbl="node1" presStyleIdx="4" presStyleCnt="5" custLinFactNeighborX="2857" custLinFactNeighborY="-129"/>
      <dgm:spPr/>
      <dgm:t>
        <a:bodyPr/>
        <a:lstStyle/>
        <a:p>
          <a:endParaRPr lang="ru-RU"/>
        </a:p>
      </dgm:t>
    </dgm:pt>
  </dgm:ptLst>
  <dgm:cxnLst>
    <dgm:cxn modelId="{CE088A8F-3DB3-4B43-90C0-925010278113}" type="presOf" srcId="{3BADF176-65D5-46E1-B1C6-84B1D2E6EC50}" destId="{145A1020-E907-41D7-BEF2-7F32E01F5E48}" srcOrd="0" destOrd="0" presId="urn:microsoft.com/office/officeart/2005/8/layout/process4"/>
    <dgm:cxn modelId="{11A26195-ABD7-4BF1-8ADF-78FDF24513A2}" type="presOf" srcId="{DFADE86C-E341-4C5F-8B91-43E237BDF321}" destId="{F0C32740-0709-497E-B013-A2DC92B6F903}" srcOrd="0" destOrd="0" presId="urn:microsoft.com/office/officeart/2005/8/layout/process4"/>
    <dgm:cxn modelId="{F9527963-6745-454B-92F4-24EB80AD39EE}" type="presOf" srcId="{B315E4D9-4CF1-4E5D-A32E-A847ABA5FE8B}" destId="{164B3F2F-B306-4935-80CD-EFE7C52638DC}" srcOrd="0" destOrd="0" presId="urn:microsoft.com/office/officeart/2005/8/layout/process4"/>
    <dgm:cxn modelId="{0709729F-1BC8-41AA-AEFF-9E882496024F}" type="presOf" srcId="{AE6A77C3-998A-4383-BF05-01A7FA484EF2}" destId="{9939EE22-1197-49F2-804B-DBF079C4D2A3}" srcOrd="0" destOrd="0" presId="urn:microsoft.com/office/officeart/2005/8/layout/process4"/>
    <dgm:cxn modelId="{B70D2414-6C9E-41EF-B022-89C31FE21EFE}" type="presOf" srcId="{4718B1C1-12BF-4ADE-8834-0916E0206D5D}" destId="{1E6FAB7F-179E-4744-89C3-6295842A6991}" srcOrd="0" destOrd="0" presId="urn:microsoft.com/office/officeart/2005/8/layout/process4"/>
    <dgm:cxn modelId="{D97F8DE7-838B-4EE4-995B-4C087C9B70C0}" srcId="{B315E4D9-4CF1-4E5D-A32E-A847ABA5FE8B}" destId="{BD616A61-A345-4D4E-AA7F-B4B4E5C0EE70}" srcOrd="2" destOrd="0" parTransId="{4EF230D1-428D-4BAA-A7CC-A01F3C3EB242}" sibTransId="{FA49E60D-9533-45D8-99D5-7C2B6D0ECDEC}"/>
    <dgm:cxn modelId="{702EDBDA-5950-445F-9919-67927733E501}" type="presOf" srcId="{BD616A61-A345-4D4E-AA7F-B4B4E5C0EE70}" destId="{CFE3677C-1BB0-49DA-8840-D5B08AB993BF}" srcOrd="0" destOrd="0" presId="urn:microsoft.com/office/officeart/2005/8/layout/process4"/>
    <dgm:cxn modelId="{14827DD9-DCE1-4431-986F-7B5FC26A43A6}" srcId="{B315E4D9-4CF1-4E5D-A32E-A847ABA5FE8B}" destId="{4718B1C1-12BF-4ADE-8834-0916E0206D5D}" srcOrd="1" destOrd="0" parTransId="{A759573E-C4C7-4619-B563-F30BB99E95F9}" sibTransId="{2654A24C-E406-40E2-8F87-8C0DFCE2BC41}"/>
    <dgm:cxn modelId="{24693B5F-B8F5-4E3F-A68E-9E9A2B80ED79}" srcId="{B315E4D9-4CF1-4E5D-A32E-A847ABA5FE8B}" destId="{DFADE86C-E341-4C5F-8B91-43E237BDF321}" srcOrd="0" destOrd="0" parTransId="{B7450E40-928F-4AF0-AD5E-9F87FF53B4F7}" sibTransId="{2C568512-4E32-4FAB-894B-E74FD7C3D145}"/>
    <dgm:cxn modelId="{5D0C498F-2DF9-4AD9-8F0F-E7119CA3C158}" srcId="{B315E4D9-4CF1-4E5D-A32E-A847ABA5FE8B}" destId="{3BADF176-65D5-46E1-B1C6-84B1D2E6EC50}" srcOrd="3" destOrd="0" parTransId="{85EC1268-3D80-4A74-9CF9-1A04DEBA993F}" sibTransId="{EB339A34-62EB-4E7C-A3D1-6CEBC018B9DD}"/>
    <dgm:cxn modelId="{0BD9C62D-F5E2-43C5-80FE-F090E321E67F}" srcId="{B315E4D9-4CF1-4E5D-A32E-A847ABA5FE8B}" destId="{AE6A77C3-998A-4383-BF05-01A7FA484EF2}" srcOrd="4" destOrd="0" parTransId="{691E425B-B022-4E8E-9AED-9B1B7D225CB3}" sibTransId="{F6B31E4A-E3F2-412E-9A1E-A9C40A141A91}"/>
    <dgm:cxn modelId="{7F9D7AF9-6A71-4F74-A824-DED947A190E5}" type="presParOf" srcId="{164B3F2F-B306-4935-80CD-EFE7C52638DC}" destId="{F60FBF33-6BF2-433B-976F-1A71AEAB48F5}" srcOrd="0" destOrd="0" presId="urn:microsoft.com/office/officeart/2005/8/layout/process4"/>
    <dgm:cxn modelId="{88D11E5B-E3CE-49D6-86B0-4D85F0A6012F}" type="presParOf" srcId="{F60FBF33-6BF2-433B-976F-1A71AEAB48F5}" destId="{9939EE22-1197-49F2-804B-DBF079C4D2A3}" srcOrd="0" destOrd="0" presId="urn:microsoft.com/office/officeart/2005/8/layout/process4"/>
    <dgm:cxn modelId="{A06FA5AC-24F0-4337-94EE-82155FD4B319}" type="presParOf" srcId="{164B3F2F-B306-4935-80CD-EFE7C52638DC}" destId="{DE230BF8-CC66-42D1-A726-5A06823CF270}" srcOrd="1" destOrd="0" presId="urn:microsoft.com/office/officeart/2005/8/layout/process4"/>
    <dgm:cxn modelId="{F37C6381-4783-4998-A81D-24D8B28BBF3F}" type="presParOf" srcId="{164B3F2F-B306-4935-80CD-EFE7C52638DC}" destId="{CA8AB25A-FE9D-48D3-9D3E-B59734E03EB1}" srcOrd="2" destOrd="0" presId="urn:microsoft.com/office/officeart/2005/8/layout/process4"/>
    <dgm:cxn modelId="{5804CD12-B21C-4FE4-8A0E-5AD88A20AE20}" type="presParOf" srcId="{CA8AB25A-FE9D-48D3-9D3E-B59734E03EB1}" destId="{145A1020-E907-41D7-BEF2-7F32E01F5E48}" srcOrd="0" destOrd="0" presId="urn:microsoft.com/office/officeart/2005/8/layout/process4"/>
    <dgm:cxn modelId="{B07E1958-692D-41F9-BFA7-4801574A0DBF}" type="presParOf" srcId="{164B3F2F-B306-4935-80CD-EFE7C52638DC}" destId="{AB9DF434-9167-410B-B738-AF82CCDCFABD}" srcOrd="3" destOrd="0" presId="urn:microsoft.com/office/officeart/2005/8/layout/process4"/>
    <dgm:cxn modelId="{3D4DAE8B-D8A9-46EF-A2AA-B3B043C72611}" type="presParOf" srcId="{164B3F2F-B306-4935-80CD-EFE7C52638DC}" destId="{3C03D1C2-6930-49A8-995A-3A2F5DF1B40B}" srcOrd="4" destOrd="0" presId="urn:microsoft.com/office/officeart/2005/8/layout/process4"/>
    <dgm:cxn modelId="{7465D1D9-38EA-4D9B-A32E-CA371EA07AE4}" type="presParOf" srcId="{3C03D1C2-6930-49A8-995A-3A2F5DF1B40B}" destId="{CFE3677C-1BB0-49DA-8840-D5B08AB993BF}" srcOrd="0" destOrd="0" presId="urn:microsoft.com/office/officeart/2005/8/layout/process4"/>
    <dgm:cxn modelId="{CBDEF5D6-B172-4302-88C7-390C40377CBB}" type="presParOf" srcId="{164B3F2F-B306-4935-80CD-EFE7C52638DC}" destId="{29F27698-1FF1-422F-A039-C62A557F4F52}" srcOrd="5" destOrd="0" presId="urn:microsoft.com/office/officeart/2005/8/layout/process4"/>
    <dgm:cxn modelId="{71928334-AFD4-42B0-A2CC-DA74DC19E0C2}" type="presParOf" srcId="{164B3F2F-B306-4935-80CD-EFE7C52638DC}" destId="{8A9E0A25-7160-4DBA-99D2-3D3494533E07}" srcOrd="6" destOrd="0" presId="urn:microsoft.com/office/officeart/2005/8/layout/process4"/>
    <dgm:cxn modelId="{40599F46-FF7B-445B-8EE9-D297A2A9DD33}" type="presParOf" srcId="{8A9E0A25-7160-4DBA-99D2-3D3494533E07}" destId="{1E6FAB7F-179E-4744-89C3-6295842A6991}" srcOrd="0" destOrd="0" presId="urn:microsoft.com/office/officeart/2005/8/layout/process4"/>
    <dgm:cxn modelId="{E892EB20-76EF-4DF3-9EA6-3AF41A5F5C95}" type="presParOf" srcId="{164B3F2F-B306-4935-80CD-EFE7C52638DC}" destId="{B50A32FC-B386-4D78-8A6A-186CC0603999}" srcOrd="7" destOrd="0" presId="urn:microsoft.com/office/officeart/2005/8/layout/process4"/>
    <dgm:cxn modelId="{35A4AE48-158D-4E52-89A3-915177C672BC}" type="presParOf" srcId="{164B3F2F-B306-4935-80CD-EFE7C52638DC}" destId="{838B88BF-79DE-4841-BDC2-17FE8E1C8560}" srcOrd="8" destOrd="0" presId="urn:microsoft.com/office/officeart/2005/8/layout/process4"/>
    <dgm:cxn modelId="{0402832C-4DB7-4573-92B3-B7CB3FEF2644}" type="presParOf" srcId="{838B88BF-79DE-4841-BDC2-17FE8E1C8560}" destId="{F0C32740-0709-497E-B013-A2DC92B6F903}" srcOrd="0" destOrd="0" presId="urn:microsoft.com/office/officeart/2005/8/layout/process4"/>
  </dgm:cxnLst>
  <dgm:bg/>
  <dgm:whole/>
</dgm:dataModel>
</file>

<file path=ppt/diagrams/data5.xml><?xml version="1.0" encoding="utf-8"?>
<dgm:dataModel xmlns:dgm="http://schemas.openxmlformats.org/drawingml/2006/diagram" xmlns:a="http://schemas.openxmlformats.org/drawingml/2006/main">
  <dgm:ptLst>
    <dgm:pt modelId="{583602C0-1596-4091-92BE-6C254AE8DA35}"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ru-RU"/>
        </a:p>
      </dgm:t>
    </dgm:pt>
    <dgm:pt modelId="{88523144-FF81-4936-A22C-43AE67C1CB31}">
      <dgm:prSet phldrT="[Текст]" custT="1"/>
      <dgm:spPr>
        <a:solidFill>
          <a:schemeClr val="accent5">
            <a:lumMod val="60000"/>
            <a:lumOff val="40000"/>
          </a:schemeClr>
        </a:solidFill>
      </dgm:spPr>
      <dgm:t>
        <a:bodyPr/>
        <a:lstStyle/>
        <a:p>
          <a:pPr algn="l"/>
          <a:r>
            <a:rPr lang="kk-KZ" sz="2000" b="1" i="0" dirty="0" smtClean="0">
              <a:solidFill>
                <a:srgbClr val="7030A0"/>
              </a:solidFill>
              <a:latin typeface="Times New Roman" pitchFamily="18" charset="0"/>
              <a:cs typeface="Times New Roman" pitchFamily="18" charset="0"/>
            </a:rPr>
            <a:t>Синтезделген заттар өсу процесі кезінде жасуша мен оның органоидтерінің түзілуі үшін және жұмсалған немесе зақымданған молекулаларды қалпына келтіру үшін пайдаланылады.</a:t>
          </a:r>
          <a:endParaRPr lang="ru-RU" sz="2000" b="1" i="0" dirty="0">
            <a:solidFill>
              <a:srgbClr val="7030A0"/>
            </a:solidFill>
            <a:latin typeface="Times New Roman" pitchFamily="18" charset="0"/>
            <a:cs typeface="Times New Roman" pitchFamily="18" charset="0"/>
          </a:endParaRPr>
        </a:p>
      </dgm:t>
    </dgm:pt>
    <dgm:pt modelId="{64C12F71-4C0E-460A-B9B9-9479F521DA79}" type="parTrans" cxnId="{5A364813-D4D0-414E-9A4C-18D9BE3A0EC9}">
      <dgm:prSet/>
      <dgm:spPr/>
      <dgm:t>
        <a:bodyPr/>
        <a:lstStyle/>
        <a:p>
          <a:endParaRPr lang="ru-RU"/>
        </a:p>
      </dgm:t>
    </dgm:pt>
    <dgm:pt modelId="{E0404F38-42D9-44B5-B867-AD4382F72D72}" type="sibTrans" cxnId="{5A364813-D4D0-414E-9A4C-18D9BE3A0EC9}">
      <dgm:prSet/>
      <dgm:spPr/>
      <dgm:t>
        <a:bodyPr/>
        <a:lstStyle/>
        <a:p>
          <a:endParaRPr lang="ru-RU"/>
        </a:p>
      </dgm:t>
    </dgm:pt>
    <dgm:pt modelId="{3D8D51A5-CC70-48BE-9456-1F05E480267A}">
      <dgm:prSet phldrT="[Текст]" phldr="1"/>
      <dgm:spPr>
        <a:solidFill>
          <a:schemeClr val="accent5">
            <a:lumMod val="60000"/>
            <a:lumOff val="40000"/>
          </a:schemeClr>
        </a:solidFill>
      </dgm:spPr>
      <dgm:t>
        <a:bodyPr/>
        <a:lstStyle/>
        <a:p>
          <a:pPr algn="l"/>
          <a:endParaRPr lang="ru-RU" sz="1500" i="0">
            <a:solidFill>
              <a:srgbClr val="7030A0"/>
            </a:solidFill>
            <a:latin typeface="Times New Roman" pitchFamily="18" charset="0"/>
            <a:cs typeface="Times New Roman" pitchFamily="18" charset="0"/>
          </a:endParaRPr>
        </a:p>
      </dgm:t>
    </dgm:pt>
    <dgm:pt modelId="{05406A64-0504-4482-979C-870FC5EDB204}" type="parTrans" cxnId="{FC93219C-1875-4E83-8634-652E03E0BA60}">
      <dgm:prSet/>
      <dgm:spPr/>
      <dgm:t>
        <a:bodyPr/>
        <a:lstStyle/>
        <a:p>
          <a:endParaRPr lang="ru-RU"/>
        </a:p>
      </dgm:t>
    </dgm:pt>
    <dgm:pt modelId="{4267686C-F89D-4157-9B1A-D9A52D5FC895}" type="sibTrans" cxnId="{FC93219C-1875-4E83-8634-652E03E0BA60}">
      <dgm:prSet/>
      <dgm:spPr/>
      <dgm:t>
        <a:bodyPr/>
        <a:lstStyle/>
        <a:p>
          <a:endParaRPr lang="ru-RU"/>
        </a:p>
      </dgm:t>
    </dgm:pt>
    <dgm:pt modelId="{33A8DDD9-341E-494F-A53D-D47871165E91}">
      <dgm:prSet phldrT="[Текст]" phldr="1"/>
      <dgm:spPr>
        <a:solidFill>
          <a:schemeClr val="accent5">
            <a:lumMod val="60000"/>
            <a:lumOff val="40000"/>
          </a:schemeClr>
        </a:solidFill>
      </dgm:spPr>
      <dgm:t>
        <a:bodyPr/>
        <a:lstStyle/>
        <a:p>
          <a:pPr algn="l"/>
          <a:endParaRPr lang="ru-RU" sz="1500"/>
        </a:p>
      </dgm:t>
    </dgm:pt>
    <dgm:pt modelId="{3B808C9B-D53B-48F8-B23A-1F9967A85C2C}" type="parTrans" cxnId="{C39C572D-D3DD-40D6-9889-C88CFC3D3F29}">
      <dgm:prSet/>
      <dgm:spPr/>
      <dgm:t>
        <a:bodyPr/>
        <a:lstStyle/>
        <a:p>
          <a:endParaRPr lang="ru-RU"/>
        </a:p>
      </dgm:t>
    </dgm:pt>
    <dgm:pt modelId="{80566AF4-4AF5-4741-B678-C59AB5D8DFAC}" type="sibTrans" cxnId="{C39C572D-D3DD-40D6-9889-C88CFC3D3F29}">
      <dgm:prSet/>
      <dgm:spPr/>
      <dgm:t>
        <a:bodyPr/>
        <a:lstStyle/>
        <a:p>
          <a:endParaRPr lang="ru-RU"/>
        </a:p>
      </dgm:t>
    </dgm:pt>
    <dgm:pt modelId="{2DDD88A6-F387-46F3-9B59-214362B21E9E}">
      <dgm:prSet custT="1"/>
      <dgm:spPr>
        <a:solidFill>
          <a:schemeClr val="accent5">
            <a:lumMod val="60000"/>
            <a:lumOff val="40000"/>
          </a:schemeClr>
        </a:solidFill>
      </dgm:spPr>
      <dgm:t>
        <a:bodyPr/>
        <a:lstStyle/>
        <a:p>
          <a:pPr algn="l"/>
          <a:r>
            <a:rPr lang="kk-KZ" sz="1800" b="1" i="1" dirty="0" smtClean="0">
              <a:solidFill>
                <a:srgbClr val="FF0000"/>
              </a:solidFill>
              <a:hlinkClick xmlns:r="http://schemas.openxmlformats.org/officeDocument/2006/relationships" r:id="rId1" tooltip="Синтез"/>
            </a:rPr>
            <a:t>Синтез</a:t>
          </a:r>
          <a:r>
            <a:rPr lang="kk-KZ" sz="1800" b="1" i="1" dirty="0" smtClean="0">
              <a:solidFill>
                <a:srgbClr val="FF0000"/>
              </a:solidFill>
            </a:rPr>
            <a:t> — </a:t>
          </a:r>
          <a:r>
            <a:rPr lang="kk-KZ" sz="1800" b="1" i="0" dirty="0" smtClean="0">
              <a:solidFill>
                <a:srgbClr val="7030A0"/>
              </a:solidFill>
              <a:latin typeface="Times New Roman" pitchFamily="18" charset="0"/>
              <a:cs typeface="Times New Roman" pitchFamily="18" charset="0"/>
            </a:rPr>
            <a:t>бұл жай заттардың энергия жұмсау аркылы күрделі заттар түзу процесі. Мысалы, </a:t>
          </a:r>
          <a:r>
            <a:rPr lang="kk-KZ" sz="1800" b="1" i="1" dirty="0" smtClean="0">
              <a:solidFill>
                <a:srgbClr val="FF0000"/>
              </a:solidFill>
              <a:hlinkClick xmlns:r="http://schemas.openxmlformats.org/officeDocument/2006/relationships" r:id="rId2" tooltip="Аминқышқылдары"/>
            </a:rPr>
            <a:t>аминқышқылда</a:t>
          </a:r>
        </a:p>
        <a:p>
          <a:pPr algn="l"/>
          <a:r>
            <a:rPr lang="kk-KZ" sz="1800" b="1" i="1" dirty="0" smtClean="0">
              <a:solidFill>
                <a:srgbClr val="FF0000"/>
              </a:solidFill>
              <a:hlinkClick xmlns:r="http://schemas.openxmlformats.org/officeDocument/2006/relationships" r:id="rId2" tooltip="Аминқышқылдары"/>
            </a:rPr>
            <a:t>рынан</a:t>
          </a:r>
          <a:r>
            <a:rPr lang="kk-KZ" sz="1800" b="1" i="1" dirty="0" smtClean="0">
              <a:solidFill>
                <a:srgbClr val="FF0000"/>
              </a:solidFill>
            </a:rPr>
            <a:t> </a:t>
          </a:r>
          <a:r>
            <a:rPr lang="kk-KZ" sz="1800" b="1" i="0" dirty="0" smtClean="0">
              <a:solidFill>
                <a:srgbClr val="7030A0"/>
              </a:solidFill>
              <a:latin typeface="Times New Roman" pitchFamily="18" charset="0"/>
              <a:cs typeface="Times New Roman" pitchFamily="18" charset="0"/>
            </a:rPr>
            <a:t>нәруыздар, моносахаридтерден күрделі көмірсулар, нуклеотидтерден нуклеин қышқылдары синтезделеді.</a:t>
          </a:r>
          <a:endParaRPr lang="ru-RU" sz="1800" b="1" i="0" dirty="0">
            <a:solidFill>
              <a:srgbClr val="7030A0"/>
            </a:solidFill>
            <a:latin typeface="Times New Roman" pitchFamily="18" charset="0"/>
            <a:cs typeface="Times New Roman" pitchFamily="18" charset="0"/>
          </a:endParaRPr>
        </a:p>
      </dgm:t>
    </dgm:pt>
    <dgm:pt modelId="{4D02C6CA-E558-405A-AB3B-D1F2E0534537}" type="parTrans" cxnId="{B4E694C0-84E0-4FCE-8D51-BD5206ACB71B}">
      <dgm:prSet/>
      <dgm:spPr/>
      <dgm:t>
        <a:bodyPr/>
        <a:lstStyle/>
        <a:p>
          <a:endParaRPr lang="ru-RU"/>
        </a:p>
      </dgm:t>
    </dgm:pt>
    <dgm:pt modelId="{6DFB89C8-CB6C-42FE-9F90-4933DC1263D8}" type="sibTrans" cxnId="{B4E694C0-84E0-4FCE-8D51-BD5206ACB71B}">
      <dgm:prSet/>
      <dgm:spPr/>
      <dgm:t>
        <a:bodyPr/>
        <a:lstStyle/>
        <a:p>
          <a:endParaRPr lang="ru-RU"/>
        </a:p>
      </dgm:t>
    </dgm:pt>
    <dgm:pt modelId="{0A2BB7AC-2094-470C-A5ED-BC5D13FDD34C}">
      <dgm:prSet custT="1"/>
      <dgm:spPr>
        <a:solidFill>
          <a:schemeClr val="accent5">
            <a:lumMod val="60000"/>
            <a:lumOff val="40000"/>
          </a:schemeClr>
        </a:solidFill>
      </dgm:spPr>
      <dgm:t>
        <a:bodyPr/>
        <a:lstStyle/>
        <a:p>
          <a:pPr algn="l"/>
          <a:r>
            <a:rPr lang="kk-KZ" sz="1800" b="1" i="1" dirty="0" smtClean="0">
              <a:solidFill>
                <a:srgbClr val="FF0000"/>
              </a:solidFill>
            </a:rPr>
            <a:t> </a:t>
          </a:r>
          <a:r>
            <a:rPr lang="kk-KZ" sz="2000" b="1" i="0" dirty="0" smtClean="0">
              <a:solidFill>
                <a:srgbClr val="7030A0"/>
              </a:solidFill>
              <a:latin typeface="Times New Roman" pitchFamily="18" charset="0"/>
              <a:cs typeface="Times New Roman" pitchFamily="18" charset="0"/>
            </a:rPr>
            <a:t>Зат алмасудың ерекше белгісі сол, мұнда анаболизм және катаболизм процестері бірдей уакытта сыртқы ортамен өзара тура байланыста жүреді.</a:t>
          </a:r>
          <a:endParaRPr lang="ru-RU" sz="2000" b="1" i="0" dirty="0">
            <a:solidFill>
              <a:srgbClr val="7030A0"/>
            </a:solidFill>
            <a:latin typeface="Times New Roman" pitchFamily="18" charset="0"/>
            <a:cs typeface="Times New Roman" pitchFamily="18" charset="0"/>
          </a:endParaRPr>
        </a:p>
      </dgm:t>
    </dgm:pt>
    <dgm:pt modelId="{B6D10A0A-83F1-420F-87C2-9A15A9E11E50}" type="parTrans" cxnId="{928E081B-74B5-4832-BAF8-8086F19D5589}">
      <dgm:prSet/>
      <dgm:spPr/>
      <dgm:t>
        <a:bodyPr/>
        <a:lstStyle/>
        <a:p>
          <a:endParaRPr lang="ru-RU"/>
        </a:p>
      </dgm:t>
    </dgm:pt>
    <dgm:pt modelId="{4165611C-7ECD-4A06-99CB-08E5AA2F3A72}" type="sibTrans" cxnId="{928E081B-74B5-4832-BAF8-8086F19D5589}">
      <dgm:prSet/>
      <dgm:spPr/>
      <dgm:t>
        <a:bodyPr/>
        <a:lstStyle/>
        <a:p>
          <a:endParaRPr lang="ru-RU"/>
        </a:p>
      </dgm:t>
    </dgm:pt>
    <dgm:pt modelId="{0186974A-9DEA-43E8-938C-3C7EAD44F383}">
      <dgm:prSet custT="1"/>
      <dgm:spPr>
        <a:solidFill>
          <a:schemeClr val="accent5">
            <a:lumMod val="60000"/>
            <a:lumOff val="40000"/>
          </a:schemeClr>
        </a:solidFill>
      </dgm:spPr>
      <dgm:t>
        <a:bodyPr/>
        <a:lstStyle/>
        <a:p>
          <a:pPr algn="l"/>
          <a:r>
            <a:rPr lang="kk-KZ" sz="1800" b="1" i="0" dirty="0" smtClean="0">
              <a:solidFill>
                <a:srgbClr val="7030A0"/>
              </a:solidFill>
              <a:latin typeface="Times New Roman" pitchFamily="18" charset="0"/>
              <a:cs typeface="Times New Roman" pitchFamily="18" charset="0"/>
            </a:rPr>
            <a:t>Ыдырау процесі кезінде күрделі заттардан жай заттар түзіліп, энергия бөлініп шығады. Мысалы, қанттар органикалық қышқыл мен спиртке ыдыраса, органикалық қышкылдар өз кезегінде көмірқышқыл газы мен суға ыдырайды</a:t>
          </a:r>
          <a:endParaRPr lang="ru-RU" sz="1800" b="1" i="0" dirty="0">
            <a:solidFill>
              <a:srgbClr val="7030A0"/>
            </a:solidFill>
            <a:latin typeface="Times New Roman" pitchFamily="18" charset="0"/>
            <a:cs typeface="Times New Roman" pitchFamily="18" charset="0"/>
          </a:endParaRPr>
        </a:p>
      </dgm:t>
    </dgm:pt>
    <dgm:pt modelId="{6629EA37-62CD-4DE7-B62B-757A1895B026}" type="parTrans" cxnId="{B1426E41-4EBC-4D6A-A6B3-38DF6477CDBC}">
      <dgm:prSet/>
      <dgm:spPr/>
      <dgm:t>
        <a:bodyPr/>
        <a:lstStyle/>
        <a:p>
          <a:endParaRPr lang="ru-RU"/>
        </a:p>
      </dgm:t>
    </dgm:pt>
    <dgm:pt modelId="{BB13785F-2DE7-45BD-8EBB-65D9B7646635}" type="sibTrans" cxnId="{B1426E41-4EBC-4D6A-A6B3-38DF6477CDBC}">
      <dgm:prSet/>
      <dgm:spPr/>
      <dgm:t>
        <a:bodyPr/>
        <a:lstStyle/>
        <a:p>
          <a:endParaRPr lang="ru-RU"/>
        </a:p>
      </dgm:t>
    </dgm:pt>
    <dgm:pt modelId="{D48736E5-D2D6-4A80-B66D-373A67111784}" type="pres">
      <dgm:prSet presAssocID="{583602C0-1596-4091-92BE-6C254AE8DA35}" presName="Name0" presStyleCnt="0">
        <dgm:presLayoutVars>
          <dgm:dir/>
          <dgm:resizeHandles val="exact"/>
        </dgm:presLayoutVars>
      </dgm:prSet>
      <dgm:spPr/>
      <dgm:t>
        <a:bodyPr/>
        <a:lstStyle/>
        <a:p>
          <a:endParaRPr lang="ru-RU"/>
        </a:p>
      </dgm:t>
    </dgm:pt>
    <dgm:pt modelId="{BBF24F52-9E8C-4FC0-8540-F12A7C13A0B7}" type="pres">
      <dgm:prSet presAssocID="{2DDD88A6-F387-46F3-9B59-214362B21E9E}" presName="node" presStyleLbl="node1" presStyleIdx="0" presStyleCnt="4" custAng="0">
        <dgm:presLayoutVars>
          <dgm:bulletEnabled val="1"/>
        </dgm:presLayoutVars>
      </dgm:prSet>
      <dgm:spPr/>
      <dgm:t>
        <a:bodyPr/>
        <a:lstStyle/>
        <a:p>
          <a:endParaRPr lang="ru-RU"/>
        </a:p>
      </dgm:t>
    </dgm:pt>
    <dgm:pt modelId="{4A3AF19E-557D-417D-84D5-F82E152766F4}" type="pres">
      <dgm:prSet presAssocID="{6DFB89C8-CB6C-42FE-9F90-4933DC1263D8}" presName="sibTrans" presStyleCnt="0"/>
      <dgm:spPr/>
    </dgm:pt>
    <dgm:pt modelId="{5428C6F2-7ECB-4B14-AF9B-429437C8D763}" type="pres">
      <dgm:prSet presAssocID="{88523144-FF81-4936-A22C-43AE67C1CB31}" presName="node" presStyleLbl="node1" presStyleIdx="1" presStyleCnt="4" custScaleX="112309">
        <dgm:presLayoutVars>
          <dgm:bulletEnabled val="1"/>
        </dgm:presLayoutVars>
      </dgm:prSet>
      <dgm:spPr/>
      <dgm:t>
        <a:bodyPr/>
        <a:lstStyle/>
        <a:p>
          <a:endParaRPr lang="ru-RU"/>
        </a:p>
      </dgm:t>
    </dgm:pt>
    <dgm:pt modelId="{6893A477-7B2E-45F2-A873-8B34B7931548}" type="pres">
      <dgm:prSet presAssocID="{E0404F38-42D9-44B5-B867-AD4382F72D72}" presName="sibTrans" presStyleCnt="0"/>
      <dgm:spPr/>
    </dgm:pt>
    <dgm:pt modelId="{BCBD7581-2D85-4168-A758-B0141D2E1390}" type="pres">
      <dgm:prSet presAssocID="{0186974A-9DEA-43E8-938C-3C7EAD44F383}" presName="node" presStyleLbl="node1" presStyleIdx="2" presStyleCnt="4">
        <dgm:presLayoutVars>
          <dgm:bulletEnabled val="1"/>
        </dgm:presLayoutVars>
      </dgm:prSet>
      <dgm:spPr/>
      <dgm:t>
        <a:bodyPr/>
        <a:lstStyle/>
        <a:p>
          <a:endParaRPr lang="ru-RU"/>
        </a:p>
      </dgm:t>
    </dgm:pt>
    <dgm:pt modelId="{7106E633-434F-4816-8E3C-DF7BC272293C}" type="pres">
      <dgm:prSet presAssocID="{BB13785F-2DE7-45BD-8EBB-65D9B7646635}" presName="sibTrans" presStyleCnt="0"/>
      <dgm:spPr/>
    </dgm:pt>
    <dgm:pt modelId="{8039D5EF-33F6-4B86-A8A9-5B57B3D67374}" type="pres">
      <dgm:prSet presAssocID="{0A2BB7AC-2094-470C-A5ED-BC5D13FDD34C}" presName="node" presStyleLbl="node1" presStyleIdx="3" presStyleCnt="4">
        <dgm:presLayoutVars>
          <dgm:bulletEnabled val="1"/>
        </dgm:presLayoutVars>
      </dgm:prSet>
      <dgm:spPr/>
      <dgm:t>
        <a:bodyPr/>
        <a:lstStyle/>
        <a:p>
          <a:endParaRPr lang="ru-RU"/>
        </a:p>
      </dgm:t>
    </dgm:pt>
  </dgm:ptLst>
  <dgm:cxnLst>
    <dgm:cxn modelId="{5A364813-D4D0-414E-9A4C-18D9BE3A0EC9}" srcId="{583602C0-1596-4091-92BE-6C254AE8DA35}" destId="{88523144-FF81-4936-A22C-43AE67C1CB31}" srcOrd="1" destOrd="0" parTransId="{64C12F71-4C0E-460A-B9B9-9479F521DA79}" sibTransId="{E0404F38-42D9-44B5-B867-AD4382F72D72}"/>
    <dgm:cxn modelId="{4D8C84AF-6465-4BC6-9C95-F4C2ECA7CF11}" type="presOf" srcId="{0A2BB7AC-2094-470C-A5ED-BC5D13FDD34C}" destId="{8039D5EF-33F6-4B86-A8A9-5B57B3D67374}" srcOrd="0" destOrd="0" presId="urn:microsoft.com/office/officeart/2005/8/layout/hList6"/>
    <dgm:cxn modelId="{D184AEBF-365C-44BE-9422-F969E9B12847}" type="presOf" srcId="{3D8D51A5-CC70-48BE-9456-1F05E480267A}" destId="{5428C6F2-7ECB-4B14-AF9B-429437C8D763}" srcOrd="0" destOrd="1" presId="urn:microsoft.com/office/officeart/2005/8/layout/hList6"/>
    <dgm:cxn modelId="{32654EC8-E8A7-41A9-8BC4-402C23C92E24}" type="presOf" srcId="{583602C0-1596-4091-92BE-6C254AE8DA35}" destId="{D48736E5-D2D6-4A80-B66D-373A67111784}" srcOrd="0" destOrd="0" presId="urn:microsoft.com/office/officeart/2005/8/layout/hList6"/>
    <dgm:cxn modelId="{CAB75E8D-1C7B-47E3-9DBD-AAEC712A5F9E}" type="presOf" srcId="{0186974A-9DEA-43E8-938C-3C7EAD44F383}" destId="{BCBD7581-2D85-4168-A758-B0141D2E1390}" srcOrd="0" destOrd="0" presId="urn:microsoft.com/office/officeart/2005/8/layout/hList6"/>
    <dgm:cxn modelId="{934795EE-0002-41CC-B1F4-CFD9744D9AEA}" type="presOf" srcId="{88523144-FF81-4936-A22C-43AE67C1CB31}" destId="{5428C6F2-7ECB-4B14-AF9B-429437C8D763}" srcOrd="0" destOrd="0" presId="urn:microsoft.com/office/officeart/2005/8/layout/hList6"/>
    <dgm:cxn modelId="{928E081B-74B5-4832-BAF8-8086F19D5589}" srcId="{583602C0-1596-4091-92BE-6C254AE8DA35}" destId="{0A2BB7AC-2094-470C-A5ED-BC5D13FDD34C}" srcOrd="3" destOrd="0" parTransId="{B6D10A0A-83F1-420F-87C2-9A15A9E11E50}" sibTransId="{4165611C-7ECD-4A06-99CB-08E5AA2F3A72}"/>
    <dgm:cxn modelId="{E10C9D72-A01C-4283-9B01-564BEA82AFBC}" type="presOf" srcId="{2DDD88A6-F387-46F3-9B59-214362B21E9E}" destId="{BBF24F52-9E8C-4FC0-8540-F12A7C13A0B7}" srcOrd="0" destOrd="0" presId="urn:microsoft.com/office/officeart/2005/8/layout/hList6"/>
    <dgm:cxn modelId="{C39C572D-D3DD-40D6-9889-C88CFC3D3F29}" srcId="{88523144-FF81-4936-A22C-43AE67C1CB31}" destId="{33A8DDD9-341E-494F-A53D-D47871165E91}" srcOrd="1" destOrd="0" parTransId="{3B808C9B-D53B-48F8-B23A-1F9967A85C2C}" sibTransId="{80566AF4-4AF5-4741-B678-C59AB5D8DFAC}"/>
    <dgm:cxn modelId="{FC93219C-1875-4E83-8634-652E03E0BA60}" srcId="{88523144-FF81-4936-A22C-43AE67C1CB31}" destId="{3D8D51A5-CC70-48BE-9456-1F05E480267A}" srcOrd="0" destOrd="0" parTransId="{05406A64-0504-4482-979C-870FC5EDB204}" sibTransId="{4267686C-F89D-4157-9B1A-D9A52D5FC895}"/>
    <dgm:cxn modelId="{926A6ED7-7DC7-45A9-A696-BF1C2981C06D}" type="presOf" srcId="{33A8DDD9-341E-494F-A53D-D47871165E91}" destId="{5428C6F2-7ECB-4B14-AF9B-429437C8D763}" srcOrd="0" destOrd="2" presId="urn:microsoft.com/office/officeart/2005/8/layout/hList6"/>
    <dgm:cxn modelId="{B1426E41-4EBC-4D6A-A6B3-38DF6477CDBC}" srcId="{583602C0-1596-4091-92BE-6C254AE8DA35}" destId="{0186974A-9DEA-43E8-938C-3C7EAD44F383}" srcOrd="2" destOrd="0" parTransId="{6629EA37-62CD-4DE7-B62B-757A1895B026}" sibTransId="{BB13785F-2DE7-45BD-8EBB-65D9B7646635}"/>
    <dgm:cxn modelId="{B4E694C0-84E0-4FCE-8D51-BD5206ACB71B}" srcId="{583602C0-1596-4091-92BE-6C254AE8DA35}" destId="{2DDD88A6-F387-46F3-9B59-214362B21E9E}" srcOrd="0" destOrd="0" parTransId="{4D02C6CA-E558-405A-AB3B-D1F2E0534537}" sibTransId="{6DFB89C8-CB6C-42FE-9F90-4933DC1263D8}"/>
    <dgm:cxn modelId="{EB3483FE-775D-461D-BE74-119B0F6A023F}" type="presParOf" srcId="{D48736E5-D2D6-4A80-B66D-373A67111784}" destId="{BBF24F52-9E8C-4FC0-8540-F12A7C13A0B7}" srcOrd="0" destOrd="0" presId="urn:microsoft.com/office/officeart/2005/8/layout/hList6"/>
    <dgm:cxn modelId="{AE30B4A2-78BE-47B3-A39F-91D1489CC92E}" type="presParOf" srcId="{D48736E5-D2D6-4A80-B66D-373A67111784}" destId="{4A3AF19E-557D-417D-84D5-F82E152766F4}" srcOrd="1" destOrd="0" presId="urn:microsoft.com/office/officeart/2005/8/layout/hList6"/>
    <dgm:cxn modelId="{3466E1B0-B22B-48EB-86C8-71E83028FC66}" type="presParOf" srcId="{D48736E5-D2D6-4A80-B66D-373A67111784}" destId="{5428C6F2-7ECB-4B14-AF9B-429437C8D763}" srcOrd="2" destOrd="0" presId="urn:microsoft.com/office/officeart/2005/8/layout/hList6"/>
    <dgm:cxn modelId="{7BEC4B66-08FA-401D-A40F-30D18F779EE3}" type="presParOf" srcId="{D48736E5-D2D6-4A80-B66D-373A67111784}" destId="{6893A477-7B2E-45F2-A873-8B34B7931548}" srcOrd="3" destOrd="0" presId="urn:microsoft.com/office/officeart/2005/8/layout/hList6"/>
    <dgm:cxn modelId="{FEFF1669-C381-4A34-BF3C-70E17F87D4C7}" type="presParOf" srcId="{D48736E5-D2D6-4A80-B66D-373A67111784}" destId="{BCBD7581-2D85-4168-A758-B0141D2E1390}" srcOrd="4" destOrd="0" presId="urn:microsoft.com/office/officeart/2005/8/layout/hList6"/>
    <dgm:cxn modelId="{B1DCC11C-9F79-4DBA-AE0A-E20D36449354}" type="presParOf" srcId="{D48736E5-D2D6-4A80-B66D-373A67111784}" destId="{7106E633-434F-4816-8E3C-DF7BC272293C}" srcOrd="5" destOrd="0" presId="urn:microsoft.com/office/officeart/2005/8/layout/hList6"/>
    <dgm:cxn modelId="{2D53ED00-B5F6-483E-AC8E-6DCCFF7CE82E}" type="presParOf" srcId="{D48736E5-D2D6-4A80-B66D-373A67111784}" destId="{8039D5EF-33F6-4B86-A8A9-5B57B3D67374}" srcOrd="6" destOrd="0" presId="urn:microsoft.com/office/officeart/2005/8/layout/hList6"/>
  </dgm:cxnLst>
  <dgm:bg/>
  <dgm:whole/>
</dgm:dataModel>
</file>

<file path=ppt/diagrams/data6.xml><?xml version="1.0" encoding="utf-8"?>
<dgm:dataModel xmlns:dgm="http://schemas.openxmlformats.org/drawingml/2006/diagram" xmlns:a="http://schemas.openxmlformats.org/drawingml/2006/main">
  <dgm:ptLst>
    <dgm:pt modelId="{BA4D6FEE-682D-4584-A2D1-3B92BB1B66A6}"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ru-RU"/>
        </a:p>
      </dgm:t>
    </dgm:pt>
    <dgm:pt modelId="{26FB1011-FADB-4FDF-AC70-D8EEAA5B2B43}">
      <dgm:prSet phldrT="[Текст]" custT="1"/>
      <dgm:spPr>
        <a:solidFill>
          <a:schemeClr val="accent6">
            <a:lumMod val="75000"/>
            <a:alpha val="50000"/>
          </a:schemeClr>
        </a:solidFill>
      </dgm:spPr>
      <dgm:t>
        <a:bodyPr/>
        <a:lstStyle/>
        <a:p>
          <a:r>
            <a:rPr lang="ru-RU" sz="2400" b="1" dirty="0" err="1" smtClean="0">
              <a:solidFill>
                <a:srgbClr val="0070C0"/>
              </a:solidFill>
            </a:rPr>
            <a:t>Пластикалық немесе</a:t>
          </a:r>
          <a:r>
            <a:rPr lang="ru-RU" sz="2400" b="1" dirty="0" smtClean="0">
              <a:solidFill>
                <a:srgbClr val="0070C0"/>
              </a:solidFill>
            </a:rPr>
            <a:t> анаболизм –</a:t>
          </a:r>
          <a:r>
            <a:rPr lang="ru-RU" sz="2400" b="1" dirty="0" err="1" smtClean="0">
              <a:solidFill>
                <a:srgbClr val="0070C0"/>
              </a:solidFill>
            </a:rPr>
            <a:t>биологиялық </a:t>
          </a:r>
          <a:r>
            <a:rPr lang="ru-RU" sz="2400" b="1" dirty="0" smtClean="0">
              <a:solidFill>
                <a:srgbClr val="0070C0"/>
              </a:solidFill>
            </a:rPr>
            <a:t>синтез </a:t>
          </a:r>
          <a:r>
            <a:rPr lang="ru-RU" sz="2400" b="1" dirty="0" err="1" smtClean="0">
              <a:solidFill>
                <a:srgbClr val="0070C0"/>
              </a:solidFill>
            </a:rPr>
            <a:t>реакцияларының жалпы</a:t>
          </a:r>
          <a:r>
            <a:rPr lang="ru-RU" sz="2400" b="1" dirty="0" smtClean="0">
              <a:solidFill>
                <a:srgbClr val="0070C0"/>
              </a:solidFill>
            </a:rPr>
            <a:t> </a:t>
          </a:r>
          <a:r>
            <a:rPr lang="ru-RU" sz="2400" b="1" dirty="0" err="1" smtClean="0">
              <a:solidFill>
                <a:srgbClr val="0070C0"/>
              </a:solidFill>
            </a:rPr>
            <a:t>жиынтығы</a:t>
          </a:r>
          <a:endParaRPr lang="ru-RU" sz="2400" b="1" dirty="0">
            <a:solidFill>
              <a:srgbClr val="0070C0"/>
            </a:solidFill>
          </a:endParaRPr>
        </a:p>
      </dgm:t>
    </dgm:pt>
    <dgm:pt modelId="{60BAAF7A-A734-4311-A5EC-F51AF84F85D8}" type="parTrans" cxnId="{CFB17E85-4C68-4B09-8FE0-56488996A969}">
      <dgm:prSet/>
      <dgm:spPr/>
      <dgm:t>
        <a:bodyPr/>
        <a:lstStyle/>
        <a:p>
          <a:endParaRPr lang="ru-RU"/>
        </a:p>
      </dgm:t>
    </dgm:pt>
    <dgm:pt modelId="{435EF854-A91D-4AEA-A01A-76F674C4AEFD}" type="sibTrans" cxnId="{CFB17E85-4C68-4B09-8FE0-56488996A969}">
      <dgm:prSet/>
      <dgm:spPr/>
      <dgm:t>
        <a:bodyPr/>
        <a:lstStyle/>
        <a:p>
          <a:endParaRPr lang="ru-RU"/>
        </a:p>
      </dgm:t>
    </dgm:pt>
    <dgm:pt modelId="{110D0909-42F5-4043-AA14-74F9E86A5618}">
      <dgm:prSet/>
      <dgm:spPr/>
      <dgm:t>
        <a:bodyPr/>
        <a:lstStyle/>
        <a:p>
          <a:endParaRPr lang="ru-RU"/>
        </a:p>
      </dgm:t>
    </dgm:pt>
    <dgm:pt modelId="{4CB8C5B9-96FC-4000-B4BB-40BDE53C7FEC}" type="parTrans" cxnId="{C37B5F5E-6ADB-4C7C-A5A2-336DCB22978A}">
      <dgm:prSet/>
      <dgm:spPr/>
      <dgm:t>
        <a:bodyPr/>
        <a:lstStyle/>
        <a:p>
          <a:endParaRPr lang="ru-RU"/>
        </a:p>
      </dgm:t>
    </dgm:pt>
    <dgm:pt modelId="{95245689-F629-4045-BC99-C5AFB2626851}" type="sibTrans" cxnId="{C37B5F5E-6ADB-4C7C-A5A2-336DCB22978A}">
      <dgm:prSet/>
      <dgm:spPr/>
      <dgm:t>
        <a:bodyPr/>
        <a:lstStyle/>
        <a:p>
          <a:endParaRPr lang="ru-RU"/>
        </a:p>
      </dgm:t>
    </dgm:pt>
    <dgm:pt modelId="{86E4124F-D546-4362-B033-33127F127CAB}">
      <dgm:prSet/>
      <dgm:spPr/>
      <dgm:t>
        <a:bodyPr/>
        <a:lstStyle/>
        <a:p>
          <a:endParaRPr lang="ru-RU"/>
        </a:p>
      </dgm:t>
    </dgm:pt>
    <dgm:pt modelId="{7E8734E1-7BB1-47FB-BEDA-5CDEC3B5AC72}" type="parTrans" cxnId="{0AA40F1E-BFC9-46D1-9723-EEED7F56DC3E}">
      <dgm:prSet/>
      <dgm:spPr/>
      <dgm:t>
        <a:bodyPr/>
        <a:lstStyle/>
        <a:p>
          <a:endParaRPr lang="ru-RU"/>
        </a:p>
      </dgm:t>
    </dgm:pt>
    <dgm:pt modelId="{DF0E7F96-350A-4DE0-A5B7-5B3891BEDEF3}" type="sibTrans" cxnId="{0AA40F1E-BFC9-46D1-9723-EEED7F56DC3E}">
      <dgm:prSet/>
      <dgm:spPr/>
      <dgm:t>
        <a:bodyPr/>
        <a:lstStyle/>
        <a:p>
          <a:endParaRPr lang="ru-RU"/>
        </a:p>
      </dgm:t>
    </dgm:pt>
    <dgm:pt modelId="{F4C81462-3747-4EF6-ACAD-3D8B48C43193}">
      <dgm:prSet/>
      <dgm:spPr/>
      <dgm:t>
        <a:bodyPr/>
        <a:lstStyle/>
        <a:p>
          <a:endParaRPr lang="ru-RU"/>
        </a:p>
      </dgm:t>
    </dgm:pt>
    <dgm:pt modelId="{D5CD45E8-651A-4692-865B-F37EE4AFC6D6}" type="parTrans" cxnId="{8C4BEC7B-C41A-42B7-907D-907C4337325E}">
      <dgm:prSet/>
      <dgm:spPr/>
      <dgm:t>
        <a:bodyPr/>
        <a:lstStyle/>
        <a:p>
          <a:endParaRPr lang="ru-RU"/>
        </a:p>
      </dgm:t>
    </dgm:pt>
    <dgm:pt modelId="{03957CAA-E3F1-4119-98BA-16E7B38A5ED6}" type="sibTrans" cxnId="{8C4BEC7B-C41A-42B7-907D-907C4337325E}">
      <dgm:prSet/>
      <dgm:spPr/>
      <dgm:t>
        <a:bodyPr/>
        <a:lstStyle/>
        <a:p>
          <a:endParaRPr lang="ru-RU"/>
        </a:p>
      </dgm:t>
    </dgm:pt>
    <dgm:pt modelId="{653F9B49-EEB8-4844-895E-3F06F6CDE581}">
      <dgm:prSet custT="1"/>
      <dgm:spPr>
        <a:solidFill>
          <a:schemeClr val="accent5">
            <a:lumMod val="60000"/>
            <a:lumOff val="40000"/>
            <a:alpha val="50000"/>
          </a:schemeClr>
        </a:solidFill>
      </dgm:spPr>
      <dgm:t>
        <a:bodyPr/>
        <a:lstStyle/>
        <a:p>
          <a:r>
            <a:rPr lang="kk-KZ" sz="2000" b="1" i="1" dirty="0" smtClean="0">
              <a:solidFill>
                <a:srgbClr val="7030A0"/>
              </a:solidFill>
              <a:latin typeface="Times New Roman" pitchFamily="18" charset="0"/>
              <a:cs typeface="Times New Roman" pitchFamily="18" charset="0"/>
            </a:rPr>
            <a:t>қанттар мен полисаха</a:t>
          </a:r>
        </a:p>
        <a:p>
          <a:r>
            <a:rPr lang="kk-KZ" sz="2000" b="1" i="1" dirty="0" smtClean="0">
              <a:solidFill>
                <a:srgbClr val="7030A0"/>
              </a:solidFill>
              <a:latin typeface="Times New Roman" pitchFamily="18" charset="0"/>
              <a:cs typeface="Times New Roman" pitchFamily="18" charset="0"/>
            </a:rPr>
            <a:t>ридтердің синтезі</a:t>
          </a:r>
          <a:endParaRPr lang="ru-RU" sz="2000" b="1" i="1" dirty="0">
            <a:solidFill>
              <a:srgbClr val="7030A0"/>
            </a:solidFill>
            <a:latin typeface="Times New Roman" pitchFamily="18" charset="0"/>
            <a:cs typeface="Times New Roman" pitchFamily="18" charset="0"/>
          </a:endParaRPr>
        </a:p>
      </dgm:t>
    </dgm:pt>
    <dgm:pt modelId="{73F08DC3-6D88-450F-BD34-96202CEDE8B9}" type="parTrans" cxnId="{ABF5F82D-48C3-4EC0-8538-CA85E04CECC6}">
      <dgm:prSet/>
      <dgm:spPr/>
      <dgm:t>
        <a:bodyPr/>
        <a:lstStyle/>
        <a:p>
          <a:endParaRPr lang="ru-RU"/>
        </a:p>
      </dgm:t>
    </dgm:pt>
    <dgm:pt modelId="{8A074630-CB3B-43CF-8D61-337A45AB0C6B}" type="sibTrans" cxnId="{ABF5F82D-48C3-4EC0-8538-CA85E04CECC6}">
      <dgm:prSet/>
      <dgm:spPr/>
      <dgm:t>
        <a:bodyPr/>
        <a:lstStyle/>
        <a:p>
          <a:endParaRPr lang="ru-RU"/>
        </a:p>
      </dgm:t>
    </dgm:pt>
    <dgm:pt modelId="{84F3D65E-809E-4172-A624-701DFD52236B}">
      <dgm:prSet custT="1"/>
      <dgm:spPr/>
      <dgm:t>
        <a:bodyPr/>
        <a:lstStyle/>
        <a:p>
          <a:r>
            <a:rPr lang="kk-KZ" sz="2000" b="1" i="1" dirty="0" smtClean="0">
              <a:solidFill>
                <a:srgbClr val="7030A0"/>
              </a:solidFill>
              <a:latin typeface="Times New Roman" pitchFamily="18" charset="0"/>
              <a:cs typeface="Times New Roman" pitchFamily="18" charset="0"/>
            </a:rPr>
            <a:t>крахмал және целлюлоза</a:t>
          </a:r>
        </a:p>
        <a:p>
          <a:r>
            <a:rPr lang="kk-KZ" sz="2000" b="1" i="1" dirty="0" smtClean="0">
              <a:solidFill>
                <a:srgbClr val="7030A0"/>
              </a:solidFill>
              <a:latin typeface="Times New Roman" pitchFamily="18" charset="0"/>
              <a:cs typeface="Times New Roman" pitchFamily="18" charset="0"/>
            </a:rPr>
            <a:t>ның түзілуі;</a:t>
          </a:r>
          <a:endParaRPr lang="ru-RU" sz="2000" b="1" i="1" dirty="0">
            <a:solidFill>
              <a:srgbClr val="7030A0"/>
            </a:solidFill>
            <a:latin typeface="Times New Roman" pitchFamily="18" charset="0"/>
            <a:cs typeface="Times New Roman" pitchFamily="18" charset="0"/>
          </a:endParaRPr>
        </a:p>
      </dgm:t>
    </dgm:pt>
    <dgm:pt modelId="{791C8A3A-8557-488D-8442-337959F745E7}" type="parTrans" cxnId="{383EE3D0-E24C-42C7-8B39-E4A26CB28A79}">
      <dgm:prSet/>
      <dgm:spPr/>
      <dgm:t>
        <a:bodyPr/>
        <a:lstStyle/>
        <a:p>
          <a:endParaRPr lang="ru-RU"/>
        </a:p>
      </dgm:t>
    </dgm:pt>
    <dgm:pt modelId="{FC30A302-04CE-496D-88D5-D2492BA98229}" type="sibTrans" cxnId="{383EE3D0-E24C-42C7-8B39-E4A26CB28A79}">
      <dgm:prSet/>
      <dgm:spPr/>
      <dgm:t>
        <a:bodyPr/>
        <a:lstStyle/>
        <a:p>
          <a:endParaRPr lang="ru-RU"/>
        </a:p>
      </dgm:t>
    </dgm:pt>
    <dgm:pt modelId="{808A648A-6263-46ED-B430-CD53FB5CFAA1}">
      <dgm:prSet custT="1"/>
      <dgm:spPr/>
      <dgm:t>
        <a:bodyPr/>
        <a:lstStyle/>
        <a:p>
          <a:r>
            <a:rPr lang="kk-KZ" sz="2000" b="1" i="1" dirty="0" smtClean="0">
              <a:solidFill>
                <a:srgbClr val="7030A0"/>
              </a:solidFill>
              <a:latin typeface="Times New Roman" pitchFamily="18" charset="0"/>
              <a:cs typeface="Times New Roman" pitchFamily="18" charset="0"/>
            </a:rPr>
            <a:t>глицерин мен май кышқылда</a:t>
          </a:r>
        </a:p>
        <a:p>
          <a:r>
            <a:rPr lang="kk-KZ" sz="2000" b="1" i="1" dirty="0" smtClean="0">
              <a:solidFill>
                <a:srgbClr val="7030A0"/>
              </a:solidFill>
              <a:latin typeface="Times New Roman" pitchFamily="18" charset="0"/>
              <a:cs typeface="Times New Roman" pitchFamily="18" charset="0"/>
            </a:rPr>
            <a:t>рынан майдың</a:t>
          </a:r>
          <a:endParaRPr lang="ru-RU" sz="2000" b="1" i="1" dirty="0">
            <a:solidFill>
              <a:srgbClr val="7030A0"/>
            </a:solidFill>
            <a:latin typeface="Times New Roman" pitchFamily="18" charset="0"/>
            <a:cs typeface="Times New Roman" pitchFamily="18" charset="0"/>
          </a:endParaRPr>
        </a:p>
      </dgm:t>
    </dgm:pt>
    <dgm:pt modelId="{252497D1-1EB6-44FD-8C87-55F66B919D4F}" type="parTrans" cxnId="{9E872B75-2E57-4698-AD88-D9AB2E704003}">
      <dgm:prSet/>
      <dgm:spPr/>
      <dgm:t>
        <a:bodyPr/>
        <a:lstStyle/>
        <a:p>
          <a:endParaRPr lang="ru-RU"/>
        </a:p>
      </dgm:t>
    </dgm:pt>
    <dgm:pt modelId="{9191BE62-0FA6-4C4E-93C7-7759FEB57316}" type="sibTrans" cxnId="{9E872B75-2E57-4698-AD88-D9AB2E704003}">
      <dgm:prSet/>
      <dgm:spPr/>
      <dgm:t>
        <a:bodyPr/>
        <a:lstStyle/>
        <a:p>
          <a:endParaRPr lang="ru-RU"/>
        </a:p>
      </dgm:t>
    </dgm:pt>
    <dgm:pt modelId="{A9C99184-E8D0-4A52-B1C4-0A9038D9C208}">
      <dgm:prSet custT="1"/>
      <dgm:spPr/>
      <dgm:t>
        <a:bodyPr/>
        <a:lstStyle/>
        <a:p>
          <a:r>
            <a:rPr lang="kk-KZ" sz="2000" b="1" i="1" dirty="0" smtClean="0">
              <a:solidFill>
                <a:srgbClr val="7030A0"/>
              </a:solidFill>
              <a:latin typeface="Times New Roman" pitchFamily="18" charset="0"/>
              <a:cs typeface="Times New Roman" pitchFamily="18" charset="0"/>
            </a:rPr>
            <a:t>органикалық қышқылдардан аминқышқылы</a:t>
          </a:r>
        </a:p>
        <a:p>
          <a:r>
            <a:rPr lang="kk-KZ" sz="2000" b="1" i="1" dirty="0" smtClean="0">
              <a:solidFill>
                <a:srgbClr val="7030A0"/>
              </a:solidFill>
              <a:latin typeface="Times New Roman" pitchFamily="18" charset="0"/>
              <a:cs typeface="Times New Roman" pitchFamily="18" charset="0"/>
            </a:rPr>
            <a:t>ның,</a:t>
          </a:r>
          <a:endParaRPr lang="ru-RU" sz="2000" b="1" i="1" dirty="0">
            <a:solidFill>
              <a:srgbClr val="7030A0"/>
            </a:solidFill>
            <a:latin typeface="Times New Roman" pitchFamily="18" charset="0"/>
            <a:cs typeface="Times New Roman" pitchFamily="18" charset="0"/>
          </a:endParaRPr>
        </a:p>
      </dgm:t>
    </dgm:pt>
    <dgm:pt modelId="{4E4D0E9A-741A-42FE-90A2-304E759C8C14}" type="parTrans" cxnId="{5572275F-D06B-41F4-A6C8-87612322CEC3}">
      <dgm:prSet/>
      <dgm:spPr/>
      <dgm:t>
        <a:bodyPr/>
        <a:lstStyle/>
        <a:p>
          <a:endParaRPr lang="ru-RU"/>
        </a:p>
      </dgm:t>
    </dgm:pt>
    <dgm:pt modelId="{623BCC1B-FD89-46D0-AB37-459BF6E617C7}" type="sibTrans" cxnId="{5572275F-D06B-41F4-A6C8-87612322CEC3}">
      <dgm:prSet/>
      <dgm:spPr/>
      <dgm:t>
        <a:bodyPr/>
        <a:lstStyle/>
        <a:p>
          <a:endParaRPr lang="ru-RU"/>
        </a:p>
      </dgm:t>
    </dgm:pt>
    <dgm:pt modelId="{C4E9CBEA-B374-4844-8079-730EF5838B90}">
      <dgm:prSet custT="1"/>
      <dgm:spPr/>
      <dgm:t>
        <a:bodyPr/>
        <a:lstStyle/>
        <a:p>
          <a:r>
            <a:rPr lang="kk-KZ" sz="1800" b="1" i="1" dirty="0" smtClean="0">
              <a:solidFill>
                <a:srgbClr val="7030A0"/>
              </a:solidFill>
              <a:latin typeface="Times New Roman" pitchFamily="18" charset="0"/>
              <a:cs typeface="Times New Roman" pitchFamily="18" charset="0"/>
            </a:rPr>
            <a:t>аминқышкылы мен қанттардан нуклеин кышқылдары азоттық негіздерінің синтезделуі.</a:t>
          </a:r>
          <a:endParaRPr lang="ru-RU" sz="1800" b="1" i="1" dirty="0">
            <a:solidFill>
              <a:srgbClr val="7030A0"/>
            </a:solidFill>
            <a:latin typeface="Times New Roman" pitchFamily="18" charset="0"/>
            <a:cs typeface="Times New Roman" pitchFamily="18" charset="0"/>
          </a:endParaRPr>
        </a:p>
      </dgm:t>
    </dgm:pt>
    <dgm:pt modelId="{24D309F1-E0F3-49FB-A3DA-7C1FD3B512F8}" type="parTrans" cxnId="{738DB6A6-6C82-4DEC-8790-27081DB66B96}">
      <dgm:prSet/>
      <dgm:spPr/>
      <dgm:t>
        <a:bodyPr/>
        <a:lstStyle/>
        <a:p>
          <a:endParaRPr lang="ru-RU"/>
        </a:p>
      </dgm:t>
    </dgm:pt>
    <dgm:pt modelId="{C664E9B5-9530-4569-991A-E52D2746BC46}" type="sibTrans" cxnId="{738DB6A6-6C82-4DEC-8790-27081DB66B96}">
      <dgm:prSet/>
      <dgm:spPr/>
      <dgm:t>
        <a:bodyPr/>
        <a:lstStyle/>
        <a:p>
          <a:endParaRPr lang="ru-RU"/>
        </a:p>
      </dgm:t>
    </dgm:pt>
    <dgm:pt modelId="{560C5ABA-75C0-4065-BC27-B139B2875CC8}" type="pres">
      <dgm:prSet presAssocID="{BA4D6FEE-682D-4584-A2D1-3B92BB1B66A6}" presName="composite" presStyleCnt="0">
        <dgm:presLayoutVars>
          <dgm:chMax val="1"/>
          <dgm:dir/>
          <dgm:resizeHandles val="exact"/>
        </dgm:presLayoutVars>
      </dgm:prSet>
      <dgm:spPr/>
      <dgm:t>
        <a:bodyPr/>
        <a:lstStyle/>
        <a:p>
          <a:endParaRPr lang="ru-RU"/>
        </a:p>
      </dgm:t>
    </dgm:pt>
    <dgm:pt modelId="{4ABAD218-64B5-46CA-BC3D-99C93A64F5E4}" type="pres">
      <dgm:prSet presAssocID="{BA4D6FEE-682D-4584-A2D1-3B92BB1B66A6}" presName="radial" presStyleCnt="0">
        <dgm:presLayoutVars>
          <dgm:animLvl val="ctr"/>
        </dgm:presLayoutVars>
      </dgm:prSet>
      <dgm:spPr/>
    </dgm:pt>
    <dgm:pt modelId="{1444C690-72B5-4550-B4E4-AAE52BB5AFB8}" type="pres">
      <dgm:prSet presAssocID="{26FB1011-FADB-4FDF-AC70-D8EEAA5B2B43}" presName="centerShape" presStyleLbl="vennNode1" presStyleIdx="0" presStyleCnt="6"/>
      <dgm:spPr/>
      <dgm:t>
        <a:bodyPr/>
        <a:lstStyle/>
        <a:p>
          <a:endParaRPr lang="ru-RU"/>
        </a:p>
      </dgm:t>
    </dgm:pt>
    <dgm:pt modelId="{7928CAD2-9F34-44B5-A843-78B52ACC8EF4}" type="pres">
      <dgm:prSet presAssocID="{653F9B49-EEB8-4844-895E-3F06F6CDE581}" presName="node" presStyleLbl="vennNode1" presStyleIdx="1" presStyleCnt="6" custRadScaleRad="86014" custRadScaleInc="-196">
        <dgm:presLayoutVars>
          <dgm:bulletEnabled val="1"/>
        </dgm:presLayoutVars>
      </dgm:prSet>
      <dgm:spPr/>
      <dgm:t>
        <a:bodyPr/>
        <a:lstStyle/>
        <a:p>
          <a:endParaRPr lang="ru-RU"/>
        </a:p>
      </dgm:t>
    </dgm:pt>
    <dgm:pt modelId="{25A8609E-B02D-4223-8D17-C197AF11A5AE}" type="pres">
      <dgm:prSet presAssocID="{84F3D65E-809E-4172-A624-701DFD52236B}" presName="node" presStyleLbl="vennNode1" presStyleIdx="2" presStyleCnt="6" custScaleX="113587">
        <dgm:presLayoutVars>
          <dgm:bulletEnabled val="1"/>
        </dgm:presLayoutVars>
      </dgm:prSet>
      <dgm:spPr/>
      <dgm:t>
        <a:bodyPr/>
        <a:lstStyle/>
        <a:p>
          <a:endParaRPr lang="ru-RU"/>
        </a:p>
      </dgm:t>
    </dgm:pt>
    <dgm:pt modelId="{3E454A57-F635-4AE9-A3BC-AE1C057BED28}" type="pres">
      <dgm:prSet presAssocID="{C4E9CBEA-B374-4844-8079-730EF5838B90}" presName="node" presStyleLbl="vennNode1" presStyleIdx="3" presStyleCnt="6" custScaleX="147494" custScaleY="122701" custRadScaleRad="128396" custRadScaleInc="-12848">
        <dgm:presLayoutVars>
          <dgm:bulletEnabled val="1"/>
        </dgm:presLayoutVars>
      </dgm:prSet>
      <dgm:spPr/>
      <dgm:t>
        <a:bodyPr/>
        <a:lstStyle/>
        <a:p>
          <a:endParaRPr lang="ru-RU"/>
        </a:p>
      </dgm:t>
    </dgm:pt>
    <dgm:pt modelId="{D4A172FA-CB89-4B76-BA77-870D10D210DC}" type="pres">
      <dgm:prSet presAssocID="{A9C99184-E8D0-4A52-B1C4-0A9038D9C208}" presName="node" presStyleLbl="vennNode1" presStyleIdx="4" presStyleCnt="6" custScaleX="150505" custScaleY="112887" custRadScaleRad="117871" custRadScaleInc="9146">
        <dgm:presLayoutVars>
          <dgm:bulletEnabled val="1"/>
        </dgm:presLayoutVars>
      </dgm:prSet>
      <dgm:spPr/>
      <dgm:t>
        <a:bodyPr/>
        <a:lstStyle/>
        <a:p>
          <a:endParaRPr lang="ru-RU"/>
        </a:p>
      </dgm:t>
    </dgm:pt>
    <dgm:pt modelId="{6F7607D8-A5A5-4624-B6F0-CE074D0B6A57}" type="pres">
      <dgm:prSet presAssocID="{808A648A-6263-46ED-B430-CD53FB5CFAA1}" presName="node" presStyleLbl="vennNode1" presStyleIdx="5" presStyleCnt="6" custScaleX="112796" custScaleY="99440">
        <dgm:presLayoutVars>
          <dgm:bulletEnabled val="1"/>
        </dgm:presLayoutVars>
      </dgm:prSet>
      <dgm:spPr/>
      <dgm:t>
        <a:bodyPr/>
        <a:lstStyle/>
        <a:p>
          <a:endParaRPr lang="ru-RU"/>
        </a:p>
      </dgm:t>
    </dgm:pt>
  </dgm:ptLst>
  <dgm:cxnLst>
    <dgm:cxn modelId="{9E872B75-2E57-4698-AD88-D9AB2E704003}" srcId="{26FB1011-FADB-4FDF-AC70-D8EEAA5B2B43}" destId="{808A648A-6263-46ED-B430-CD53FB5CFAA1}" srcOrd="4" destOrd="0" parTransId="{252497D1-1EB6-44FD-8C87-55F66B919D4F}" sibTransId="{9191BE62-0FA6-4C4E-93C7-7759FEB57316}"/>
    <dgm:cxn modelId="{0C6A54C4-DF88-466C-9C30-EDEEAACA4288}" type="presOf" srcId="{808A648A-6263-46ED-B430-CD53FB5CFAA1}" destId="{6F7607D8-A5A5-4624-B6F0-CE074D0B6A57}" srcOrd="0" destOrd="0" presId="urn:microsoft.com/office/officeart/2005/8/layout/radial3"/>
    <dgm:cxn modelId="{738DB6A6-6C82-4DEC-8790-27081DB66B96}" srcId="{26FB1011-FADB-4FDF-AC70-D8EEAA5B2B43}" destId="{C4E9CBEA-B374-4844-8079-730EF5838B90}" srcOrd="2" destOrd="0" parTransId="{24D309F1-E0F3-49FB-A3DA-7C1FD3B512F8}" sibTransId="{C664E9B5-9530-4569-991A-E52D2746BC46}"/>
    <dgm:cxn modelId="{0AA40F1E-BFC9-46D1-9723-EEED7F56DC3E}" srcId="{BA4D6FEE-682D-4584-A2D1-3B92BB1B66A6}" destId="{86E4124F-D546-4362-B033-33127F127CAB}" srcOrd="2" destOrd="0" parTransId="{7E8734E1-7BB1-47FB-BEDA-5CDEC3B5AC72}" sibTransId="{DF0E7F96-350A-4DE0-A5B7-5B3891BEDEF3}"/>
    <dgm:cxn modelId="{67D5EA09-88E0-43C2-8303-28B6F7DFF360}" type="presOf" srcId="{BA4D6FEE-682D-4584-A2D1-3B92BB1B66A6}" destId="{560C5ABA-75C0-4065-BC27-B139B2875CC8}" srcOrd="0" destOrd="0" presId="urn:microsoft.com/office/officeart/2005/8/layout/radial3"/>
    <dgm:cxn modelId="{CBE67CE0-5C42-402B-BD01-94C48C32D3E2}" type="presOf" srcId="{A9C99184-E8D0-4A52-B1C4-0A9038D9C208}" destId="{D4A172FA-CB89-4B76-BA77-870D10D210DC}" srcOrd="0" destOrd="0" presId="urn:microsoft.com/office/officeart/2005/8/layout/radial3"/>
    <dgm:cxn modelId="{4FB23D71-754A-46C5-AA2A-EF836C199895}" type="presOf" srcId="{84F3D65E-809E-4172-A624-701DFD52236B}" destId="{25A8609E-B02D-4223-8D17-C197AF11A5AE}" srcOrd="0" destOrd="0" presId="urn:microsoft.com/office/officeart/2005/8/layout/radial3"/>
    <dgm:cxn modelId="{AA5A6A9A-EEE2-49CF-83C5-ECCA63588413}" type="presOf" srcId="{C4E9CBEA-B374-4844-8079-730EF5838B90}" destId="{3E454A57-F635-4AE9-A3BC-AE1C057BED28}" srcOrd="0" destOrd="0" presId="urn:microsoft.com/office/officeart/2005/8/layout/radial3"/>
    <dgm:cxn modelId="{DE0A663D-A1F5-4E31-BEAC-3F1031D2081B}" type="presOf" srcId="{26FB1011-FADB-4FDF-AC70-D8EEAA5B2B43}" destId="{1444C690-72B5-4550-B4E4-AAE52BB5AFB8}" srcOrd="0" destOrd="0" presId="urn:microsoft.com/office/officeart/2005/8/layout/radial3"/>
    <dgm:cxn modelId="{CFB17E85-4C68-4B09-8FE0-56488996A969}" srcId="{BA4D6FEE-682D-4584-A2D1-3B92BB1B66A6}" destId="{26FB1011-FADB-4FDF-AC70-D8EEAA5B2B43}" srcOrd="0" destOrd="0" parTransId="{60BAAF7A-A734-4311-A5EC-F51AF84F85D8}" sibTransId="{435EF854-A91D-4AEA-A01A-76F674C4AEFD}"/>
    <dgm:cxn modelId="{FB595C46-4F54-43D9-8C6C-13E1121E2EEA}" type="presOf" srcId="{653F9B49-EEB8-4844-895E-3F06F6CDE581}" destId="{7928CAD2-9F34-44B5-A843-78B52ACC8EF4}" srcOrd="0" destOrd="0" presId="urn:microsoft.com/office/officeart/2005/8/layout/radial3"/>
    <dgm:cxn modelId="{C37B5F5E-6ADB-4C7C-A5A2-336DCB22978A}" srcId="{BA4D6FEE-682D-4584-A2D1-3B92BB1B66A6}" destId="{110D0909-42F5-4043-AA14-74F9E86A5618}" srcOrd="3" destOrd="0" parTransId="{4CB8C5B9-96FC-4000-B4BB-40BDE53C7FEC}" sibTransId="{95245689-F629-4045-BC99-C5AFB2626851}"/>
    <dgm:cxn modelId="{5572275F-D06B-41F4-A6C8-87612322CEC3}" srcId="{26FB1011-FADB-4FDF-AC70-D8EEAA5B2B43}" destId="{A9C99184-E8D0-4A52-B1C4-0A9038D9C208}" srcOrd="3" destOrd="0" parTransId="{4E4D0E9A-741A-42FE-90A2-304E759C8C14}" sibTransId="{623BCC1B-FD89-46D0-AB37-459BF6E617C7}"/>
    <dgm:cxn modelId="{383EE3D0-E24C-42C7-8B39-E4A26CB28A79}" srcId="{26FB1011-FADB-4FDF-AC70-D8EEAA5B2B43}" destId="{84F3D65E-809E-4172-A624-701DFD52236B}" srcOrd="1" destOrd="0" parTransId="{791C8A3A-8557-488D-8442-337959F745E7}" sibTransId="{FC30A302-04CE-496D-88D5-D2492BA98229}"/>
    <dgm:cxn modelId="{8C4BEC7B-C41A-42B7-907D-907C4337325E}" srcId="{BA4D6FEE-682D-4584-A2D1-3B92BB1B66A6}" destId="{F4C81462-3747-4EF6-ACAD-3D8B48C43193}" srcOrd="1" destOrd="0" parTransId="{D5CD45E8-651A-4692-865B-F37EE4AFC6D6}" sibTransId="{03957CAA-E3F1-4119-98BA-16E7B38A5ED6}"/>
    <dgm:cxn modelId="{ABF5F82D-48C3-4EC0-8538-CA85E04CECC6}" srcId="{26FB1011-FADB-4FDF-AC70-D8EEAA5B2B43}" destId="{653F9B49-EEB8-4844-895E-3F06F6CDE581}" srcOrd="0" destOrd="0" parTransId="{73F08DC3-6D88-450F-BD34-96202CEDE8B9}" sibTransId="{8A074630-CB3B-43CF-8D61-337A45AB0C6B}"/>
    <dgm:cxn modelId="{77BF2D51-4113-4F25-BA72-9EDE8CAEE499}" type="presParOf" srcId="{560C5ABA-75C0-4065-BC27-B139B2875CC8}" destId="{4ABAD218-64B5-46CA-BC3D-99C93A64F5E4}" srcOrd="0" destOrd="0" presId="urn:microsoft.com/office/officeart/2005/8/layout/radial3"/>
    <dgm:cxn modelId="{DFF7A572-A9B7-4F5E-ADFF-350BBCAD9C6A}" type="presParOf" srcId="{4ABAD218-64B5-46CA-BC3D-99C93A64F5E4}" destId="{1444C690-72B5-4550-B4E4-AAE52BB5AFB8}" srcOrd="0" destOrd="0" presId="urn:microsoft.com/office/officeart/2005/8/layout/radial3"/>
    <dgm:cxn modelId="{9EE04C0D-F453-429E-804D-CF79C2D6E368}" type="presParOf" srcId="{4ABAD218-64B5-46CA-BC3D-99C93A64F5E4}" destId="{7928CAD2-9F34-44B5-A843-78B52ACC8EF4}" srcOrd="1" destOrd="0" presId="urn:microsoft.com/office/officeart/2005/8/layout/radial3"/>
    <dgm:cxn modelId="{B1EBE3A9-C5FD-4081-A7CB-29BF0A0D7EF7}" type="presParOf" srcId="{4ABAD218-64B5-46CA-BC3D-99C93A64F5E4}" destId="{25A8609E-B02D-4223-8D17-C197AF11A5AE}" srcOrd="2" destOrd="0" presId="urn:microsoft.com/office/officeart/2005/8/layout/radial3"/>
    <dgm:cxn modelId="{1881D022-07DA-4D20-BE83-99E8079798E0}" type="presParOf" srcId="{4ABAD218-64B5-46CA-BC3D-99C93A64F5E4}" destId="{3E454A57-F635-4AE9-A3BC-AE1C057BED28}" srcOrd="3" destOrd="0" presId="urn:microsoft.com/office/officeart/2005/8/layout/radial3"/>
    <dgm:cxn modelId="{24E0B402-F0CD-4037-B962-C5611025CF65}" type="presParOf" srcId="{4ABAD218-64B5-46CA-BC3D-99C93A64F5E4}" destId="{D4A172FA-CB89-4B76-BA77-870D10D210DC}" srcOrd="4" destOrd="0" presId="urn:microsoft.com/office/officeart/2005/8/layout/radial3"/>
    <dgm:cxn modelId="{8ABB0DB2-98DF-4D62-967D-431904A63034}" type="presParOf" srcId="{4ABAD218-64B5-46CA-BC3D-99C93A64F5E4}" destId="{6F7607D8-A5A5-4624-B6F0-CE074D0B6A57}" srcOrd="5" destOrd="0" presId="urn:microsoft.com/office/officeart/2005/8/layout/radial3"/>
  </dgm:cxnLst>
  <dgm:bg/>
  <dgm:whole/>
</dgm:dataModel>
</file>

<file path=ppt/diagrams/data7.xml><?xml version="1.0" encoding="utf-8"?>
<dgm:dataModel xmlns:dgm="http://schemas.openxmlformats.org/drawingml/2006/diagram" xmlns:a="http://schemas.openxmlformats.org/drawingml/2006/main">
  <dgm:ptLst>
    <dgm:pt modelId="{BD7F6A09-8DD7-489D-9C02-7D9237DE47C4}" type="doc">
      <dgm:prSet loTypeId="urn:microsoft.com/office/officeart/2005/8/layout/gear1" loCatId="process" qsTypeId="urn:microsoft.com/office/officeart/2005/8/quickstyle/simple1" qsCatId="simple" csTypeId="urn:microsoft.com/office/officeart/2005/8/colors/accent1_2" csCatId="accent1" phldr="1"/>
      <dgm:spPr/>
    </dgm:pt>
    <dgm:pt modelId="{1472D572-4DC2-4CBA-AE1A-1C5E7FA0B234}">
      <dgm:prSet phldrT="[Текст]" custT="1"/>
      <dgm:spPr>
        <a:solidFill>
          <a:schemeClr val="accent5">
            <a:lumMod val="60000"/>
            <a:lumOff val="40000"/>
          </a:schemeClr>
        </a:solidFill>
      </dgm:spPr>
      <dgm:t>
        <a:bodyPr/>
        <a:lstStyle/>
        <a:p>
          <a:pPr algn="ctr"/>
          <a:r>
            <a:rPr lang="kk-KZ" sz="2000" b="1" dirty="0" smtClean="0">
              <a:solidFill>
                <a:srgbClr val="7030A0"/>
              </a:solidFill>
              <a:latin typeface="Times New Roman" pitchFamily="18" charset="0"/>
              <a:cs typeface="Times New Roman" pitchFamily="18" charset="0"/>
            </a:rPr>
            <a:t>Энергетикалық алмасу немесе диссимиляция (катаболизм)</a:t>
          </a:r>
          <a:endParaRPr lang="ru-RU" sz="2000" b="1" dirty="0">
            <a:solidFill>
              <a:srgbClr val="7030A0"/>
            </a:solidFill>
            <a:latin typeface="Times New Roman" pitchFamily="18" charset="0"/>
            <a:cs typeface="Times New Roman" pitchFamily="18" charset="0"/>
          </a:endParaRPr>
        </a:p>
      </dgm:t>
    </dgm:pt>
    <dgm:pt modelId="{3EF66386-348F-42FB-9DC4-1E9A0E827455}" type="parTrans" cxnId="{AC326352-00E7-4550-B203-D1888BBADA0C}">
      <dgm:prSet/>
      <dgm:spPr/>
      <dgm:t>
        <a:bodyPr/>
        <a:lstStyle/>
        <a:p>
          <a:endParaRPr lang="ru-RU"/>
        </a:p>
      </dgm:t>
    </dgm:pt>
    <dgm:pt modelId="{A334BEA6-D069-4120-86A8-8BB37385C572}" type="sibTrans" cxnId="{AC326352-00E7-4550-B203-D1888BBADA0C}">
      <dgm:prSet/>
      <dgm:spPr/>
      <dgm:t>
        <a:bodyPr/>
        <a:lstStyle/>
        <a:p>
          <a:endParaRPr lang="ru-RU"/>
        </a:p>
      </dgm:t>
    </dgm:pt>
    <dgm:pt modelId="{090BD834-85BA-4FCF-806A-F542078203CB}">
      <dgm:prSet phldrT="[Текст]" phldr="1"/>
      <dgm:spPr/>
      <dgm:t>
        <a:bodyPr/>
        <a:lstStyle/>
        <a:p>
          <a:endParaRPr lang="ru-RU" dirty="0"/>
        </a:p>
      </dgm:t>
    </dgm:pt>
    <dgm:pt modelId="{C1D9F6A8-F4DC-457E-83BD-F51F2A201A2F}" type="parTrans" cxnId="{79D6216F-BBB3-463C-9278-DB6F104B1D74}">
      <dgm:prSet/>
      <dgm:spPr/>
      <dgm:t>
        <a:bodyPr/>
        <a:lstStyle/>
        <a:p>
          <a:endParaRPr lang="ru-RU"/>
        </a:p>
      </dgm:t>
    </dgm:pt>
    <dgm:pt modelId="{71061FB1-692C-42A2-A345-729316FAE550}" type="sibTrans" cxnId="{79D6216F-BBB3-463C-9278-DB6F104B1D74}">
      <dgm:prSet/>
      <dgm:spPr/>
      <dgm:t>
        <a:bodyPr/>
        <a:lstStyle/>
        <a:p>
          <a:endParaRPr lang="ru-RU"/>
        </a:p>
      </dgm:t>
    </dgm:pt>
    <dgm:pt modelId="{AE356444-C4F2-43A3-92F3-FE0719EAF0AB}">
      <dgm:prSet phldrT="[Текст]" phldr="1"/>
      <dgm:spPr/>
      <dgm:t>
        <a:bodyPr/>
        <a:lstStyle/>
        <a:p>
          <a:endParaRPr lang="ru-RU" dirty="0"/>
        </a:p>
      </dgm:t>
    </dgm:pt>
    <dgm:pt modelId="{209AD293-2725-4136-AABA-BCACACA106DF}" type="parTrans" cxnId="{A707D25D-6FD9-4562-A5B6-2BF3D2296696}">
      <dgm:prSet/>
      <dgm:spPr/>
      <dgm:t>
        <a:bodyPr/>
        <a:lstStyle/>
        <a:p>
          <a:endParaRPr lang="ru-RU"/>
        </a:p>
      </dgm:t>
    </dgm:pt>
    <dgm:pt modelId="{6E391403-AC04-4C89-AB88-4588F4BF9D97}" type="sibTrans" cxnId="{A707D25D-6FD9-4562-A5B6-2BF3D2296696}">
      <dgm:prSet/>
      <dgm:spPr/>
      <dgm:t>
        <a:bodyPr/>
        <a:lstStyle/>
        <a:p>
          <a:endParaRPr lang="ru-RU"/>
        </a:p>
      </dgm:t>
    </dgm:pt>
    <dgm:pt modelId="{4872A00B-472F-48B3-9597-0EA29C4CE0ED}">
      <dgm:prSet/>
      <dgm:spPr/>
      <dgm:t>
        <a:bodyPr/>
        <a:lstStyle/>
        <a:p>
          <a:endParaRPr lang="ru-RU" dirty="0"/>
        </a:p>
      </dgm:t>
    </dgm:pt>
    <dgm:pt modelId="{FB2E2959-6BE5-4829-BB24-738471C36F67}" type="parTrans" cxnId="{88888AA5-03DB-4369-9E80-F3076119407B}">
      <dgm:prSet/>
      <dgm:spPr/>
      <dgm:t>
        <a:bodyPr/>
        <a:lstStyle/>
        <a:p>
          <a:endParaRPr lang="ru-RU"/>
        </a:p>
      </dgm:t>
    </dgm:pt>
    <dgm:pt modelId="{CA73215C-D246-411B-A099-244BEA6A084F}" type="sibTrans" cxnId="{88888AA5-03DB-4369-9E80-F3076119407B}">
      <dgm:prSet/>
      <dgm:spPr/>
      <dgm:t>
        <a:bodyPr/>
        <a:lstStyle/>
        <a:p>
          <a:endParaRPr lang="ru-RU"/>
        </a:p>
      </dgm:t>
    </dgm:pt>
    <dgm:pt modelId="{1B2D4A30-1D19-4FB9-88D0-A5A3E92F5D21}">
      <dgm:prSet/>
      <dgm:spPr/>
      <dgm:t>
        <a:bodyPr/>
        <a:lstStyle/>
        <a:p>
          <a:endParaRPr lang="ru-RU" dirty="0"/>
        </a:p>
      </dgm:t>
    </dgm:pt>
    <dgm:pt modelId="{8A13EADE-DB0F-4C75-8214-823A6D3D556E}" type="parTrans" cxnId="{7964820D-AE5B-42D4-8686-2D123FD87FF2}">
      <dgm:prSet/>
      <dgm:spPr/>
      <dgm:t>
        <a:bodyPr/>
        <a:lstStyle/>
        <a:p>
          <a:endParaRPr lang="ru-RU"/>
        </a:p>
      </dgm:t>
    </dgm:pt>
    <dgm:pt modelId="{484E12C6-2518-4463-B5CE-37954A656880}" type="sibTrans" cxnId="{7964820D-AE5B-42D4-8686-2D123FD87FF2}">
      <dgm:prSet/>
      <dgm:spPr/>
      <dgm:t>
        <a:bodyPr/>
        <a:lstStyle/>
        <a:p>
          <a:endParaRPr lang="ru-RU"/>
        </a:p>
      </dgm:t>
    </dgm:pt>
    <dgm:pt modelId="{25E6D9A2-0CF8-45B7-AC24-17027162486E}">
      <dgm:prSet/>
      <dgm:spPr/>
      <dgm:t>
        <a:bodyPr/>
        <a:lstStyle/>
        <a:p>
          <a:endParaRPr lang="ru-RU" dirty="0"/>
        </a:p>
      </dgm:t>
    </dgm:pt>
    <dgm:pt modelId="{13480230-0CA6-44DC-81BE-41FF9BA886EE}" type="parTrans" cxnId="{3B3214A5-3F24-4744-8FB4-20889C62F65A}">
      <dgm:prSet/>
      <dgm:spPr/>
      <dgm:t>
        <a:bodyPr/>
        <a:lstStyle/>
        <a:p>
          <a:endParaRPr lang="ru-RU"/>
        </a:p>
      </dgm:t>
    </dgm:pt>
    <dgm:pt modelId="{8EE19502-CFC4-419D-99CA-95F3918DAF63}" type="sibTrans" cxnId="{3B3214A5-3F24-4744-8FB4-20889C62F65A}">
      <dgm:prSet/>
      <dgm:spPr/>
      <dgm:t>
        <a:bodyPr/>
        <a:lstStyle/>
        <a:p>
          <a:endParaRPr lang="ru-RU"/>
        </a:p>
      </dgm:t>
    </dgm:pt>
    <dgm:pt modelId="{BDA442AD-C103-4FE1-B661-9C55BCDDF7D9}">
      <dgm:prSet/>
      <dgm:spPr/>
      <dgm:t>
        <a:bodyPr/>
        <a:lstStyle/>
        <a:p>
          <a:endParaRPr lang="ru-RU" dirty="0"/>
        </a:p>
      </dgm:t>
    </dgm:pt>
    <dgm:pt modelId="{6E039319-BC39-4917-9C0C-7183551B717C}" type="parTrans" cxnId="{75EA2703-FF00-4D3B-9D5D-EB261B5F4B9A}">
      <dgm:prSet/>
      <dgm:spPr/>
      <dgm:t>
        <a:bodyPr/>
        <a:lstStyle/>
        <a:p>
          <a:endParaRPr lang="ru-RU"/>
        </a:p>
      </dgm:t>
    </dgm:pt>
    <dgm:pt modelId="{51555BC9-A726-45A8-9AC3-F7713AB988BB}" type="sibTrans" cxnId="{75EA2703-FF00-4D3B-9D5D-EB261B5F4B9A}">
      <dgm:prSet/>
      <dgm:spPr/>
      <dgm:t>
        <a:bodyPr/>
        <a:lstStyle/>
        <a:p>
          <a:endParaRPr lang="ru-RU"/>
        </a:p>
      </dgm:t>
    </dgm:pt>
    <dgm:pt modelId="{C1F8F8A4-73E4-41F4-90B0-66CED21742B2}">
      <dgm:prSet custT="1"/>
      <dgm:spPr>
        <a:solidFill>
          <a:schemeClr val="accent5">
            <a:lumMod val="60000"/>
            <a:lumOff val="40000"/>
          </a:schemeClr>
        </a:solidFill>
      </dgm:spPr>
      <dgm:t>
        <a:bodyPr/>
        <a:lstStyle/>
        <a:p>
          <a:r>
            <a:rPr lang="kk-KZ" sz="1800" b="1" dirty="0" smtClean="0">
              <a:solidFill>
                <a:srgbClr val="7030A0"/>
              </a:solidFill>
              <a:latin typeface="Times New Roman" pitchFamily="18" charset="0"/>
              <a:cs typeface="Times New Roman" pitchFamily="18" charset="0"/>
            </a:rPr>
            <a:t>энергияға бай қосылыстардың түзілу реакцияларының жиынтығы.</a:t>
          </a:r>
          <a:endParaRPr lang="ru-RU" sz="1800" b="1" dirty="0">
            <a:solidFill>
              <a:srgbClr val="7030A0"/>
            </a:solidFill>
            <a:latin typeface="Times New Roman" pitchFamily="18" charset="0"/>
            <a:cs typeface="Times New Roman" pitchFamily="18" charset="0"/>
          </a:endParaRPr>
        </a:p>
      </dgm:t>
    </dgm:pt>
    <dgm:pt modelId="{A8BE6338-C4F5-4DF1-906C-D1ABA5943177}" type="parTrans" cxnId="{7E239C6E-09E0-4E12-B598-64EE953F7317}">
      <dgm:prSet/>
      <dgm:spPr/>
      <dgm:t>
        <a:bodyPr/>
        <a:lstStyle/>
        <a:p>
          <a:endParaRPr lang="ru-RU"/>
        </a:p>
      </dgm:t>
    </dgm:pt>
    <dgm:pt modelId="{D6EAD5D0-A848-4C9E-926D-86EA74720C05}" type="sibTrans" cxnId="{7E239C6E-09E0-4E12-B598-64EE953F7317}">
      <dgm:prSet/>
      <dgm:spPr/>
      <dgm:t>
        <a:bodyPr/>
        <a:lstStyle/>
        <a:p>
          <a:endParaRPr lang="ru-RU"/>
        </a:p>
      </dgm:t>
    </dgm:pt>
    <dgm:pt modelId="{D4E409DE-2C1E-42A8-B598-DE0E09D24DE5}">
      <dgm:prSet custT="1"/>
      <dgm:spPr>
        <a:solidFill>
          <a:schemeClr val="accent5">
            <a:lumMod val="60000"/>
            <a:lumOff val="40000"/>
          </a:schemeClr>
        </a:solidFill>
      </dgm:spPr>
      <dgm:t>
        <a:bodyPr/>
        <a:lstStyle/>
        <a:p>
          <a:r>
            <a:rPr lang="kk-KZ" sz="2000" b="1" i="1" dirty="0" smtClean="0">
              <a:solidFill>
                <a:srgbClr val="7030A0"/>
              </a:solidFill>
              <a:latin typeface="Times New Roman" pitchFamily="18" charset="0"/>
              <a:cs typeface="Times New Roman" pitchFamily="18" charset="0"/>
            </a:rPr>
            <a:t>органикалық косылыстардың ферментативтік ыдырау реакциялары  </a:t>
          </a:r>
          <a:endParaRPr lang="ru-RU" sz="2000" b="1" i="1" dirty="0">
            <a:solidFill>
              <a:srgbClr val="7030A0"/>
            </a:solidFill>
            <a:latin typeface="Times New Roman" pitchFamily="18" charset="0"/>
            <a:cs typeface="Times New Roman" pitchFamily="18" charset="0"/>
          </a:endParaRPr>
        </a:p>
      </dgm:t>
    </dgm:pt>
    <dgm:pt modelId="{B8B61EA1-941A-44F6-9066-CC36A792339A}" type="parTrans" cxnId="{48CE9032-F31E-4B20-B363-455E6141B258}">
      <dgm:prSet/>
      <dgm:spPr/>
      <dgm:t>
        <a:bodyPr/>
        <a:lstStyle/>
        <a:p>
          <a:endParaRPr lang="ru-RU"/>
        </a:p>
      </dgm:t>
    </dgm:pt>
    <dgm:pt modelId="{97CD2CEC-A4F1-48E4-92B3-258188296DEB}" type="sibTrans" cxnId="{48CE9032-F31E-4B20-B363-455E6141B258}">
      <dgm:prSet/>
      <dgm:spPr/>
      <dgm:t>
        <a:bodyPr/>
        <a:lstStyle/>
        <a:p>
          <a:endParaRPr lang="ru-RU"/>
        </a:p>
      </dgm:t>
    </dgm:pt>
    <dgm:pt modelId="{2EA9BE5D-3CEF-4942-97A3-3F4974C1D581}" type="pres">
      <dgm:prSet presAssocID="{BD7F6A09-8DD7-489D-9C02-7D9237DE47C4}" presName="composite" presStyleCnt="0">
        <dgm:presLayoutVars>
          <dgm:chMax val="3"/>
          <dgm:animLvl val="lvl"/>
          <dgm:resizeHandles val="exact"/>
        </dgm:presLayoutVars>
      </dgm:prSet>
      <dgm:spPr/>
    </dgm:pt>
    <dgm:pt modelId="{0209C2B4-FD65-4C8D-B7A1-5227E7BA22B5}" type="pres">
      <dgm:prSet presAssocID="{1472D572-4DC2-4CBA-AE1A-1C5E7FA0B234}" presName="gear1" presStyleLbl="node1" presStyleIdx="0" presStyleCnt="3" custScaleX="123440" custScaleY="114029" custLinFactNeighborX="-767" custLinFactNeighborY="-767">
        <dgm:presLayoutVars>
          <dgm:chMax val="1"/>
          <dgm:bulletEnabled val="1"/>
        </dgm:presLayoutVars>
      </dgm:prSet>
      <dgm:spPr/>
      <dgm:t>
        <a:bodyPr/>
        <a:lstStyle/>
        <a:p>
          <a:endParaRPr lang="ru-RU"/>
        </a:p>
      </dgm:t>
    </dgm:pt>
    <dgm:pt modelId="{ADA92FDC-B318-483C-A422-DAE8594363FE}" type="pres">
      <dgm:prSet presAssocID="{1472D572-4DC2-4CBA-AE1A-1C5E7FA0B234}" presName="gear1srcNode" presStyleLbl="node1" presStyleIdx="0" presStyleCnt="3"/>
      <dgm:spPr/>
      <dgm:t>
        <a:bodyPr/>
        <a:lstStyle/>
        <a:p>
          <a:endParaRPr lang="ru-RU"/>
        </a:p>
      </dgm:t>
    </dgm:pt>
    <dgm:pt modelId="{0F4C8E9D-EA22-4827-BC02-BA8B18A2E2F2}" type="pres">
      <dgm:prSet presAssocID="{1472D572-4DC2-4CBA-AE1A-1C5E7FA0B234}" presName="gear1dstNode" presStyleLbl="node1" presStyleIdx="0" presStyleCnt="3"/>
      <dgm:spPr/>
      <dgm:t>
        <a:bodyPr/>
        <a:lstStyle/>
        <a:p>
          <a:endParaRPr lang="ru-RU"/>
        </a:p>
      </dgm:t>
    </dgm:pt>
    <dgm:pt modelId="{99D14C38-79F8-4B81-A713-95A233F0C8DF}" type="pres">
      <dgm:prSet presAssocID="{C1F8F8A4-73E4-41F4-90B0-66CED21742B2}" presName="gear2" presStyleLbl="node1" presStyleIdx="1" presStyleCnt="3" custScaleX="152952" custScaleY="130051" custLinFactNeighborX="-13027" custLinFactNeighborY="8367">
        <dgm:presLayoutVars>
          <dgm:chMax val="1"/>
          <dgm:bulletEnabled val="1"/>
        </dgm:presLayoutVars>
      </dgm:prSet>
      <dgm:spPr/>
      <dgm:t>
        <a:bodyPr/>
        <a:lstStyle/>
        <a:p>
          <a:endParaRPr lang="ru-RU"/>
        </a:p>
      </dgm:t>
    </dgm:pt>
    <dgm:pt modelId="{ABDB7ABB-5306-410D-8E1E-23DE1EB78DD4}" type="pres">
      <dgm:prSet presAssocID="{C1F8F8A4-73E4-41F4-90B0-66CED21742B2}" presName="gear2srcNode" presStyleLbl="node1" presStyleIdx="1" presStyleCnt="3"/>
      <dgm:spPr/>
      <dgm:t>
        <a:bodyPr/>
        <a:lstStyle/>
        <a:p>
          <a:endParaRPr lang="ru-RU"/>
        </a:p>
      </dgm:t>
    </dgm:pt>
    <dgm:pt modelId="{D6A64560-1DD0-46CD-AA18-BE6DDBBE1943}" type="pres">
      <dgm:prSet presAssocID="{C1F8F8A4-73E4-41F4-90B0-66CED21742B2}" presName="gear2dstNode" presStyleLbl="node1" presStyleIdx="1" presStyleCnt="3"/>
      <dgm:spPr/>
      <dgm:t>
        <a:bodyPr/>
        <a:lstStyle/>
        <a:p>
          <a:endParaRPr lang="ru-RU"/>
        </a:p>
      </dgm:t>
    </dgm:pt>
    <dgm:pt modelId="{32A2B855-1FD2-4A7D-88E9-1984713DBBEA}" type="pres">
      <dgm:prSet presAssocID="{D4E409DE-2C1E-42A8-B598-DE0E09D24DE5}" presName="gear3" presStyleLbl="node1" presStyleIdx="2" presStyleCnt="3" custScaleX="146113" custScaleY="142687"/>
      <dgm:spPr/>
      <dgm:t>
        <a:bodyPr/>
        <a:lstStyle/>
        <a:p>
          <a:endParaRPr lang="ru-RU"/>
        </a:p>
      </dgm:t>
    </dgm:pt>
    <dgm:pt modelId="{0725D47B-BF1B-41D0-AA72-34733E029CA6}" type="pres">
      <dgm:prSet presAssocID="{D4E409DE-2C1E-42A8-B598-DE0E09D24DE5}" presName="gear3tx" presStyleLbl="node1" presStyleIdx="2" presStyleCnt="3">
        <dgm:presLayoutVars>
          <dgm:chMax val="1"/>
          <dgm:bulletEnabled val="1"/>
        </dgm:presLayoutVars>
      </dgm:prSet>
      <dgm:spPr/>
      <dgm:t>
        <a:bodyPr/>
        <a:lstStyle/>
        <a:p>
          <a:endParaRPr lang="ru-RU"/>
        </a:p>
      </dgm:t>
    </dgm:pt>
    <dgm:pt modelId="{16C0EC95-68BD-442A-A6B4-E999270F36AF}" type="pres">
      <dgm:prSet presAssocID="{D4E409DE-2C1E-42A8-B598-DE0E09D24DE5}" presName="gear3srcNode" presStyleLbl="node1" presStyleIdx="2" presStyleCnt="3"/>
      <dgm:spPr/>
      <dgm:t>
        <a:bodyPr/>
        <a:lstStyle/>
        <a:p>
          <a:endParaRPr lang="ru-RU"/>
        </a:p>
      </dgm:t>
    </dgm:pt>
    <dgm:pt modelId="{30F709F2-ECC6-403C-AFDE-AF01B29E2024}" type="pres">
      <dgm:prSet presAssocID="{D4E409DE-2C1E-42A8-B598-DE0E09D24DE5}" presName="gear3dstNode" presStyleLbl="node1" presStyleIdx="2" presStyleCnt="3"/>
      <dgm:spPr/>
      <dgm:t>
        <a:bodyPr/>
        <a:lstStyle/>
        <a:p>
          <a:endParaRPr lang="ru-RU"/>
        </a:p>
      </dgm:t>
    </dgm:pt>
    <dgm:pt modelId="{0A5BDE9F-80D2-4EB0-BF95-DAE153FB68D5}" type="pres">
      <dgm:prSet presAssocID="{A334BEA6-D069-4120-86A8-8BB37385C572}" presName="connector1" presStyleLbl="sibTrans2D1" presStyleIdx="0" presStyleCnt="3"/>
      <dgm:spPr/>
      <dgm:t>
        <a:bodyPr/>
        <a:lstStyle/>
        <a:p>
          <a:endParaRPr lang="ru-RU"/>
        </a:p>
      </dgm:t>
    </dgm:pt>
    <dgm:pt modelId="{AA6831E0-23A6-4948-A895-C0362B02EBCA}" type="pres">
      <dgm:prSet presAssocID="{D6EAD5D0-A848-4C9E-926D-86EA74720C05}" presName="connector2" presStyleLbl="sibTrans2D1" presStyleIdx="1" presStyleCnt="3"/>
      <dgm:spPr/>
      <dgm:t>
        <a:bodyPr/>
        <a:lstStyle/>
        <a:p>
          <a:endParaRPr lang="ru-RU"/>
        </a:p>
      </dgm:t>
    </dgm:pt>
    <dgm:pt modelId="{28F89ED8-1B99-4686-AE19-3F8FB9746880}" type="pres">
      <dgm:prSet presAssocID="{97CD2CEC-A4F1-48E4-92B3-258188296DEB}" presName="connector3" presStyleLbl="sibTrans2D1" presStyleIdx="2" presStyleCnt="3"/>
      <dgm:spPr/>
      <dgm:t>
        <a:bodyPr/>
        <a:lstStyle/>
        <a:p>
          <a:endParaRPr lang="ru-RU"/>
        </a:p>
      </dgm:t>
    </dgm:pt>
  </dgm:ptLst>
  <dgm:cxnLst>
    <dgm:cxn modelId="{F3E25933-A0AB-4FCD-9128-F4BA99EF82DF}" type="presOf" srcId="{D4E409DE-2C1E-42A8-B598-DE0E09D24DE5}" destId="{16C0EC95-68BD-442A-A6B4-E999270F36AF}" srcOrd="2" destOrd="0" presId="urn:microsoft.com/office/officeart/2005/8/layout/gear1"/>
    <dgm:cxn modelId="{210B0D59-448F-4509-BB85-ABF9EA75419E}" type="presOf" srcId="{1472D572-4DC2-4CBA-AE1A-1C5E7FA0B234}" destId="{ADA92FDC-B318-483C-A422-DAE8594363FE}" srcOrd="1" destOrd="0" presId="urn:microsoft.com/office/officeart/2005/8/layout/gear1"/>
    <dgm:cxn modelId="{C7907F5D-B0BE-4577-B156-FD08849B14AE}" type="presOf" srcId="{97CD2CEC-A4F1-48E4-92B3-258188296DEB}" destId="{28F89ED8-1B99-4686-AE19-3F8FB9746880}" srcOrd="0" destOrd="0" presId="urn:microsoft.com/office/officeart/2005/8/layout/gear1"/>
    <dgm:cxn modelId="{A423438D-332A-4EC0-BCC6-E777A7BBC513}" type="presOf" srcId="{D6EAD5D0-A848-4C9E-926D-86EA74720C05}" destId="{AA6831E0-23A6-4948-A895-C0362B02EBCA}" srcOrd="0" destOrd="0" presId="urn:microsoft.com/office/officeart/2005/8/layout/gear1"/>
    <dgm:cxn modelId="{7964820D-AE5B-42D4-8686-2D123FD87FF2}" srcId="{BD7F6A09-8DD7-489D-9C02-7D9237DE47C4}" destId="{1B2D4A30-1D19-4FB9-88D0-A5A3E92F5D21}" srcOrd="5" destOrd="0" parTransId="{8A13EADE-DB0F-4C75-8214-823A6D3D556E}" sibTransId="{484E12C6-2518-4463-B5CE-37954A656880}"/>
    <dgm:cxn modelId="{AC326352-00E7-4550-B203-D1888BBADA0C}" srcId="{BD7F6A09-8DD7-489D-9C02-7D9237DE47C4}" destId="{1472D572-4DC2-4CBA-AE1A-1C5E7FA0B234}" srcOrd="0" destOrd="0" parTransId="{3EF66386-348F-42FB-9DC4-1E9A0E827455}" sibTransId="{A334BEA6-D069-4120-86A8-8BB37385C572}"/>
    <dgm:cxn modelId="{CA54198D-DE3C-40D1-8B1F-EEDDB6E7F919}" type="presOf" srcId="{D4E409DE-2C1E-42A8-B598-DE0E09D24DE5}" destId="{30F709F2-ECC6-403C-AFDE-AF01B29E2024}" srcOrd="3" destOrd="0" presId="urn:microsoft.com/office/officeart/2005/8/layout/gear1"/>
    <dgm:cxn modelId="{823DEF3C-6077-4727-A6F5-AF8DDB2528F9}" type="presOf" srcId="{BD7F6A09-8DD7-489D-9C02-7D9237DE47C4}" destId="{2EA9BE5D-3CEF-4942-97A3-3F4974C1D581}" srcOrd="0" destOrd="0" presId="urn:microsoft.com/office/officeart/2005/8/layout/gear1"/>
    <dgm:cxn modelId="{7E239C6E-09E0-4E12-B598-64EE953F7317}" srcId="{BD7F6A09-8DD7-489D-9C02-7D9237DE47C4}" destId="{C1F8F8A4-73E4-41F4-90B0-66CED21742B2}" srcOrd="1" destOrd="0" parTransId="{A8BE6338-C4F5-4DF1-906C-D1ABA5943177}" sibTransId="{D6EAD5D0-A848-4C9E-926D-86EA74720C05}"/>
    <dgm:cxn modelId="{907E4151-3837-4C69-84DA-FD2F171D207E}" type="presOf" srcId="{D4E409DE-2C1E-42A8-B598-DE0E09D24DE5}" destId="{32A2B855-1FD2-4A7D-88E9-1984713DBBEA}" srcOrd="0" destOrd="0" presId="urn:microsoft.com/office/officeart/2005/8/layout/gear1"/>
    <dgm:cxn modelId="{A5CEF70F-598C-4D77-B361-54DD677CE40A}" type="presOf" srcId="{C1F8F8A4-73E4-41F4-90B0-66CED21742B2}" destId="{D6A64560-1DD0-46CD-AA18-BE6DDBBE1943}" srcOrd="2" destOrd="0" presId="urn:microsoft.com/office/officeart/2005/8/layout/gear1"/>
    <dgm:cxn modelId="{88888AA5-03DB-4369-9E80-F3076119407B}" srcId="{BD7F6A09-8DD7-489D-9C02-7D9237DE47C4}" destId="{4872A00B-472F-48B3-9597-0EA29C4CE0ED}" srcOrd="6" destOrd="0" parTransId="{FB2E2959-6BE5-4829-BB24-738471C36F67}" sibTransId="{CA73215C-D246-411B-A099-244BEA6A084F}"/>
    <dgm:cxn modelId="{1DADCBED-C4F9-411A-8603-6510F49753E7}" type="presOf" srcId="{1472D572-4DC2-4CBA-AE1A-1C5E7FA0B234}" destId="{0F4C8E9D-EA22-4827-BC02-BA8B18A2E2F2}" srcOrd="2" destOrd="0" presId="urn:microsoft.com/office/officeart/2005/8/layout/gear1"/>
    <dgm:cxn modelId="{FD97C636-1BCC-464A-901B-392CC0EC8194}" type="presOf" srcId="{D4E409DE-2C1E-42A8-B598-DE0E09D24DE5}" destId="{0725D47B-BF1B-41D0-AA72-34733E029CA6}" srcOrd="1" destOrd="0" presId="urn:microsoft.com/office/officeart/2005/8/layout/gear1"/>
    <dgm:cxn modelId="{A2EB17C1-4A33-40AD-ACF3-56FEE8AFC94D}" type="presOf" srcId="{C1F8F8A4-73E4-41F4-90B0-66CED21742B2}" destId="{99D14C38-79F8-4B81-A713-95A233F0C8DF}" srcOrd="0" destOrd="0" presId="urn:microsoft.com/office/officeart/2005/8/layout/gear1"/>
    <dgm:cxn modelId="{A707D25D-6FD9-4562-A5B6-2BF3D2296696}" srcId="{BD7F6A09-8DD7-489D-9C02-7D9237DE47C4}" destId="{AE356444-C4F2-43A3-92F3-FE0719EAF0AB}" srcOrd="8" destOrd="0" parTransId="{209AD293-2725-4136-AABA-BCACACA106DF}" sibTransId="{6E391403-AC04-4C89-AB88-4588F4BF9D97}"/>
    <dgm:cxn modelId="{2231273F-32C3-48DC-ADA2-06E7526FDCFA}" type="presOf" srcId="{A334BEA6-D069-4120-86A8-8BB37385C572}" destId="{0A5BDE9F-80D2-4EB0-BF95-DAE153FB68D5}" srcOrd="0" destOrd="0" presId="urn:microsoft.com/office/officeart/2005/8/layout/gear1"/>
    <dgm:cxn modelId="{50A1F36E-8857-4599-A106-FBBB3CA91C5C}" type="presOf" srcId="{C1F8F8A4-73E4-41F4-90B0-66CED21742B2}" destId="{ABDB7ABB-5306-410D-8E1E-23DE1EB78DD4}" srcOrd="1" destOrd="0" presId="urn:microsoft.com/office/officeart/2005/8/layout/gear1"/>
    <dgm:cxn modelId="{48CE9032-F31E-4B20-B363-455E6141B258}" srcId="{BD7F6A09-8DD7-489D-9C02-7D9237DE47C4}" destId="{D4E409DE-2C1E-42A8-B598-DE0E09D24DE5}" srcOrd="2" destOrd="0" parTransId="{B8B61EA1-941A-44F6-9066-CC36A792339A}" sibTransId="{97CD2CEC-A4F1-48E4-92B3-258188296DEB}"/>
    <dgm:cxn modelId="{3B3214A5-3F24-4744-8FB4-20889C62F65A}" srcId="{BD7F6A09-8DD7-489D-9C02-7D9237DE47C4}" destId="{25E6D9A2-0CF8-45B7-AC24-17027162486E}" srcOrd="4" destOrd="0" parTransId="{13480230-0CA6-44DC-81BE-41FF9BA886EE}" sibTransId="{8EE19502-CFC4-419D-99CA-95F3918DAF63}"/>
    <dgm:cxn modelId="{7B5204CB-849F-4A65-8EA2-DD787AD0FB3B}" type="presOf" srcId="{1472D572-4DC2-4CBA-AE1A-1C5E7FA0B234}" destId="{0209C2B4-FD65-4C8D-B7A1-5227E7BA22B5}" srcOrd="0" destOrd="0" presId="urn:microsoft.com/office/officeart/2005/8/layout/gear1"/>
    <dgm:cxn modelId="{79D6216F-BBB3-463C-9278-DB6F104B1D74}" srcId="{BD7F6A09-8DD7-489D-9C02-7D9237DE47C4}" destId="{090BD834-85BA-4FCF-806A-F542078203CB}" srcOrd="7" destOrd="0" parTransId="{C1D9F6A8-F4DC-457E-83BD-F51F2A201A2F}" sibTransId="{71061FB1-692C-42A2-A345-729316FAE550}"/>
    <dgm:cxn modelId="{75EA2703-FF00-4D3B-9D5D-EB261B5F4B9A}" srcId="{BD7F6A09-8DD7-489D-9C02-7D9237DE47C4}" destId="{BDA442AD-C103-4FE1-B661-9C55BCDDF7D9}" srcOrd="3" destOrd="0" parTransId="{6E039319-BC39-4917-9C0C-7183551B717C}" sibTransId="{51555BC9-A726-45A8-9AC3-F7713AB988BB}"/>
    <dgm:cxn modelId="{53987FD9-A191-498D-9255-2F7D457C6E50}" type="presParOf" srcId="{2EA9BE5D-3CEF-4942-97A3-3F4974C1D581}" destId="{0209C2B4-FD65-4C8D-B7A1-5227E7BA22B5}" srcOrd="0" destOrd="0" presId="urn:microsoft.com/office/officeart/2005/8/layout/gear1"/>
    <dgm:cxn modelId="{4C09C2E2-5232-451D-9FB7-57F965DB36DD}" type="presParOf" srcId="{2EA9BE5D-3CEF-4942-97A3-3F4974C1D581}" destId="{ADA92FDC-B318-483C-A422-DAE8594363FE}" srcOrd="1" destOrd="0" presId="urn:microsoft.com/office/officeart/2005/8/layout/gear1"/>
    <dgm:cxn modelId="{FA3B38A8-C678-44A2-808F-DB2679A17C93}" type="presParOf" srcId="{2EA9BE5D-3CEF-4942-97A3-3F4974C1D581}" destId="{0F4C8E9D-EA22-4827-BC02-BA8B18A2E2F2}" srcOrd="2" destOrd="0" presId="urn:microsoft.com/office/officeart/2005/8/layout/gear1"/>
    <dgm:cxn modelId="{B1EC89DB-E57A-4CA0-AD0C-3394FFB5573E}" type="presParOf" srcId="{2EA9BE5D-3CEF-4942-97A3-3F4974C1D581}" destId="{99D14C38-79F8-4B81-A713-95A233F0C8DF}" srcOrd="3" destOrd="0" presId="urn:microsoft.com/office/officeart/2005/8/layout/gear1"/>
    <dgm:cxn modelId="{97C4447B-37C4-4A09-9507-0D061E7A6ED7}" type="presParOf" srcId="{2EA9BE5D-3CEF-4942-97A3-3F4974C1D581}" destId="{ABDB7ABB-5306-410D-8E1E-23DE1EB78DD4}" srcOrd="4" destOrd="0" presId="urn:microsoft.com/office/officeart/2005/8/layout/gear1"/>
    <dgm:cxn modelId="{39B51D69-5F4F-45A4-9307-6726D2BF796C}" type="presParOf" srcId="{2EA9BE5D-3CEF-4942-97A3-3F4974C1D581}" destId="{D6A64560-1DD0-46CD-AA18-BE6DDBBE1943}" srcOrd="5" destOrd="0" presId="urn:microsoft.com/office/officeart/2005/8/layout/gear1"/>
    <dgm:cxn modelId="{035CC5B9-DEC6-4947-A45D-49FE231862EC}" type="presParOf" srcId="{2EA9BE5D-3CEF-4942-97A3-3F4974C1D581}" destId="{32A2B855-1FD2-4A7D-88E9-1984713DBBEA}" srcOrd="6" destOrd="0" presId="urn:microsoft.com/office/officeart/2005/8/layout/gear1"/>
    <dgm:cxn modelId="{3FD7D2B4-77D2-4225-82F1-521DA676DF07}" type="presParOf" srcId="{2EA9BE5D-3CEF-4942-97A3-3F4974C1D581}" destId="{0725D47B-BF1B-41D0-AA72-34733E029CA6}" srcOrd="7" destOrd="0" presId="urn:microsoft.com/office/officeart/2005/8/layout/gear1"/>
    <dgm:cxn modelId="{9385B492-41B6-4DCA-9CF0-EA0670C13536}" type="presParOf" srcId="{2EA9BE5D-3CEF-4942-97A3-3F4974C1D581}" destId="{16C0EC95-68BD-442A-A6B4-E999270F36AF}" srcOrd="8" destOrd="0" presId="urn:microsoft.com/office/officeart/2005/8/layout/gear1"/>
    <dgm:cxn modelId="{65AC32A3-33F4-4687-8045-0BAC30820955}" type="presParOf" srcId="{2EA9BE5D-3CEF-4942-97A3-3F4974C1D581}" destId="{30F709F2-ECC6-403C-AFDE-AF01B29E2024}" srcOrd="9" destOrd="0" presId="urn:microsoft.com/office/officeart/2005/8/layout/gear1"/>
    <dgm:cxn modelId="{9F3BB277-AD71-46B7-9BE2-E3D7A5C6DF0B}" type="presParOf" srcId="{2EA9BE5D-3CEF-4942-97A3-3F4974C1D581}" destId="{0A5BDE9F-80D2-4EB0-BF95-DAE153FB68D5}" srcOrd="10" destOrd="0" presId="urn:microsoft.com/office/officeart/2005/8/layout/gear1"/>
    <dgm:cxn modelId="{224C2F37-DBC8-4A3C-B432-533F9D7AC7CA}" type="presParOf" srcId="{2EA9BE5D-3CEF-4942-97A3-3F4974C1D581}" destId="{AA6831E0-23A6-4948-A895-C0362B02EBCA}" srcOrd="11" destOrd="0" presId="urn:microsoft.com/office/officeart/2005/8/layout/gear1"/>
    <dgm:cxn modelId="{2346DA60-FF2F-4630-9B50-0C31543352D8}" type="presParOf" srcId="{2EA9BE5D-3CEF-4942-97A3-3F4974C1D581}" destId="{28F89ED8-1B99-4686-AE19-3F8FB9746880}" srcOrd="12" destOrd="0" presId="urn:microsoft.com/office/officeart/2005/8/layout/gear1"/>
  </dgm:cxnLst>
  <dgm:bg/>
  <dgm:whole/>
</dgm:dataModel>
</file>

<file path=ppt/diagrams/data8.xml><?xml version="1.0" encoding="utf-8"?>
<dgm:dataModel xmlns:dgm="http://schemas.openxmlformats.org/drawingml/2006/diagram" xmlns:a="http://schemas.openxmlformats.org/drawingml/2006/main">
  <dgm:ptLst>
    <dgm:pt modelId="{A9F9C499-CF1C-4B6C-85ED-3BE7B0B0E6D4}" type="doc">
      <dgm:prSet loTypeId="urn:microsoft.com/office/officeart/2005/8/layout/pyramid2" loCatId="list" qsTypeId="urn:microsoft.com/office/officeart/2005/8/quickstyle/simple1" qsCatId="simple" csTypeId="urn:microsoft.com/office/officeart/2005/8/colors/accent1_2" csCatId="accent1" phldr="1"/>
      <dgm:spPr/>
    </dgm:pt>
    <dgm:pt modelId="{5F363800-37A4-4B10-8C8A-115E8DB0E419}">
      <dgm:prSet/>
      <dgm:spPr>
        <a:solidFill>
          <a:srgbClr val="FFC000">
            <a:alpha val="90000"/>
          </a:srgbClr>
        </a:solidFill>
      </dgm:spPr>
      <dgm:t>
        <a:bodyPr/>
        <a:lstStyle/>
        <a:p>
          <a:r>
            <a:rPr lang="kk-KZ" b="1" i="1" dirty="0" smtClean="0">
              <a:solidFill>
                <a:srgbClr val="7030A0"/>
              </a:solidFill>
            </a:rPr>
            <a:t>нуклеотид</a:t>
          </a:r>
          <a:endParaRPr lang="ru-RU" b="1" i="1" dirty="0">
            <a:solidFill>
              <a:srgbClr val="7030A0"/>
            </a:solidFill>
          </a:endParaRPr>
        </a:p>
      </dgm:t>
    </dgm:pt>
    <dgm:pt modelId="{057D5A9C-152C-48B7-A741-9791170B7D42}" type="parTrans" cxnId="{EA778306-A3D8-4F55-8AC3-7F5475AF9DEB}">
      <dgm:prSet/>
      <dgm:spPr/>
      <dgm:t>
        <a:bodyPr/>
        <a:lstStyle/>
        <a:p>
          <a:endParaRPr lang="ru-RU"/>
        </a:p>
      </dgm:t>
    </dgm:pt>
    <dgm:pt modelId="{115C0924-3758-489A-9DD4-8F1A230CA46E}" type="sibTrans" cxnId="{EA778306-A3D8-4F55-8AC3-7F5475AF9DEB}">
      <dgm:prSet/>
      <dgm:spPr/>
      <dgm:t>
        <a:bodyPr/>
        <a:lstStyle/>
        <a:p>
          <a:endParaRPr lang="ru-RU"/>
        </a:p>
      </dgm:t>
    </dgm:pt>
    <dgm:pt modelId="{6A25257D-5054-401F-B722-EB7B5C09CCEE}">
      <dgm:prSet/>
      <dgm:spPr>
        <a:solidFill>
          <a:srgbClr val="FFC000">
            <a:alpha val="90000"/>
          </a:srgbClr>
        </a:solidFill>
      </dgm:spPr>
      <dgm:t>
        <a:bodyPr/>
        <a:lstStyle/>
        <a:p>
          <a:r>
            <a:rPr lang="kk-KZ" b="1" i="1" dirty="0" smtClean="0">
              <a:solidFill>
                <a:srgbClr val="7030A0"/>
              </a:solidFill>
            </a:rPr>
            <a:t>ол азоттық негіз — </a:t>
          </a:r>
          <a:r>
            <a:rPr lang="kk-KZ" b="1" i="1" dirty="0" smtClean="0">
              <a:solidFill>
                <a:srgbClr val="7030A0"/>
              </a:solidFill>
              <a:hlinkClick xmlns:r="http://schemas.openxmlformats.org/officeDocument/2006/relationships" r:id="rId1" tooltip="Аденин"/>
            </a:rPr>
            <a:t>аденин</a:t>
          </a:r>
          <a:endParaRPr lang="ru-RU" b="1" i="1" dirty="0">
            <a:solidFill>
              <a:srgbClr val="7030A0"/>
            </a:solidFill>
          </a:endParaRPr>
        </a:p>
      </dgm:t>
    </dgm:pt>
    <dgm:pt modelId="{51B5B563-8898-4DAD-A759-32F94E0988C4}" type="parTrans" cxnId="{2B25616C-36C6-4561-AD7F-EA2073B5FC0E}">
      <dgm:prSet/>
      <dgm:spPr/>
      <dgm:t>
        <a:bodyPr/>
        <a:lstStyle/>
        <a:p>
          <a:endParaRPr lang="ru-RU"/>
        </a:p>
      </dgm:t>
    </dgm:pt>
    <dgm:pt modelId="{B61E2C8C-152D-4E7F-BA5B-687F7080E155}" type="sibTrans" cxnId="{2B25616C-36C6-4561-AD7F-EA2073B5FC0E}">
      <dgm:prSet/>
      <dgm:spPr/>
      <dgm:t>
        <a:bodyPr/>
        <a:lstStyle/>
        <a:p>
          <a:endParaRPr lang="ru-RU"/>
        </a:p>
      </dgm:t>
    </dgm:pt>
    <dgm:pt modelId="{8A574372-C8F2-4B83-A486-3BF107D53798}">
      <dgm:prSet/>
      <dgm:spPr>
        <a:solidFill>
          <a:srgbClr val="FFC000">
            <a:alpha val="90000"/>
          </a:srgbClr>
        </a:solidFill>
      </dgm:spPr>
      <dgm:t>
        <a:bodyPr/>
        <a:lstStyle/>
        <a:p>
          <a:r>
            <a:rPr lang="kk-KZ" b="1" i="1" dirty="0" smtClean="0">
              <a:solidFill>
                <a:srgbClr val="7030A0"/>
              </a:solidFill>
            </a:rPr>
            <a:t>көмірсу — </a:t>
          </a:r>
          <a:r>
            <a:rPr lang="kk-KZ" b="1" i="1" dirty="0" smtClean="0">
              <a:solidFill>
                <a:srgbClr val="7030A0"/>
              </a:solidFill>
              <a:hlinkClick xmlns:r="http://schemas.openxmlformats.org/officeDocument/2006/relationships" r:id="rId2" tooltip="Рибоза (мұндай бет жоқ)"/>
            </a:rPr>
            <a:t>рибоза</a:t>
          </a:r>
          <a:endParaRPr lang="ru-RU" b="1" i="1" dirty="0">
            <a:solidFill>
              <a:srgbClr val="7030A0"/>
            </a:solidFill>
          </a:endParaRPr>
        </a:p>
      </dgm:t>
    </dgm:pt>
    <dgm:pt modelId="{A78C42D4-9582-466C-8E77-1B7CDE63A705}" type="parTrans" cxnId="{E5C0F10E-69B9-41C9-8537-F20437D8F442}">
      <dgm:prSet/>
      <dgm:spPr/>
      <dgm:t>
        <a:bodyPr/>
        <a:lstStyle/>
        <a:p>
          <a:endParaRPr lang="ru-RU"/>
        </a:p>
      </dgm:t>
    </dgm:pt>
    <dgm:pt modelId="{311D28A0-B5E7-4945-81E2-75432E7AD8BF}" type="sibTrans" cxnId="{E5C0F10E-69B9-41C9-8537-F20437D8F442}">
      <dgm:prSet/>
      <dgm:spPr/>
      <dgm:t>
        <a:bodyPr/>
        <a:lstStyle/>
        <a:p>
          <a:endParaRPr lang="ru-RU"/>
        </a:p>
      </dgm:t>
    </dgm:pt>
    <dgm:pt modelId="{6EFC2E77-2EC1-4B97-A9E6-D8934CA7D9DE}">
      <dgm:prSet/>
      <dgm:spPr>
        <a:solidFill>
          <a:srgbClr val="FFC000">
            <a:alpha val="90000"/>
          </a:srgbClr>
        </a:solidFill>
      </dgm:spPr>
      <dgm:t>
        <a:bodyPr/>
        <a:lstStyle/>
        <a:p>
          <a:r>
            <a:rPr lang="kk-KZ" b="1" i="1" dirty="0" smtClean="0">
              <a:solidFill>
                <a:srgbClr val="7030A0"/>
              </a:solidFill>
            </a:rPr>
            <a:t>үшфосфор қышқылы калдығынан </a:t>
          </a:r>
          <a:endParaRPr lang="ru-RU" b="1" i="1" dirty="0">
            <a:solidFill>
              <a:srgbClr val="7030A0"/>
            </a:solidFill>
          </a:endParaRPr>
        </a:p>
      </dgm:t>
    </dgm:pt>
    <dgm:pt modelId="{4831918C-5AE9-440B-8EBF-EF9ED6DBD797}" type="parTrans" cxnId="{1E1A2DFC-2345-4DC3-8DCB-882DBC16DD02}">
      <dgm:prSet/>
      <dgm:spPr/>
      <dgm:t>
        <a:bodyPr/>
        <a:lstStyle/>
        <a:p>
          <a:endParaRPr lang="ru-RU"/>
        </a:p>
      </dgm:t>
    </dgm:pt>
    <dgm:pt modelId="{4F894D89-2F33-40FF-BD6A-73EFF0A61E66}" type="sibTrans" cxnId="{1E1A2DFC-2345-4DC3-8DCB-882DBC16DD02}">
      <dgm:prSet/>
      <dgm:spPr/>
      <dgm:t>
        <a:bodyPr/>
        <a:lstStyle/>
        <a:p>
          <a:endParaRPr lang="ru-RU"/>
        </a:p>
      </dgm:t>
    </dgm:pt>
    <dgm:pt modelId="{C7AB825B-836D-4A05-8B01-DD90DB13DB39}" type="pres">
      <dgm:prSet presAssocID="{A9F9C499-CF1C-4B6C-85ED-3BE7B0B0E6D4}" presName="compositeShape" presStyleCnt="0">
        <dgm:presLayoutVars>
          <dgm:dir/>
          <dgm:resizeHandles/>
        </dgm:presLayoutVars>
      </dgm:prSet>
      <dgm:spPr/>
    </dgm:pt>
    <dgm:pt modelId="{4E35A880-06D5-4256-BEA0-F7CDFC6BAADE}" type="pres">
      <dgm:prSet presAssocID="{A9F9C499-CF1C-4B6C-85ED-3BE7B0B0E6D4}" presName="pyramid" presStyleLbl="node1" presStyleIdx="0" presStyleCnt="1" custLinFactNeighborX="-500" custLinFactNeighborY="1333"/>
      <dgm:spPr/>
    </dgm:pt>
    <dgm:pt modelId="{C42386F4-EF54-4BFF-B465-BE140E8137BE}" type="pres">
      <dgm:prSet presAssocID="{A9F9C499-CF1C-4B6C-85ED-3BE7B0B0E6D4}" presName="theList" presStyleCnt="0"/>
      <dgm:spPr/>
    </dgm:pt>
    <dgm:pt modelId="{60840DD2-626A-4D6F-B772-808DC03B6E63}" type="pres">
      <dgm:prSet presAssocID="{5F363800-37A4-4B10-8C8A-115E8DB0E419}" presName="aNode" presStyleLbl="fgAcc1" presStyleIdx="0" presStyleCnt="4">
        <dgm:presLayoutVars>
          <dgm:bulletEnabled val="1"/>
        </dgm:presLayoutVars>
      </dgm:prSet>
      <dgm:spPr/>
      <dgm:t>
        <a:bodyPr/>
        <a:lstStyle/>
        <a:p>
          <a:endParaRPr lang="ru-RU"/>
        </a:p>
      </dgm:t>
    </dgm:pt>
    <dgm:pt modelId="{DB3CE5D3-6247-47DA-AAAA-972581AFC261}" type="pres">
      <dgm:prSet presAssocID="{5F363800-37A4-4B10-8C8A-115E8DB0E419}" presName="aSpace" presStyleCnt="0"/>
      <dgm:spPr/>
    </dgm:pt>
    <dgm:pt modelId="{ABA001B3-A39F-4613-A934-1FD64A484AFA}" type="pres">
      <dgm:prSet presAssocID="{6A25257D-5054-401F-B722-EB7B5C09CCEE}" presName="aNode" presStyleLbl="fgAcc1" presStyleIdx="1" presStyleCnt="4">
        <dgm:presLayoutVars>
          <dgm:bulletEnabled val="1"/>
        </dgm:presLayoutVars>
      </dgm:prSet>
      <dgm:spPr/>
      <dgm:t>
        <a:bodyPr/>
        <a:lstStyle/>
        <a:p>
          <a:endParaRPr lang="ru-RU"/>
        </a:p>
      </dgm:t>
    </dgm:pt>
    <dgm:pt modelId="{A5856D5E-594D-4354-A5AA-67BF7BCBB0E2}" type="pres">
      <dgm:prSet presAssocID="{6A25257D-5054-401F-B722-EB7B5C09CCEE}" presName="aSpace" presStyleCnt="0"/>
      <dgm:spPr/>
    </dgm:pt>
    <dgm:pt modelId="{ADB16E27-8B2F-45E7-A952-6A7BEC12955D}" type="pres">
      <dgm:prSet presAssocID="{6EFC2E77-2EC1-4B97-A9E6-D8934CA7D9DE}" presName="aNode" presStyleLbl="fgAcc1" presStyleIdx="2" presStyleCnt="4">
        <dgm:presLayoutVars>
          <dgm:bulletEnabled val="1"/>
        </dgm:presLayoutVars>
      </dgm:prSet>
      <dgm:spPr/>
      <dgm:t>
        <a:bodyPr/>
        <a:lstStyle/>
        <a:p>
          <a:endParaRPr lang="ru-RU"/>
        </a:p>
      </dgm:t>
    </dgm:pt>
    <dgm:pt modelId="{610F70D7-C8F5-43C2-9A04-5E66F82EBE9C}" type="pres">
      <dgm:prSet presAssocID="{6EFC2E77-2EC1-4B97-A9E6-D8934CA7D9DE}" presName="aSpace" presStyleCnt="0"/>
      <dgm:spPr/>
    </dgm:pt>
    <dgm:pt modelId="{1C0A3A1C-3B69-49F6-82A0-E98ADEC0B3A9}" type="pres">
      <dgm:prSet presAssocID="{8A574372-C8F2-4B83-A486-3BF107D53798}" presName="aNode" presStyleLbl="fgAcc1" presStyleIdx="3" presStyleCnt="4">
        <dgm:presLayoutVars>
          <dgm:bulletEnabled val="1"/>
        </dgm:presLayoutVars>
      </dgm:prSet>
      <dgm:spPr/>
      <dgm:t>
        <a:bodyPr/>
        <a:lstStyle/>
        <a:p>
          <a:endParaRPr lang="ru-RU"/>
        </a:p>
      </dgm:t>
    </dgm:pt>
    <dgm:pt modelId="{164A73BE-B111-485D-909A-F4765E56F2D7}" type="pres">
      <dgm:prSet presAssocID="{8A574372-C8F2-4B83-A486-3BF107D53798}" presName="aSpace" presStyleCnt="0"/>
      <dgm:spPr/>
    </dgm:pt>
  </dgm:ptLst>
  <dgm:cxnLst>
    <dgm:cxn modelId="{E5C0F10E-69B9-41C9-8537-F20437D8F442}" srcId="{A9F9C499-CF1C-4B6C-85ED-3BE7B0B0E6D4}" destId="{8A574372-C8F2-4B83-A486-3BF107D53798}" srcOrd="3" destOrd="0" parTransId="{A78C42D4-9582-466C-8E77-1B7CDE63A705}" sibTransId="{311D28A0-B5E7-4945-81E2-75432E7AD8BF}"/>
    <dgm:cxn modelId="{1E1A2DFC-2345-4DC3-8DCB-882DBC16DD02}" srcId="{A9F9C499-CF1C-4B6C-85ED-3BE7B0B0E6D4}" destId="{6EFC2E77-2EC1-4B97-A9E6-D8934CA7D9DE}" srcOrd="2" destOrd="0" parTransId="{4831918C-5AE9-440B-8EBF-EF9ED6DBD797}" sibTransId="{4F894D89-2F33-40FF-BD6A-73EFF0A61E66}"/>
    <dgm:cxn modelId="{2B25616C-36C6-4561-AD7F-EA2073B5FC0E}" srcId="{A9F9C499-CF1C-4B6C-85ED-3BE7B0B0E6D4}" destId="{6A25257D-5054-401F-B722-EB7B5C09CCEE}" srcOrd="1" destOrd="0" parTransId="{51B5B563-8898-4DAD-A759-32F94E0988C4}" sibTransId="{B61E2C8C-152D-4E7F-BA5B-687F7080E155}"/>
    <dgm:cxn modelId="{C1DE9C9A-683E-4147-9146-679BDE3E97B8}" type="presOf" srcId="{A9F9C499-CF1C-4B6C-85ED-3BE7B0B0E6D4}" destId="{C7AB825B-836D-4A05-8B01-DD90DB13DB39}" srcOrd="0" destOrd="0" presId="urn:microsoft.com/office/officeart/2005/8/layout/pyramid2"/>
    <dgm:cxn modelId="{EA778306-A3D8-4F55-8AC3-7F5475AF9DEB}" srcId="{A9F9C499-CF1C-4B6C-85ED-3BE7B0B0E6D4}" destId="{5F363800-37A4-4B10-8C8A-115E8DB0E419}" srcOrd="0" destOrd="0" parTransId="{057D5A9C-152C-48B7-A741-9791170B7D42}" sibTransId="{115C0924-3758-489A-9DD4-8F1A230CA46E}"/>
    <dgm:cxn modelId="{7931A27B-AFB6-45DC-BCB9-D183A4C9DF87}" type="presOf" srcId="{6EFC2E77-2EC1-4B97-A9E6-D8934CA7D9DE}" destId="{ADB16E27-8B2F-45E7-A952-6A7BEC12955D}" srcOrd="0" destOrd="0" presId="urn:microsoft.com/office/officeart/2005/8/layout/pyramid2"/>
    <dgm:cxn modelId="{5156068E-F5D2-4A36-944E-010BA49DF1A0}" type="presOf" srcId="{6A25257D-5054-401F-B722-EB7B5C09CCEE}" destId="{ABA001B3-A39F-4613-A934-1FD64A484AFA}" srcOrd="0" destOrd="0" presId="urn:microsoft.com/office/officeart/2005/8/layout/pyramid2"/>
    <dgm:cxn modelId="{9EC59302-3AB5-44FD-83C8-C898D848A0C8}" type="presOf" srcId="{8A574372-C8F2-4B83-A486-3BF107D53798}" destId="{1C0A3A1C-3B69-49F6-82A0-E98ADEC0B3A9}" srcOrd="0" destOrd="0" presId="urn:microsoft.com/office/officeart/2005/8/layout/pyramid2"/>
    <dgm:cxn modelId="{32762EE6-17C3-4291-A53C-98A17E311ABB}" type="presOf" srcId="{5F363800-37A4-4B10-8C8A-115E8DB0E419}" destId="{60840DD2-626A-4D6F-B772-808DC03B6E63}" srcOrd="0" destOrd="0" presId="urn:microsoft.com/office/officeart/2005/8/layout/pyramid2"/>
    <dgm:cxn modelId="{85898110-16C0-4B09-A4E7-FB65BE372864}" type="presParOf" srcId="{C7AB825B-836D-4A05-8B01-DD90DB13DB39}" destId="{4E35A880-06D5-4256-BEA0-F7CDFC6BAADE}" srcOrd="0" destOrd="0" presId="urn:microsoft.com/office/officeart/2005/8/layout/pyramid2"/>
    <dgm:cxn modelId="{4765272C-9EB6-4738-AD57-A7F29227170F}" type="presParOf" srcId="{C7AB825B-836D-4A05-8B01-DD90DB13DB39}" destId="{C42386F4-EF54-4BFF-B465-BE140E8137BE}" srcOrd="1" destOrd="0" presId="urn:microsoft.com/office/officeart/2005/8/layout/pyramid2"/>
    <dgm:cxn modelId="{838653EF-A7DB-4B4B-B4C3-0D4A9687C997}" type="presParOf" srcId="{C42386F4-EF54-4BFF-B465-BE140E8137BE}" destId="{60840DD2-626A-4D6F-B772-808DC03B6E63}" srcOrd="0" destOrd="0" presId="urn:microsoft.com/office/officeart/2005/8/layout/pyramid2"/>
    <dgm:cxn modelId="{5D2CC120-589F-4936-81FE-139E7B52DFD5}" type="presParOf" srcId="{C42386F4-EF54-4BFF-B465-BE140E8137BE}" destId="{DB3CE5D3-6247-47DA-AAAA-972581AFC261}" srcOrd="1" destOrd="0" presId="urn:microsoft.com/office/officeart/2005/8/layout/pyramid2"/>
    <dgm:cxn modelId="{BB77767F-FB93-4746-A581-28DF9A2A0DB7}" type="presParOf" srcId="{C42386F4-EF54-4BFF-B465-BE140E8137BE}" destId="{ABA001B3-A39F-4613-A934-1FD64A484AFA}" srcOrd="2" destOrd="0" presId="urn:microsoft.com/office/officeart/2005/8/layout/pyramid2"/>
    <dgm:cxn modelId="{D80F1011-64D4-4576-949F-AE79FDBA0CAC}" type="presParOf" srcId="{C42386F4-EF54-4BFF-B465-BE140E8137BE}" destId="{A5856D5E-594D-4354-A5AA-67BF7BCBB0E2}" srcOrd="3" destOrd="0" presId="urn:microsoft.com/office/officeart/2005/8/layout/pyramid2"/>
    <dgm:cxn modelId="{6CAFEBEC-9A8B-462F-A3A1-8ECD19DFB5EE}" type="presParOf" srcId="{C42386F4-EF54-4BFF-B465-BE140E8137BE}" destId="{ADB16E27-8B2F-45E7-A952-6A7BEC12955D}" srcOrd="4" destOrd="0" presId="urn:microsoft.com/office/officeart/2005/8/layout/pyramid2"/>
    <dgm:cxn modelId="{CC1F2F3D-6325-4A68-9218-3008C01502CF}" type="presParOf" srcId="{C42386F4-EF54-4BFF-B465-BE140E8137BE}" destId="{610F70D7-C8F5-43C2-9A04-5E66F82EBE9C}" srcOrd="5" destOrd="0" presId="urn:microsoft.com/office/officeart/2005/8/layout/pyramid2"/>
    <dgm:cxn modelId="{F8ECDAED-5CDA-48AB-86EA-62C5C86D7744}" type="presParOf" srcId="{C42386F4-EF54-4BFF-B465-BE140E8137BE}" destId="{1C0A3A1C-3B69-49F6-82A0-E98ADEC0B3A9}" srcOrd="6" destOrd="0" presId="urn:microsoft.com/office/officeart/2005/8/layout/pyramid2"/>
    <dgm:cxn modelId="{A5C826E4-8AD5-454E-B939-BAFE264720C0}" type="presParOf" srcId="{C42386F4-EF54-4BFF-B465-BE140E8137BE}" destId="{164A73BE-B111-485D-909A-F4765E56F2D7}" srcOrd="7" destOrd="0" presId="urn:microsoft.com/office/officeart/2005/8/layout/pyramid2"/>
  </dgm:cxnLst>
  <dgm:bg/>
  <dgm:whole/>
</dgm:dataModel>
</file>

<file path=ppt/diagrams/data9.xml><?xml version="1.0" encoding="utf-8"?>
<dgm:dataModel xmlns:dgm="http://schemas.openxmlformats.org/drawingml/2006/diagram" xmlns:a="http://schemas.openxmlformats.org/drawingml/2006/main">
  <dgm:ptLst>
    <dgm:pt modelId="{6D9E77BC-8524-4212-A538-3DBB33EA94B9}" type="doc">
      <dgm:prSet loTypeId="urn:microsoft.com/office/officeart/2005/8/layout/hList7" loCatId="list" qsTypeId="urn:microsoft.com/office/officeart/2005/8/quickstyle/simple1" qsCatId="simple" csTypeId="urn:microsoft.com/office/officeart/2005/8/colors/accent1_2" csCatId="accent1" phldr="1"/>
      <dgm:spPr/>
    </dgm:pt>
    <dgm:pt modelId="{2AE968B9-3D88-48B6-B7FA-1F22948B6488}">
      <dgm:prSet phldrT="[Текст]"/>
      <dgm:spPr>
        <a:solidFill>
          <a:schemeClr val="accent5">
            <a:lumMod val="60000"/>
            <a:lumOff val="40000"/>
          </a:schemeClr>
        </a:solidFill>
      </dgm:spPr>
      <dgm:t>
        <a:bodyPr/>
        <a:lstStyle/>
        <a:p>
          <a:r>
            <a:rPr lang="kk-KZ" dirty="0" smtClean="0">
              <a:solidFill>
                <a:srgbClr val="7030A0"/>
              </a:solidFill>
            </a:rPr>
            <a:t>Дайындық</a:t>
          </a:r>
        </a:p>
        <a:p>
          <a:r>
            <a:rPr lang="kk-KZ" dirty="0" smtClean="0">
              <a:solidFill>
                <a:srgbClr val="7030A0"/>
              </a:solidFill>
            </a:rPr>
            <a:t>кезеңі</a:t>
          </a:r>
          <a:endParaRPr lang="ru-RU" dirty="0">
            <a:solidFill>
              <a:srgbClr val="7030A0"/>
            </a:solidFill>
          </a:endParaRPr>
        </a:p>
      </dgm:t>
    </dgm:pt>
    <dgm:pt modelId="{98699670-01DD-4E3A-9EBB-4B611E517004}" type="parTrans" cxnId="{A86AB427-A8EF-4020-A963-179EEB2D0E9A}">
      <dgm:prSet/>
      <dgm:spPr/>
      <dgm:t>
        <a:bodyPr/>
        <a:lstStyle/>
        <a:p>
          <a:endParaRPr lang="ru-RU"/>
        </a:p>
      </dgm:t>
    </dgm:pt>
    <dgm:pt modelId="{4A33A9AB-586C-4F75-8D40-2995DE8658AD}" type="sibTrans" cxnId="{A86AB427-A8EF-4020-A963-179EEB2D0E9A}">
      <dgm:prSet/>
      <dgm:spPr/>
      <dgm:t>
        <a:bodyPr/>
        <a:lstStyle/>
        <a:p>
          <a:endParaRPr lang="ru-RU"/>
        </a:p>
      </dgm:t>
    </dgm:pt>
    <dgm:pt modelId="{4FF33EF4-9174-4C3F-8FF8-1EF2F0DD49BC}">
      <dgm:prSet phldrT="[Текст]"/>
      <dgm:spPr>
        <a:solidFill>
          <a:schemeClr val="accent5">
            <a:lumMod val="60000"/>
            <a:lumOff val="40000"/>
          </a:schemeClr>
        </a:solidFill>
      </dgm:spPr>
      <dgm:t>
        <a:bodyPr/>
        <a:lstStyle/>
        <a:p>
          <a:r>
            <a:rPr lang="kk-KZ" dirty="0" smtClean="0">
              <a:solidFill>
                <a:srgbClr val="7030A0"/>
              </a:solidFill>
            </a:rPr>
            <a:t>Оттексіз кезең</a:t>
          </a:r>
          <a:endParaRPr lang="ru-RU" dirty="0">
            <a:solidFill>
              <a:srgbClr val="7030A0"/>
            </a:solidFill>
          </a:endParaRPr>
        </a:p>
      </dgm:t>
    </dgm:pt>
    <dgm:pt modelId="{B454ED85-1245-4FF1-9D4F-AF998B6E0401}" type="parTrans" cxnId="{061A4B22-549D-4214-AE6C-8DFAFA1E8BC6}">
      <dgm:prSet/>
      <dgm:spPr/>
      <dgm:t>
        <a:bodyPr/>
        <a:lstStyle/>
        <a:p>
          <a:endParaRPr lang="ru-RU"/>
        </a:p>
      </dgm:t>
    </dgm:pt>
    <dgm:pt modelId="{83417B38-A84C-4CA1-8F84-B9B402A8D085}" type="sibTrans" cxnId="{061A4B22-549D-4214-AE6C-8DFAFA1E8BC6}">
      <dgm:prSet/>
      <dgm:spPr/>
      <dgm:t>
        <a:bodyPr/>
        <a:lstStyle/>
        <a:p>
          <a:endParaRPr lang="ru-RU"/>
        </a:p>
      </dgm:t>
    </dgm:pt>
    <dgm:pt modelId="{304285E2-057D-4CE7-B719-2ED2A2481756}">
      <dgm:prSet phldrT="[Текст]"/>
      <dgm:spPr>
        <a:solidFill>
          <a:schemeClr val="accent5">
            <a:lumMod val="60000"/>
            <a:lumOff val="40000"/>
          </a:schemeClr>
        </a:solidFill>
      </dgm:spPr>
      <dgm:t>
        <a:bodyPr/>
        <a:lstStyle/>
        <a:p>
          <a:r>
            <a:rPr lang="kk-KZ" dirty="0" smtClean="0">
              <a:solidFill>
                <a:srgbClr val="7030A0"/>
              </a:solidFill>
            </a:rPr>
            <a:t>Оттекті кезең</a:t>
          </a:r>
          <a:endParaRPr lang="ru-RU" dirty="0">
            <a:solidFill>
              <a:srgbClr val="7030A0"/>
            </a:solidFill>
          </a:endParaRPr>
        </a:p>
      </dgm:t>
    </dgm:pt>
    <dgm:pt modelId="{6CB93EAD-FBA4-4CA4-854E-F8B21A0CB0FD}" type="parTrans" cxnId="{B56E3A55-7B82-49F5-AA14-9D420B62999D}">
      <dgm:prSet/>
      <dgm:spPr/>
      <dgm:t>
        <a:bodyPr/>
        <a:lstStyle/>
        <a:p>
          <a:endParaRPr lang="ru-RU"/>
        </a:p>
      </dgm:t>
    </dgm:pt>
    <dgm:pt modelId="{F15E3B55-2A7E-4284-8713-328E3AD15CCF}" type="sibTrans" cxnId="{B56E3A55-7B82-49F5-AA14-9D420B62999D}">
      <dgm:prSet/>
      <dgm:spPr/>
      <dgm:t>
        <a:bodyPr/>
        <a:lstStyle/>
        <a:p>
          <a:endParaRPr lang="ru-RU"/>
        </a:p>
      </dgm:t>
    </dgm:pt>
    <dgm:pt modelId="{200666BC-DA88-4702-852E-D1D06A5FBB87}" type="pres">
      <dgm:prSet presAssocID="{6D9E77BC-8524-4212-A538-3DBB33EA94B9}" presName="Name0" presStyleCnt="0">
        <dgm:presLayoutVars>
          <dgm:dir/>
          <dgm:resizeHandles val="exact"/>
        </dgm:presLayoutVars>
      </dgm:prSet>
      <dgm:spPr/>
    </dgm:pt>
    <dgm:pt modelId="{AE3FF8CC-03CB-4E18-B0A4-F7C517E12853}" type="pres">
      <dgm:prSet presAssocID="{6D9E77BC-8524-4212-A538-3DBB33EA94B9}" presName="fgShape" presStyleLbl="fgShp" presStyleIdx="0" presStyleCnt="1" custScaleY="179837" custLinFactNeighborX="-632" custLinFactNeighborY="-31274"/>
      <dgm:spPr/>
    </dgm:pt>
    <dgm:pt modelId="{5B924517-6F7A-4CE2-91C6-D38D84C46AC4}" type="pres">
      <dgm:prSet presAssocID="{6D9E77BC-8524-4212-A538-3DBB33EA94B9}" presName="linComp" presStyleCnt="0"/>
      <dgm:spPr/>
    </dgm:pt>
    <dgm:pt modelId="{E057BF64-EEF5-4551-81A4-F124BB429856}" type="pres">
      <dgm:prSet presAssocID="{2AE968B9-3D88-48B6-B7FA-1F22948B6488}" presName="compNode" presStyleCnt="0"/>
      <dgm:spPr/>
    </dgm:pt>
    <dgm:pt modelId="{6EE1133E-6C60-4FE9-8820-52D76EDCA623}" type="pres">
      <dgm:prSet presAssocID="{2AE968B9-3D88-48B6-B7FA-1F22948B6488}" presName="bkgdShape" presStyleLbl="node1" presStyleIdx="0" presStyleCnt="3" custLinFactNeighborX="-2681"/>
      <dgm:spPr/>
      <dgm:t>
        <a:bodyPr/>
        <a:lstStyle/>
        <a:p>
          <a:endParaRPr lang="ru-RU"/>
        </a:p>
      </dgm:t>
    </dgm:pt>
    <dgm:pt modelId="{F6114F50-075D-4FF8-9508-C238022DB640}" type="pres">
      <dgm:prSet presAssocID="{2AE968B9-3D88-48B6-B7FA-1F22948B6488}" presName="nodeTx" presStyleLbl="node1" presStyleIdx="0" presStyleCnt="3">
        <dgm:presLayoutVars>
          <dgm:bulletEnabled val="1"/>
        </dgm:presLayoutVars>
      </dgm:prSet>
      <dgm:spPr/>
      <dgm:t>
        <a:bodyPr/>
        <a:lstStyle/>
        <a:p>
          <a:endParaRPr lang="ru-RU"/>
        </a:p>
      </dgm:t>
    </dgm:pt>
    <dgm:pt modelId="{B5A656C4-D0DF-4B5F-A13A-C3FADC87D946}" type="pres">
      <dgm:prSet presAssocID="{2AE968B9-3D88-48B6-B7FA-1F22948B6488}" presName="invisiNode" presStyleLbl="node1" presStyleIdx="0" presStyleCnt="3"/>
      <dgm:spPr/>
    </dgm:pt>
    <dgm:pt modelId="{5C1A5168-C5CD-45F1-BA6A-49D1C1C0B663}" type="pres">
      <dgm:prSet presAssocID="{2AE968B9-3D88-48B6-B7FA-1F22948B6488}" presName="imagNode" presStyleLbl="fgImgPlace1" presStyleIdx="0" presStyleCnt="3"/>
      <dgm:spPr>
        <a:solidFill>
          <a:schemeClr val="accent1">
            <a:lumMod val="20000"/>
            <a:lumOff val="80000"/>
          </a:schemeClr>
        </a:solidFill>
      </dgm:spPr>
    </dgm:pt>
    <dgm:pt modelId="{C2A19A46-3D99-4700-BB51-F1125CCD2291}" type="pres">
      <dgm:prSet presAssocID="{4A33A9AB-586C-4F75-8D40-2995DE8658AD}" presName="sibTrans" presStyleLbl="sibTrans2D1" presStyleIdx="0" presStyleCnt="0"/>
      <dgm:spPr/>
      <dgm:t>
        <a:bodyPr/>
        <a:lstStyle/>
        <a:p>
          <a:endParaRPr lang="ru-RU"/>
        </a:p>
      </dgm:t>
    </dgm:pt>
    <dgm:pt modelId="{56898C8A-99F8-485B-95AE-F19A81F6C673}" type="pres">
      <dgm:prSet presAssocID="{4FF33EF4-9174-4C3F-8FF8-1EF2F0DD49BC}" presName="compNode" presStyleCnt="0"/>
      <dgm:spPr/>
    </dgm:pt>
    <dgm:pt modelId="{C195FD4D-4844-44EE-8595-CB12E4993351}" type="pres">
      <dgm:prSet presAssocID="{4FF33EF4-9174-4C3F-8FF8-1EF2F0DD49BC}" presName="bkgdShape" presStyleLbl="node1" presStyleIdx="1" presStyleCnt="3"/>
      <dgm:spPr/>
      <dgm:t>
        <a:bodyPr/>
        <a:lstStyle/>
        <a:p>
          <a:endParaRPr lang="ru-RU"/>
        </a:p>
      </dgm:t>
    </dgm:pt>
    <dgm:pt modelId="{45A0CF1F-3156-4939-9F44-21E821CDEDAF}" type="pres">
      <dgm:prSet presAssocID="{4FF33EF4-9174-4C3F-8FF8-1EF2F0DD49BC}" presName="nodeTx" presStyleLbl="node1" presStyleIdx="1" presStyleCnt="3">
        <dgm:presLayoutVars>
          <dgm:bulletEnabled val="1"/>
        </dgm:presLayoutVars>
      </dgm:prSet>
      <dgm:spPr/>
      <dgm:t>
        <a:bodyPr/>
        <a:lstStyle/>
        <a:p>
          <a:endParaRPr lang="ru-RU"/>
        </a:p>
      </dgm:t>
    </dgm:pt>
    <dgm:pt modelId="{4B3A42B1-1E25-403B-AB7C-B148A9A16B76}" type="pres">
      <dgm:prSet presAssocID="{4FF33EF4-9174-4C3F-8FF8-1EF2F0DD49BC}" presName="invisiNode" presStyleLbl="node1" presStyleIdx="1" presStyleCnt="3"/>
      <dgm:spPr/>
    </dgm:pt>
    <dgm:pt modelId="{BED90C13-4F9C-4514-BAE5-F67371F4F09E}" type="pres">
      <dgm:prSet presAssocID="{4FF33EF4-9174-4C3F-8FF8-1EF2F0DD49BC}" presName="imagNode" presStyleLbl="fgImgPlace1" presStyleIdx="1" presStyleCnt="3"/>
      <dgm:spPr>
        <a:solidFill>
          <a:schemeClr val="accent1">
            <a:lumMod val="40000"/>
            <a:lumOff val="60000"/>
          </a:schemeClr>
        </a:solidFill>
      </dgm:spPr>
    </dgm:pt>
    <dgm:pt modelId="{037ABAF7-43D5-426A-87DD-27213723B48F}" type="pres">
      <dgm:prSet presAssocID="{83417B38-A84C-4CA1-8F84-B9B402A8D085}" presName="sibTrans" presStyleLbl="sibTrans2D1" presStyleIdx="0" presStyleCnt="0"/>
      <dgm:spPr/>
      <dgm:t>
        <a:bodyPr/>
        <a:lstStyle/>
        <a:p>
          <a:endParaRPr lang="ru-RU"/>
        </a:p>
      </dgm:t>
    </dgm:pt>
    <dgm:pt modelId="{19B497C7-53D0-4883-963B-11B1B30ED7FE}" type="pres">
      <dgm:prSet presAssocID="{304285E2-057D-4CE7-B719-2ED2A2481756}" presName="compNode" presStyleCnt="0"/>
      <dgm:spPr/>
    </dgm:pt>
    <dgm:pt modelId="{85A7F99A-E1B7-4938-8EF6-577A93534E78}" type="pres">
      <dgm:prSet presAssocID="{304285E2-057D-4CE7-B719-2ED2A2481756}" presName="bkgdShape" presStyleLbl="node1" presStyleIdx="2" presStyleCnt="3"/>
      <dgm:spPr/>
      <dgm:t>
        <a:bodyPr/>
        <a:lstStyle/>
        <a:p>
          <a:endParaRPr lang="ru-RU"/>
        </a:p>
      </dgm:t>
    </dgm:pt>
    <dgm:pt modelId="{7C8132A2-E5AA-41EF-A73B-9C660A150AEF}" type="pres">
      <dgm:prSet presAssocID="{304285E2-057D-4CE7-B719-2ED2A2481756}" presName="nodeTx" presStyleLbl="node1" presStyleIdx="2" presStyleCnt="3">
        <dgm:presLayoutVars>
          <dgm:bulletEnabled val="1"/>
        </dgm:presLayoutVars>
      </dgm:prSet>
      <dgm:spPr/>
      <dgm:t>
        <a:bodyPr/>
        <a:lstStyle/>
        <a:p>
          <a:endParaRPr lang="ru-RU"/>
        </a:p>
      </dgm:t>
    </dgm:pt>
    <dgm:pt modelId="{71F64BF8-869E-48CA-A096-D3705EFEE772}" type="pres">
      <dgm:prSet presAssocID="{304285E2-057D-4CE7-B719-2ED2A2481756}" presName="invisiNode" presStyleLbl="node1" presStyleIdx="2" presStyleCnt="3"/>
      <dgm:spPr/>
    </dgm:pt>
    <dgm:pt modelId="{3B65AFAD-0C33-4CDB-8F23-A172B8BAFDEA}" type="pres">
      <dgm:prSet presAssocID="{304285E2-057D-4CE7-B719-2ED2A2481756}" presName="imagNode" presStyleLbl="fgImgPlace1" presStyleIdx="2" presStyleCnt="3"/>
      <dgm:spPr>
        <a:solidFill>
          <a:schemeClr val="tx2">
            <a:lumMod val="20000"/>
            <a:lumOff val="80000"/>
          </a:schemeClr>
        </a:solidFill>
      </dgm:spPr>
    </dgm:pt>
  </dgm:ptLst>
  <dgm:cxnLst>
    <dgm:cxn modelId="{B56E3A55-7B82-49F5-AA14-9D420B62999D}" srcId="{6D9E77BC-8524-4212-A538-3DBB33EA94B9}" destId="{304285E2-057D-4CE7-B719-2ED2A2481756}" srcOrd="2" destOrd="0" parTransId="{6CB93EAD-FBA4-4CA4-854E-F8B21A0CB0FD}" sibTransId="{F15E3B55-2A7E-4284-8713-328E3AD15CCF}"/>
    <dgm:cxn modelId="{00AB0E97-958E-4F90-89E5-700794D92505}" type="presOf" srcId="{4A33A9AB-586C-4F75-8D40-2995DE8658AD}" destId="{C2A19A46-3D99-4700-BB51-F1125CCD2291}" srcOrd="0" destOrd="0" presId="urn:microsoft.com/office/officeart/2005/8/layout/hList7"/>
    <dgm:cxn modelId="{9C65BC13-23C3-4E23-ACA2-6DDD9C149CA7}" type="presOf" srcId="{4FF33EF4-9174-4C3F-8FF8-1EF2F0DD49BC}" destId="{C195FD4D-4844-44EE-8595-CB12E4993351}" srcOrd="0" destOrd="0" presId="urn:microsoft.com/office/officeart/2005/8/layout/hList7"/>
    <dgm:cxn modelId="{9B6C4F3B-69D2-4A51-BB79-9B9FF67C34E2}" type="presOf" srcId="{4FF33EF4-9174-4C3F-8FF8-1EF2F0DD49BC}" destId="{45A0CF1F-3156-4939-9F44-21E821CDEDAF}" srcOrd="1" destOrd="0" presId="urn:microsoft.com/office/officeart/2005/8/layout/hList7"/>
    <dgm:cxn modelId="{671E5756-E305-4DCF-BF47-8A155D7BAE9C}" type="presOf" srcId="{6D9E77BC-8524-4212-A538-3DBB33EA94B9}" destId="{200666BC-DA88-4702-852E-D1D06A5FBB87}" srcOrd="0" destOrd="0" presId="urn:microsoft.com/office/officeart/2005/8/layout/hList7"/>
    <dgm:cxn modelId="{DB543D18-9B93-4E00-8E94-DC510A384A4E}" type="presOf" srcId="{2AE968B9-3D88-48B6-B7FA-1F22948B6488}" destId="{F6114F50-075D-4FF8-9508-C238022DB640}" srcOrd="1" destOrd="0" presId="urn:microsoft.com/office/officeart/2005/8/layout/hList7"/>
    <dgm:cxn modelId="{FE222640-D26E-434E-9379-B02C2679B477}" type="presOf" srcId="{83417B38-A84C-4CA1-8F84-B9B402A8D085}" destId="{037ABAF7-43D5-426A-87DD-27213723B48F}" srcOrd="0" destOrd="0" presId="urn:microsoft.com/office/officeart/2005/8/layout/hList7"/>
    <dgm:cxn modelId="{E74A4511-34C0-40BD-89F6-E601226A34DB}" type="presOf" srcId="{304285E2-057D-4CE7-B719-2ED2A2481756}" destId="{7C8132A2-E5AA-41EF-A73B-9C660A150AEF}" srcOrd="1" destOrd="0" presId="urn:microsoft.com/office/officeart/2005/8/layout/hList7"/>
    <dgm:cxn modelId="{061A4B22-549D-4214-AE6C-8DFAFA1E8BC6}" srcId="{6D9E77BC-8524-4212-A538-3DBB33EA94B9}" destId="{4FF33EF4-9174-4C3F-8FF8-1EF2F0DD49BC}" srcOrd="1" destOrd="0" parTransId="{B454ED85-1245-4FF1-9D4F-AF998B6E0401}" sibTransId="{83417B38-A84C-4CA1-8F84-B9B402A8D085}"/>
    <dgm:cxn modelId="{281DA5B3-A8DC-488B-ABCB-FB7A5187837F}" type="presOf" srcId="{304285E2-057D-4CE7-B719-2ED2A2481756}" destId="{85A7F99A-E1B7-4938-8EF6-577A93534E78}" srcOrd="0" destOrd="0" presId="urn:microsoft.com/office/officeart/2005/8/layout/hList7"/>
    <dgm:cxn modelId="{A86AB427-A8EF-4020-A963-179EEB2D0E9A}" srcId="{6D9E77BC-8524-4212-A538-3DBB33EA94B9}" destId="{2AE968B9-3D88-48B6-B7FA-1F22948B6488}" srcOrd="0" destOrd="0" parTransId="{98699670-01DD-4E3A-9EBB-4B611E517004}" sibTransId="{4A33A9AB-586C-4F75-8D40-2995DE8658AD}"/>
    <dgm:cxn modelId="{27247D3C-4B3F-4EE7-8076-6B30DCA4C8E7}" type="presOf" srcId="{2AE968B9-3D88-48B6-B7FA-1F22948B6488}" destId="{6EE1133E-6C60-4FE9-8820-52D76EDCA623}" srcOrd="0" destOrd="0" presId="urn:microsoft.com/office/officeart/2005/8/layout/hList7"/>
    <dgm:cxn modelId="{F70BF3EE-6C88-45B6-AFC1-ACE1D580ADD0}" type="presParOf" srcId="{200666BC-DA88-4702-852E-D1D06A5FBB87}" destId="{AE3FF8CC-03CB-4E18-B0A4-F7C517E12853}" srcOrd="0" destOrd="0" presId="urn:microsoft.com/office/officeart/2005/8/layout/hList7"/>
    <dgm:cxn modelId="{7E77DABE-275B-49AC-A3F5-B3E8DA2B06D4}" type="presParOf" srcId="{200666BC-DA88-4702-852E-D1D06A5FBB87}" destId="{5B924517-6F7A-4CE2-91C6-D38D84C46AC4}" srcOrd="1" destOrd="0" presId="urn:microsoft.com/office/officeart/2005/8/layout/hList7"/>
    <dgm:cxn modelId="{D989BC07-97F5-4A94-ACE3-A2084B3C2C0A}" type="presParOf" srcId="{5B924517-6F7A-4CE2-91C6-D38D84C46AC4}" destId="{E057BF64-EEF5-4551-81A4-F124BB429856}" srcOrd="0" destOrd="0" presId="urn:microsoft.com/office/officeart/2005/8/layout/hList7"/>
    <dgm:cxn modelId="{FA3EE509-4DC3-4287-AE55-3BF19062AA5B}" type="presParOf" srcId="{E057BF64-EEF5-4551-81A4-F124BB429856}" destId="{6EE1133E-6C60-4FE9-8820-52D76EDCA623}" srcOrd="0" destOrd="0" presId="urn:microsoft.com/office/officeart/2005/8/layout/hList7"/>
    <dgm:cxn modelId="{BA9A86F2-3B76-422C-9372-A9C8D8BB0721}" type="presParOf" srcId="{E057BF64-EEF5-4551-81A4-F124BB429856}" destId="{F6114F50-075D-4FF8-9508-C238022DB640}" srcOrd="1" destOrd="0" presId="urn:microsoft.com/office/officeart/2005/8/layout/hList7"/>
    <dgm:cxn modelId="{0C0FB6AE-E5FA-4FAD-8D23-284DB46173FD}" type="presParOf" srcId="{E057BF64-EEF5-4551-81A4-F124BB429856}" destId="{B5A656C4-D0DF-4B5F-A13A-C3FADC87D946}" srcOrd="2" destOrd="0" presId="urn:microsoft.com/office/officeart/2005/8/layout/hList7"/>
    <dgm:cxn modelId="{7B6D21A0-12E5-4565-8B8C-C019BA275DE8}" type="presParOf" srcId="{E057BF64-EEF5-4551-81A4-F124BB429856}" destId="{5C1A5168-C5CD-45F1-BA6A-49D1C1C0B663}" srcOrd="3" destOrd="0" presId="urn:microsoft.com/office/officeart/2005/8/layout/hList7"/>
    <dgm:cxn modelId="{1E3247CF-1188-48F8-A60A-6B348E37BB9A}" type="presParOf" srcId="{5B924517-6F7A-4CE2-91C6-D38D84C46AC4}" destId="{C2A19A46-3D99-4700-BB51-F1125CCD2291}" srcOrd="1" destOrd="0" presId="urn:microsoft.com/office/officeart/2005/8/layout/hList7"/>
    <dgm:cxn modelId="{D5738205-9BB7-461C-B640-D28249E25D1F}" type="presParOf" srcId="{5B924517-6F7A-4CE2-91C6-D38D84C46AC4}" destId="{56898C8A-99F8-485B-95AE-F19A81F6C673}" srcOrd="2" destOrd="0" presId="urn:microsoft.com/office/officeart/2005/8/layout/hList7"/>
    <dgm:cxn modelId="{BAB6CCFC-3FA0-4B2E-8D01-B467B5E0035D}" type="presParOf" srcId="{56898C8A-99F8-485B-95AE-F19A81F6C673}" destId="{C195FD4D-4844-44EE-8595-CB12E4993351}" srcOrd="0" destOrd="0" presId="urn:microsoft.com/office/officeart/2005/8/layout/hList7"/>
    <dgm:cxn modelId="{C8E7E172-776B-442E-9066-4BD4516E4EFA}" type="presParOf" srcId="{56898C8A-99F8-485B-95AE-F19A81F6C673}" destId="{45A0CF1F-3156-4939-9F44-21E821CDEDAF}" srcOrd="1" destOrd="0" presId="urn:microsoft.com/office/officeart/2005/8/layout/hList7"/>
    <dgm:cxn modelId="{7E11DB6E-AD45-4A73-AF9C-DF2E98007DAA}" type="presParOf" srcId="{56898C8A-99F8-485B-95AE-F19A81F6C673}" destId="{4B3A42B1-1E25-403B-AB7C-B148A9A16B76}" srcOrd="2" destOrd="0" presId="urn:microsoft.com/office/officeart/2005/8/layout/hList7"/>
    <dgm:cxn modelId="{A13E8EC4-6B27-4187-BE8A-3612D4CA689B}" type="presParOf" srcId="{56898C8A-99F8-485B-95AE-F19A81F6C673}" destId="{BED90C13-4F9C-4514-BAE5-F67371F4F09E}" srcOrd="3" destOrd="0" presId="urn:microsoft.com/office/officeart/2005/8/layout/hList7"/>
    <dgm:cxn modelId="{2BCDCEC6-1160-489A-A983-9F43A83DF34E}" type="presParOf" srcId="{5B924517-6F7A-4CE2-91C6-D38D84C46AC4}" destId="{037ABAF7-43D5-426A-87DD-27213723B48F}" srcOrd="3" destOrd="0" presId="urn:microsoft.com/office/officeart/2005/8/layout/hList7"/>
    <dgm:cxn modelId="{FDAD8DDF-6144-4F6E-8776-27441C6538DB}" type="presParOf" srcId="{5B924517-6F7A-4CE2-91C6-D38D84C46AC4}" destId="{19B497C7-53D0-4883-963B-11B1B30ED7FE}" srcOrd="4" destOrd="0" presId="urn:microsoft.com/office/officeart/2005/8/layout/hList7"/>
    <dgm:cxn modelId="{7699F067-3CC4-4649-A8E1-45C92C3BC897}" type="presParOf" srcId="{19B497C7-53D0-4883-963B-11B1B30ED7FE}" destId="{85A7F99A-E1B7-4938-8EF6-577A93534E78}" srcOrd="0" destOrd="0" presId="urn:microsoft.com/office/officeart/2005/8/layout/hList7"/>
    <dgm:cxn modelId="{850AB392-7F46-4849-9234-4DEAE4BE6C5E}" type="presParOf" srcId="{19B497C7-53D0-4883-963B-11B1B30ED7FE}" destId="{7C8132A2-E5AA-41EF-A73B-9C660A150AEF}" srcOrd="1" destOrd="0" presId="urn:microsoft.com/office/officeart/2005/8/layout/hList7"/>
    <dgm:cxn modelId="{E1CA71C5-4DD8-4342-8FA4-A7F9D826BA2E}" type="presParOf" srcId="{19B497C7-53D0-4883-963B-11B1B30ED7FE}" destId="{71F64BF8-869E-48CA-A096-D3705EFEE772}" srcOrd="2" destOrd="0" presId="urn:microsoft.com/office/officeart/2005/8/layout/hList7"/>
    <dgm:cxn modelId="{105D7582-B955-4FE6-B6EC-ACBD870B5A08}" type="presParOf" srcId="{19B497C7-53D0-4883-963B-11B1B30ED7FE}" destId="{3B65AFAD-0C33-4CDB-8F23-A172B8BAFDEA}" srcOrd="3" destOrd="0" presId="urn:microsoft.com/office/officeart/2005/8/layout/hList7"/>
  </dgm:cxnLst>
  <dgm:bg/>
  <dgm:whole/>
</dgm:dataModel>
</file>

<file path=ppt/diagrams/layout1.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1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13.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4">
  <dgm:title val=""/>
  <dgm:desc val=""/>
  <dgm:catLst>
    <dgm:cat type="list"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9.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795811-1D0C-4D03-954E-50D7F30FF76A}" type="datetimeFigureOut">
              <a:rPr lang="ru-RU" smtClean="0"/>
              <a:pPr/>
              <a:t>17.11.2020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A3F5AC7-DC22-4EB0-8A37-BB68F8369C47}"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4A3F5AC7-DC22-4EB0-8A37-BB68F8369C47}" type="slidenum">
              <a:rPr lang="ru-RU" smtClean="0"/>
              <a:pPr/>
              <a:t>13</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33"/>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CA41D71-EB14-4B9D-B5EB-649C4060647C}" type="datetimeFigureOut">
              <a:rPr lang="ru-RU" smtClean="0"/>
              <a:pPr/>
              <a:t>17.11.2020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0BCB65D-1695-4629-920C-AB612698483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CA41D71-EB14-4B9D-B5EB-649C4060647C}" type="datetimeFigureOut">
              <a:rPr lang="ru-RU" smtClean="0"/>
              <a:pPr/>
              <a:t>17.11.2020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0BCB65D-1695-4629-920C-AB612698483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646"/>
            <a:ext cx="27432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09600" y="274646"/>
            <a:ext cx="80772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CA41D71-EB14-4B9D-B5EB-649C4060647C}" type="datetimeFigureOut">
              <a:rPr lang="ru-RU" smtClean="0"/>
              <a:pPr/>
              <a:t>17.11.2020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0BCB65D-1695-4629-920C-AB612698483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CA41D71-EB14-4B9D-B5EB-649C4060647C}" type="datetimeFigureOut">
              <a:rPr lang="ru-RU" smtClean="0"/>
              <a:pPr/>
              <a:t>17.11.2020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0BCB65D-1695-4629-920C-AB612698483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8"/>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CA41D71-EB14-4B9D-B5EB-649C4060647C}" type="datetimeFigureOut">
              <a:rPr lang="ru-RU" smtClean="0"/>
              <a:pPr/>
              <a:t>17.11.2020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0BCB65D-1695-4629-920C-AB612698483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609600" y="1600206"/>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6172200" y="1600206"/>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CA41D71-EB14-4B9D-B5EB-649C4060647C}" type="datetimeFigureOut">
              <a:rPr lang="ru-RU" smtClean="0"/>
              <a:pPr/>
              <a:t>17.11.2020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0BCB65D-1695-4629-920C-AB612698483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CA41D71-EB14-4B9D-B5EB-649C4060647C}" type="datetimeFigureOut">
              <a:rPr lang="ru-RU" smtClean="0"/>
              <a:pPr/>
              <a:t>17.11.2020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0BCB65D-1695-4629-920C-AB612698483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CA41D71-EB14-4B9D-B5EB-649C4060647C}" type="datetimeFigureOut">
              <a:rPr lang="ru-RU" smtClean="0"/>
              <a:pPr/>
              <a:t>17.11.2020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0BCB65D-1695-4629-920C-AB612698483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CA41D71-EB14-4B9D-B5EB-649C4060647C}" type="datetimeFigureOut">
              <a:rPr lang="ru-RU" smtClean="0"/>
              <a:pPr/>
              <a:t>17.11.2020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0BCB65D-1695-4629-920C-AB612698483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2"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8"/>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CA41D71-EB14-4B9D-B5EB-649C4060647C}" type="datetimeFigureOut">
              <a:rPr lang="ru-RU" smtClean="0"/>
              <a:pPr/>
              <a:t>17.11.2020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0BCB65D-1695-4629-920C-AB612698483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CA41D71-EB14-4B9D-B5EB-649C4060647C}" type="datetimeFigureOut">
              <a:rPr lang="ru-RU" smtClean="0"/>
              <a:pPr/>
              <a:t>17.11.2020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0BCB65D-1695-4629-920C-AB612698483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8"/>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A41D71-EB14-4B9D-B5EB-649C4060647C}" type="datetimeFigureOut">
              <a:rPr lang="ru-RU" smtClean="0"/>
              <a:pPr/>
              <a:t>17.11.2020</a:t>
            </a:fld>
            <a:endParaRPr lang="ru-RU"/>
          </a:p>
        </p:txBody>
      </p:sp>
      <p:sp>
        <p:nvSpPr>
          <p:cNvPr id="5" name="Нижний колонтитул 4"/>
          <p:cNvSpPr>
            <a:spLocks noGrp="1"/>
          </p:cNvSpPr>
          <p:nvPr>
            <p:ph type="ftr" sz="quarter" idx="3"/>
          </p:nvPr>
        </p:nvSpPr>
        <p:spPr>
          <a:xfrm>
            <a:off x="3124200" y="6356358"/>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8"/>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BCB65D-1695-4629-920C-AB612698483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xml"/><Relationship Id="rId6" Type="http://schemas.openxmlformats.org/officeDocument/2006/relationships/hyperlink" Target="http://kk.wikipedia.org/w/index.php?title=%D0%90%D0%B4%D0%B5%D0%BD%D0%BE%D0%B7%D0%B8%D0%BD%D1%82%D1%80%D0%B8%D1%84%D0%BE%D1%81%D1%84%D0%B0%D1%82_%D2%9B%D1%8B%D1%88%D2%9B%D1%8B%D0%BB%D1%8B&amp;action=edit&amp;redlink=1" TargetMode="Externa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1.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428728" y="785794"/>
            <a:ext cx="6500858" cy="646331"/>
          </a:xfrm>
          <a:prstGeom prst="rect">
            <a:avLst/>
          </a:prstGeom>
        </p:spPr>
        <p:txBody>
          <a:bodyPr wrap="square">
            <a:spAutoFit/>
          </a:bodyPr>
          <a:lstStyle/>
          <a:p>
            <a:pPr algn="ctr"/>
            <a:r>
              <a:rPr lang="ru-RU" b="1" dirty="0" err="1" smtClean="0">
                <a:solidFill>
                  <a:srgbClr val="002060"/>
                </a:solidFill>
                <a:latin typeface="Times New Roman" pitchFamily="18" charset="0"/>
                <a:cs typeface="Times New Roman" pitchFamily="18" charset="0"/>
              </a:rPr>
              <a:t>Сабақ тақырыбы:</a:t>
            </a:r>
            <a:r>
              <a:rPr lang="ru-RU" b="1" dirty="0" smtClean="0">
                <a:solidFill>
                  <a:srgbClr val="002060"/>
                </a:solidFill>
                <a:latin typeface="Times New Roman" pitchFamily="18" charset="0"/>
                <a:cs typeface="Times New Roman" pitchFamily="18" charset="0"/>
              </a:rPr>
              <a:t> </a:t>
            </a:r>
          </a:p>
          <a:p>
            <a:pPr algn="ctr"/>
            <a:r>
              <a:rPr lang="ru-RU" dirty="0" smtClean="0">
                <a:solidFill>
                  <a:srgbClr val="7030A0"/>
                </a:solidFill>
                <a:latin typeface="Times New Roman" pitchFamily="18" charset="0"/>
                <a:cs typeface="Times New Roman" pitchFamily="18" charset="0"/>
              </a:rPr>
              <a:t> </a:t>
            </a:r>
            <a:r>
              <a:rPr lang="kk-KZ" dirty="0" smtClean="0">
                <a:solidFill>
                  <a:srgbClr val="7030A0"/>
                </a:solidFill>
                <a:latin typeface="Times New Roman" pitchFamily="18" charset="0"/>
                <a:cs typeface="Times New Roman" pitchFamily="18" charset="0"/>
              </a:rPr>
              <a:t>Метаболизм түрлері. Энергетикалық алмасу кезеңдері</a:t>
            </a:r>
            <a:endParaRPr lang="ru-RU" dirty="0">
              <a:solidFill>
                <a:srgbClr val="7030A0"/>
              </a:solidFill>
              <a:latin typeface="Times New Roman" pitchFamily="18" charset="0"/>
              <a:cs typeface="Times New Roman" pitchFamily="18" charset="0"/>
            </a:endParaRPr>
          </a:p>
        </p:txBody>
      </p:sp>
      <p:sp>
        <p:nvSpPr>
          <p:cNvPr id="8" name="Прямоугольник 7"/>
          <p:cNvSpPr/>
          <p:nvPr/>
        </p:nvSpPr>
        <p:spPr>
          <a:xfrm>
            <a:off x="357158" y="1643050"/>
            <a:ext cx="8215370" cy="646331"/>
          </a:xfrm>
          <a:prstGeom prst="rect">
            <a:avLst/>
          </a:prstGeom>
        </p:spPr>
        <p:txBody>
          <a:bodyPr wrap="square">
            <a:spAutoFit/>
          </a:bodyPr>
          <a:lstStyle/>
          <a:p>
            <a:r>
              <a:rPr lang="ru-RU" b="1" dirty="0" err="1" smtClean="0">
                <a:solidFill>
                  <a:srgbClr val="002060"/>
                </a:solidFill>
                <a:latin typeface="Times New Roman" pitchFamily="18" charset="0"/>
                <a:cs typeface="Times New Roman" pitchFamily="18" charset="0"/>
              </a:rPr>
              <a:t>Оқу мақсаты</a:t>
            </a:r>
            <a:r>
              <a:rPr lang="ru-RU" b="1" dirty="0" err="1" smtClean="0">
                <a:solidFill>
                  <a:srgbClr val="7030A0"/>
                </a:solidFill>
                <a:latin typeface="Times New Roman" pitchFamily="18" charset="0"/>
                <a:cs typeface="Times New Roman" pitchFamily="18" charset="0"/>
              </a:rPr>
              <a:t>:</a:t>
            </a:r>
            <a:r>
              <a:rPr lang="ru-RU" b="1" dirty="0" smtClean="0">
                <a:solidFill>
                  <a:srgbClr val="7030A0"/>
                </a:solidFill>
                <a:latin typeface="Times New Roman" pitchFamily="18" charset="0"/>
                <a:cs typeface="Times New Roman" pitchFamily="18" charset="0"/>
              </a:rPr>
              <a:t>   </a:t>
            </a:r>
            <a:r>
              <a:rPr lang="kk-KZ" dirty="0" smtClean="0">
                <a:solidFill>
                  <a:srgbClr val="7030A0"/>
                </a:solidFill>
                <a:latin typeface="Times New Roman" pitchFamily="18" charset="0"/>
                <a:cs typeface="Times New Roman" pitchFamily="18" charset="0"/>
              </a:rPr>
              <a:t>10.1.4.3 метоболизмнің түрлерін атау</a:t>
            </a:r>
          </a:p>
          <a:p>
            <a:pPr algn="ctr"/>
            <a:r>
              <a:rPr lang="kk-KZ" dirty="0" smtClean="0">
                <a:solidFill>
                  <a:srgbClr val="7030A0"/>
                </a:solidFill>
                <a:latin typeface="Times New Roman" pitchFamily="18" charset="0"/>
                <a:cs typeface="Times New Roman" pitchFamily="18" charset="0"/>
              </a:rPr>
              <a:t>                          10.1.4.4 энергетикалық алмасу кезеңдерін сипаттау</a:t>
            </a:r>
            <a:endParaRPr lang="ru-RU" dirty="0">
              <a:solidFill>
                <a:srgbClr val="7030A0"/>
              </a:solidFill>
              <a:latin typeface="Times New Roman" pitchFamily="18" charset="0"/>
              <a:cs typeface="Times New Roman" pitchFamily="18" charset="0"/>
            </a:endParaRPr>
          </a:p>
        </p:txBody>
      </p:sp>
      <p:sp>
        <p:nvSpPr>
          <p:cNvPr id="9" name="Прямоугольник 8"/>
          <p:cNvSpPr/>
          <p:nvPr/>
        </p:nvSpPr>
        <p:spPr>
          <a:xfrm>
            <a:off x="857224" y="2643182"/>
            <a:ext cx="7215238" cy="923330"/>
          </a:xfrm>
          <a:prstGeom prst="rect">
            <a:avLst/>
          </a:prstGeom>
        </p:spPr>
        <p:txBody>
          <a:bodyPr wrap="square">
            <a:spAutoFit/>
          </a:bodyPr>
          <a:lstStyle/>
          <a:p>
            <a:pPr marL="342900" lvl="0" indent="-342900">
              <a:buFont typeface="Wingdings" panose="05000000000000000000" pitchFamily="2" charset="2"/>
              <a:buChar char="ü"/>
            </a:pPr>
            <a:r>
              <a:rPr lang="ru-RU" b="1" dirty="0" smtClean="0">
                <a:solidFill>
                  <a:srgbClr val="002060"/>
                </a:solidFill>
                <a:latin typeface="Times New Roman" pitchFamily="18" charset="0"/>
                <a:cs typeface="Times New Roman" pitchFamily="18" charset="0"/>
              </a:rPr>
              <a:t>С</a:t>
            </a:r>
            <a:r>
              <a:rPr lang="kk-KZ" b="1" dirty="0" smtClean="0">
                <a:solidFill>
                  <a:srgbClr val="002060"/>
                </a:solidFill>
                <a:latin typeface="Times New Roman" pitchFamily="18" charset="0"/>
                <a:cs typeface="Times New Roman" pitchFamily="18" charset="0"/>
              </a:rPr>
              <a:t>абақтың мақсаты</a:t>
            </a:r>
            <a:r>
              <a:rPr lang="ru-RU" b="1" dirty="0" smtClean="0">
                <a:solidFill>
                  <a:schemeClr val="accent5">
                    <a:lumMod val="75000"/>
                  </a:schemeClr>
                </a:solidFill>
                <a:latin typeface="Times New Roman" pitchFamily="18" charset="0"/>
                <a:cs typeface="Times New Roman" pitchFamily="18" charset="0"/>
              </a:rPr>
              <a:t>:</a:t>
            </a:r>
            <a:r>
              <a:rPr lang="kk-KZ" dirty="0" smtClean="0">
                <a:solidFill>
                  <a:srgbClr val="7030A0"/>
                </a:solidFill>
                <a:latin typeface="Times New Roman" panose="02020603050405020304" pitchFamily="18" charset="0"/>
                <a:cs typeface="Times New Roman" panose="02020603050405020304" pitchFamily="18" charset="0"/>
              </a:rPr>
              <a:t> метаболизмнің түрлерін атай алу </a:t>
            </a:r>
          </a:p>
          <a:p>
            <a:pPr marL="342900" lvl="0" indent="-342900">
              <a:buFont typeface="Wingdings" panose="05000000000000000000" pitchFamily="2" charset="2"/>
              <a:buChar char="ü"/>
            </a:pPr>
            <a:r>
              <a:rPr lang="kk-KZ" dirty="0" smtClean="0">
                <a:solidFill>
                  <a:srgbClr val="7030A0"/>
                </a:solidFill>
                <a:latin typeface="Times New Roman" panose="02020603050405020304" pitchFamily="18" charset="0"/>
                <a:cs typeface="Times New Roman" panose="02020603050405020304" pitchFamily="18" charset="0"/>
              </a:rPr>
              <a:t> энергетикалық алмасу кезеңдерін сипаттай алу;</a:t>
            </a:r>
          </a:p>
          <a:p>
            <a:pPr marL="342900" lvl="0" indent="-342900">
              <a:buFont typeface="Wingdings" panose="05000000000000000000" pitchFamily="2" charset="2"/>
              <a:buChar char="ü"/>
            </a:pPr>
            <a:r>
              <a:rPr lang="kk-KZ" dirty="0" smtClean="0">
                <a:solidFill>
                  <a:srgbClr val="7030A0"/>
                </a:solidFill>
                <a:latin typeface="Times New Roman" panose="02020603050405020304" pitchFamily="18" charset="0"/>
                <a:cs typeface="Times New Roman" panose="02020603050405020304" pitchFamily="18" charset="0"/>
              </a:rPr>
              <a:t> энергия алмасудың әр кезеңінің ерекшеліктерін талдау</a:t>
            </a:r>
            <a:endParaRPr lang="ru-RU" b="1" dirty="0" smtClean="0">
              <a:solidFill>
                <a:schemeClr val="accent5">
                  <a:lumMod val="75000"/>
                </a:schemeClr>
              </a:solidFill>
              <a:latin typeface="Times New Roman" pitchFamily="18" charset="0"/>
              <a:cs typeface="Times New Roman" pitchFamily="18" charset="0"/>
            </a:endParaRPr>
          </a:p>
        </p:txBody>
      </p:sp>
      <p:sp>
        <p:nvSpPr>
          <p:cNvPr id="10" name="Прямоугольник 9"/>
          <p:cNvSpPr/>
          <p:nvPr/>
        </p:nvSpPr>
        <p:spPr>
          <a:xfrm>
            <a:off x="928662" y="3714751"/>
            <a:ext cx="7643866" cy="2082621"/>
          </a:xfrm>
          <a:prstGeom prst="rect">
            <a:avLst/>
          </a:prstGeom>
        </p:spPr>
        <p:txBody>
          <a:bodyPr wrap="square">
            <a:spAutoFit/>
          </a:bodyPr>
          <a:lstStyle/>
          <a:p>
            <a:pPr lvl="0">
              <a:lnSpc>
                <a:spcPct val="90000"/>
              </a:lnSpc>
              <a:spcBef>
                <a:spcPts val="1000"/>
              </a:spcBef>
              <a:defRPr/>
            </a:pPr>
            <a:r>
              <a:rPr lang="ru-RU" sz="2000" b="1" dirty="0" err="1" smtClean="0">
                <a:solidFill>
                  <a:srgbClr val="002060"/>
                </a:solidFill>
                <a:latin typeface="Times New Roman" pitchFamily="18" charset="0"/>
                <a:cs typeface="Times New Roman" pitchFamily="18" charset="0"/>
              </a:rPr>
              <a:t>Бағалау критерийлері</a:t>
            </a:r>
            <a:r>
              <a:rPr lang="ru-RU" sz="2000" b="1" dirty="0" smtClean="0">
                <a:solidFill>
                  <a:srgbClr val="002060"/>
                </a:solidFill>
                <a:latin typeface="Times New Roman" pitchFamily="18" charset="0"/>
                <a:cs typeface="Times New Roman" pitchFamily="18" charset="0"/>
              </a:rPr>
              <a:t>:</a:t>
            </a:r>
          </a:p>
          <a:p>
            <a:pPr lvl="0">
              <a:spcBef>
                <a:spcPts val="1000"/>
              </a:spcBef>
              <a:defRPr/>
            </a:pPr>
            <a:r>
              <a:rPr lang="ru-RU" sz="2000" dirty="0" smtClean="0">
                <a:solidFill>
                  <a:srgbClr val="7030A0"/>
                </a:solidFill>
                <a:latin typeface="Times New Roman" pitchFamily="18" charset="0"/>
                <a:cs typeface="Times New Roman" pitchFamily="18" charset="0"/>
              </a:rPr>
              <a:t>1.   </a:t>
            </a:r>
            <a:r>
              <a:rPr lang="ru-RU" sz="2000" dirty="0" err="1" smtClean="0">
                <a:solidFill>
                  <a:srgbClr val="7030A0"/>
                </a:solidFill>
                <a:latin typeface="Times New Roman" pitchFamily="18" charset="0"/>
                <a:cs typeface="Times New Roman" pitchFamily="18" charset="0"/>
              </a:rPr>
              <a:t>Тірі</a:t>
            </a: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жасушада</a:t>
            </a: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энергияның алмасу</a:t>
            </a: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кезеңдерін біледі</a:t>
            </a:r>
            <a:r>
              <a:rPr lang="ru-RU" sz="2000" dirty="0" smtClean="0">
                <a:solidFill>
                  <a:srgbClr val="7030A0"/>
                </a:solidFill>
                <a:latin typeface="Times New Roman" pitchFamily="18" charset="0"/>
                <a:cs typeface="Times New Roman" pitchFamily="18" charset="0"/>
              </a:rPr>
              <a:t>.</a:t>
            </a:r>
          </a:p>
          <a:p>
            <a:pPr lvl="0">
              <a:spcBef>
                <a:spcPts val="1000"/>
              </a:spcBef>
              <a:defRPr/>
            </a:pPr>
            <a:r>
              <a:rPr lang="ru-RU" sz="2000" dirty="0" smtClean="0">
                <a:solidFill>
                  <a:srgbClr val="7030A0"/>
                </a:solidFill>
                <a:latin typeface="Times New Roman" pitchFamily="18" charset="0"/>
                <a:cs typeface="Times New Roman" pitchFamily="18" charset="0"/>
              </a:rPr>
              <a:t>2.    Энергия </a:t>
            </a:r>
            <a:r>
              <a:rPr lang="ru-RU" sz="2000" dirty="0" err="1" smtClean="0">
                <a:solidFill>
                  <a:srgbClr val="7030A0"/>
                </a:solidFill>
                <a:latin typeface="Times New Roman" pitchFamily="18" charset="0"/>
                <a:cs typeface="Times New Roman" pitchFamily="18" charset="0"/>
              </a:rPr>
              <a:t>алмасу</a:t>
            </a: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кезеңдерінде жүретін үдерістерді сипаттайды</a:t>
            </a:r>
            <a:r>
              <a:rPr lang="ru-RU" sz="2000" dirty="0" smtClean="0">
                <a:solidFill>
                  <a:srgbClr val="7030A0"/>
                </a:solidFill>
                <a:latin typeface="Times New Roman" pitchFamily="18" charset="0"/>
                <a:cs typeface="Times New Roman" pitchFamily="18" charset="0"/>
              </a:rPr>
              <a:t>.</a:t>
            </a:r>
          </a:p>
          <a:p>
            <a:pPr marL="742950" lvl="0" indent="-742950">
              <a:spcBef>
                <a:spcPts val="1000"/>
              </a:spcBef>
              <a:defRPr/>
            </a:pPr>
            <a:r>
              <a:rPr lang="ru-RU" sz="2000" dirty="0" smtClean="0">
                <a:solidFill>
                  <a:srgbClr val="7030A0"/>
                </a:solidFill>
                <a:latin typeface="Times New Roman" pitchFamily="18" charset="0"/>
                <a:cs typeface="Times New Roman" pitchFamily="18" charset="0"/>
              </a:rPr>
              <a:t>3.    Энергия </a:t>
            </a:r>
            <a:r>
              <a:rPr lang="ru-RU" sz="2000" dirty="0" err="1" smtClean="0">
                <a:solidFill>
                  <a:srgbClr val="7030A0"/>
                </a:solidFill>
                <a:latin typeface="Times New Roman" pitchFamily="18" charset="0"/>
                <a:cs typeface="Times New Roman" pitchFamily="18" charset="0"/>
              </a:rPr>
              <a:t>алмасудың әр кезеңінің ерекшеліктерін</a:t>
            </a: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талдайды</a:t>
            </a:r>
            <a:r>
              <a:rPr lang="ru-RU" sz="2000" dirty="0" smtClean="0">
                <a:solidFill>
                  <a:srgbClr val="7030A0"/>
                </a:solidFill>
                <a:latin typeface="Times New Roman" pitchFamily="18" charset="0"/>
                <a:cs typeface="Times New Roman" pitchFamily="18" charset="0"/>
              </a:rPr>
              <a:t>.</a:t>
            </a:r>
          </a:p>
          <a:p>
            <a:pPr lvl="0">
              <a:spcBef>
                <a:spcPts val="1000"/>
              </a:spcBef>
              <a:defRPr/>
            </a:pPr>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Схема 6"/>
          <p:cNvGraphicFramePr/>
          <p:nvPr/>
        </p:nvGraphicFramePr>
        <p:xfrm>
          <a:off x="928662" y="642918"/>
          <a:ext cx="7215238" cy="5357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Прямоугольник 7"/>
          <p:cNvSpPr/>
          <p:nvPr/>
        </p:nvSpPr>
        <p:spPr>
          <a:xfrm rot="17762149">
            <a:off x="1001123" y="3065575"/>
            <a:ext cx="4441745" cy="1415772"/>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kk-KZ" sz="6600" b="1" cap="none" spc="50" dirty="0" smtClean="0">
                <a:ln w="11430"/>
                <a:solidFill>
                  <a:srgbClr val="FFFF00"/>
                </a:solidFill>
                <a:effectLst>
                  <a:outerShdw blurRad="76200" dist="50800" dir="5400000" algn="tl" rotWithShape="0">
                    <a:srgbClr val="000000">
                      <a:alpha val="65000"/>
                    </a:srgbClr>
                  </a:outerShdw>
                </a:effectLst>
              </a:rPr>
              <a:t>АТФ</a:t>
            </a:r>
          </a:p>
          <a:p>
            <a:pPr algn="ctr"/>
            <a:r>
              <a:rPr lang="kk-KZ" sz="2000" b="1" i="1" dirty="0" smtClean="0">
                <a:solidFill>
                  <a:srgbClr val="FFFF00"/>
                </a:solidFill>
                <a:hlinkClick r:id="rId6" tooltip="Аденозинтрифосфат қышқылы (мұндай бет жоқ)"/>
              </a:rPr>
              <a:t>Аденозинтрифосфат қышқылы</a:t>
            </a:r>
            <a:r>
              <a:rPr lang="ru-RU" sz="2000" b="1" i="1" dirty="0" smtClean="0">
                <a:solidFill>
                  <a:srgbClr val="FFFF00"/>
                </a:solidFill>
              </a:rPr>
              <a:t> </a:t>
            </a:r>
            <a:endParaRPr lang="ru-RU" sz="2000" b="1" i="1" cap="none" spc="50" dirty="0">
              <a:ln w="11430"/>
              <a:solidFill>
                <a:srgbClr val="FFFF00"/>
              </a:soli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graphicFrame>
        <p:nvGraphicFramePr>
          <p:cNvPr id="7" name="Схема 6"/>
          <p:cNvGraphicFramePr/>
          <p:nvPr/>
        </p:nvGraphicFramePr>
        <p:xfrm>
          <a:off x="357158" y="500042"/>
          <a:ext cx="8358214" cy="57864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Прямоугольник 7"/>
          <p:cNvSpPr/>
          <p:nvPr/>
        </p:nvSpPr>
        <p:spPr>
          <a:xfrm>
            <a:off x="1000100" y="4857760"/>
            <a:ext cx="5916107" cy="646331"/>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kk-KZ" sz="3600" spc="50" dirty="0" smtClean="0">
                <a:ln w="11430"/>
                <a:solidFill>
                  <a:srgbClr val="002060"/>
                </a:solidFill>
                <a:effectLst>
                  <a:outerShdw blurRad="76200" dist="50800" dir="5400000" algn="tl" rotWithShape="0">
                    <a:srgbClr val="000000">
                      <a:alpha val="65000"/>
                    </a:srgbClr>
                  </a:outerShdw>
                </a:effectLst>
                <a:latin typeface="Arial" pitchFamily="34" charset="0"/>
                <a:cs typeface="Arial" pitchFamily="34" charset="0"/>
              </a:rPr>
              <a:t>Э н е р гетикалық  алмасу</a:t>
            </a:r>
            <a:endParaRPr lang="ru-RU" sz="3600" cap="none" spc="50" dirty="0">
              <a:ln w="11430"/>
              <a:solidFill>
                <a:srgbClr val="002060"/>
              </a:solidFill>
              <a:effectLst>
                <a:outerShdw blurRad="76200" dist="50800" dir="5400000" algn="tl" rotWithShape="0">
                  <a:srgbClr val="000000">
                    <a:alpha val="65000"/>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graphicFrame>
        <p:nvGraphicFramePr>
          <p:cNvPr id="11" name="Схема 10"/>
          <p:cNvGraphicFramePr/>
          <p:nvPr/>
        </p:nvGraphicFramePr>
        <p:xfrm>
          <a:off x="0" y="357166"/>
          <a:ext cx="9144000" cy="60722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nvGraphicFramePr>
        <p:xfrm>
          <a:off x="0" y="285728"/>
          <a:ext cx="9144000" cy="63579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nvGraphicFramePr>
        <p:xfrm>
          <a:off x="0" y="285728"/>
          <a:ext cx="9144000" cy="63579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nvGraphicFramePr>
        <p:xfrm>
          <a:off x="0" y="214290"/>
          <a:ext cx="9144000" cy="66437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34"/>
          <p:cNvGraphicFramePr>
            <a:graphicFrameLocks/>
          </p:cNvGraphicFramePr>
          <p:nvPr/>
        </p:nvGraphicFramePr>
        <p:xfrm>
          <a:off x="785786" y="642918"/>
          <a:ext cx="7500989" cy="4106647"/>
        </p:xfrm>
        <a:graphic>
          <a:graphicData uri="http://schemas.openxmlformats.org/drawingml/2006/table">
            <a:tbl>
              <a:tblPr/>
              <a:tblGrid>
                <a:gridCol w="2500795"/>
                <a:gridCol w="2499399"/>
                <a:gridCol w="2500795"/>
              </a:tblGrid>
              <a:tr h="680094">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kk-KZ" altLang="ru-RU" sz="2800" b="1" i="0" u="none" strike="noStrike" cap="none" normalizeH="0" baseline="0" dirty="0" smtClean="0">
                          <a:ln>
                            <a:noFill/>
                          </a:ln>
                          <a:solidFill>
                            <a:srgbClr val="7030A0"/>
                          </a:solidFill>
                          <a:effectLst/>
                          <a:latin typeface="Times New Roman" pitchFamily="18" charset="0"/>
                          <a:cs typeface="Times New Roman" pitchFamily="18" charset="0"/>
                        </a:rPr>
                        <a:t>Белгілері</a:t>
                      </a:r>
                      <a:endParaRPr kumimoji="0" lang="ru-RU" altLang="ru-RU" sz="2800" b="1" i="0" u="none" strike="noStrike" cap="none" normalizeH="0" baseline="0" dirty="0" smtClean="0">
                        <a:ln>
                          <a:noFill/>
                        </a:ln>
                        <a:solidFill>
                          <a:srgbClr val="7030A0"/>
                        </a:solidFill>
                        <a:effectLst/>
                        <a:latin typeface="Times New Roman" pitchFamily="18" charset="0"/>
                        <a:cs typeface="Times New Roman" pitchFamily="18" charset="0"/>
                      </a:endParaRPr>
                    </a:p>
                  </a:txBody>
                  <a:tcPr marL="121909" marR="121909"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kk-KZ" altLang="ru-RU" sz="2800" b="1" i="0" u="none" strike="noStrike" cap="none" normalizeH="0" baseline="0" dirty="0" smtClean="0">
                          <a:ln>
                            <a:noFill/>
                          </a:ln>
                          <a:solidFill>
                            <a:srgbClr val="7030A0"/>
                          </a:solidFill>
                          <a:effectLst/>
                          <a:latin typeface="Times New Roman" pitchFamily="18" charset="0"/>
                          <a:cs typeface="Times New Roman" pitchFamily="18" charset="0"/>
                        </a:rPr>
                        <a:t>Анаболизм</a:t>
                      </a:r>
                      <a:endParaRPr kumimoji="0" lang="ru-RU" altLang="ru-RU" sz="2800" b="1" i="0" u="none" strike="noStrike" cap="none" normalizeH="0" baseline="0" dirty="0" smtClean="0">
                        <a:ln>
                          <a:noFill/>
                        </a:ln>
                        <a:solidFill>
                          <a:srgbClr val="7030A0"/>
                        </a:solidFill>
                        <a:effectLst/>
                        <a:latin typeface="Times New Roman" pitchFamily="18" charset="0"/>
                        <a:cs typeface="Times New Roman" pitchFamily="18" charset="0"/>
                      </a:endParaRPr>
                    </a:p>
                  </a:txBody>
                  <a:tcPr marL="121909" marR="121909"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kk-KZ" altLang="ru-RU" sz="2800" b="1" i="0" u="none" strike="noStrike" cap="none" normalizeH="0" baseline="0" dirty="0" smtClean="0">
                          <a:ln>
                            <a:noFill/>
                          </a:ln>
                          <a:solidFill>
                            <a:srgbClr val="7030A0"/>
                          </a:solidFill>
                          <a:effectLst/>
                          <a:latin typeface="Times New Roman" pitchFamily="18" charset="0"/>
                          <a:cs typeface="Times New Roman" pitchFamily="18" charset="0"/>
                        </a:rPr>
                        <a:t>Катаболизм</a:t>
                      </a:r>
                      <a:endParaRPr kumimoji="0" lang="ru-RU" altLang="ru-RU" sz="2800" b="1" i="0" u="none" strike="noStrike" cap="none" normalizeH="0" baseline="0" dirty="0" smtClean="0">
                        <a:ln>
                          <a:noFill/>
                        </a:ln>
                        <a:solidFill>
                          <a:srgbClr val="7030A0"/>
                        </a:solidFill>
                        <a:effectLst/>
                        <a:latin typeface="Times New Roman" pitchFamily="18" charset="0"/>
                        <a:cs typeface="Times New Roman" pitchFamily="18" charset="0"/>
                      </a:endParaRPr>
                    </a:p>
                  </a:txBody>
                  <a:tcPr marL="121909" marR="121909"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0687">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kk-KZ" altLang="ru-RU" sz="2800" b="0" i="0" u="none" strike="noStrike" cap="none" normalizeH="0" baseline="0" dirty="0" smtClean="0">
                          <a:ln>
                            <a:noFill/>
                          </a:ln>
                          <a:solidFill>
                            <a:srgbClr val="7030A0"/>
                          </a:solidFill>
                          <a:effectLst/>
                          <a:latin typeface="Times New Roman" pitchFamily="18" charset="0"/>
                          <a:cs typeface="Times New Roman" pitchFamily="18" charset="0"/>
                        </a:rPr>
                        <a:t>Жасушадағы маңызы</a:t>
                      </a:r>
                      <a:endParaRPr kumimoji="0" lang="ru-RU" altLang="ru-RU" sz="2800" b="0" i="0" u="none" strike="noStrike" cap="none" normalizeH="0" baseline="0" dirty="0" smtClean="0">
                        <a:ln>
                          <a:noFill/>
                        </a:ln>
                        <a:solidFill>
                          <a:srgbClr val="7030A0"/>
                        </a:solidFill>
                        <a:effectLst/>
                        <a:latin typeface="Times New Roman" pitchFamily="18" charset="0"/>
                        <a:cs typeface="Times New Roman" pitchFamily="18" charset="0"/>
                      </a:endParaRPr>
                    </a:p>
                  </a:txBody>
                  <a:tcPr marL="121909" marR="121909"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kk-KZ" altLang="ru-RU" sz="2800" b="0" i="0" u="none" strike="noStrike" cap="none" normalizeH="0" baseline="0" dirty="0" smtClean="0">
                          <a:ln>
                            <a:noFill/>
                          </a:ln>
                          <a:solidFill>
                            <a:srgbClr val="7030A0"/>
                          </a:solidFill>
                          <a:effectLst/>
                          <a:latin typeface="Times New Roman" pitchFamily="18" charset="0"/>
                          <a:cs typeface="Times New Roman" pitchFamily="18" charset="0"/>
                        </a:rPr>
                        <a:t>Жасуша құрастыру</a:t>
                      </a:r>
                      <a:endParaRPr kumimoji="0" lang="ru-RU" altLang="ru-RU" sz="2800" b="0" i="0" u="none" strike="noStrike" cap="none" normalizeH="0" baseline="0" dirty="0" smtClean="0">
                        <a:ln>
                          <a:noFill/>
                        </a:ln>
                        <a:solidFill>
                          <a:srgbClr val="7030A0"/>
                        </a:solidFill>
                        <a:effectLst/>
                        <a:latin typeface="Times New Roman" pitchFamily="18" charset="0"/>
                        <a:cs typeface="Times New Roman" pitchFamily="18" charset="0"/>
                      </a:endParaRPr>
                    </a:p>
                  </a:txBody>
                  <a:tcPr marL="121909" marR="121909"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kk-KZ" altLang="ru-RU" sz="2800" b="0" i="0" u="none" strike="noStrike" cap="none" normalizeH="0" baseline="0" dirty="0" smtClean="0">
                          <a:ln>
                            <a:noFill/>
                          </a:ln>
                          <a:solidFill>
                            <a:srgbClr val="7030A0"/>
                          </a:solidFill>
                          <a:effectLst/>
                          <a:latin typeface="Times New Roman" pitchFamily="18" charset="0"/>
                          <a:cs typeface="Times New Roman" pitchFamily="18" charset="0"/>
                        </a:rPr>
                        <a:t>Энергияны жасау</a:t>
                      </a:r>
                      <a:endParaRPr kumimoji="0" lang="ru-RU" altLang="ru-RU" sz="2800" b="0" i="0" u="none" strike="noStrike" cap="none" normalizeH="0" baseline="0" dirty="0" smtClean="0">
                        <a:ln>
                          <a:noFill/>
                        </a:ln>
                        <a:solidFill>
                          <a:srgbClr val="7030A0"/>
                        </a:solidFill>
                        <a:effectLst/>
                        <a:latin typeface="Times New Roman" pitchFamily="18" charset="0"/>
                        <a:cs typeface="Times New Roman" pitchFamily="18" charset="0"/>
                      </a:endParaRPr>
                    </a:p>
                  </a:txBody>
                  <a:tcPr marL="121909" marR="121909"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1883">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ru-RU" altLang="ru-RU" sz="2800" b="0" i="0" u="none" strike="noStrike" cap="none" normalizeH="0" baseline="0" dirty="0" smtClean="0">
                          <a:ln>
                            <a:noFill/>
                          </a:ln>
                          <a:solidFill>
                            <a:srgbClr val="7030A0"/>
                          </a:solidFill>
                          <a:effectLst/>
                          <a:latin typeface="Times New Roman" pitchFamily="18" charset="0"/>
                          <a:cs typeface="Times New Roman" pitchFamily="18" charset="0"/>
                        </a:rPr>
                        <a:t>Энергия</a:t>
                      </a:r>
                    </a:p>
                  </a:txBody>
                  <a:tcPr marL="121909" marR="121909"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kk-KZ" altLang="ru-RU" sz="2800" b="0" i="0" u="none" strike="noStrike" cap="none" normalizeH="0" baseline="0" dirty="0" smtClean="0">
                          <a:ln>
                            <a:noFill/>
                          </a:ln>
                          <a:solidFill>
                            <a:srgbClr val="7030A0"/>
                          </a:solidFill>
                          <a:effectLst/>
                          <a:latin typeface="Times New Roman" pitchFamily="18" charset="0"/>
                          <a:cs typeface="Times New Roman" pitchFamily="18" charset="0"/>
                        </a:rPr>
                        <a:t>Сіңіру</a:t>
                      </a:r>
                      <a:endParaRPr kumimoji="0" lang="ru-RU" altLang="ru-RU" sz="2800" b="0" i="0" u="none" strike="noStrike" cap="none" normalizeH="0" baseline="0" dirty="0" smtClean="0">
                        <a:ln>
                          <a:noFill/>
                        </a:ln>
                        <a:solidFill>
                          <a:srgbClr val="7030A0"/>
                        </a:solidFill>
                        <a:effectLst/>
                        <a:latin typeface="Times New Roman" pitchFamily="18" charset="0"/>
                        <a:cs typeface="Times New Roman" pitchFamily="18" charset="0"/>
                      </a:endParaRPr>
                    </a:p>
                  </a:txBody>
                  <a:tcPr marL="121909" marR="121909"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kk-KZ" altLang="ru-RU" sz="2800" b="0" i="0" u="none" strike="noStrike" cap="none" normalizeH="0" baseline="0" dirty="0" smtClean="0">
                          <a:ln>
                            <a:noFill/>
                          </a:ln>
                          <a:solidFill>
                            <a:srgbClr val="7030A0"/>
                          </a:solidFill>
                          <a:effectLst/>
                          <a:latin typeface="Times New Roman" pitchFamily="18" charset="0"/>
                          <a:cs typeface="Times New Roman" pitchFamily="18" charset="0"/>
                        </a:rPr>
                        <a:t>Түзу </a:t>
                      </a:r>
                      <a:endParaRPr kumimoji="0" lang="ru-RU" altLang="ru-RU" sz="2800" b="0" i="0" u="none" strike="noStrike" cap="none" normalizeH="0" baseline="0" dirty="0" smtClean="0">
                        <a:ln>
                          <a:noFill/>
                        </a:ln>
                        <a:solidFill>
                          <a:srgbClr val="7030A0"/>
                        </a:solidFill>
                        <a:effectLst/>
                        <a:latin typeface="Times New Roman" pitchFamily="18" charset="0"/>
                        <a:cs typeface="Times New Roman" pitchFamily="18" charset="0"/>
                      </a:endParaRPr>
                    </a:p>
                  </a:txBody>
                  <a:tcPr marL="121909" marR="121909"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0094">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kk-KZ" altLang="ru-RU" sz="2800" b="0" i="0" u="none" strike="noStrike" cap="none" normalizeH="0" baseline="0" dirty="0" smtClean="0">
                          <a:ln>
                            <a:noFill/>
                          </a:ln>
                          <a:solidFill>
                            <a:srgbClr val="7030A0"/>
                          </a:solidFill>
                          <a:effectLst/>
                          <a:latin typeface="Times New Roman" pitchFamily="18" charset="0"/>
                          <a:cs typeface="Times New Roman" pitchFamily="18" charset="0"/>
                        </a:rPr>
                        <a:t>Қоректік заттар</a:t>
                      </a:r>
                      <a:endParaRPr kumimoji="0" lang="ru-RU" altLang="ru-RU" sz="2800" b="0" i="0" u="none" strike="noStrike" cap="none" normalizeH="0" baseline="0" dirty="0" smtClean="0">
                        <a:ln>
                          <a:noFill/>
                        </a:ln>
                        <a:solidFill>
                          <a:srgbClr val="7030A0"/>
                        </a:solidFill>
                        <a:effectLst/>
                        <a:latin typeface="Times New Roman" pitchFamily="18" charset="0"/>
                        <a:cs typeface="Times New Roman" pitchFamily="18" charset="0"/>
                      </a:endParaRPr>
                    </a:p>
                  </a:txBody>
                  <a:tcPr marL="121909" marR="121909"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kk-KZ" altLang="ru-RU" sz="2800" b="0" i="0" u="none" strike="noStrike" cap="none" normalizeH="0" baseline="0" dirty="0" smtClean="0">
                          <a:ln>
                            <a:noFill/>
                          </a:ln>
                          <a:solidFill>
                            <a:srgbClr val="7030A0"/>
                          </a:solidFill>
                          <a:effectLst/>
                          <a:latin typeface="Times New Roman" pitchFamily="18" charset="0"/>
                          <a:cs typeface="Times New Roman" pitchFamily="18" charset="0"/>
                        </a:rPr>
                        <a:t>Сіңіріледі </a:t>
                      </a:r>
                      <a:endParaRPr kumimoji="0" lang="ru-RU" altLang="ru-RU" sz="2800" b="0" i="0" u="none" strike="noStrike" cap="none" normalizeH="0" baseline="0" dirty="0" smtClean="0">
                        <a:ln>
                          <a:noFill/>
                        </a:ln>
                        <a:solidFill>
                          <a:srgbClr val="7030A0"/>
                        </a:solidFill>
                        <a:effectLst/>
                        <a:latin typeface="Times New Roman" pitchFamily="18" charset="0"/>
                        <a:cs typeface="Times New Roman" pitchFamily="18" charset="0"/>
                      </a:endParaRPr>
                    </a:p>
                  </a:txBody>
                  <a:tcPr marL="121909" marR="121909"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kk-KZ" altLang="ru-RU" sz="2800" b="0" i="0" u="none" strike="noStrike" cap="none" normalizeH="0" baseline="0" dirty="0" smtClean="0">
                          <a:ln>
                            <a:noFill/>
                          </a:ln>
                          <a:solidFill>
                            <a:srgbClr val="7030A0"/>
                          </a:solidFill>
                          <a:effectLst/>
                          <a:latin typeface="Times New Roman" pitchFamily="18" charset="0"/>
                          <a:cs typeface="Times New Roman" pitchFamily="18" charset="0"/>
                        </a:rPr>
                        <a:t>ыдырайды</a:t>
                      </a:r>
                      <a:endParaRPr kumimoji="0" lang="ru-RU" altLang="ru-RU" sz="2800" b="0" i="0" u="none" strike="noStrike" cap="none" normalizeH="0" baseline="0" dirty="0" smtClean="0">
                        <a:ln>
                          <a:noFill/>
                        </a:ln>
                        <a:solidFill>
                          <a:srgbClr val="7030A0"/>
                        </a:solidFill>
                        <a:effectLst/>
                        <a:latin typeface="Times New Roman" pitchFamily="18" charset="0"/>
                        <a:cs typeface="Times New Roman" pitchFamily="18" charset="0"/>
                      </a:endParaRPr>
                    </a:p>
                  </a:txBody>
                  <a:tcPr marL="121909" marR="121909"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0687">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kk-KZ" altLang="ru-RU" sz="2800" b="0" i="0" u="none" strike="noStrike" cap="none" normalizeH="0" baseline="0" dirty="0" smtClean="0">
                          <a:ln>
                            <a:noFill/>
                          </a:ln>
                          <a:solidFill>
                            <a:srgbClr val="7030A0"/>
                          </a:solidFill>
                          <a:effectLst/>
                          <a:latin typeface="Times New Roman" pitchFamily="18" charset="0"/>
                          <a:cs typeface="Times New Roman" pitchFamily="18" charset="0"/>
                        </a:rPr>
                        <a:t>Жасушадағы орны</a:t>
                      </a:r>
                      <a:endParaRPr kumimoji="0" lang="ru-RU" altLang="ru-RU" sz="2800" b="0" i="0" u="none" strike="noStrike" cap="none" normalizeH="0" baseline="0" dirty="0" smtClean="0">
                        <a:ln>
                          <a:noFill/>
                        </a:ln>
                        <a:solidFill>
                          <a:srgbClr val="7030A0"/>
                        </a:solidFill>
                        <a:effectLst/>
                        <a:latin typeface="Times New Roman" pitchFamily="18" charset="0"/>
                        <a:cs typeface="Times New Roman" pitchFamily="18" charset="0"/>
                      </a:endParaRPr>
                    </a:p>
                  </a:txBody>
                  <a:tcPr marL="121909" marR="121909"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ru-RU" altLang="ru-RU" sz="2800" b="0" i="0" u="none" strike="noStrike" cap="none" normalizeH="0" baseline="0" dirty="0" err="1" smtClean="0">
                          <a:ln>
                            <a:noFill/>
                          </a:ln>
                          <a:solidFill>
                            <a:srgbClr val="7030A0"/>
                          </a:solidFill>
                          <a:effectLst/>
                          <a:latin typeface="Times New Roman" pitchFamily="18" charset="0"/>
                          <a:cs typeface="Times New Roman" pitchFamily="18" charset="0"/>
                        </a:rPr>
                        <a:t>Рибосомалар</a:t>
                      </a:r>
                      <a:r>
                        <a:rPr kumimoji="0" lang="ru-RU" altLang="ru-RU" sz="2800" b="0" i="0" u="none" strike="noStrike" cap="none" normalizeH="0" baseline="0" dirty="0" smtClean="0">
                          <a:ln>
                            <a:noFill/>
                          </a:ln>
                          <a:solidFill>
                            <a:srgbClr val="7030A0"/>
                          </a:solidFill>
                          <a:effectLst/>
                          <a:latin typeface="Times New Roman" pitchFamily="18" charset="0"/>
                          <a:cs typeface="Times New Roman" pitchFamily="18" charset="0"/>
                        </a:rPr>
                        <a:t> </a:t>
                      </a:r>
                    </a:p>
                  </a:txBody>
                  <a:tcPr marL="121909" marR="121909"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ru-RU" altLang="ru-RU" sz="2800" b="0" i="0" u="none" strike="noStrike" cap="none" normalizeH="0" baseline="0" dirty="0" smtClean="0">
                          <a:ln>
                            <a:noFill/>
                          </a:ln>
                          <a:solidFill>
                            <a:srgbClr val="7030A0"/>
                          </a:solidFill>
                          <a:effectLst/>
                          <a:latin typeface="Times New Roman" pitchFamily="18" charset="0"/>
                          <a:cs typeface="Times New Roman" pitchFamily="18" charset="0"/>
                        </a:rPr>
                        <a:t>Митохондрия </a:t>
                      </a:r>
                    </a:p>
                  </a:txBody>
                  <a:tcPr marL="121909" marR="121909"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ppt_h</p:attrName>
                                        </p:attrNameLst>
                                      </p:cBhvr>
                                      <p:tavLst>
                                        <p:tav tm="0">
                                          <p:val>
                                            <p:strVal val="#ppt_h/20"/>
                                          </p:val>
                                        </p:tav>
                                        <p:tav tm="50000">
                                          <p:val>
                                            <p:strVal val="#ppt_h/20"/>
                                          </p:val>
                                        </p:tav>
                                        <p:tav tm="100000">
                                          <p:val>
                                            <p:strVal val="#ppt_h"/>
                                          </p:val>
                                        </p:tav>
                                      </p:tavLst>
                                    </p:anim>
                                    <p:anim calcmode="lin" valueType="num">
                                      <p:cBhvr>
                                        <p:cTn id="8" dur="1000" fill="hold"/>
                                        <p:tgtEl>
                                          <p:spTgt spid="4"/>
                                        </p:tgtEl>
                                        <p:attrNameLst>
                                          <p:attrName>ppt_w</p:attrName>
                                        </p:attrNameLst>
                                      </p:cBhvr>
                                      <p:tavLst>
                                        <p:tav tm="0">
                                          <p:val>
                                            <p:strVal val="#ppt_w+.3"/>
                                          </p:val>
                                        </p:tav>
                                        <p:tav tm="50000">
                                          <p:val>
                                            <p:strVal val="#ppt_w+.3"/>
                                          </p:val>
                                        </p:tav>
                                        <p:tav tm="100000">
                                          <p:val>
                                            <p:strVal val="#ppt_w"/>
                                          </p:val>
                                        </p:tav>
                                      </p:tavLst>
                                    </p:anim>
                                    <p:anim calcmode="lin" valueType="num">
                                      <p:cBhvr>
                                        <p:cTn id="9" dur="1000" fill="hold"/>
                                        <p:tgtEl>
                                          <p:spTgt spid="4"/>
                                        </p:tgtEl>
                                        <p:attrNameLst>
                                          <p:attrName>ppt_x</p:attrName>
                                        </p:attrNameLst>
                                      </p:cBhvr>
                                      <p:tavLst>
                                        <p:tav tm="0">
                                          <p:val>
                                            <p:strVal val="#ppt_x-.3"/>
                                          </p:val>
                                        </p:tav>
                                        <p:tav tm="50000">
                                          <p:val>
                                            <p:strVal val="#ppt_x"/>
                                          </p:val>
                                        </p:tav>
                                        <p:tav tm="100000">
                                          <p:val>
                                            <p:strVal val="#ppt_x"/>
                                          </p:val>
                                        </p:tav>
                                      </p:tavLst>
                                    </p:anim>
                                    <p:anim calcmode="lin" valueType="num">
                                      <p:cBhvr>
                                        <p:cTn id="10" dur="10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 xmlns:p14="http://schemas.microsoft.com/office/powerpoint/2010/main" val="2590706515"/>
              </p:ext>
            </p:extLst>
          </p:nvPr>
        </p:nvGraphicFramePr>
        <p:xfrm>
          <a:off x="285721" y="142853"/>
          <a:ext cx="8643998" cy="6143666"/>
        </p:xfrm>
        <a:graphic>
          <a:graphicData uri="http://schemas.openxmlformats.org/drawingml/2006/table">
            <a:tbl>
              <a:tblPr firstRow="1" firstCol="1" bandRow="1">
                <a:tableStyleId>{7DF18680-E054-41AD-8BC1-D1AEF772440D}</a:tableStyleId>
              </a:tblPr>
              <a:tblGrid>
                <a:gridCol w="1675033"/>
                <a:gridCol w="2121762"/>
                <a:gridCol w="2199296"/>
                <a:gridCol w="2647907"/>
              </a:tblGrid>
              <a:tr h="931348">
                <a:tc>
                  <a:txBody>
                    <a:bodyPr/>
                    <a:lstStyle/>
                    <a:p>
                      <a:pPr>
                        <a:spcAft>
                          <a:spcPts val="0"/>
                        </a:spcAft>
                      </a:pPr>
                      <a:r>
                        <a:rPr lang="kk-KZ" sz="1600" dirty="0">
                          <a:effectLst/>
                          <a:latin typeface="Times New Roman" pitchFamily="18" charset="0"/>
                          <a:cs typeface="Times New Roman" pitchFamily="18" charset="0"/>
                        </a:rPr>
                        <a:t>Этаптар</a:t>
                      </a:r>
                      <a:endParaRPr lang="ru-RU" sz="1600" b="1" dirty="0">
                        <a:solidFill>
                          <a:schemeClr val="accent5">
                            <a:lumMod val="75000"/>
                          </a:schemeClr>
                        </a:solidFill>
                        <a:effectLst/>
                        <a:latin typeface="Times New Roman" pitchFamily="18" charset="0"/>
                        <a:ea typeface="Calibri" panose="020F0502020204030204" pitchFamily="34" charset="0"/>
                        <a:cs typeface="Times New Roman" pitchFamily="18" charset="0"/>
                      </a:endParaRPr>
                    </a:p>
                  </a:txBody>
                  <a:tcPr marL="68580" marR="68580" marT="0" marB="0"/>
                </a:tc>
                <a:tc>
                  <a:txBody>
                    <a:bodyPr/>
                    <a:lstStyle/>
                    <a:p>
                      <a:pPr>
                        <a:spcAft>
                          <a:spcPts val="0"/>
                        </a:spcAft>
                      </a:pPr>
                      <a:r>
                        <a:rPr lang="kk-KZ" sz="1600" dirty="0">
                          <a:effectLst/>
                          <a:latin typeface="Times New Roman" pitchFamily="18" charset="0"/>
                          <a:cs typeface="Times New Roman" pitchFamily="18" charset="0"/>
                        </a:rPr>
                        <a:t>Дайындық </a:t>
                      </a:r>
                      <a:endParaRPr lang="ru-RU" sz="1600" b="1" dirty="0">
                        <a:solidFill>
                          <a:schemeClr val="accent5">
                            <a:lumMod val="75000"/>
                          </a:schemeClr>
                        </a:solidFill>
                        <a:effectLst/>
                        <a:latin typeface="Times New Roman" pitchFamily="18" charset="0"/>
                        <a:ea typeface="Calibri" panose="020F0502020204030204" pitchFamily="34" charset="0"/>
                        <a:cs typeface="Times New Roman" pitchFamily="18" charset="0"/>
                      </a:endParaRPr>
                    </a:p>
                  </a:txBody>
                  <a:tcPr marL="68580" marR="68580" marT="0" marB="0"/>
                </a:tc>
                <a:tc>
                  <a:txBody>
                    <a:bodyPr/>
                    <a:lstStyle/>
                    <a:p>
                      <a:pPr>
                        <a:spcAft>
                          <a:spcPts val="0"/>
                        </a:spcAft>
                      </a:pPr>
                      <a:r>
                        <a:rPr lang="kk-KZ" sz="1600" dirty="0">
                          <a:effectLst/>
                          <a:latin typeface="Times New Roman" pitchFamily="18" charset="0"/>
                          <a:cs typeface="Times New Roman" pitchFamily="18" charset="0"/>
                        </a:rPr>
                        <a:t>Гликолиз - ашу</a:t>
                      </a:r>
                      <a:endParaRPr lang="ru-RU" sz="1600" b="1" dirty="0">
                        <a:solidFill>
                          <a:schemeClr val="accent5">
                            <a:lumMod val="75000"/>
                          </a:schemeClr>
                        </a:solidFill>
                        <a:effectLst/>
                        <a:latin typeface="Times New Roman" pitchFamily="18" charset="0"/>
                        <a:ea typeface="Calibri" panose="020F0502020204030204" pitchFamily="34" charset="0"/>
                        <a:cs typeface="Times New Roman" pitchFamily="18" charset="0"/>
                      </a:endParaRPr>
                    </a:p>
                  </a:txBody>
                  <a:tcPr marL="68580" marR="68580" marT="0" marB="0"/>
                </a:tc>
                <a:tc>
                  <a:txBody>
                    <a:bodyPr/>
                    <a:lstStyle/>
                    <a:p>
                      <a:pPr>
                        <a:spcAft>
                          <a:spcPts val="0"/>
                        </a:spcAft>
                      </a:pPr>
                      <a:r>
                        <a:rPr lang="kk-KZ" sz="1600" dirty="0">
                          <a:effectLst/>
                          <a:latin typeface="Times New Roman" pitchFamily="18" charset="0"/>
                          <a:cs typeface="Times New Roman" pitchFamily="18" charset="0"/>
                        </a:rPr>
                        <a:t>Аэробты – жасушалық тыныс алу</a:t>
                      </a:r>
                      <a:endParaRPr lang="ru-RU" sz="1600" b="1" dirty="0">
                        <a:solidFill>
                          <a:schemeClr val="accent5">
                            <a:lumMod val="75000"/>
                          </a:schemeClr>
                        </a:solidFill>
                        <a:effectLst/>
                        <a:latin typeface="Times New Roman" pitchFamily="18" charset="0"/>
                        <a:ea typeface="Calibri" panose="020F0502020204030204" pitchFamily="34" charset="0"/>
                        <a:cs typeface="Times New Roman" pitchFamily="18" charset="0"/>
                      </a:endParaRPr>
                    </a:p>
                  </a:txBody>
                  <a:tcPr marL="68580" marR="68580" marT="0" marB="0"/>
                </a:tc>
              </a:tr>
              <a:tr h="2097246">
                <a:tc>
                  <a:txBody>
                    <a:bodyPr/>
                    <a:lstStyle/>
                    <a:p>
                      <a:pPr>
                        <a:spcAft>
                          <a:spcPts val="0"/>
                        </a:spcAft>
                      </a:pPr>
                      <a:r>
                        <a:rPr lang="kk-KZ" sz="1600" dirty="0">
                          <a:effectLst/>
                          <a:latin typeface="Times New Roman" pitchFamily="18" charset="0"/>
                          <a:cs typeface="Times New Roman" pitchFamily="18" charset="0"/>
                        </a:rPr>
                        <a:t>Қандай заттар ыдырайды</a:t>
                      </a:r>
                      <a:endParaRPr lang="ru-RU" sz="1600" dirty="0">
                        <a:solidFill>
                          <a:srgbClr val="7030A0"/>
                        </a:solidFill>
                        <a:effectLst/>
                        <a:latin typeface="Times New Roman" pitchFamily="18" charset="0"/>
                        <a:ea typeface="Calibri" panose="020F0502020204030204" pitchFamily="34" charset="0"/>
                        <a:cs typeface="Times New Roman" pitchFamily="18" charset="0"/>
                      </a:endParaRPr>
                    </a:p>
                  </a:txBody>
                  <a:tcPr marL="68580" marR="68580" marT="0" marB="0"/>
                </a:tc>
                <a:tc>
                  <a:txBody>
                    <a:bodyPr/>
                    <a:lstStyle/>
                    <a:p>
                      <a:pPr>
                        <a:spcAft>
                          <a:spcPts val="0"/>
                        </a:spcAft>
                      </a:pPr>
                      <a:r>
                        <a:rPr lang="kk-KZ" sz="1600" dirty="0">
                          <a:solidFill>
                            <a:srgbClr val="7030A0"/>
                          </a:solidFill>
                          <a:effectLst/>
                          <a:latin typeface="Times New Roman" pitchFamily="18" charset="0"/>
                          <a:cs typeface="Times New Roman" pitchFamily="18" charset="0"/>
                        </a:rPr>
                        <a:t>Нәруыздар, майлар, көмірсулар.</a:t>
                      </a:r>
                      <a:endParaRPr lang="ru-RU" sz="1600" dirty="0">
                        <a:solidFill>
                          <a:srgbClr val="7030A0"/>
                        </a:solidFill>
                        <a:effectLst/>
                        <a:latin typeface="Times New Roman" pitchFamily="18" charset="0"/>
                        <a:cs typeface="Times New Roman" pitchFamily="18" charset="0"/>
                      </a:endParaRPr>
                    </a:p>
                    <a:p>
                      <a:pPr>
                        <a:spcAft>
                          <a:spcPts val="0"/>
                        </a:spcAft>
                      </a:pPr>
                      <a:r>
                        <a:rPr lang="kk-KZ" sz="1600" dirty="0">
                          <a:solidFill>
                            <a:srgbClr val="7030A0"/>
                          </a:solidFill>
                          <a:effectLst/>
                          <a:latin typeface="Times New Roman" pitchFamily="18" charset="0"/>
                          <a:cs typeface="Times New Roman" pitchFamily="18" charset="0"/>
                        </a:rPr>
                        <a:t>Жасуша сыртындағы ферментативті үдеріс (асқорыту)</a:t>
                      </a:r>
                      <a:endParaRPr lang="ru-RU" sz="1600" dirty="0">
                        <a:solidFill>
                          <a:srgbClr val="7030A0"/>
                        </a:solidFill>
                        <a:effectLst/>
                        <a:latin typeface="Times New Roman" pitchFamily="18" charset="0"/>
                        <a:ea typeface="Calibri" panose="020F0502020204030204" pitchFamily="34" charset="0"/>
                        <a:cs typeface="Times New Roman" pitchFamily="18" charset="0"/>
                      </a:endParaRPr>
                    </a:p>
                  </a:txBody>
                  <a:tcPr marL="68580" marR="68580" marT="0" marB="0"/>
                </a:tc>
                <a:tc>
                  <a:txBody>
                    <a:bodyPr/>
                    <a:lstStyle/>
                    <a:p>
                      <a:pPr>
                        <a:spcAft>
                          <a:spcPts val="0"/>
                        </a:spcAft>
                      </a:pPr>
                      <a:r>
                        <a:rPr lang="kk-KZ" sz="1600" dirty="0">
                          <a:solidFill>
                            <a:srgbClr val="7030A0"/>
                          </a:solidFill>
                          <a:effectLst/>
                          <a:latin typeface="Times New Roman" pitchFamily="18" charset="0"/>
                          <a:cs typeface="Times New Roman" pitchFamily="18" charset="0"/>
                        </a:rPr>
                        <a:t>С6Н12О6 – гликолизі. Басқа органикалық қосылыстар глюкоза күйіне айналдырылады.</a:t>
                      </a:r>
                      <a:endParaRPr lang="ru-RU" sz="1600" dirty="0">
                        <a:solidFill>
                          <a:srgbClr val="7030A0"/>
                        </a:solidFill>
                        <a:effectLst/>
                        <a:latin typeface="Times New Roman" pitchFamily="18" charset="0"/>
                        <a:ea typeface="Calibri" panose="020F0502020204030204" pitchFamily="34" charset="0"/>
                        <a:cs typeface="Times New Roman" pitchFamily="18" charset="0"/>
                      </a:endParaRPr>
                    </a:p>
                  </a:txBody>
                  <a:tcPr marL="68580" marR="68580" marT="0" marB="0"/>
                </a:tc>
                <a:tc>
                  <a:txBody>
                    <a:bodyPr/>
                    <a:lstStyle/>
                    <a:p>
                      <a:pPr>
                        <a:spcAft>
                          <a:spcPts val="0"/>
                        </a:spcAft>
                      </a:pPr>
                      <a:r>
                        <a:rPr lang="kk-KZ" sz="1600" dirty="0" smtClean="0">
                          <a:solidFill>
                            <a:srgbClr val="7030A0"/>
                          </a:solidFill>
                          <a:effectLst/>
                          <a:latin typeface="Times New Roman" pitchFamily="18" charset="0"/>
                          <a:cs typeface="Times New Roman" pitchFamily="18" charset="0"/>
                        </a:rPr>
                        <a:t>Пирожүзім  қышқылы </a:t>
                      </a:r>
                      <a:r>
                        <a:rPr lang="kk-KZ" sz="1600" dirty="0">
                          <a:solidFill>
                            <a:srgbClr val="7030A0"/>
                          </a:solidFill>
                          <a:effectLst/>
                          <a:latin typeface="Times New Roman" pitchFamily="18" charset="0"/>
                          <a:cs typeface="Times New Roman" pitchFamily="18" charset="0"/>
                        </a:rPr>
                        <a:t>- С6Н12О6.</a:t>
                      </a:r>
                      <a:endParaRPr lang="ru-RU" sz="1600" dirty="0">
                        <a:solidFill>
                          <a:srgbClr val="7030A0"/>
                        </a:solidFill>
                        <a:effectLst/>
                        <a:latin typeface="Times New Roman" pitchFamily="18" charset="0"/>
                        <a:cs typeface="Times New Roman" pitchFamily="18" charset="0"/>
                      </a:endParaRPr>
                    </a:p>
                    <a:p>
                      <a:pPr>
                        <a:spcAft>
                          <a:spcPts val="0"/>
                        </a:spcAft>
                      </a:pPr>
                      <a:r>
                        <a:rPr lang="kk-KZ" sz="1600" dirty="0">
                          <a:solidFill>
                            <a:srgbClr val="7030A0"/>
                          </a:solidFill>
                          <a:effectLst/>
                          <a:latin typeface="Times New Roman" pitchFamily="18" charset="0"/>
                          <a:cs typeface="Times New Roman" pitchFamily="18" charset="0"/>
                        </a:rPr>
                        <a:t> </a:t>
                      </a:r>
                      <a:endParaRPr lang="ru-RU" sz="1600" dirty="0">
                        <a:solidFill>
                          <a:srgbClr val="7030A0"/>
                        </a:solidFill>
                        <a:effectLst/>
                        <a:latin typeface="Times New Roman" pitchFamily="18" charset="0"/>
                        <a:ea typeface="Calibri" panose="020F0502020204030204" pitchFamily="34" charset="0"/>
                        <a:cs typeface="Times New Roman" pitchFamily="18" charset="0"/>
                      </a:endParaRPr>
                    </a:p>
                  </a:txBody>
                  <a:tcPr marL="68580" marR="68580" marT="0" marB="0"/>
                </a:tc>
              </a:tr>
              <a:tr h="1562826">
                <a:tc>
                  <a:txBody>
                    <a:bodyPr/>
                    <a:lstStyle/>
                    <a:p>
                      <a:pPr>
                        <a:spcAft>
                          <a:spcPts val="0"/>
                        </a:spcAft>
                      </a:pPr>
                      <a:r>
                        <a:rPr lang="kk-KZ" sz="1600" dirty="0">
                          <a:effectLst/>
                          <a:latin typeface="Times New Roman" pitchFamily="18" charset="0"/>
                          <a:cs typeface="Times New Roman" pitchFamily="18" charset="0"/>
                        </a:rPr>
                        <a:t>Қандай заттар </a:t>
                      </a:r>
                      <a:r>
                        <a:rPr lang="kk-KZ" sz="1800" dirty="0">
                          <a:effectLst/>
                          <a:latin typeface="Times New Roman" pitchFamily="18" charset="0"/>
                          <a:cs typeface="Times New Roman" pitchFamily="18" charset="0"/>
                        </a:rPr>
                        <a:t>түзіледі</a:t>
                      </a:r>
                      <a:endParaRPr lang="ru-RU" sz="1800" dirty="0">
                        <a:solidFill>
                          <a:srgbClr val="7030A0"/>
                        </a:solidFill>
                        <a:effectLst/>
                        <a:latin typeface="Times New Roman" pitchFamily="18" charset="0"/>
                        <a:ea typeface="Calibri" panose="020F0502020204030204" pitchFamily="34" charset="0"/>
                        <a:cs typeface="Times New Roman" pitchFamily="18" charset="0"/>
                      </a:endParaRPr>
                    </a:p>
                  </a:txBody>
                  <a:tcPr marL="68580" marR="68580" marT="0" marB="0"/>
                </a:tc>
                <a:tc>
                  <a:txBody>
                    <a:bodyPr/>
                    <a:lstStyle/>
                    <a:p>
                      <a:pPr>
                        <a:spcAft>
                          <a:spcPts val="0"/>
                        </a:spcAft>
                      </a:pPr>
                      <a:r>
                        <a:rPr lang="kk-KZ" sz="1600" dirty="0">
                          <a:solidFill>
                            <a:srgbClr val="7030A0"/>
                          </a:solidFill>
                          <a:effectLst/>
                          <a:latin typeface="Times New Roman" pitchFamily="18" charset="0"/>
                          <a:cs typeface="Times New Roman" pitchFamily="18" charset="0"/>
                        </a:rPr>
                        <a:t>Аминқышқылдары, моносахаридтер, глицерин, май қышқылдары.</a:t>
                      </a:r>
                      <a:endParaRPr lang="ru-RU" sz="1600" dirty="0">
                        <a:solidFill>
                          <a:srgbClr val="7030A0"/>
                        </a:solidFill>
                        <a:effectLst/>
                        <a:latin typeface="Times New Roman" pitchFamily="18" charset="0"/>
                        <a:ea typeface="Calibri" panose="020F0502020204030204" pitchFamily="34" charset="0"/>
                        <a:cs typeface="Times New Roman" pitchFamily="18" charset="0"/>
                      </a:endParaRPr>
                    </a:p>
                  </a:txBody>
                  <a:tcPr marL="68580" marR="68580" marT="0" marB="0"/>
                </a:tc>
                <a:tc>
                  <a:txBody>
                    <a:bodyPr/>
                    <a:lstStyle/>
                    <a:p>
                      <a:pPr>
                        <a:spcAft>
                          <a:spcPts val="0"/>
                        </a:spcAft>
                      </a:pPr>
                      <a:r>
                        <a:rPr lang="kk-KZ" sz="1600" dirty="0">
                          <a:solidFill>
                            <a:srgbClr val="7030A0"/>
                          </a:solidFill>
                          <a:effectLst/>
                          <a:latin typeface="Times New Roman" pitchFamily="18" charset="0"/>
                          <a:cs typeface="Times New Roman" pitchFamily="18" charset="0"/>
                        </a:rPr>
                        <a:t>Пирожүзім қышқылы, АТФ. АТФ түзілуі аз эффективті.</a:t>
                      </a:r>
                      <a:endParaRPr lang="ru-RU" sz="1600" dirty="0">
                        <a:solidFill>
                          <a:srgbClr val="7030A0"/>
                        </a:solidFill>
                        <a:effectLst/>
                        <a:latin typeface="Times New Roman" pitchFamily="18" charset="0"/>
                        <a:ea typeface="Calibri" panose="020F0502020204030204" pitchFamily="34" charset="0"/>
                        <a:cs typeface="Times New Roman" pitchFamily="18" charset="0"/>
                      </a:endParaRPr>
                    </a:p>
                  </a:txBody>
                  <a:tcPr marL="68580" marR="68580" marT="0" marB="0"/>
                </a:tc>
                <a:tc>
                  <a:txBody>
                    <a:bodyPr/>
                    <a:lstStyle/>
                    <a:p>
                      <a:pPr>
                        <a:spcAft>
                          <a:spcPts val="0"/>
                        </a:spcAft>
                      </a:pPr>
                      <a:r>
                        <a:rPr lang="kk-KZ" sz="1600" dirty="0">
                          <a:solidFill>
                            <a:srgbClr val="7030A0"/>
                          </a:solidFill>
                          <a:effectLst/>
                          <a:latin typeface="Times New Roman" pitchFamily="18" charset="0"/>
                          <a:cs typeface="Times New Roman" pitchFamily="18" charset="0"/>
                        </a:rPr>
                        <a:t>СО2, АТФ. </a:t>
                      </a:r>
                      <a:endParaRPr lang="ru-RU" sz="1600" dirty="0">
                        <a:solidFill>
                          <a:srgbClr val="7030A0"/>
                        </a:solidFill>
                        <a:effectLst/>
                        <a:latin typeface="Times New Roman" pitchFamily="18" charset="0"/>
                        <a:cs typeface="Times New Roman" pitchFamily="18" charset="0"/>
                      </a:endParaRPr>
                    </a:p>
                    <a:p>
                      <a:pPr>
                        <a:spcAft>
                          <a:spcPts val="0"/>
                        </a:spcAft>
                      </a:pPr>
                      <a:r>
                        <a:rPr lang="kk-KZ" sz="1600" dirty="0">
                          <a:solidFill>
                            <a:srgbClr val="7030A0"/>
                          </a:solidFill>
                          <a:effectLst/>
                          <a:latin typeface="Times New Roman" pitchFamily="18" charset="0"/>
                          <a:cs typeface="Times New Roman" pitchFamily="18" charset="0"/>
                        </a:rPr>
                        <a:t>Кребс циклі көмірсулардан Н+ атомдарын </a:t>
                      </a:r>
                      <a:r>
                        <a:rPr lang="kk-KZ" sz="1600" dirty="0" smtClean="0">
                          <a:solidFill>
                            <a:srgbClr val="7030A0"/>
                          </a:solidFill>
                          <a:effectLst/>
                          <a:latin typeface="Times New Roman" pitchFamily="18" charset="0"/>
                          <a:cs typeface="Times New Roman" pitchFamily="18" charset="0"/>
                        </a:rPr>
                        <a:t>босатып </a:t>
                      </a:r>
                      <a:r>
                        <a:rPr lang="kk-KZ" sz="1600" dirty="0">
                          <a:solidFill>
                            <a:srgbClr val="7030A0"/>
                          </a:solidFill>
                          <a:effectLst/>
                          <a:latin typeface="Times New Roman" pitchFamily="18" charset="0"/>
                          <a:cs typeface="Times New Roman" pitchFamily="18" charset="0"/>
                        </a:rPr>
                        <a:t>шығарады.</a:t>
                      </a:r>
                      <a:endParaRPr lang="ru-RU" sz="1600" dirty="0">
                        <a:solidFill>
                          <a:srgbClr val="7030A0"/>
                        </a:solidFill>
                        <a:effectLst/>
                        <a:latin typeface="Times New Roman" pitchFamily="18" charset="0"/>
                        <a:ea typeface="Calibri" panose="020F0502020204030204" pitchFamily="34" charset="0"/>
                        <a:cs typeface="Times New Roman" pitchFamily="18" charset="0"/>
                      </a:endParaRPr>
                    </a:p>
                  </a:txBody>
                  <a:tcPr marL="68580" marR="68580" marT="0" marB="0"/>
                </a:tc>
              </a:tr>
              <a:tr h="1552246">
                <a:tc>
                  <a:txBody>
                    <a:bodyPr/>
                    <a:lstStyle/>
                    <a:p>
                      <a:pPr>
                        <a:spcAft>
                          <a:spcPts val="0"/>
                        </a:spcAft>
                      </a:pPr>
                      <a:r>
                        <a:rPr lang="kk-KZ" sz="1600" dirty="0">
                          <a:effectLst/>
                          <a:latin typeface="Times New Roman" pitchFamily="18" charset="0"/>
                          <a:cs typeface="Times New Roman" pitchFamily="18" charset="0"/>
                        </a:rPr>
                        <a:t>Энергияның қанша мөлшері шығымдалады</a:t>
                      </a:r>
                      <a:endParaRPr lang="ru-RU" sz="1600" dirty="0">
                        <a:solidFill>
                          <a:srgbClr val="7030A0"/>
                        </a:solidFill>
                        <a:effectLst/>
                        <a:latin typeface="Times New Roman" pitchFamily="18" charset="0"/>
                        <a:ea typeface="Calibri" panose="020F0502020204030204" pitchFamily="34" charset="0"/>
                        <a:cs typeface="Times New Roman" pitchFamily="18" charset="0"/>
                      </a:endParaRPr>
                    </a:p>
                  </a:txBody>
                  <a:tcPr marL="68580" marR="68580" marT="0" marB="0"/>
                </a:tc>
                <a:tc>
                  <a:txBody>
                    <a:bodyPr/>
                    <a:lstStyle/>
                    <a:p>
                      <a:pPr>
                        <a:spcAft>
                          <a:spcPts val="0"/>
                        </a:spcAft>
                      </a:pPr>
                      <a:r>
                        <a:rPr lang="kk-KZ" sz="1600">
                          <a:solidFill>
                            <a:srgbClr val="7030A0"/>
                          </a:solidFill>
                          <a:effectLst/>
                          <a:latin typeface="Times New Roman" pitchFamily="18" charset="0"/>
                          <a:cs typeface="Times New Roman" pitchFamily="18" charset="0"/>
                        </a:rPr>
                        <a:t>Энергияның аз бөлігі жылу түрінде бөлінеді.</a:t>
                      </a:r>
                      <a:endParaRPr lang="ru-RU" sz="1600">
                        <a:solidFill>
                          <a:srgbClr val="7030A0"/>
                        </a:solidFill>
                        <a:effectLst/>
                        <a:latin typeface="Times New Roman" pitchFamily="18" charset="0"/>
                        <a:ea typeface="Calibri" panose="020F0502020204030204" pitchFamily="34" charset="0"/>
                        <a:cs typeface="Times New Roman" pitchFamily="18" charset="0"/>
                      </a:endParaRPr>
                    </a:p>
                  </a:txBody>
                  <a:tcPr marL="68580" marR="68580" marT="0" marB="0"/>
                </a:tc>
                <a:tc>
                  <a:txBody>
                    <a:bodyPr/>
                    <a:lstStyle/>
                    <a:p>
                      <a:pPr>
                        <a:spcAft>
                          <a:spcPts val="0"/>
                        </a:spcAft>
                      </a:pPr>
                      <a:r>
                        <a:rPr lang="kk-KZ" sz="1600" dirty="0">
                          <a:solidFill>
                            <a:srgbClr val="7030A0"/>
                          </a:solidFill>
                          <a:effectLst/>
                          <a:latin typeface="Times New Roman" pitchFamily="18" charset="0"/>
                          <a:cs typeface="Times New Roman" pitchFamily="18" charset="0"/>
                        </a:rPr>
                        <a:t>200 кДж</a:t>
                      </a:r>
                      <a:endParaRPr lang="ru-RU" sz="1600" dirty="0">
                        <a:solidFill>
                          <a:srgbClr val="7030A0"/>
                        </a:solidFill>
                        <a:effectLst/>
                        <a:latin typeface="Times New Roman" pitchFamily="18" charset="0"/>
                        <a:cs typeface="Times New Roman" pitchFamily="18" charset="0"/>
                      </a:endParaRPr>
                    </a:p>
                    <a:p>
                      <a:pPr>
                        <a:spcAft>
                          <a:spcPts val="0"/>
                        </a:spcAft>
                      </a:pPr>
                      <a:r>
                        <a:rPr lang="kk-KZ" sz="1600" dirty="0">
                          <a:solidFill>
                            <a:srgbClr val="7030A0"/>
                          </a:solidFill>
                          <a:effectLst/>
                          <a:latin typeface="Times New Roman" pitchFamily="18" charset="0"/>
                          <a:cs typeface="Times New Roman" pitchFamily="18" charset="0"/>
                        </a:rPr>
                        <a:t>(120 кДж жылу және 80 кДж АТФ)</a:t>
                      </a:r>
                      <a:endParaRPr lang="ru-RU" sz="1600" dirty="0">
                        <a:solidFill>
                          <a:srgbClr val="7030A0"/>
                        </a:solidFill>
                        <a:effectLst/>
                        <a:latin typeface="Times New Roman" pitchFamily="18" charset="0"/>
                        <a:ea typeface="Calibri" panose="020F0502020204030204" pitchFamily="34" charset="0"/>
                        <a:cs typeface="Times New Roman" pitchFamily="18" charset="0"/>
                      </a:endParaRPr>
                    </a:p>
                  </a:txBody>
                  <a:tcPr marL="68580" marR="68580" marT="0" marB="0"/>
                </a:tc>
                <a:tc>
                  <a:txBody>
                    <a:bodyPr/>
                    <a:lstStyle/>
                    <a:p>
                      <a:pPr>
                        <a:spcAft>
                          <a:spcPts val="0"/>
                        </a:spcAft>
                      </a:pPr>
                      <a:r>
                        <a:rPr lang="kk-KZ" sz="1600" dirty="0">
                          <a:solidFill>
                            <a:srgbClr val="7030A0"/>
                          </a:solidFill>
                          <a:effectLst/>
                          <a:latin typeface="Times New Roman" pitchFamily="18" charset="0"/>
                          <a:cs typeface="Times New Roman" pitchFamily="18" charset="0"/>
                        </a:rPr>
                        <a:t>2600 кДж, олардың ішінен 1520 кДж АТФ, қалғаны жылу түрінде.</a:t>
                      </a:r>
                      <a:endParaRPr lang="ru-RU" sz="1600" dirty="0">
                        <a:solidFill>
                          <a:srgbClr val="7030A0"/>
                        </a:solidFill>
                        <a:effectLst/>
                        <a:latin typeface="Times New Roman" pitchFamily="18" charset="0"/>
                        <a:ea typeface="Calibri" panose="020F0502020204030204" pitchFamily="34" charset="0"/>
                        <a:cs typeface="Times New Roman" pitchFamily="18" charset="0"/>
                      </a:endParaRPr>
                    </a:p>
                  </a:txBody>
                  <a:tcPr marL="68580" marR="68580" marT="0" marB="0"/>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214546" y="1785926"/>
            <a:ext cx="5572164" cy="584775"/>
          </a:xfrm>
          <a:prstGeom prst="rect">
            <a:avLst/>
          </a:prstGeom>
        </p:spPr>
        <p:txBody>
          <a:bodyPr wrap="square">
            <a:spAutoFit/>
          </a:bodyPr>
          <a:lstStyle/>
          <a:p>
            <a:r>
              <a:rPr lang="ru-RU" sz="3200" dirty="0" err="1" smtClean="0">
                <a:solidFill>
                  <a:srgbClr val="7030A0"/>
                </a:solidFill>
                <a:latin typeface="Times New Roman" pitchFamily="18" charset="0"/>
                <a:cs typeface="Times New Roman" pitchFamily="18" charset="0"/>
              </a:rPr>
              <a:t>Назарлары</a:t>
            </a:r>
            <a:r>
              <a:rPr lang="kk-KZ" sz="3200" dirty="0" smtClean="0">
                <a:solidFill>
                  <a:srgbClr val="7030A0"/>
                </a:solidFill>
                <a:latin typeface="Times New Roman" pitchFamily="18" charset="0"/>
                <a:cs typeface="Times New Roman" pitchFamily="18" charset="0"/>
              </a:rPr>
              <a:t>ңызға рахмет!!!</a:t>
            </a:r>
            <a:endParaRPr lang="ru-RU" sz="3200" dirty="0">
              <a:solidFill>
                <a:srgbClr val="7030A0"/>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nvGraphicFramePr>
        <p:xfrm>
          <a:off x="357158" y="214290"/>
          <a:ext cx="8286808" cy="63579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786246" y="-1714536"/>
            <a:ext cx="9001188" cy="5857916"/>
          </a:xfrm>
        </p:spPr>
        <p:txBody>
          <a:bodyPr>
            <a:normAutofit/>
          </a:bodyPr>
          <a:lstStyle/>
          <a:p>
            <a:pPr algn="ctr">
              <a:buNone/>
            </a:pPr>
            <a:r>
              <a:rPr lang="kk-KZ" b="1" dirty="0" smtClean="0">
                <a:solidFill>
                  <a:srgbClr val="FFFF00"/>
                </a:solidFill>
              </a:rPr>
              <a:t>   </a:t>
            </a:r>
            <a:endParaRPr lang="ru-RU" sz="4800" i="1" dirty="0">
              <a:solidFill>
                <a:srgbClr val="FFFF00"/>
              </a:solidFill>
            </a:endParaRPr>
          </a:p>
          <a:p>
            <a:pPr algn="just">
              <a:buNone/>
            </a:pPr>
            <a:r>
              <a:rPr lang="kk-KZ" sz="6000" b="1" i="1" dirty="0" smtClean="0">
                <a:solidFill>
                  <a:srgbClr val="FFFF00"/>
                </a:solidFill>
                <a:cs typeface="FrankRuehl" pitchFamily="34" charset="-79"/>
              </a:rPr>
              <a:t>,,,,.</a:t>
            </a:r>
            <a:endParaRPr lang="ru-RU" sz="6000" b="1" i="1" dirty="0">
              <a:solidFill>
                <a:srgbClr val="FFFF00"/>
              </a:solidFill>
              <a:cs typeface="FrankRuehl" pitchFamily="34" charset="-79"/>
            </a:endParaRPr>
          </a:p>
        </p:txBody>
      </p:sp>
      <p:graphicFrame>
        <p:nvGraphicFramePr>
          <p:cNvPr id="4" name="Схема 3"/>
          <p:cNvGraphicFramePr/>
          <p:nvPr/>
        </p:nvGraphicFramePr>
        <p:xfrm>
          <a:off x="0" y="428604"/>
          <a:ext cx="9144000" cy="64293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000296" y="-642966"/>
            <a:ext cx="13287468" cy="8072494"/>
          </a:xfrm>
        </p:spPr>
        <p:txBody>
          <a:bodyPr>
            <a:normAutofit/>
          </a:bodyPr>
          <a:lstStyle/>
          <a:p>
            <a:pPr algn="ctr">
              <a:buNone/>
            </a:pPr>
            <a:endParaRPr lang="kk-KZ" b="1" dirty="0" smtClean="0">
              <a:solidFill>
                <a:srgbClr val="FFFF00"/>
              </a:solidFill>
            </a:endParaRPr>
          </a:p>
          <a:p>
            <a:pPr algn="ctr">
              <a:buNone/>
            </a:pPr>
            <a:endParaRPr lang="kk-KZ" b="1" dirty="0">
              <a:solidFill>
                <a:srgbClr val="FFFF00"/>
              </a:solidFill>
            </a:endParaRPr>
          </a:p>
          <a:p>
            <a:pPr algn="ctr">
              <a:buNone/>
            </a:pPr>
            <a:endParaRPr lang="kk-KZ" b="1" dirty="0" smtClean="0">
              <a:solidFill>
                <a:srgbClr val="FFFF00"/>
              </a:solidFill>
            </a:endParaRPr>
          </a:p>
          <a:p>
            <a:pPr algn="ctr">
              <a:buNone/>
            </a:pPr>
            <a:endParaRPr lang="kk-KZ" b="1" dirty="0">
              <a:solidFill>
                <a:srgbClr val="FFFF00"/>
              </a:solidFill>
            </a:endParaRPr>
          </a:p>
          <a:p>
            <a:pPr algn="ctr">
              <a:buNone/>
            </a:pPr>
            <a:r>
              <a:rPr lang="kk-KZ" b="1" dirty="0" smtClean="0">
                <a:solidFill>
                  <a:srgbClr val="FFFF00"/>
                </a:solidFill>
              </a:rPr>
              <a:t>    </a:t>
            </a:r>
          </a:p>
          <a:p>
            <a:pPr algn="ctr">
              <a:buNone/>
            </a:pPr>
            <a:endParaRPr lang="kk-KZ" sz="4800" b="1" i="1" dirty="0">
              <a:solidFill>
                <a:srgbClr val="FFFF00"/>
              </a:solidFill>
            </a:endParaRPr>
          </a:p>
          <a:p>
            <a:pPr algn="ctr">
              <a:buNone/>
            </a:pPr>
            <a:endParaRPr lang="ru-RU" sz="4800" i="1" dirty="0">
              <a:solidFill>
                <a:srgbClr val="FFFF00"/>
              </a:solidFill>
            </a:endParaRPr>
          </a:p>
        </p:txBody>
      </p:sp>
      <p:sp>
        <p:nvSpPr>
          <p:cNvPr id="4" name="Равнобедренный треугольник 3"/>
          <p:cNvSpPr/>
          <p:nvPr/>
        </p:nvSpPr>
        <p:spPr>
          <a:xfrm rot="10800000">
            <a:off x="499970" y="0"/>
            <a:ext cx="8644030" cy="2571792"/>
          </a:xfrm>
          <a:prstGeom prst="triangle">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aphicFrame>
        <p:nvGraphicFramePr>
          <p:cNvPr id="6" name="Схема 5"/>
          <p:cNvGraphicFramePr/>
          <p:nvPr/>
        </p:nvGraphicFramePr>
        <p:xfrm>
          <a:off x="0" y="2151058"/>
          <a:ext cx="9144000" cy="47069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Прямоугольник 6"/>
          <p:cNvSpPr/>
          <p:nvPr/>
        </p:nvSpPr>
        <p:spPr>
          <a:xfrm>
            <a:off x="1571604" y="0"/>
            <a:ext cx="6500858" cy="923330"/>
          </a:xfrm>
          <a:prstGeom prst="rect">
            <a:avLst/>
          </a:prstGeom>
          <a:noFill/>
        </p:spPr>
        <p:txBody>
          <a:bodyPr wrap="squar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kk-KZ" sz="5400" dirty="0" smtClean="0">
                <a:ln w="11430"/>
                <a:solidFill>
                  <a:srgbClr val="0070C0"/>
                </a:solidFill>
                <a:effectLst>
                  <a:outerShdw blurRad="80000" dist="40000" dir="5040000" algn="tl">
                    <a:srgbClr val="000000">
                      <a:alpha val="30000"/>
                    </a:srgbClr>
                  </a:outerShdw>
                </a:effectLst>
                <a:latin typeface="Times New Roman" pitchFamily="18" charset="0"/>
                <a:cs typeface="Times New Roman" pitchFamily="18" charset="0"/>
              </a:rPr>
              <a:t>метаболизм</a:t>
            </a:r>
            <a:endParaRPr lang="ru-RU" sz="5400" cap="none" spc="0" dirty="0">
              <a:ln w="11430"/>
              <a:solidFill>
                <a:srgbClr val="0070C0"/>
              </a:solidFill>
              <a:effectLst>
                <a:outerShdw blurRad="80000" dist="40000" dir="5040000" algn="tl">
                  <a:srgbClr val="000000">
                    <a:alpha val="30000"/>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algn="ctr">
              <a:buNone/>
            </a:pPr>
            <a:r>
              <a:rPr lang="kk-KZ" b="1" dirty="0" smtClean="0">
                <a:solidFill>
                  <a:srgbClr val="FFFF00"/>
                </a:solidFill>
              </a:rPr>
              <a:t>   </a:t>
            </a:r>
            <a:endParaRPr lang="ru-RU" dirty="0">
              <a:solidFill>
                <a:srgbClr val="FFFF00"/>
              </a:solidFill>
            </a:endParaRPr>
          </a:p>
        </p:txBody>
      </p:sp>
      <p:graphicFrame>
        <p:nvGraphicFramePr>
          <p:cNvPr id="4" name="Схема 3"/>
          <p:cNvGraphicFramePr/>
          <p:nvPr/>
        </p:nvGraphicFramePr>
        <p:xfrm>
          <a:off x="571472" y="214290"/>
          <a:ext cx="8429684" cy="64294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4786322"/>
            <a:ext cx="9144000" cy="2214578"/>
          </a:xfrm>
        </p:spPr>
        <p:txBody>
          <a:bodyPr>
            <a:normAutofit fontScale="92500" lnSpcReduction="10000"/>
          </a:bodyPr>
          <a:lstStyle/>
          <a:p>
            <a:pPr algn="ctr">
              <a:buNone/>
            </a:pPr>
            <a:r>
              <a:rPr lang="kk-KZ" sz="2400" dirty="0" smtClean="0">
                <a:solidFill>
                  <a:srgbClr val="7030A0"/>
                </a:solidFill>
                <a:latin typeface="Times New Roman" pitchFamily="18" charset="0"/>
                <a:cs typeface="Times New Roman" pitchFamily="18" charset="0"/>
              </a:rPr>
              <a:t>Адам </a:t>
            </a:r>
            <a:r>
              <a:rPr lang="kk-KZ" sz="2400" dirty="0">
                <a:solidFill>
                  <a:srgbClr val="7030A0"/>
                </a:solidFill>
                <a:latin typeface="Times New Roman" pitchFamily="18" charset="0"/>
                <a:cs typeface="Times New Roman" pitchFamily="18" charset="0"/>
              </a:rPr>
              <a:t>мен жануарлар организміндегі метаболизм процесін реттеуде жүйке жүйесінің атқаратын (әсіресе, үлкен ми сыңарлары қыртысының) маңызы зор. Организмнің дамуы, өсуі, т.б. Метаболизм заңдылықтарына бағынады. Адамда метаболизм процесінің ауытқуы байқалса, адам ауруға шалдығады.</a:t>
            </a:r>
            <a:endParaRPr lang="ru-RU" sz="2400" dirty="0">
              <a:solidFill>
                <a:srgbClr val="7030A0"/>
              </a:solidFill>
              <a:latin typeface="Times New Roman" pitchFamily="18" charset="0"/>
              <a:cs typeface="Times New Roman" pitchFamily="18" charset="0"/>
            </a:endParaRPr>
          </a:p>
          <a:p>
            <a:pPr algn="ctr">
              <a:buNone/>
            </a:pPr>
            <a:r>
              <a:rPr lang="kk-KZ" b="1" dirty="0" smtClean="0">
                <a:solidFill>
                  <a:srgbClr val="FFFF00"/>
                </a:solidFill>
              </a:rPr>
              <a:t>   </a:t>
            </a:r>
            <a:endParaRPr lang="ru-RU" sz="4800" i="1" dirty="0">
              <a:solidFill>
                <a:srgbClr val="FFFF00"/>
              </a:solidFill>
            </a:endParaRPr>
          </a:p>
          <a:p>
            <a:endParaRPr lang="ru-RU" dirty="0">
              <a:solidFill>
                <a:srgbClr val="FFFF00"/>
              </a:solidFill>
            </a:endParaRPr>
          </a:p>
        </p:txBody>
      </p:sp>
      <p:pic>
        <p:nvPicPr>
          <p:cNvPr id="5" name="Рисунок 4"/>
          <p:cNvPicPr>
            <a:picLocks noChangeAspect="1"/>
          </p:cNvPicPr>
          <p:nvPr/>
        </p:nvPicPr>
        <p:blipFill>
          <a:blip r:embed="rId2"/>
          <a:stretch>
            <a:fillRect/>
          </a:stretch>
        </p:blipFill>
        <p:spPr>
          <a:xfrm>
            <a:off x="427910" y="998904"/>
            <a:ext cx="2358140" cy="3430228"/>
          </a:xfrm>
          <a:prstGeom prst="rect">
            <a:avLst/>
          </a:prstGeom>
        </p:spPr>
      </p:pic>
      <p:pic>
        <p:nvPicPr>
          <p:cNvPr id="6" name="Рисунок 5"/>
          <p:cNvPicPr>
            <a:picLocks noChangeAspect="1"/>
          </p:cNvPicPr>
          <p:nvPr/>
        </p:nvPicPr>
        <p:blipFill>
          <a:blip r:embed="rId3"/>
          <a:stretch>
            <a:fillRect/>
          </a:stretch>
        </p:blipFill>
        <p:spPr>
          <a:xfrm>
            <a:off x="3071802" y="1571612"/>
            <a:ext cx="2564057" cy="2528933"/>
          </a:xfrm>
          <a:prstGeom prst="rect">
            <a:avLst/>
          </a:prstGeom>
        </p:spPr>
      </p:pic>
      <p:pic>
        <p:nvPicPr>
          <p:cNvPr id="7" name="Рисунок 6"/>
          <p:cNvPicPr>
            <a:picLocks noChangeAspect="1"/>
          </p:cNvPicPr>
          <p:nvPr/>
        </p:nvPicPr>
        <p:blipFill>
          <a:blip r:embed="rId4"/>
          <a:stretch>
            <a:fillRect/>
          </a:stretch>
        </p:blipFill>
        <p:spPr>
          <a:xfrm>
            <a:off x="6072198" y="2071678"/>
            <a:ext cx="2495985" cy="1585097"/>
          </a:xfrm>
          <a:prstGeom prst="rect">
            <a:avLst/>
          </a:prstGeom>
        </p:spPr>
      </p:pic>
      <p:sp>
        <p:nvSpPr>
          <p:cNvPr id="8" name="Стрелка вправо 7"/>
          <p:cNvSpPr/>
          <p:nvPr/>
        </p:nvSpPr>
        <p:spPr>
          <a:xfrm>
            <a:off x="2714612" y="2786058"/>
            <a:ext cx="576648" cy="4695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Стрелка вправо 8"/>
          <p:cNvSpPr/>
          <p:nvPr/>
        </p:nvSpPr>
        <p:spPr>
          <a:xfrm>
            <a:off x="5429256" y="2643182"/>
            <a:ext cx="576648" cy="4695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graphicFrame>
        <p:nvGraphicFramePr>
          <p:cNvPr id="5" name="Схема 4"/>
          <p:cNvGraphicFramePr/>
          <p:nvPr/>
        </p:nvGraphicFramePr>
        <p:xfrm>
          <a:off x="285720" y="0"/>
          <a:ext cx="8501122" cy="66437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Схема 8"/>
          <p:cNvGraphicFramePr/>
          <p:nvPr/>
        </p:nvGraphicFramePr>
        <p:xfrm>
          <a:off x="500034" y="0"/>
          <a:ext cx="8072494" cy="66437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nvGraphicFramePr>
        <p:xfrm>
          <a:off x="500034" y="500042"/>
          <a:ext cx="8072494" cy="59293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254</TotalTime>
  <Words>915</Words>
  <Application>Microsoft Office PowerPoint</Application>
  <PresentationFormat>Экран (4:3)</PresentationFormat>
  <Paragraphs>128</Paragraphs>
  <Slides>18</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Зат және энергия алмасу</dc:title>
  <dc:creator>User</dc:creator>
  <cp:lastModifiedBy>Admin</cp:lastModifiedBy>
  <cp:revision>28</cp:revision>
  <dcterms:created xsi:type="dcterms:W3CDTF">2013-11-29T12:58:40Z</dcterms:created>
  <dcterms:modified xsi:type="dcterms:W3CDTF">2020-11-16T20:21:50Z</dcterms:modified>
</cp:coreProperties>
</file>