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4" r:id="rId2"/>
    <p:sldId id="296" r:id="rId3"/>
    <p:sldId id="297" r:id="rId4"/>
    <p:sldId id="267" r:id="rId5"/>
    <p:sldId id="268" r:id="rId6"/>
    <p:sldId id="298" r:id="rId7"/>
    <p:sldId id="269" r:id="rId8"/>
    <p:sldId id="295" r:id="rId9"/>
    <p:sldId id="270" r:id="rId10"/>
    <p:sldId id="280" r:id="rId11"/>
    <p:sldId id="282" r:id="rId12"/>
    <p:sldId id="281" r:id="rId13"/>
    <p:sldId id="283" r:id="rId14"/>
    <p:sldId id="286" r:id="rId15"/>
    <p:sldId id="293" r:id="rId16"/>
    <p:sldId id="294" r:id="rId17"/>
    <p:sldId id="29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3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52E97-502B-473E-B555-034945C951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8061ADA-DC52-4DDD-ABCC-826AE8EF813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Өсімдіктер селекциясы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әдістері</a:t>
          </a:r>
          <a:endParaRPr lang="ru-RU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313D0725-96E6-4AE2-9D7F-79FA0314AE12}" type="parTrans" cxnId="{47EB8E23-1D28-4148-BA6A-8264C8A32496}">
      <dgm:prSet/>
      <dgm:spPr/>
      <dgm:t>
        <a:bodyPr/>
        <a:lstStyle/>
        <a:p>
          <a:endParaRPr lang="ru-RU"/>
        </a:p>
      </dgm:t>
    </dgm:pt>
    <dgm:pt modelId="{D28FEECB-D005-41BF-882B-205E8A04D4F0}" type="sibTrans" cxnId="{47EB8E23-1D28-4148-BA6A-8264C8A32496}">
      <dgm:prSet/>
      <dgm:spPr/>
      <dgm:t>
        <a:bodyPr/>
        <a:lstStyle/>
        <a:p>
          <a:endParaRPr lang="ru-RU"/>
        </a:p>
      </dgm:t>
    </dgm:pt>
    <dgm:pt modelId="{ED8C91C9-CCC3-4532-B3D6-F792887AC05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aseline="0" dirty="0" smtClean="0">
              <a:solidFill>
                <a:schemeClr val="accent6">
                  <a:lumMod val="50000"/>
                </a:schemeClr>
              </a:solidFill>
              <a:latin typeface="Arial"/>
            </a:rPr>
            <a:t>Гибридизация</a:t>
          </a:r>
          <a:endParaRPr lang="ru-RU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12AD5BA9-C29F-4E40-8927-F0A53C885661}" type="parTrans" cxnId="{8E4D1ED6-C6C2-4031-9987-F47836A8DDB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9D56085-1303-405E-8D24-17597D19BC03}" type="sibTrans" cxnId="{8E4D1ED6-C6C2-4031-9987-F47836A8DDB7}">
      <dgm:prSet/>
      <dgm:spPr/>
      <dgm:t>
        <a:bodyPr/>
        <a:lstStyle/>
        <a:p>
          <a:endParaRPr lang="ru-RU"/>
        </a:p>
      </dgm:t>
    </dgm:pt>
    <dgm:pt modelId="{8CB8DFFA-D846-4A80-A27C-B8A64587155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aseline="0" dirty="0" err="1" smtClean="0">
              <a:solidFill>
                <a:schemeClr val="accent6">
                  <a:lumMod val="50000"/>
                </a:schemeClr>
              </a:solidFill>
              <a:latin typeface="Arial"/>
            </a:rPr>
            <a:t>туыстық</a:t>
          </a:r>
          <a:endParaRPr lang="ru-RU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533FC0B0-8CFB-4BD9-86E4-D9009903D256}" type="parTrans" cxnId="{CBB4902B-EFCB-487A-9B30-676E886CF30C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7C3BF54-6243-4477-8D54-0AEA093423B8}" type="sibTrans" cxnId="{CBB4902B-EFCB-487A-9B30-676E886CF30C}">
      <dgm:prSet/>
      <dgm:spPr/>
      <dgm:t>
        <a:bodyPr/>
        <a:lstStyle/>
        <a:p>
          <a:endParaRPr lang="ru-RU"/>
        </a:p>
      </dgm:t>
    </dgm:pt>
    <dgm:pt modelId="{EDC5DDC9-F330-4871-9EBD-8DFDADACD45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aseline="0" smtClean="0">
              <a:solidFill>
                <a:schemeClr val="accent6">
                  <a:lumMod val="50000"/>
                </a:schemeClr>
              </a:solidFill>
              <a:latin typeface="Arial"/>
            </a:rPr>
            <a:t>?</a:t>
          </a:r>
          <a:endParaRPr lang="ru-RU" smtClean="0">
            <a:solidFill>
              <a:schemeClr val="accent6">
                <a:lumMod val="50000"/>
              </a:schemeClr>
            </a:solidFill>
          </a:endParaRPr>
        </a:p>
      </dgm:t>
    </dgm:pt>
    <dgm:pt modelId="{CA7FBDA6-CDA4-4714-82D0-8FB3E45F11E9}" type="parTrans" cxnId="{10BE35D4-F7B9-4918-8BE2-F2E10FD9BD78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1E50A65-A9D0-410F-8E2B-B69EA715A967}" type="sibTrans" cxnId="{10BE35D4-F7B9-4918-8BE2-F2E10FD9BD78}">
      <dgm:prSet/>
      <dgm:spPr/>
      <dgm:t>
        <a:bodyPr/>
        <a:lstStyle/>
        <a:p>
          <a:endParaRPr lang="ru-RU"/>
        </a:p>
      </dgm:t>
    </dgm:pt>
    <dgm:pt modelId="{09A39B62-2A69-461D-A75E-507BAD667F9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aseline="0" smtClean="0">
              <a:solidFill>
                <a:schemeClr val="accent6">
                  <a:lumMod val="50000"/>
                </a:schemeClr>
              </a:solidFill>
              <a:latin typeface="Arial"/>
            </a:rPr>
            <a:t>?</a:t>
          </a:r>
          <a:endParaRPr lang="ru-RU" smtClean="0">
            <a:solidFill>
              <a:schemeClr val="accent6">
                <a:lumMod val="50000"/>
              </a:schemeClr>
            </a:solidFill>
          </a:endParaRPr>
        </a:p>
      </dgm:t>
    </dgm:pt>
    <dgm:pt modelId="{97A26F41-A218-46C8-8B75-B715479E7330}" type="parTrans" cxnId="{F657EBBD-7D93-4786-89D8-F40980B68F57}">
      <dgm:prSet/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29C52B6-596F-4FB9-9A33-E31C494F1029}" type="sibTrans" cxnId="{F657EBBD-7D93-4786-89D8-F40980B68F57}">
      <dgm:prSet/>
      <dgm:spPr/>
      <dgm:t>
        <a:bodyPr/>
        <a:lstStyle/>
        <a:p>
          <a:endParaRPr lang="ru-RU"/>
        </a:p>
      </dgm:t>
    </dgm:pt>
    <dgm:pt modelId="{BDFEEAF4-0B60-4E48-83C6-428B84CC812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aseline="0" dirty="0" err="1" smtClean="0">
              <a:solidFill>
                <a:schemeClr val="accent6">
                  <a:lumMod val="50000"/>
                </a:schemeClr>
              </a:solidFill>
              <a:latin typeface="Arial"/>
            </a:rPr>
            <a:t>іріктемеаралық</a:t>
          </a:r>
          <a:endParaRPr lang="ru-RU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3ECBB062-D290-46D6-8617-738BA8F5621F}" type="parTrans" cxnId="{A757A86C-91C5-4ED2-9B0C-B2EA625565A0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2DEF1A8A-47A4-483A-8DF5-5A7C9B2FDEB8}" type="sibTrans" cxnId="{A757A86C-91C5-4ED2-9B0C-B2EA625565A0}">
      <dgm:prSet/>
      <dgm:spPr/>
      <dgm:t>
        <a:bodyPr/>
        <a:lstStyle/>
        <a:p>
          <a:endParaRPr lang="ru-RU"/>
        </a:p>
      </dgm:t>
    </dgm:pt>
    <dgm:pt modelId="{FFE1C8AD-1F63-41AE-B2C3-BC42D9FBE25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aseline="0" dirty="0" err="1" smtClean="0">
              <a:solidFill>
                <a:schemeClr val="accent6">
                  <a:lumMod val="50000"/>
                </a:schemeClr>
              </a:solidFill>
              <a:latin typeface="Arial"/>
            </a:rPr>
            <a:t>Қашықтан гибридизациясы</a:t>
          </a:r>
          <a:endParaRPr lang="ru-RU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F6B6053F-A39E-44CB-857B-0AD1FCEA8246}" type="parTrans" cxnId="{88579508-6522-457F-A4B8-DDA0375B41C5}">
      <dgm:prSet/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F51639E-FD1E-43AD-8EFE-AFA9F234A493}" type="sibTrans" cxnId="{88579508-6522-457F-A4B8-DDA0375B41C5}">
      <dgm:prSet/>
      <dgm:spPr/>
      <dgm:t>
        <a:bodyPr/>
        <a:lstStyle/>
        <a:p>
          <a:endParaRPr lang="ru-RU"/>
        </a:p>
      </dgm:t>
    </dgm:pt>
    <dgm:pt modelId="{3DD1AB8E-F936-4B3A-8E1E-499C136FBA3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aseline="0" smtClean="0">
              <a:solidFill>
                <a:schemeClr val="accent6">
                  <a:lumMod val="50000"/>
                </a:schemeClr>
              </a:solidFill>
              <a:latin typeface="Arial"/>
            </a:rPr>
            <a:t>?</a:t>
          </a:r>
          <a:endParaRPr lang="ru-RU" smtClean="0">
            <a:solidFill>
              <a:schemeClr val="accent6">
                <a:lumMod val="50000"/>
              </a:schemeClr>
            </a:solidFill>
          </a:endParaRPr>
        </a:p>
      </dgm:t>
    </dgm:pt>
    <dgm:pt modelId="{A9E5D04B-D19D-4689-809C-25BA9D861510}" type="parTrans" cxnId="{853629C4-40D6-4A28-8707-CE2C28D421BD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7680560-BF02-4FC5-9498-7FB6F643785B}" type="sibTrans" cxnId="{853629C4-40D6-4A28-8707-CE2C28D421BD}">
      <dgm:prSet/>
      <dgm:spPr/>
      <dgm:t>
        <a:bodyPr/>
        <a:lstStyle/>
        <a:p>
          <a:endParaRPr lang="ru-RU"/>
        </a:p>
      </dgm:t>
    </dgm:pt>
    <dgm:pt modelId="{5D4A1B7F-A48E-4221-BFC1-404E149AA54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aseline="0" smtClean="0">
              <a:solidFill>
                <a:schemeClr val="accent6">
                  <a:lumMod val="50000"/>
                </a:schemeClr>
              </a:solidFill>
              <a:latin typeface="Arial"/>
            </a:rPr>
            <a:t>?</a:t>
          </a:r>
          <a:endParaRPr lang="ru-RU" smtClean="0">
            <a:solidFill>
              <a:schemeClr val="accent6">
                <a:lumMod val="50000"/>
              </a:schemeClr>
            </a:solidFill>
          </a:endParaRPr>
        </a:p>
      </dgm:t>
    </dgm:pt>
    <dgm:pt modelId="{1885B1C4-30AF-4FFA-BB7C-30976431E5F2}" type="parTrans" cxnId="{14213025-1078-4EF8-A859-8B5589DA70A5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31C1508-9B91-4EC7-BDC1-8ABFF0C5C06C}" type="sibTrans" cxnId="{14213025-1078-4EF8-A859-8B5589DA70A5}">
      <dgm:prSet/>
      <dgm:spPr/>
      <dgm:t>
        <a:bodyPr/>
        <a:lstStyle/>
        <a:p>
          <a:endParaRPr lang="ru-RU"/>
        </a:p>
      </dgm:t>
    </dgm:pt>
    <dgm:pt modelId="{41FA0935-9D04-45CE-8791-34B0E7E3B1D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aseline="0" dirty="0" err="1" smtClean="0">
              <a:solidFill>
                <a:schemeClr val="accent6">
                  <a:lumMod val="50000"/>
                </a:schemeClr>
              </a:solidFill>
              <a:latin typeface="Arial"/>
            </a:rPr>
            <a:t>жеке</a:t>
          </a:r>
          <a:endParaRPr lang="ru-RU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9B2B4AAD-0724-4CD7-8FC8-0C4205666293}" type="parTrans" cxnId="{410301F6-ABBD-4001-A80D-ECB90B43D809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4343840-38FE-4DFD-BF46-C4F6DA7008E4}" type="sibTrans" cxnId="{410301F6-ABBD-4001-A80D-ECB90B43D809}">
      <dgm:prSet/>
      <dgm:spPr/>
      <dgm:t>
        <a:bodyPr/>
        <a:lstStyle/>
        <a:p>
          <a:endParaRPr lang="ru-RU"/>
        </a:p>
      </dgm:t>
    </dgm:pt>
    <dgm:pt modelId="{AF85BA29-8B03-4C09-AD14-4215F6C6D2EE}" type="pres">
      <dgm:prSet presAssocID="{2F752E97-502B-473E-B555-034945C951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35D5881-BDAB-480F-87EF-441AF7F9D40F}" type="pres">
      <dgm:prSet presAssocID="{F8061ADA-DC52-4DDD-ABCC-826AE8EF813C}" presName="hierRoot1" presStyleCnt="0">
        <dgm:presLayoutVars>
          <dgm:hierBranch/>
        </dgm:presLayoutVars>
      </dgm:prSet>
      <dgm:spPr/>
    </dgm:pt>
    <dgm:pt modelId="{7892F371-7241-4C2F-A5EA-0E5400216A6E}" type="pres">
      <dgm:prSet presAssocID="{F8061ADA-DC52-4DDD-ABCC-826AE8EF813C}" presName="rootComposite1" presStyleCnt="0"/>
      <dgm:spPr/>
    </dgm:pt>
    <dgm:pt modelId="{DA878F06-6E06-4FFB-8AB8-AF52A8B90D92}" type="pres">
      <dgm:prSet presAssocID="{F8061ADA-DC52-4DDD-ABCC-826AE8EF81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F43B85-1004-4834-AD97-DC0A73E950A3}" type="pres">
      <dgm:prSet presAssocID="{F8061ADA-DC52-4DDD-ABCC-826AE8EF813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14421CD-AB60-42D8-A2A4-CB7A245BFCE8}" type="pres">
      <dgm:prSet presAssocID="{F8061ADA-DC52-4DDD-ABCC-826AE8EF813C}" presName="hierChild2" presStyleCnt="0"/>
      <dgm:spPr/>
    </dgm:pt>
    <dgm:pt modelId="{6DEA5DC2-AD47-45DB-BBBE-552057821955}" type="pres">
      <dgm:prSet presAssocID="{12AD5BA9-C29F-4E40-8927-F0A53C88566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2A5901A-CE78-41A1-9017-6D11C276D5D2}" type="pres">
      <dgm:prSet presAssocID="{ED8C91C9-CCC3-4532-B3D6-F792887AC054}" presName="hierRoot2" presStyleCnt="0">
        <dgm:presLayoutVars>
          <dgm:hierBranch/>
        </dgm:presLayoutVars>
      </dgm:prSet>
      <dgm:spPr/>
    </dgm:pt>
    <dgm:pt modelId="{A863782F-EA3D-495B-91B3-0EF55BACD512}" type="pres">
      <dgm:prSet presAssocID="{ED8C91C9-CCC3-4532-B3D6-F792887AC054}" presName="rootComposite" presStyleCnt="0"/>
      <dgm:spPr/>
    </dgm:pt>
    <dgm:pt modelId="{1D51EE85-86D0-45E3-B89D-FA7681BE8BBD}" type="pres">
      <dgm:prSet presAssocID="{ED8C91C9-CCC3-4532-B3D6-F792887AC05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A8DDCE-BCF2-47A3-89BC-80F324AC1B12}" type="pres">
      <dgm:prSet presAssocID="{ED8C91C9-CCC3-4532-B3D6-F792887AC054}" presName="rootConnector" presStyleLbl="node2" presStyleIdx="0" presStyleCnt="2"/>
      <dgm:spPr/>
      <dgm:t>
        <a:bodyPr/>
        <a:lstStyle/>
        <a:p>
          <a:endParaRPr lang="ru-RU"/>
        </a:p>
      </dgm:t>
    </dgm:pt>
    <dgm:pt modelId="{B3726EC3-3280-488E-B3B5-F85ECA8524A9}" type="pres">
      <dgm:prSet presAssocID="{ED8C91C9-CCC3-4532-B3D6-F792887AC054}" presName="hierChild4" presStyleCnt="0"/>
      <dgm:spPr/>
    </dgm:pt>
    <dgm:pt modelId="{B03C4079-4BEC-41FE-A9D9-515C7FBA72BD}" type="pres">
      <dgm:prSet presAssocID="{533FC0B0-8CFB-4BD9-86E4-D9009903D256}" presName="Name35" presStyleLbl="parChTrans1D3" presStyleIdx="0" presStyleCnt="4"/>
      <dgm:spPr/>
      <dgm:t>
        <a:bodyPr/>
        <a:lstStyle/>
        <a:p>
          <a:endParaRPr lang="ru-RU"/>
        </a:p>
      </dgm:t>
    </dgm:pt>
    <dgm:pt modelId="{FB99CC60-EDEE-4054-8D74-F64C0A1CEC0D}" type="pres">
      <dgm:prSet presAssocID="{8CB8DFFA-D846-4A80-A27C-B8A645871550}" presName="hierRoot2" presStyleCnt="0">
        <dgm:presLayoutVars>
          <dgm:hierBranch val="r"/>
        </dgm:presLayoutVars>
      </dgm:prSet>
      <dgm:spPr/>
    </dgm:pt>
    <dgm:pt modelId="{9B6C956A-C705-42E4-B2C9-5F555B71F394}" type="pres">
      <dgm:prSet presAssocID="{8CB8DFFA-D846-4A80-A27C-B8A645871550}" presName="rootComposite" presStyleCnt="0"/>
      <dgm:spPr/>
    </dgm:pt>
    <dgm:pt modelId="{E4D05CCA-7DDA-4003-9C50-E097C7E6133C}" type="pres">
      <dgm:prSet presAssocID="{8CB8DFFA-D846-4A80-A27C-B8A645871550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A32AA-B925-4917-996C-F3E2B7EEA141}" type="pres">
      <dgm:prSet presAssocID="{8CB8DFFA-D846-4A80-A27C-B8A645871550}" presName="rootConnector" presStyleLbl="node3" presStyleIdx="0" presStyleCnt="4"/>
      <dgm:spPr/>
      <dgm:t>
        <a:bodyPr/>
        <a:lstStyle/>
        <a:p>
          <a:endParaRPr lang="ru-RU"/>
        </a:p>
      </dgm:t>
    </dgm:pt>
    <dgm:pt modelId="{E5868DD3-FD42-4041-9A6E-AAE0C53029EF}" type="pres">
      <dgm:prSet presAssocID="{8CB8DFFA-D846-4A80-A27C-B8A645871550}" presName="hierChild4" presStyleCnt="0"/>
      <dgm:spPr/>
    </dgm:pt>
    <dgm:pt modelId="{8BF13893-BBE5-4B67-AFC3-819B73055B69}" type="pres">
      <dgm:prSet presAssocID="{8CB8DFFA-D846-4A80-A27C-B8A645871550}" presName="hierChild5" presStyleCnt="0"/>
      <dgm:spPr/>
    </dgm:pt>
    <dgm:pt modelId="{E8561571-0DF6-4B23-B0C9-BB3E3A7C8B6F}" type="pres">
      <dgm:prSet presAssocID="{CA7FBDA6-CDA4-4714-82D0-8FB3E45F11E9}" presName="Name35" presStyleLbl="parChTrans1D3" presStyleIdx="1" presStyleCnt="4"/>
      <dgm:spPr/>
      <dgm:t>
        <a:bodyPr/>
        <a:lstStyle/>
        <a:p>
          <a:endParaRPr lang="ru-RU"/>
        </a:p>
      </dgm:t>
    </dgm:pt>
    <dgm:pt modelId="{1B1A0B0C-FA67-4C4B-8F01-7B8D522A5D55}" type="pres">
      <dgm:prSet presAssocID="{EDC5DDC9-F330-4871-9EBD-8DFDADACD456}" presName="hierRoot2" presStyleCnt="0">
        <dgm:presLayoutVars>
          <dgm:hierBranch/>
        </dgm:presLayoutVars>
      </dgm:prSet>
      <dgm:spPr/>
    </dgm:pt>
    <dgm:pt modelId="{2E5443FF-48E4-4B62-B239-02E19F90DBA2}" type="pres">
      <dgm:prSet presAssocID="{EDC5DDC9-F330-4871-9EBD-8DFDADACD456}" presName="rootComposite" presStyleCnt="0"/>
      <dgm:spPr/>
    </dgm:pt>
    <dgm:pt modelId="{3DF825D5-E139-4267-B075-F4221212234E}" type="pres">
      <dgm:prSet presAssocID="{EDC5DDC9-F330-4871-9EBD-8DFDADACD45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11D266-7E7C-4DA5-91D3-ACA8E188226D}" type="pres">
      <dgm:prSet presAssocID="{EDC5DDC9-F330-4871-9EBD-8DFDADACD456}" presName="rootConnector" presStyleLbl="node3" presStyleIdx="1" presStyleCnt="4"/>
      <dgm:spPr/>
      <dgm:t>
        <a:bodyPr/>
        <a:lstStyle/>
        <a:p>
          <a:endParaRPr lang="ru-RU"/>
        </a:p>
      </dgm:t>
    </dgm:pt>
    <dgm:pt modelId="{D8201A08-91D2-4C6E-B205-80E28B8E2ED6}" type="pres">
      <dgm:prSet presAssocID="{EDC5DDC9-F330-4871-9EBD-8DFDADACD456}" presName="hierChild4" presStyleCnt="0"/>
      <dgm:spPr/>
    </dgm:pt>
    <dgm:pt modelId="{58039618-2B3F-419E-9B06-95C822F4BF06}" type="pres">
      <dgm:prSet presAssocID="{97A26F41-A218-46C8-8B75-B715479E7330}" presName="Name35" presStyleLbl="parChTrans1D4" presStyleIdx="0" presStyleCnt="3"/>
      <dgm:spPr/>
      <dgm:t>
        <a:bodyPr/>
        <a:lstStyle/>
        <a:p>
          <a:endParaRPr lang="ru-RU"/>
        </a:p>
      </dgm:t>
    </dgm:pt>
    <dgm:pt modelId="{AA623FAB-0BFA-4552-8B2A-F88E48714863}" type="pres">
      <dgm:prSet presAssocID="{09A39B62-2A69-461D-A75E-507BAD667F92}" presName="hierRoot2" presStyleCnt="0">
        <dgm:presLayoutVars>
          <dgm:hierBranch val="r"/>
        </dgm:presLayoutVars>
      </dgm:prSet>
      <dgm:spPr/>
    </dgm:pt>
    <dgm:pt modelId="{82AB2E0F-ECCD-4799-AFDF-AF0DAC84DCD0}" type="pres">
      <dgm:prSet presAssocID="{09A39B62-2A69-461D-A75E-507BAD667F92}" presName="rootComposite" presStyleCnt="0"/>
      <dgm:spPr/>
    </dgm:pt>
    <dgm:pt modelId="{16161687-4DAE-4C4B-8C50-6E91C83852F1}" type="pres">
      <dgm:prSet presAssocID="{09A39B62-2A69-461D-A75E-507BAD667F92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9E216-2074-424C-89C7-270429B24B68}" type="pres">
      <dgm:prSet presAssocID="{09A39B62-2A69-461D-A75E-507BAD667F92}" presName="rootConnector" presStyleLbl="node4" presStyleIdx="0" presStyleCnt="3"/>
      <dgm:spPr/>
      <dgm:t>
        <a:bodyPr/>
        <a:lstStyle/>
        <a:p>
          <a:endParaRPr lang="ru-RU"/>
        </a:p>
      </dgm:t>
    </dgm:pt>
    <dgm:pt modelId="{B7563011-CC2C-4ED4-B20B-7237ACB44386}" type="pres">
      <dgm:prSet presAssocID="{09A39B62-2A69-461D-A75E-507BAD667F92}" presName="hierChild4" presStyleCnt="0"/>
      <dgm:spPr/>
    </dgm:pt>
    <dgm:pt modelId="{21534D3D-D50B-4B70-AD54-74FCD4345337}" type="pres">
      <dgm:prSet presAssocID="{09A39B62-2A69-461D-A75E-507BAD667F92}" presName="hierChild5" presStyleCnt="0"/>
      <dgm:spPr/>
    </dgm:pt>
    <dgm:pt modelId="{2F39E94A-06C8-484D-BA9B-64622406DFC0}" type="pres">
      <dgm:prSet presAssocID="{3ECBB062-D290-46D6-8617-738BA8F5621F}" presName="Name35" presStyleLbl="parChTrans1D4" presStyleIdx="1" presStyleCnt="3"/>
      <dgm:spPr/>
      <dgm:t>
        <a:bodyPr/>
        <a:lstStyle/>
        <a:p>
          <a:endParaRPr lang="ru-RU"/>
        </a:p>
      </dgm:t>
    </dgm:pt>
    <dgm:pt modelId="{28AC6418-E9C9-45C2-A291-30F0E3769DFC}" type="pres">
      <dgm:prSet presAssocID="{BDFEEAF4-0B60-4E48-83C6-428B84CC812A}" presName="hierRoot2" presStyleCnt="0">
        <dgm:presLayoutVars>
          <dgm:hierBranch val="r"/>
        </dgm:presLayoutVars>
      </dgm:prSet>
      <dgm:spPr/>
    </dgm:pt>
    <dgm:pt modelId="{989447A4-F74F-427F-BEBC-3A13BE541774}" type="pres">
      <dgm:prSet presAssocID="{BDFEEAF4-0B60-4E48-83C6-428B84CC812A}" presName="rootComposite" presStyleCnt="0"/>
      <dgm:spPr/>
    </dgm:pt>
    <dgm:pt modelId="{91AB97CF-DC0B-4656-B4DF-0C4C9CE198E4}" type="pres">
      <dgm:prSet presAssocID="{BDFEEAF4-0B60-4E48-83C6-428B84CC812A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6668BB-93C0-4165-B32A-BDF23F0646EC}" type="pres">
      <dgm:prSet presAssocID="{BDFEEAF4-0B60-4E48-83C6-428B84CC812A}" presName="rootConnector" presStyleLbl="node4" presStyleIdx="1" presStyleCnt="3"/>
      <dgm:spPr/>
      <dgm:t>
        <a:bodyPr/>
        <a:lstStyle/>
        <a:p>
          <a:endParaRPr lang="ru-RU"/>
        </a:p>
      </dgm:t>
    </dgm:pt>
    <dgm:pt modelId="{B547BEFA-17F0-492D-B84C-E2017C143F39}" type="pres">
      <dgm:prSet presAssocID="{BDFEEAF4-0B60-4E48-83C6-428B84CC812A}" presName="hierChild4" presStyleCnt="0"/>
      <dgm:spPr/>
    </dgm:pt>
    <dgm:pt modelId="{FBCB738F-2565-445E-A9C7-D919A01543BD}" type="pres">
      <dgm:prSet presAssocID="{BDFEEAF4-0B60-4E48-83C6-428B84CC812A}" presName="hierChild5" presStyleCnt="0"/>
      <dgm:spPr/>
    </dgm:pt>
    <dgm:pt modelId="{91CF135F-00E1-4733-9D10-0D433C06B0D4}" type="pres">
      <dgm:prSet presAssocID="{F6B6053F-A39E-44CB-857B-0AD1FCEA8246}" presName="Name35" presStyleLbl="parChTrans1D4" presStyleIdx="2" presStyleCnt="3"/>
      <dgm:spPr/>
      <dgm:t>
        <a:bodyPr/>
        <a:lstStyle/>
        <a:p>
          <a:endParaRPr lang="ru-RU"/>
        </a:p>
      </dgm:t>
    </dgm:pt>
    <dgm:pt modelId="{A75CB87F-6C8D-4E84-B828-DE00029450CC}" type="pres">
      <dgm:prSet presAssocID="{FFE1C8AD-1F63-41AE-B2C3-BC42D9FBE256}" presName="hierRoot2" presStyleCnt="0">
        <dgm:presLayoutVars>
          <dgm:hierBranch val="r"/>
        </dgm:presLayoutVars>
      </dgm:prSet>
      <dgm:spPr/>
    </dgm:pt>
    <dgm:pt modelId="{2F931043-CADB-4EEC-808A-37277DA2888D}" type="pres">
      <dgm:prSet presAssocID="{FFE1C8AD-1F63-41AE-B2C3-BC42D9FBE256}" presName="rootComposite" presStyleCnt="0"/>
      <dgm:spPr/>
    </dgm:pt>
    <dgm:pt modelId="{6B7A9E36-829E-4205-8BAE-2F14588B7890}" type="pres">
      <dgm:prSet presAssocID="{FFE1C8AD-1F63-41AE-B2C3-BC42D9FBE256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A9195-E718-4E7A-89A9-ABFE07E2EDA9}" type="pres">
      <dgm:prSet presAssocID="{FFE1C8AD-1F63-41AE-B2C3-BC42D9FBE256}" presName="rootConnector" presStyleLbl="node4" presStyleIdx="2" presStyleCnt="3"/>
      <dgm:spPr/>
      <dgm:t>
        <a:bodyPr/>
        <a:lstStyle/>
        <a:p>
          <a:endParaRPr lang="ru-RU"/>
        </a:p>
      </dgm:t>
    </dgm:pt>
    <dgm:pt modelId="{97CEB164-5724-4991-83CE-61CE8DF7C962}" type="pres">
      <dgm:prSet presAssocID="{FFE1C8AD-1F63-41AE-B2C3-BC42D9FBE256}" presName="hierChild4" presStyleCnt="0"/>
      <dgm:spPr/>
    </dgm:pt>
    <dgm:pt modelId="{B766398A-6312-4CC4-92FC-961CEF7308A1}" type="pres">
      <dgm:prSet presAssocID="{FFE1C8AD-1F63-41AE-B2C3-BC42D9FBE256}" presName="hierChild5" presStyleCnt="0"/>
      <dgm:spPr/>
    </dgm:pt>
    <dgm:pt modelId="{4964798D-04C0-4EF6-91F9-1E8D23F6F847}" type="pres">
      <dgm:prSet presAssocID="{EDC5DDC9-F330-4871-9EBD-8DFDADACD456}" presName="hierChild5" presStyleCnt="0"/>
      <dgm:spPr/>
    </dgm:pt>
    <dgm:pt modelId="{E6A963C8-7F4E-430D-B467-2200B84FAD5B}" type="pres">
      <dgm:prSet presAssocID="{ED8C91C9-CCC3-4532-B3D6-F792887AC054}" presName="hierChild5" presStyleCnt="0"/>
      <dgm:spPr/>
    </dgm:pt>
    <dgm:pt modelId="{2A48E9AC-6B38-4F11-A055-0BDBFF391D7F}" type="pres">
      <dgm:prSet presAssocID="{A9E5D04B-D19D-4689-809C-25BA9D861510}" presName="Name35" presStyleLbl="parChTrans1D2" presStyleIdx="1" presStyleCnt="2"/>
      <dgm:spPr/>
      <dgm:t>
        <a:bodyPr/>
        <a:lstStyle/>
        <a:p>
          <a:endParaRPr lang="ru-RU"/>
        </a:p>
      </dgm:t>
    </dgm:pt>
    <dgm:pt modelId="{9D388103-189A-40FE-9CAB-9C0B10859DDB}" type="pres">
      <dgm:prSet presAssocID="{3DD1AB8E-F936-4B3A-8E1E-499C136FBA33}" presName="hierRoot2" presStyleCnt="0">
        <dgm:presLayoutVars>
          <dgm:hierBranch/>
        </dgm:presLayoutVars>
      </dgm:prSet>
      <dgm:spPr/>
    </dgm:pt>
    <dgm:pt modelId="{FC6BA228-4EA0-4576-869A-8D25C98D90A0}" type="pres">
      <dgm:prSet presAssocID="{3DD1AB8E-F936-4B3A-8E1E-499C136FBA33}" presName="rootComposite" presStyleCnt="0"/>
      <dgm:spPr/>
    </dgm:pt>
    <dgm:pt modelId="{02CC33E8-C6FF-4197-8B4B-C0EC3D94F005}" type="pres">
      <dgm:prSet presAssocID="{3DD1AB8E-F936-4B3A-8E1E-499C136FBA3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39187-090E-45E8-B07E-80715D4E4487}" type="pres">
      <dgm:prSet presAssocID="{3DD1AB8E-F936-4B3A-8E1E-499C136FBA33}" presName="rootConnector" presStyleLbl="node2" presStyleIdx="1" presStyleCnt="2"/>
      <dgm:spPr/>
      <dgm:t>
        <a:bodyPr/>
        <a:lstStyle/>
        <a:p>
          <a:endParaRPr lang="ru-RU"/>
        </a:p>
      </dgm:t>
    </dgm:pt>
    <dgm:pt modelId="{F491D727-6C24-4AA4-9C18-6297C7846286}" type="pres">
      <dgm:prSet presAssocID="{3DD1AB8E-F936-4B3A-8E1E-499C136FBA33}" presName="hierChild4" presStyleCnt="0"/>
      <dgm:spPr/>
    </dgm:pt>
    <dgm:pt modelId="{C34DDA77-0D4B-4CE1-9DBF-432F4D1DE464}" type="pres">
      <dgm:prSet presAssocID="{1885B1C4-30AF-4FFA-BB7C-30976431E5F2}" presName="Name35" presStyleLbl="parChTrans1D3" presStyleIdx="2" presStyleCnt="4"/>
      <dgm:spPr/>
      <dgm:t>
        <a:bodyPr/>
        <a:lstStyle/>
        <a:p>
          <a:endParaRPr lang="ru-RU"/>
        </a:p>
      </dgm:t>
    </dgm:pt>
    <dgm:pt modelId="{E710EE5F-A8FB-4489-BA8D-F9A61FFB0AD0}" type="pres">
      <dgm:prSet presAssocID="{5D4A1B7F-A48E-4221-BFC1-404E149AA54E}" presName="hierRoot2" presStyleCnt="0">
        <dgm:presLayoutVars>
          <dgm:hierBranch val="r"/>
        </dgm:presLayoutVars>
      </dgm:prSet>
      <dgm:spPr/>
    </dgm:pt>
    <dgm:pt modelId="{C17262EB-49A1-4D82-9F91-7EA119E148C0}" type="pres">
      <dgm:prSet presAssocID="{5D4A1B7F-A48E-4221-BFC1-404E149AA54E}" presName="rootComposite" presStyleCnt="0"/>
      <dgm:spPr/>
    </dgm:pt>
    <dgm:pt modelId="{FA9F0724-8EBF-4AD6-A146-F6B795A926D5}" type="pres">
      <dgm:prSet presAssocID="{5D4A1B7F-A48E-4221-BFC1-404E149AA54E}" presName="rootText" presStyleLbl="node3" presStyleIdx="2" presStyleCnt="4" custLinFactNeighborX="-1618" custLinFactNeighborY="8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211A0-BBA0-4AD3-B12D-1A59B69C455C}" type="pres">
      <dgm:prSet presAssocID="{5D4A1B7F-A48E-4221-BFC1-404E149AA54E}" presName="rootConnector" presStyleLbl="node3" presStyleIdx="2" presStyleCnt="4"/>
      <dgm:spPr/>
      <dgm:t>
        <a:bodyPr/>
        <a:lstStyle/>
        <a:p>
          <a:endParaRPr lang="ru-RU"/>
        </a:p>
      </dgm:t>
    </dgm:pt>
    <dgm:pt modelId="{CD8E9866-8E45-482D-BDE8-158FD86F386F}" type="pres">
      <dgm:prSet presAssocID="{5D4A1B7F-A48E-4221-BFC1-404E149AA54E}" presName="hierChild4" presStyleCnt="0"/>
      <dgm:spPr/>
    </dgm:pt>
    <dgm:pt modelId="{F0E025DF-3573-43FA-B2D2-D835C451A526}" type="pres">
      <dgm:prSet presAssocID="{5D4A1B7F-A48E-4221-BFC1-404E149AA54E}" presName="hierChild5" presStyleCnt="0"/>
      <dgm:spPr/>
    </dgm:pt>
    <dgm:pt modelId="{EEBB5415-7EA4-45AE-A98F-185E13A39983}" type="pres">
      <dgm:prSet presAssocID="{9B2B4AAD-0724-4CD7-8FC8-0C4205666293}" presName="Name35" presStyleLbl="parChTrans1D3" presStyleIdx="3" presStyleCnt="4"/>
      <dgm:spPr/>
      <dgm:t>
        <a:bodyPr/>
        <a:lstStyle/>
        <a:p>
          <a:endParaRPr lang="ru-RU"/>
        </a:p>
      </dgm:t>
    </dgm:pt>
    <dgm:pt modelId="{D82C4F4C-1F52-4C04-A1B3-3E3EFCC59F14}" type="pres">
      <dgm:prSet presAssocID="{41FA0935-9D04-45CE-8791-34B0E7E3B1DB}" presName="hierRoot2" presStyleCnt="0">
        <dgm:presLayoutVars>
          <dgm:hierBranch val="r"/>
        </dgm:presLayoutVars>
      </dgm:prSet>
      <dgm:spPr/>
    </dgm:pt>
    <dgm:pt modelId="{1447F36B-832A-4B47-B291-F640DE4B06EA}" type="pres">
      <dgm:prSet presAssocID="{41FA0935-9D04-45CE-8791-34B0E7E3B1DB}" presName="rootComposite" presStyleCnt="0"/>
      <dgm:spPr/>
    </dgm:pt>
    <dgm:pt modelId="{D31FA85B-C771-4D2E-8BF9-AFD8D9A42523}" type="pres">
      <dgm:prSet presAssocID="{41FA0935-9D04-45CE-8791-34B0E7E3B1DB}" presName="rootText" presStyleLbl="node3" presStyleIdx="3" presStyleCnt="4" custLinFactNeighborX="1964" custLinFactNeighborY="3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46B5F3-EEA1-4E13-AE99-693C34A41B87}" type="pres">
      <dgm:prSet presAssocID="{41FA0935-9D04-45CE-8791-34B0E7E3B1DB}" presName="rootConnector" presStyleLbl="node3" presStyleIdx="3" presStyleCnt="4"/>
      <dgm:spPr/>
      <dgm:t>
        <a:bodyPr/>
        <a:lstStyle/>
        <a:p>
          <a:endParaRPr lang="ru-RU"/>
        </a:p>
      </dgm:t>
    </dgm:pt>
    <dgm:pt modelId="{4F8CCBE2-7D6E-4CAD-ADC2-00967B494A1F}" type="pres">
      <dgm:prSet presAssocID="{41FA0935-9D04-45CE-8791-34B0E7E3B1DB}" presName="hierChild4" presStyleCnt="0"/>
      <dgm:spPr/>
    </dgm:pt>
    <dgm:pt modelId="{B1441574-C214-48E6-9F4E-4F5C4038E12C}" type="pres">
      <dgm:prSet presAssocID="{41FA0935-9D04-45CE-8791-34B0E7E3B1DB}" presName="hierChild5" presStyleCnt="0"/>
      <dgm:spPr/>
    </dgm:pt>
    <dgm:pt modelId="{4EF291ED-3818-4727-A2C7-9FA7BA2E16D1}" type="pres">
      <dgm:prSet presAssocID="{3DD1AB8E-F936-4B3A-8E1E-499C136FBA33}" presName="hierChild5" presStyleCnt="0"/>
      <dgm:spPr/>
    </dgm:pt>
    <dgm:pt modelId="{03E7E069-DB39-4394-9DA1-822264F29D50}" type="pres">
      <dgm:prSet presAssocID="{F8061ADA-DC52-4DDD-ABCC-826AE8EF813C}" presName="hierChild3" presStyleCnt="0"/>
      <dgm:spPr/>
    </dgm:pt>
  </dgm:ptLst>
  <dgm:cxnLst>
    <dgm:cxn modelId="{10BE35D4-F7B9-4918-8BE2-F2E10FD9BD78}" srcId="{ED8C91C9-CCC3-4532-B3D6-F792887AC054}" destId="{EDC5DDC9-F330-4871-9EBD-8DFDADACD456}" srcOrd="1" destOrd="0" parTransId="{CA7FBDA6-CDA4-4714-82D0-8FB3E45F11E9}" sibTransId="{A1E50A65-A9D0-410F-8E2B-B69EA715A967}"/>
    <dgm:cxn modelId="{8E792E9A-4029-49C4-B711-5EBD5FB293A0}" type="presOf" srcId="{533FC0B0-8CFB-4BD9-86E4-D9009903D256}" destId="{B03C4079-4BEC-41FE-A9D9-515C7FBA72BD}" srcOrd="0" destOrd="0" presId="urn:microsoft.com/office/officeart/2005/8/layout/orgChart1"/>
    <dgm:cxn modelId="{E56C7EEE-E94F-4894-ABDB-605908659C8D}" type="presOf" srcId="{1885B1C4-30AF-4FFA-BB7C-30976431E5F2}" destId="{C34DDA77-0D4B-4CE1-9DBF-432F4D1DE464}" srcOrd="0" destOrd="0" presId="urn:microsoft.com/office/officeart/2005/8/layout/orgChart1"/>
    <dgm:cxn modelId="{CBB4902B-EFCB-487A-9B30-676E886CF30C}" srcId="{ED8C91C9-CCC3-4532-B3D6-F792887AC054}" destId="{8CB8DFFA-D846-4A80-A27C-B8A645871550}" srcOrd="0" destOrd="0" parTransId="{533FC0B0-8CFB-4BD9-86E4-D9009903D256}" sibTransId="{77C3BF54-6243-4477-8D54-0AEA093423B8}"/>
    <dgm:cxn modelId="{D0B07FC0-70AF-4B38-950C-6324BC0CCBFF}" type="presOf" srcId="{97A26F41-A218-46C8-8B75-B715479E7330}" destId="{58039618-2B3F-419E-9B06-95C822F4BF06}" srcOrd="0" destOrd="0" presId="urn:microsoft.com/office/officeart/2005/8/layout/orgChart1"/>
    <dgm:cxn modelId="{0992E5E6-4E65-4083-B486-9F614B18178C}" type="presOf" srcId="{2F752E97-502B-473E-B555-034945C951DC}" destId="{AF85BA29-8B03-4C09-AD14-4215F6C6D2EE}" srcOrd="0" destOrd="0" presId="urn:microsoft.com/office/officeart/2005/8/layout/orgChart1"/>
    <dgm:cxn modelId="{B2F089B9-9133-48A6-A1B7-B526D6C691D2}" type="presOf" srcId="{BDFEEAF4-0B60-4E48-83C6-428B84CC812A}" destId="{316668BB-93C0-4165-B32A-BDF23F0646EC}" srcOrd="1" destOrd="0" presId="urn:microsoft.com/office/officeart/2005/8/layout/orgChart1"/>
    <dgm:cxn modelId="{A7FF6E15-A39B-4D44-81FD-577110FC674F}" type="presOf" srcId="{A9E5D04B-D19D-4689-809C-25BA9D861510}" destId="{2A48E9AC-6B38-4F11-A055-0BDBFF391D7F}" srcOrd="0" destOrd="0" presId="urn:microsoft.com/office/officeart/2005/8/layout/orgChart1"/>
    <dgm:cxn modelId="{CE7A7C99-449C-4591-BAB1-6F64AF0EA81F}" type="presOf" srcId="{41FA0935-9D04-45CE-8791-34B0E7E3B1DB}" destId="{9A46B5F3-EEA1-4E13-AE99-693C34A41B87}" srcOrd="1" destOrd="0" presId="urn:microsoft.com/office/officeart/2005/8/layout/orgChart1"/>
    <dgm:cxn modelId="{66588B68-A6DD-46A9-BEA3-A4E4991FD0CD}" type="presOf" srcId="{5D4A1B7F-A48E-4221-BFC1-404E149AA54E}" destId="{FA9F0724-8EBF-4AD6-A146-F6B795A926D5}" srcOrd="0" destOrd="0" presId="urn:microsoft.com/office/officeart/2005/8/layout/orgChart1"/>
    <dgm:cxn modelId="{B38619C6-43D0-45BB-A91C-36EB8B197B8A}" type="presOf" srcId="{3DD1AB8E-F936-4B3A-8E1E-499C136FBA33}" destId="{02CC33E8-C6FF-4197-8B4B-C0EC3D94F005}" srcOrd="0" destOrd="0" presId="urn:microsoft.com/office/officeart/2005/8/layout/orgChart1"/>
    <dgm:cxn modelId="{D45745DC-D103-48BD-8520-3B32A6E975B9}" type="presOf" srcId="{F8061ADA-DC52-4DDD-ABCC-826AE8EF813C}" destId="{DA878F06-6E06-4FFB-8AB8-AF52A8B90D92}" srcOrd="0" destOrd="0" presId="urn:microsoft.com/office/officeart/2005/8/layout/orgChart1"/>
    <dgm:cxn modelId="{36EBD189-6A32-4D6D-9ABB-02C9F184CB03}" type="presOf" srcId="{9B2B4AAD-0724-4CD7-8FC8-0C4205666293}" destId="{EEBB5415-7EA4-45AE-A98F-185E13A39983}" srcOrd="0" destOrd="0" presId="urn:microsoft.com/office/officeart/2005/8/layout/orgChart1"/>
    <dgm:cxn modelId="{9EF580DE-6FD5-4219-A692-B0618335BAEF}" type="presOf" srcId="{3DD1AB8E-F936-4B3A-8E1E-499C136FBA33}" destId="{59C39187-090E-45E8-B07E-80715D4E4487}" srcOrd="1" destOrd="0" presId="urn:microsoft.com/office/officeart/2005/8/layout/orgChart1"/>
    <dgm:cxn modelId="{44EE7EA9-E31B-4752-8EEC-08AEA88B4D6A}" type="presOf" srcId="{09A39B62-2A69-461D-A75E-507BAD667F92}" destId="{16161687-4DAE-4C4B-8C50-6E91C83852F1}" srcOrd="0" destOrd="0" presId="urn:microsoft.com/office/officeart/2005/8/layout/orgChart1"/>
    <dgm:cxn modelId="{E8F0104E-78AF-4F3A-AFF6-B56063DF3BFD}" type="presOf" srcId="{8CB8DFFA-D846-4A80-A27C-B8A645871550}" destId="{01CA32AA-B925-4917-996C-F3E2B7EEA141}" srcOrd="1" destOrd="0" presId="urn:microsoft.com/office/officeart/2005/8/layout/orgChart1"/>
    <dgm:cxn modelId="{FCFD9AF0-8678-48D2-BF5A-E07BE3E8BCAF}" type="presOf" srcId="{41FA0935-9D04-45CE-8791-34B0E7E3B1DB}" destId="{D31FA85B-C771-4D2E-8BF9-AFD8D9A42523}" srcOrd="0" destOrd="0" presId="urn:microsoft.com/office/officeart/2005/8/layout/orgChart1"/>
    <dgm:cxn modelId="{853629C4-40D6-4A28-8707-CE2C28D421BD}" srcId="{F8061ADA-DC52-4DDD-ABCC-826AE8EF813C}" destId="{3DD1AB8E-F936-4B3A-8E1E-499C136FBA33}" srcOrd="1" destOrd="0" parTransId="{A9E5D04B-D19D-4689-809C-25BA9D861510}" sibTransId="{07680560-BF02-4FC5-9498-7FB6F643785B}"/>
    <dgm:cxn modelId="{179B718B-8DD6-45D5-A343-818AE72A0162}" type="presOf" srcId="{5D4A1B7F-A48E-4221-BFC1-404E149AA54E}" destId="{023211A0-BBA0-4AD3-B12D-1A59B69C455C}" srcOrd="1" destOrd="0" presId="urn:microsoft.com/office/officeart/2005/8/layout/orgChart1"/>
    <dgm:cxn modelId="{61653FEE-21C8-4902-83C1-7DE86FB40A63}" type="presOf" srcId="{EDC5DDC9-F330-4871-9EBD-8DFDADACD456}" destId="{6B11D266-7E7C-4DA5-91D3-ACA8E188226D}" srcOrd="1" destOrd="0" presId="urn:microsoft.com/office/officeart/2005/8/layout/orgChart1"/>
    <dgm:cxn modelId="{CFEF1C10-37B9-4416-8862-B39C6237405A}" type="presOf" srcId="{12AD5BA9-C29F-4E40-8927-F0A53C885661}" destId="{6DEA5DC2-AD47-45DB-BBBE-552057821955}" srcOrd="0" destOrd="0" presId="urn:microsoft.com/office/officeart/2005/8/layout/orgChart1"/>
    <dgm:cxn modelId="{591E14EA-A61A-4345-931F-7AB6ACCB93F2}" type="presOf" srcId="{ED8C91C9-CCC3-4532-B3D6-F792887AC054}" destId="{1D51EE85-86D0-45E3-B89D-FA7681BE8BBD}" srcOrd="0" destOrd="0" presId="urn:microsoft.com/office/officeart/2005/8/layout/orgChart1"/>
    <dgm:cxn modelId="{E650E1BD-6923-4038-9389-0FEC883AC6E7}" type="presOf" srcId="{ED8C91C9-CCC3-4532-B3D6-F792887AC054}" destId="{A2A8DDCE-BCF2-47A3-89BC-80F324AC1B12}" srcOrd="1" destOrd="0" presId="urn:microsoft.com/office/officeart/2005/8/layout/orgChart1"/>
    <dgm:cxn modelId="{7F908ECF-CBEC-476A-A811-E4301ED7A7DD}" type="presOf" srcId="{FFE1C8AD-1F63-41AE-B2C3-BC42D9FBE256}" destId="{6B7A9E36-829E-4205-8BAE-2F14588B7890}" srcOrd="0" destOrd="0" presId="urn:microsoft.com/office/officeart/2005/8/layout/orgChart1"/>
    <dgm:cxn modelId="{410301F6-ABBD-4001-A80D-ECB90B43D809}" srcId="{3DD1AB8E-F936-4B3A-8E1E-499C136FBA33}" destId="{41FA0935-9D04-45CE-8791-34B0E7E3B1DB}" srcOrd="1" destOrd="0" parTransId="{9B2B4AAD-0724-4CD7-8FC8-0C4205666293}" sibTransId="{74343840-38FE-4DFD-BF46-C4F6DA7008E4}"/>
    <dgm:cxn modelId="{8E4D1ED6-C6C2-4031-9987-F47836A8DDB7}" srcId="{F8061ADA-DC52-4DDD-ABCC-826AE8EF813C}" destId="{ED8C91C9-CCC3-4532-B3D6-F792887AC054}" srcOrd="0" destOrd="0" parTransId="{12AD5BA9-C29F-4E40-8927-F0A53C885661}" sibTransId="{C9D56085-1303-405E-8D24-17597D19BC03}"/>
    <dgm:cxn modelId="{50EE5E04-566C-4B60-9CE9-B4A957DE81A1}" type="presOf" srcId="{EDC5DDC9-F330-4871-9EBD-8DFDADACD456}" destId="{3DF825D5-E139-4267-B075-F4221212234E}" srcOrd="0" destOrd="0" presId="urn:microsoft.com/office/officeart/2005/8/layout/orgChart1"/>
    <dgm:cxn modelId="{2D262F9C-9E48-4927-9B6C-9605079898C9}" type="presOf" srcId="{CA7FBDA6-CDA4-4714-82D0-8FB3E45F11E9}" destId="{E8561571-0DF6-4B23-B0C9-BB3E3A7C8B6F}" srcOrd="0" destOrd="0" presId="urn:microsoft.com/office/officeart/2005/8/layout/orgChart1"/>
    <dgm:cxn modelId="{E69664D7-06B1-48C9-89E0-FD02F8AA6BA2}" type="presOf" srcId="{09A39B62-2A69-461D-A75E-507BAD667F92}" destId="{E8D9E216-2074-424C-89C7-270429B24B68}" srcOrd="1" destOrd="0" presId="urn:microsoft.com/office/officeart/2005/8/layout/orgChart1"/>
    <dgm:cxn modelId="{8A291B58-99B2-43EB-A694-21182FDAE1A2}" type="presOf" srcId="{F8061ADA-DC52-4DDD-ABCC-826AE8EF813C}" destId="{2AF43B85-1004-4834-AD97-DC0A73E950A3}" srcOrd="1" destOrd="0" presId="urn:microsoft.com/office/officeart/2005/8/layout/orgChart1"/>
    <dgm:cxn modelId="{47EB8E23-1D28-4148-BA6A-8264C8A32496}" srcId="{2F752E97-502B-473E-B555-034945C951DC}" destId="{F8061ADA-DC52-4DDD-ABCC-826AE8EF813C}" srcOrd="0" destOrd="0" parTransId="{313D0725-96E6-4AE2-9D7F-79FA0314AE12}" sibTransId="{D28FEECB-D005-41BF-882B-205E8A04D4F0}"/>
    <dgm:cxn modelId="{E58717EE-73EF-4142-8CDC-9FA9A7004BA3}" type="presOf" srcId="{BDFEEAF4-0B60-4E48-83C6-428B84CC812A}" destId="{91AB97CF-DC0B-4656-B4DF-0C4C9CE198E4}" srcOrd="0" destOrd="0" presId="urn:microsoft.com/office/officeart/2005/8/layout/orgChart1"/>
    <dgm:cxn modelId="{14213025-1078-4EF8-A859-8B5589DA70A5}" srcId="{3DD1AB8E-F936-4B3A-8E1E-499C136FBA33}" destId="{5D4A1B7F-A48E-4221-BFC1-404E149AA54E}" srcOrd="0" destOrd="0" parTransId="{1885B1C4-30AF-4FFA-BB7C-30976431E5F2}" sibTransId="{331C1508-9B91-4EC7-BDC1-8ABFF0C5C06C}"/>
    <dgm:cxn modelId="{38F40820-B00B-4993-A94B-37DB1CFE6CDD}" type="presOf" srcId="{3ECBB062-D290-46D6-8617-738BA8F5621F}" destId="{2F39E94A-06C8-484D-BA9B-64622406DFC0}" srcOrd="0" destOrd="0" presId="urn:microsoft.com/office/officeart/2005/8/layout/orgChart1"/>
    <dgm:cxn modelId="{08498110-4934-4F5A-96CE-3EF21A43DF11}" type="presOf" srcId="{F6B6053F-A39E-44CB-857B-0AD1FCEA8246}" destId="{91CF135F-00E1-4733-9D10-0D433C06B0D4}" srcOrd="0" destOrd="0" presId="urn:microsoft.com/office/officeart/2005/8/layout/orgChart1"/>
    <dgm:cxn modelId="{4E4ED493-80E4-4179-8362-C88E6CEE5231}" type="presOf" srcId="{FFE1C8AD-1F63-41AE-B2C3-BC42D9FBE256}" destId="{84DA9195-E718-4E7A-89A9-ABFE07E2EDA9}" srcOrd="1" destOrd="0" presId="urn:microsoft.com/office/officeart/2005/8/layout/orgChart1"/>
    <dgm:cxn modelId="{F657EBBD-7D93-4786-89D8-F40980B68F57}" srcId="{EDC5DDC9-F330-4871-9EBD-8DFDADACD456}" destId="{09A39B62-2A69-461D-A75E-507BAD667F92}" srcOrd="0" destOrd="0" parTransId="{97A26F41-A218-46C8-8B75-B715479E7330}" sibTransId="{329C52B6-596F-4FB9-9A33-E31C494F1029}"/>
    <dgm:cxn modelId="{A757A86C-91C5-4ED2-9B0C-B2EA625565A0}" srcId="{EDC5DDC9-F330-4871-9EBD-8DFDADACD456}" destId="{BDFEEAF4-0B60-4E48-83C6-428B84CC812A}" srcOrd="1" destOrd="0" parTransId="{3ECBB062-D290-46D6-8617-738BA8F5621F}" sibTransId="{2DEF1A8A-47A4-483A-8DF5-5A7C9B2FDEB8}"/>
    <dgm:cxn modelId="{B8B4DD96-D87F-4B51-BE54-E7EB643B81C7}" type="presOf" srcId="{8CB8DFFA-D846-4A80-A27C-B8A645871550}" destId="{E4D05CCA-7DDA-4003-9C50-E097C7E6133C}" srcOrd="0" destOrd="0" presId="urn:microsoft.com/office/officeart/2005/8/layout/orgChart1"/>
    <dgm:cxn modelId="{88579508-6522-457F-A4B8-DDA0375B41C5}" srcId="{EDC5DDC9-F330-4871-9EBD-8DFDADACD456}" destId="{FFE1C8AD-1F63-41AE-B2C3-BC42D9FBE256}" srcOrd="2" destOrd="0" parTransId="{F6B6053F-A39E-44CB-857B-0AD1FCEA8246}" sibTransId="{7F51639E-FD1E-43AD-8EFE-AFA9F234A493}"/>
    <dgm:cxn modelId="{DABD1ED8-731E-49AF-9B04-6CAAA5062D07}" type="presParOf" srcId="{AF85BA29-8B03-4C09-AD14-4215F6C6D2EE}" destId="{B35D5881-BDAB-480F-87EF-441AF7F9D40F}" srcOrd="0" destOrd="0" presId="urn:microsoft.com/office/officeart/2005/8/layout/orgChart1"/>
    <dgm:cxn modelId="{B1169AA8-C09F-42BC-9B82-4AFE9D0085BF}" type="presParOf" srcId="{B35D5881-BDAB-480F-87EF-441AF7F9D40F}" destId="{7892F371-7241-4C2F-A5EA-0E5400216A6E}" srcOrd="0" destOrd="0" presId="urn:microsoft.com/office/officeart/2005/8/layout/orgChart1"/>
    <dgm:cxn modelId="{D5C349F6-B9E5-4FBB-BE61-52E2DE56790E}" type="presParOf" srcId="{7892F371-7241-4C2F-A5EA-0E5400216A6E}" destId="{DA878F06-6E06-4FFB-8AB8-AF52A8B90D92}" srcOrd="0" destOrd="0" presId="urn:microsoft.com/office/officeart/2005/8/layout/orgChart1"/>
    <dgm:cxn modelId="{BAA6C325-5FBB-407C-8282-65F721D6BC02}" type="presParOf" srcId="{7892F371-7241-4C2F-A5EA-0E5400216A6E}" destId="{2AF43B85-1004-4834-AD97-DC0A73E950A3}" srcOrd="1" destOrd="0" presId="urn:microsoft.com/office/officeart/2005/8/layout/orgChart1"/>
    <dgm:cxn modelId="{3DF140B9-65A0-41F5-B7C5-40F1191083F3}" type="presParOf" srcId="{B35D5881-BDAB-480F-87EF-441AF7F9D40F}" destId="{B14421CD-AB60-42D8-A2A4-CB7A245BFCE8}" srcOrd="1" destOrd="0" presId="urn:microsoft.com/office/officeart/2005/8/layout/orgChart1"/>
    <dgm:cxn modelId="{FAED5C1F-E5EF-4572-88AA-50156A73E78E}" type="presParOf" srcId="{B14421CD-AB60-42D8-A2A4-CB7A245BFCE8}" destId="{6DEA5DC2-AD47-45DB-BBBE-552057821955}" srcOrd="0" destOrd="0" presId="urn:microsoft.com/office/officeart/2005/8/layout/orgChart1"/>
    <dgm:cxn modelId="{7B76FF05-00F0-4D26-A731-1A1CF69BEFD5}" type="presParOf" srcId="{B14421CD-AB60-42D8-A2A4-CB7A245BFCE8}" destId="{32A5901A-CE78-41A1-9017-6D11C276D5D2}" srcOrd="1" destOrd="0" presId="urn:microsoft.com/office/officeart/2005/8/layout/orgChart1"/>
    <dgm:cxn modelId="{1A6DC7B2-33A0-40E2-9A93-E89C10258D1F}" type="presParOf" srcId="{32A5901A-CE78-41A1-9017-6D11C276D5D2}" destId="{A863782F-EA3D-495B-91B3-0EF55BACD512}" srcOrd="0" destOrd="0" presId="urn:microsoft.com/office/officeart/2005/8/layout/orgChart1"/>
    <dgm:cxn modelId="{4B516D53-EBC6-4E1F-B61F-A688A1831682}" type="presParOf" srcId="{A863782F-EA3D-495B-91B3-0EF55BACD512}" destId="{1D51EE85-86D0-45E3-B89D-FA7681BE8BBD}" srcOrd="0" destOrd="0" presId="urn:microsoft.com/office/officeart/2005/8/layout/orgChart1"/>
    <dgm:cxn modelId="{CDA83B13-8A56-4351-87E4-2BFE1DE53EF5}" type="presParOf" srcId="{A863782F-EA3D-495B-91B3-0EF55BACD512}" destId="{A2A8DDCE-BCF2-47A3-89BC-80F324AC1B12}" srcOrd="1" destOrd="0" presId="urn:microsoft.com/office/officeart/2005/8/layout/orgChart1"/>
    <dgm:cxn modelId="{EBC03FE0-C0AF-4DAE-9A73-41694EAE5F4F}" type="presParOf" srcId="{32A5901A-CE78-41A1-9017-6D11C276D5D2}" destId="{B3726EC3-3280-488E-B3B5-F85ECA8524A9}" srcOrd="1" destOrd="0" presId="urn:microsoft.com/office/officeart/2005/8/layout/orgChart1"/>
    <dgm:cxn modelId="{75A1AAEC-E72C-439B-BC4E-9A3BADCAED95}" type="presParOf" srcId="{B3726EC3-3280-488E-B3B5-F85ECA8524A9}" destId="{B03C4079-4BEC-41FE-A9D9-515C7FBA72BD}" srcOrd="0" destOrd="0" presId="urn:microsoft.com/office/officeart/2005/8/layout/orgChart1"/>
    <dgm:cxn modelId="{19AE594F-F1F3-415B-90EF-9FE6CF8C0111}" type="presParOf" srcId="{B3726EC3-3280-488E-B3B5-F85ECA8524A9}" destId="{FB99CC60-EDEE-4054-8D74-F64C0A1CEC0D}" srcOrd="1" destOrd="0" presId="urn:microsoft.com/office/officeart/2005/8/layout/orgChart1"/>
    <dgm:cxn modelId="{4A8950F3-0E10-4576-A2BA-A30BAAFD5AB2}" type="presParOf" srcId="{FB99CC60-EDEE-4054-8D74-F64C0A1CEC0D}" destId="{9B6C956A-C705-42E4-B2C9-5F555B71F394}" srcOrd="0" destOrd="0" presId="urn:microsoft.com/office/officeart/2005/8/layout/orgChart1"/>
    <dgm:cxn modelId="{E2C40E86-16C1-4ED5-9278-9507897D22A0}" type="presParOf" srcId="{9B6C956A-C705-42E4-B2C9-5F555B71F394}" destId="{E4D05CCA-7DDA-4003-9C50-E097C7E6133C}" srcOrd="0" destOrd="0" presId="urn:microsoft.com/office/officeart/2005/8/layout/orgChart1"/>
    <dgm:cxn modelId="{DB0AFCAA-DF83-4CFF-90E5-9688D94F4BF6}" type="presParOf" srcId="{9B6C956A-C705-42E4-B2C9-5F555B71F394}" destId="{01CA32AA-B925-4917-996C-F3E2B7EEA141}" srcOrd="1" destOrd="0" presId="urn:microsoft.com/office/officeart/2005/8/layout/orgChart1"/>
    <dgm:cxn modelId="{98BEDC1B-760B-458F-AF70-89D9FF851E8C}" type="presParOf" srcId="{FB99CC60-EDEE-4054-8D74-F64C0A1CEC0D}" destId="{E5868DD3-FD42-4041-9A6E-AAE0C53029EF}" srcOrd="1" destOrd="0" presId="urn:microsoft.com/office/officeart/2005/8/layout/orgChart1"/>
    <dgm:cxn modelId="{E0866827-C10E-4A82-9096-6CBC34ACDAAE}" type="presParOf" srcId="{FB99CC60-EDEE-4054-8D74-F64C0A1CEC0D}" destId="{8BF13893-BBE5-4B67-AFC3-819B73055B69}" srcOrd="2" destOrd="0" presId="urn:microsoft.com/office/officeart/2005/8/layout/orgChart1"/>
    <dgm:cxn modelId="{A61B4A13-EF18-4C82-BC4A-D407474514A7}" type="presParOf" srcId="{B3726EC3-3280-488E-B3B5-F85ECA8524A9}" destId="{E8561571-0DF6-4B23-B0C9-BB3E3A7C8B6F}" srcOrd="2" destOrd="0" presId="urn:microsoft.com/office/officeart/2005/8/layout/orgChart1"/>
    <dgm:cxn modelId="{7373F211-6CA9-4125-AA6D-18FEAD11E00D}" type="presParOf" srcId="{B3726EC3-3280-488E-B3B5-F85ECA8524A9}" destId="{1B1A0B0C-FA67-4C4B-8F01-7B8D522A5D55}" srcOrd="3" destOrd="0" presId="urn:microsoft.com/office/officeart/2005/8/layout/orgChart1"/>
    <dgm:cxn modelId="{77D5ABBC-2AA4-484D-95D1-21AFDB796EEA}" type="presParOf" srcId="{1B1A0B0C-FA67-4C4B-8F01-7B8D522A5D55}" destId="{2E5443FF-48E4-4B62-B239-02E19F90DBA2}" srcOrd="0" destOrd="0" presId="urn:microsoft.com/office/officeart/2005/8/layout/orgChart1"/>
    <dgm:cxn modelId="{F889F47F-1B88-4F8C-B6CE-64B89BFAF71E}" type="presParOf" srcId="{2E5443FF-48E4-4B62-B239-02E19F90DBA2}" destId="{3DF825D5-E139-4267-B075-F4221212234E}" srcOrd="0" destOrd="0" presId="urn:microsoft.com/office/officeart/2005/8/layout/orgChart1"/>
    <dgm:cxn modelId="{5972C02E-C661-4A09-8C72-44FA2139C99B}" type="presParOf" srcId="{2E5443FF-48E4-4B62-B239-02E19F90DBA2}" destId="{6B11D266-7E7C-4DA5-91D3-ACA8E188226D}" srcOrd="1" destOrd="0" presId="urn:microsoft.com/office/officeart/2005/8/layout/orgChart1"/>
    <dgm:cxn modelId="{35A69A17-3C1D-498C-ACE1-B7B44EE66B10}" type="presParOf" srcId="{1B1A0B0C-FA67-4C4B-8F01-7B8D522A5D55}" destId="{D8201A08-91D2-4C6E-B205-80E28B8E2ED6}" srcOrd="1" destOrd="0" presId="urn:microsoft.com/office/officeart/2005/8/layout/orgChart1"/>
    <dgm:cxn modelId="{C127F757-D2D0-4D89-AE95-9048E9257B79}" type="presParOf" srcId="{D8201A08-91D2-4C6E-B205-80E28B8E2ED6}" destId="{58039618-2B3F-419E-9B06-95C822F4BF06}" srcOrd="0" destOrd="0" presId="urn:microsoft.com/office/officeart/2005/8/layout/orgChart1"/>
    <dgm:cxn modelId="{B29DD65A-6C15-4E6F-906B-BED79D33C072}" type="presParOf" srcId="{D8201A08-91D2-4C6E-B205-80E28B8E2ED6}" destId="{AA623FAB-0BFA-4552-8B2A-F88E48714863}" srcOrd="1" destOrd="0" presId="urn:microsoft.com/office/officeart/2005/8/layout/orgChart1"/>
    <dgm:cxn modelId="{16535EC1-A09C-4509-A203-AE11C1E9B19A}" type="presParOf" srcId="{AA623FAB-0BFA-4552-8B2A-F88E48714863}" destId="{82AB2E0F-ECCD-4799-AFDF-AF0DAC84DCD0}" srcOrd="0" destOrd="0" presId="urn:microsoft.com/office/officeart/2005/8/layout/orgChart1"/>
    <dgm:cxn modelId="{BBFE91F8-0216-4DF6-9B45-DF8F226C8C21}" type="presParOf" srcId="{82AB2E0F-ECCD-4799-AFDF-AF0DAC84DCD0}" destId="{16161687-4DAE-4C4B-8C50-6E91C83852F1}" srcOrd="0" destOrd="0" presId="urn:microsoft.com/office/officeart/2005/8/layout/orgChart1"/>
    <dgm:cxn modelId="{6290464F-2E71-479B-BECD-C2329CA8EF02}" type="presParOf" srcId="{82AB2E0F-ECCD-4799-AFDF-AF0DAC84DCD0}" destId="{E8D9E216-2074-424C-89C7-270429B24B68}" srcOrd="1" destOrd="0" presId="urn:microsoft.com/office/officeart/2005/8/layout/orgChart1"/>
    <dgm:cxn modelId="{4D64AAF2-AF9C-402D-9614-26DF1D49CA1D}" type="presParOf" srcId="{AA623FAB-0BFA-4552-8B2A-F88E48714863}" destId="{B7563011-CC2C-4ED4-B20B-7237ACB44386}" srcOrd="1" destOrd="0" presId="urn:microsoft.com/office/officeart/2005/8/layout/orgChart1"/>
    <dgm:cxn modelId="{59667054-702D-4F6B-A04B-2FE6077B0C2B}" type="presParOf" srcId="{AA623FAB-0BFA-4552-8B2A-F88E48714863}" destId="{21534D3D-D50B-4B70-AD54-74FCD4345337}" srcOrd="2" destOrd="0" presId="urn:microsoft.com/office/officeart/2005/8/layout/orgChart1"/>
    <dgm:cxn modelId="{0B8A83A4-8E10-4DD6-B1F9-381BCEFEE7B1}" type="presParOf" srcId="{D8201A08-91D2-4C6E-B205-80E28B8E2ED6}" destId="{2F39E94A-06C8-484D-BA9B-64622406DFC0}" srcOrd="2" destOrd="0" presId="urn:microsoft.com/office/officeart/2005/8/layout/orgChart1"/>
    <dgm:cxn modelId="{F52E51BD-442D-4574-972D-21D9A76DA6E0}" type="presParOf" srcId="{D8201A08-91D2-4C6E-B205-80E28B8E2ED6}" destId="{28AC6418-E9C9-45C2-A291-30F0E3769DFC}" srcOrd="3" destOrd="0" presId="urn:microsoft.com/office/officeart/2005/8/layout/orgChart1"/>
    <dgm:cxn modelId="{0A85D238-B49D-44C6-B91B-069B75561952}" type="presParOf" srcId="{28AC6418-E9C9-45C2-A291-30F0E3769DFC}" destId="{989447A4-F74F-427F-BEBC-3A13BE541774}" srcOrd="0" destOrd="0" presId="urn:microsoft.com/office/officeart/2005/8/layout/orgChart1"/>
    <dgm:cxn modelId="{CA0ACA37-9378-4E48-8277-B9B0BF4205AE}" type="presParOf" srcId="{989447A4-F74F-427F-BEBC-3A13BE541774}" destId="{91AB97CF-DC0B-4656-B4DF-0C4C9CE198E4}" srcOrd="0" destOrd="0" presId="urn:microsoft.com/office/officeart/2005/8/layout/orgChart1"/>
    <dgm:cxn modelId="{E2C908C3-C0A0-4AE3-9C24-33D37EF86416}" type="presParOf" srcId="{989447A4-F74F-427F-BEBC-3A13BE541774}" destId="{316668BB-93C0-4165-B32A-BDF23F0646EC}" srcOrd="1" destOrd="0" presId="urn:microsoft.com/office/officeart/2005/8/layout/orgChart1"/>
    <dgm:cxn modelId="{91DF73A4-8DC4-495A-A0F8-536642A6205C}" type="presParOf" srcId="{28AC6418-E9C9-45C2-A291-30F0E3769DFC}" destId="{B547BEFA-17F0-492D-B84C-E2017C143F39}" srcOrd="1" destOrd="0" presId="urn:microsoft.com/office/officeart/2005/8/layout/orgChart1"/>
    <dgm:cxn modelId="{8F7D7335-4159-4690-9ED4-20F83747D72B}" type="presParOf" srcId="{28AC6418-E9C9-45C2-A291-30F0E3769DFC}" destId="{FBCB738F-2565-445E-A9C7-D919A01543BD}" srcOrd="2" destOrd="0" presId="urn:microsoft.com/office/officeart/2005/8/layout/orgChart1"/>
    <dgm:cxn modelId="{AF1C6B7D-68A8-4F19-B94C-34A6DA48517C}" type="presParOf" srcId="{D8201A08-91D2-4C6E-B205-80E28B8E2ED6}" destId="{91CF135F-00E1-4733-9D10-0D433C06B0D4}" srcOrd="4" destOrd="0" presId="urn:microsoft.com/office/officeart/2005/8/layout/orgChart1"/>
    <dgm:cxn modelId="{D2D8C32F-2C63-4F66-A3B5-AA201D698EA2}" type="presParOf" srcId="{D8201A08-91D2-4C6E-B205-80E28B8E2ED6}" destId="{A75CB87F-6C8D-4E84-B828-DE00029450CC}" srcOrd="5" destOrd="0" presId="urn:microsoft.com/office/officeart/2005/8/layout/orgChart1"/>
    <dgm:cxn modelId="{58DB9ABA-1692-4DCF-825B-4BD8F03918EA}" type="presParOf" srcId="{A75CB87F-6C8D-4E84-B828-DE00029450CC}" destId="{2F931043-CADB-4EEC-808A-37277DA2888D}" srcOrd="0" destOrd="0" presId="urn:microsoft.com/office/officeart/2005/8/layout/orgChart1"/>
    <dgm:cxn modelId="{9E3FDA29-C8B2-41A2-BB1B-F18A526153B0}" type="presParOf" srcId="{2F931043-CADB-4EEC-808A-37277DA2888D}" destId="{6B7A9E36-829E-4205-8BAE-2F14588B7890}" srcOrd="0" destOrd="0" presId="urn:microsoft.com/office/officeart/2005/8/layout/orgChart1"/>
    <dgm:cxn modelId="{15EE4E97-94CD-45A8-AFE4-14E3F5E15E99}" type="presParOf" srcId="{2F931043-CADB-4EEC-808A-37277DA2888D}" destId="{84DA9195-E718-4E7A-89A9-ABFE07E2EDA9}" srcOrd="1" destOrd="0" presId="urn:microsoft.com/office/officeart/2005/8/layout/orgChart1"/>
    <dgm:cxn modelId="{3BDFD537-48A0-48EF-A542-4E11720365E5}" type="presParOf" srcId="{A75CB87F-6C8D-4E84-B828-DE00029450CC}" destId="{97CEB164-5724-4991-83CE-61CE8DF7C962}" srcOrd="1" destOrd="0" presId="urn:microsoft.com/office/officeart/2005/8/layout/orgChart1"/>
    <dgm:cxn modelId="{DE24032E-705A-4F54-BDBB-C1EA8E843048}" type="presParOf" srcId="{A75CB87F-6C8D-4E84-B828-DE00029450CC}" destId="{B766398A-6312-4CC4-92FC-961CEF7308A1}" srcOrd="2" destOrd="0" presId="urn:microsoft.com/office/officeart/2005/8/layout/orgChart1"/>
    <dgm:cxn modelId="{D43B07D0-19FE-45BC-B47F-D761E963FF9D}" type="presParOf" srcId="{1B1A0B0C-FA67-4C4B-8F01-7B8D522A5D55}" destId="{4964798D-04C0-4EF6-91F9-1E8D23F6F847}" srcOrd="2" destOrd="0" presId="urn:microsoft.com/office/officeart/2005/8/layout/orgChart1"/>
    <dgm:cxn modelId="{700EDF25-91CE-43C3-8B4F-459D90455C34}" type="presParOf" srcId="{32A5901A-CE78-41A1-9017-6D11C276D5D2}" destId="{E6A963C8-7F4E-430D-B467-2200B84FAD5B}" srcOrd="2" destOrd="0" presId="urn:microsoft.com/office/officeart/2005/8/layout/orgChart1"/>
    <dgm:cxn modelId="{DCF2E1A0-7A54-4460-B576-CCC5944C0AC5}" type="presParOf" srcId="{B14421CD-AB60-42D8-A2A4-CB7A245BFCE8}" destId="{2A48E9AC-6B38-4F11-A055-0BDBFF391D7F}" srcOrd="2" destOrd="0" presId="urn:microsoft.com/office/officeart/2005/8/layout/orgChart1"/>
    <dgm:cxn modelId="{33AE4EE0-926B-46F9-ADD9-4C6A84180427}" type="presParOf" srcId="{B14421CD-AB60-42D8-A2A4-CB7A245BFCE8}" destId="{9D388103-189A-40FE-9CAB-9C0B10859DDB}" srcOrd="3" destOrd="0" presId="urn:microsoft.com/office/officeart/2005/8/layout/orgChart1"/>
    <dgm:cxn modelId="{E17D5A4F-98A7-4727-8824-D61377E9852F}" type="presParOf" srcId="{9D388103-189A-40FE-9CAB-9C0B10859DDB}" destId="{FC6BA228-4EA0-4576-869A-8D25C98D90A0}" srcOrd="0" destOrd="0" presId="urn:microsoft.com/office/officeart/2005/8/layout/orgChart1"/>
    <dgm:cxn modelId="{97022C2D-D210-4AAD-84DA-9014CF3606D9}" type="presParOf" srcId="{FC6BA228-4EA0-4576-869A-8D25C98D90A0}" destId="{02CC33E8-C6FF-4197-8B4B-C0EC3D94F005}" srcOrd="0" destOrd="0" presId="urn:microsoft.com/office/officeart/2005/8/layout/orgChart1"/>
    <dgm:cxn modelId="{2089D117-05EE-4AB7-8CEE-5817B26A1A10}" type="presParOf" srcId="{FC6BA228-4EA0-4576-869A-8D25C98D90A0}" destId="{59C39187-090E-45E8-B07E-80715D4E4487}" srcOrd="1" destOrd="0" presId="urn:microsoft.com/office/officeart/2005/8/layout/orgChart1"/>
    <dgm:cxn modelId="{B52ADCBD-742A-4237-B829-E95F5A3E7EB9}" type="presParOf" srcId="{9D388103-189A-40FE-9CAB-9C0B10859DDB}" destId="{F491D727-6C24-4AA4-9C18-6297C7846286}" srcOrd="1" destOrd="0" presId="urn:microsoft.com/office/officeart/2005/8/layout/orgChart1"/>
    <dgm:cxn modelId="{7E6CBEEB-561E-43B5-B103-D49305250DA3}" type="presParOf" srcId="{F491D727-6C24-4AA4-9C18-6297C7846286}" destId="{C34DDA77-0D4B-4CE1-9DBF-432F4D1DE464}" srcOrd="0" destOrd="0" presId="urn:microsoft.com/office/officeart/2005/8/layout/orgChart1"/>
    <dgm:cxn modelId="{EFA9D1E1-5E62-43F2-B8B2-1B502E718A48}" type="presParOf" srcId="{F491D727-6C24-4AA4-9C18-6297C7846286}" destId="{E710EE5F-A8FB-4489-BA8D-F9A61FFB0AD0}" srcOrd="1" destOrd="0" presId="urn:microsoft.com/office/officeart/2005/8/layout/orgChart1"/>
    <dgm:cxn modelId="{FBF94BB7-3FDF-458E-AFA7-D8EE4D3ED33E}" type="presParOf" srcId="{E710EE5F-A8FB-4489-BA8D-F9A61FFB0AD0}" destId="{C17262EB-49A1-4D82-9F91-7EA119E148C0}" srcOrd="0" destOrd="0" presId="urn:microsoft.com/office/officeart/2005/8/layout/orgChart1"/>
    <dgm:cxn modelId="{460ECB72-18C9-43E5-AA03-5155C5CE09C9}" type="presParOf" srcId="{C17262EB-49A1-4D82-9F91-7EA119E148C0}" destId="{FA9F0724-8EBF-4AD6-A146-F6B795A926D5}" srcOrd="0" destOrd="0" presId="urn:microsoft.com/office/officeart/2005/8/layout/orgChart1"/>
    <dgm:cxn modelId="{9C3CDEAC-844D-4191-B0ED-93F249528AD3}" type="presParOf" srcId="{C17262EB-49A1-4D82-9F91-7EA119E148C0}" destId="{023211A0-BBA0-4AD3-B12D-1A59B69C455C}" srcOrd="1" destOrd="0" presId="urn:microsoft.com/office/officeart/2005/8/layout/orgChart1"/>
    <dgm:cxn modelId="{7C7A1018-80A6-4D66-A27C-2EFF5FBF84E7}" type="presParOf" srcId="{E710EE5F-A8FB-4489-BA8D-F9A61FFB0AD0}" destId="{CD8E9866-8E45-482D-BDE8-158FD86F386F}" srcOrd="1" destOrd="0" presId="urn:microsoft.com/office/officeart/2005/8/layout/orgChart1"/>
    <dgm:cxn modelId="{2D7AFEDA-01D9-47A6-BB6B-5C0B5A0BFD5D}" type="presParOf" srcId="{E710EE5F-A8FB-4489-BA8D-F9A61FFB0AD0}" destId="{F0E025DF-3573-43FA-B2D2-D835C451A526}" srcOrd="2" destOrd="0" presId="urn:microsoft.com/office/officeart/2005/8/layout/orgChart1"/>
    <dgm:cxn modelId="{7193FAED-3690-46F9-A698-E7A631A5D30A}" type="presParOf" srcId="{F491D727-6C24-4AA4-9C18-6297C7846286}" destId="{EEBB5415-7EA4-45AE-A98F-185E13A39983}" srcOrd="2" destOrd="0" presId="urn:microsoft.com/office/officeart/2005/8/layout/orgChart1"/>
    <dgm:cxn modelId="{326167D8-5B80-412E-A08C-56D84CB7F259}" type="presParOf" srcId="{F491D727-6C24-4AA4-9C18-6297C7846286}" destId="{D82C4F4C-1F52-4C04-A1B3-3E3EFCC59F14}" srcOrd="3" destOrd="0" presId="urn:microsoft.com/office/officeart/2005/8/layout/orgChart1"/>
    <dgm:cxn modelId="{5011D29E-29A4-4345-B7C3-FDFA50361946}" type="presParOf" srcId="{D82C4F4C-1F52-4C04-A1B3-3E3EFCC59F14}" destId="{1447F36B-832A-4B47-B291-F640DE4B06EA}" srcOrd="0" destOrd="0" presId="urn:microsoft.com/office/officeart/2005/8/layout/orgChart1"/>
    <dgm:cxn modelId="{398E1286-9A5D-42A8-B6FB-0FEB3D9E4657}" type="presParOf" srcId="{1447F36B-832A-4B47-B291-F640DE4B06EA}" destId="{D31FA85B-C771-4D2E-8BF9-AFD8D9A42523}" srcOrd="0" destOrd="0" presId="urn:microsoft.com/office/officeart/2005/8/layout/orgChart1"/>
    <dgm:cxn modelId="{A49C370E-2CF4-4EBE-A076-943ABAA925EC}" type="presParOf" srcId="{1447F36B-832A-4B47-B291-F640DE4B06EA}" destId="{9A46B5F3-EEA1-4E13-AE99-693C34A41B87}" srcOrd="1" destOrd="0" presId="urn:microsoft.com/office/officeart/2005/8/layout/orgChart1"/>
    <dgm:cxn modelId="{4A88A7C7-B85E-4EA7-8A10-DF7EE68EC34D}" type="presParOf" srcId="{D82C4F4C-1F52-4C04-A1B3-3E3EFCC59F14}" destId="{4F8CCBE2-7D6E-4CAD-ADC2-00967B494A1F}" srcOrd="1" destOrd="0" presId="urn:microsoft.com/office/officeart/2005/8/layout/orgChart1"/>
    <dgm:cxn modelId="{0675CFEF-7DA0-4B1F-8DE1-03561A3D4D45}" type="presParOf" srcId="{D82C4F4C-1F52-4C04-A1B3-3E3EFCC59F14}" destId="{B1441574-C214-48E6-9F4E-4F5C4038E12C}" srcOrd="2" destOrd="0" presId="urn:microsoft.com/office/officeart/2005/8/layout/orgChart1"/>
    <dgm:cxn modelId="{BB643DD9-0B27-45D4-8A67-2894AA6E2E61}" type="presParOf" srcId="{9D388103-189A-40FE-9CAB-9C0B10859DDB}" destId="{4EF291ED-3818-4727-A2C7-9FA7BA2E16D1}" srcOrd="2" destOrd="0" presId="urn:microsoft.com/office/officeart/2005/8/layout/orgChart1"/>
    <dgm:cxn modelId="{64944114-59AF-472D-B5DE-C3C33FCBBA0A}" type="presParOf" srcId="{B35D5881-BDAB-480F-87EF-441AF7F9D40F}" destId="{03E7E069-DB39-4394-9DA1-822264F29D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52E97-502B-473E-B555-034945C951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8061ADA-DC52-4DDD-ABCC-826AE8EF813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Өсімдіктер селекциясы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әдістері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13D0725-96E6-4AE2-9D7F-79FA0314AE12}" type="parTrans" cxnId="{47EB8E23-1D28-4148-BA6A-8264C8A32496}">
      <dgm:prSet/>
      <dgm:spPr/>
      <dgm:t>
        <a:bodyPr/>
        <a:lstStyle/>
        <a:p>
          <a:endParaRPr lang="ru-RU"/>
        </a:p>
      </dgm:t>
    </dgm:pt>
    <dgm:pt modelId="{D28FEECB-D005-41BF-882B-205E8A04D4F0}" type="sibTrans" cxnId="{47EB8E23-1D28-4148-BA6A-8264C8A32496}">
      <dgm:prSet/>
      <dgm:spPr/>
      <dgm:t>
        <a:bodyPr/>
        <a:lstStyle/>
        <a:p>
          <a:endParaRPr lang="ru-RU"/>
        </a:p>
      </dgm:t>
    </dgm:pt>
    <dgm:pt modelId="{ED8C91C9-CCC3-4532-B3D6-F792887AC05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Гибридизация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2AD5BA9-C29F-4E40-8927-F0A53C885661}" type="parTrans" cxnId="{8E4D1ED6-C6C2-4031-9987-F47836A8DDB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9D56085-1303-405E-8D24-17597D19BC03}" type="sibTrans" cxnId="{8E4D1ED6-C6C2-4031-9987-F47836A8DDB7}">
      <dgm:prSet/>
      <dgm:spPr/>
      <dgm:t>
        <a:bodyPr/>
        <a:lstStyle/>
        <a:p>
          <a:endParaRPr lang="ru-RU"/>
        </a:p>
      </dgm:t>
    </dgm:pt>
    <dgm:pt modelId="{8CB8DFFA-D846-4A80-A27C-B8A64587155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туыстық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33FC0B0-8CFB-4BD9-86E4-D9009903D256}" type="parTrans" cxnId="{CBB4902B-EFCB-487A-9B30-676E886CF30C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7C3BF54-6243-4477-8D54-0AEA093423B8}" type="sibTrans" cxnId="{CBB4902B-EFCB-487A-9B30-676E886CF30C}">
      <dgm:prSet/>
      <dgm:spPr/>
      <dgm:t>
        <a:bodyPr/>
        <a:lstStyle/>
        <a:p>
          <a:endParaRPr lang="ru-RU"/>
        </a:p>
      </dgm:t>
    </dgm:pt>
    <dgm:pt modelId="{EDC5DDC9-F330-4871-9EBD-8DFDADACD45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туыс</a:t>
          </a:r>
          <a:r>
            <a:rPr lang="ru-RU" b="1" baseline="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baseline="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еместік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A7FBDA6-CDA4-4714-82D0-8FB3E45F11E9}" type="parTrans" cxnId="{10BE35D4-F7B9-4918-8BE2-F2E10FD9BD78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1E50A65-A9D0-410F-8E2B-B69EA715A967}" type="sibTrans" cxnId="{10BE35D4-F7B9-4918-8BE2-F2E10FD9BD78}">
      <dgm:prSet/>
      <dgm:spPr/>
      <dgm:t>
        <a:bodyPr/>
        <a:lstStyle/>
        <a:p>
          <a:endParaRPr lang="ru-RU"/>
        </a:p>
      </dgm:t>
    </dgm:pt>
    <dgm:pt modelId="{09A39B62-2A69-461D-A75E-507BAD667F9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endParaRPr lang="ru-RU" b="1" baseline="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R="0" algn="ctr" rtl="0"/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Іріктеме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ішілік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7A26F41-A218-46C8-8B75-B715479E7330}" type="parTrans" cxnId="{F657EBBD-7D93-4786-89D8-F40980B68F57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29C52B6-596F-4FB9-9A33-E31C494F1029}" type="sibTrans" cxnId="{F657EBBD-7D93-4786-89D8-F40980B68F57}">
      <dgm:prSet/>
      <dgm:spPr/>
      <dgm:t>
        <a:bodyPr/>
        <a:lstStyle/>
        <a:p>
          <a:endParaRPr lang="ru-RU"/>
        </a:p>
      </dgm:t>
    </dgm:pt>
    <dgm:pt modelId="{BDFEEAF4-0B60-4E48-83C6-428B84CC812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err="1" smtClean="0">
              <a:solidFill>
                <a:schemeClr val="accent6">
                  <a:lumMod val="50000"/>
                </a:schemeClr>
              </a:solidFill>
              <a:latin typeface="Arial"/>
            </a:rPr>
            <a:t>іріктемеаралық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CBB062-D290-46D6-8617-738BA8F5621F}" type="parTrans" cxnId="{A757A86C-91C5-4ED2-9B0C-B2EA625565A0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2DEF1A8A-47A4-483A-8DF5-5A7C9B2FDEB8}" type="sibTrans" cxnId="{A757A86C-91C5-4ED2-9B0C-B2EA625565A0}">
      <dgm:prSet/>
      <dgm:spPr/>
      <dgm:t>
        <a:bodyPr/>
        <a:lstStyle/>
        <a:p>
          <a:endParaRPr lang="ru-RU"/>
        </a:p>
      </dgm:t>
    </dgm:pt>
    <dgm:pt modelId="{FFE1C8AD-1F63-41AE-B2C3-BC42D9FBE25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err="1" smtClean="0">
              <a:solidFill>
                <a:schemeClr val="accent6">
                  <a:lumMod val="50000"/>
                </a:schemeClr>
              </a:solidFill>
              <a:latin typeface="Arial"/>
            </a:rPr>
            <a:t>Қашықтан  гибридизациясы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B6053F-A39E-44CB-857B-0AD1FCEA8246}" type="parTrans" cxnId="{88579508-6522-457F-A4B8-DDA0375B41C5}">
      <dgm:prSet/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F51639E-FD1E-43AD-8EFE-AFA9F234A493}" type="sibTrans" cxnId="{88579508-6522-457F-A4B8-DDA0375B41C5}">
      <dgm:prSet/>
      <dgm:spPr/>
      <dgm:t>
        <a:bodyPr/>
        <a:lstStyle/>
        <a:p>
          <a:endParaRPr lang="ru-RU"/>
        </a:p>
      </dgm:t>
    </dgm:pt>
    <dgm:pt modelId="{3DD1AB8E-F936-4B3A-8E1E-499C136FBA3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Іріктеу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9E5D04B-D19D-4689-809C-25BA9D861510}" type="parTrans" cxnId="{853629C4-40D6-4A28-8707-CE2C28D421BD}">
      <dgm:prSet/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7680560-BF02-4FC5-9498-7FB6F643785B}" type="sibTrans" cxnId="{853629C4-40D6-4A28-8707-CE2C28D421BD}">
      <dgm:prSet/>
      <dgm:spPr/>
      <dgm:t>
        <a:bodyPr/>
        <a:lstStyle/>
        <a:p>
          <a:endParaRPr lang="ru-RU"/>
        </a:p>
      </dgm:t>
    </dgm:pt>
    <dgm:pt modelId="{5D4A1B7F-A48E-4221-BFC1-404E149AA54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жаппай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885B1C4-30AF-4FFA-BB7C-30976431E5F2}" type="parTrans" cxnId="{14213025-1078-4EF8-A859-8B5589DA70A5}">
      <dgm:prSet/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31C1508-9B91-4EC7-BDC1-8ABFF0C5C06C}" type="sibTrans" cxnId="{14213025-1078-4EF8-A859-8B5589DA70A5}">
      <dgm:prSet/>
      <dgm:spPr/>
      <dgm:t>
        <a:bodyPr/>
        <a:lstStyle/>
        <a:p>
          <a:endParaRPr lang="ru-RU"/>
        </a:p>
      </dgm:t>
    </dgm:pt>
    <dgm:pt modelId="{41FA0935-9D04-45CE-8791-34B0E7E3B1D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kk-KZ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жеке</a:t>
          </a:r>
          <a:endParaRPr lang="ru-RU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B2B4AAD-0724-4CD7-8FC8-0C4205666293}" type="parTrans" cxnId="{410301F6-ABBD-4001-A80D-ECB90B43D809}">
      <dgm:prSet/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4343840-38FE-4DFD-BF46-C4F6DA7008E4}" type="sibTrans" cxnId="{410301F6-ABBD-4001-A80D-ECB90B43D809}">
      <dgm:prSet/>
      <dgm:spPr/>
      <dgm:t>
        <a:bodyPr/>
        <a:lstStyle/>
        <a:p>
          <a:endParaRPr lang="ru-RU"/>
        </a:p>
      </dgm:t>
    </dgm:pt>
    <dgm:pt modelId="{AF85BA29-8B03-4C09-AD14-4215F6C6D2EE}" type="pres">
      <dgm:prSet presAssocID="{2F752E97-502B-473E-B555-034945C951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35D5881-BDAB-480F-87EF-441AF7F9D40F}" type="pres">
      <dgm:prSet presAssocID="{F8061ADA-DC52-4DDD-ABCC-826AE8EF813C}" presName="hierRoot1" presStyleCnt="0">
        <dgm:presLayoutVars>
          <dgm:hierBranch/>
        </dgm:presLayoutVars>
      </dgm:prSet>
      <dgm:spPr/>
    </dgm:pt>
    <dgm:pt modelId="{7892F371-7241-4C2F-A5EA-0E5400216A6E}" type="pres">
      <dgm:prSet presAssocID="{F8061ADA-DC52-4DDD-ABCC-826AE8EF813C}" presName="rootComposite1" presStyleCnt="0"/>
      <dgm:spPr/>
    </dgm:pt>
    <dgm:pt modelId="{DA878F06-6E06-4FFB-8AB8-AF52A8B90D92}" type="pres">
      <dgm:prSet presAssocID="{F8061ADA-DC52-4DDD-ABCC-826AE8EF81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F43B85-1004-4834-AD97-DC0A73E950A3}" type="pres">
      <dgm:prSet presAssocID="{F8061ADA-DC52-4DDD-ABCC-826AE8EF813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14421CD-AB60-42D8-A2A4-CB7A245BFCE8}" type="pres">
      <dgm:prSet presAssocID="{F8061ADA-DC52-4DDD-ABCC-826AE8EF813C}" presName="hierChild2" presStyleCnt="0"/>
      <dgm:spPr/>
    </dgm:pt>
    <dgm:pt modelId="{6DEA5DC2-AD47-45DB-BBBE-552057821955}" type="pres">
      <dgm:prSet presAssocID="{12AD5BA9-C29F-4E40-8927-F0A53C88566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2A5901A-CE78-41A1-9017-6D11C276D5D2}" type="pres">
      <dgm:prSet presAssocID="{ED8C91C9-CCC3-4532-B3D6-F792887AC054}" presName="hierRoot2" presStyleCnt="0">
        <dgm:presLayoutVars>
          <dgm:hierBranch/>
        </dgm:presLayoutVars>
      </dgm:prSet>
      <dgm:spPr/>
    </dgm:pt>
    <dgm:pt modelId="{A863782F-EA3D-495B-91B3-0EF55BACD512}" type="pres">
      <dgm:prSet presAssocID="{ED8C91C9-CCC3-4532-B3D6-F792887AC054}" presName="rootComposite" presStyleCnt="0"/>
      <dgm:spPr/>
    </dgm:pt>
    <dgm:pt modelId="{1D51EE85-86D0-45E3-B89D-FA7681BE8BBD}" type="pres">
      <dgm:prSet presAssocID="{ED8C91C9-CCC3-4532-B3D6-F792887AC05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A8DDCE-BCF2-47A3-89BC-80F324AC1B12}" type="pres">
      <dgm:prSet presAssocID="{ED8C91C9-CCC3-4532-B3D6-F792887AC054}" presName="rootConnector" presStyleLbl="node2" presStyleIdx="0" presStyleCnt="2"/>
      <dgm:spPr/>
      <dgm:t>
        <a:bodyPr/>
        <a:lstStyle/>
        <a:p>
          <a:endParaRPr lang="ru-RU"/>
        </a:p>
      </dgm:t>
    </dgm:pt>
    <dgm:pt modelId="{B3726EC3-3280-488E-B3B5-F85ECA8524A9}" type="pres">
      <dgm:prSet presAssocID="{ED8C91C9-CCC3-4532-B3D6-F792887AC054}" presName="hierChild4" presStyleCnt="0"/>
      <dgm:spPr/>
    </dgm:pt>
    <dgm:pt modelId="{B03C4079-4BEC-41FE-A9D9-515C7FBA72BD}" type="pres">
      <dgm:prSet presAssocID="{533FC0B0-8CFB-4BD9-86E4-D9009903D256}" presName="Name35" presStyleLbl="parChTrans1D3" presStyleIdx="0" presStyleCnt="4"/>
      <dgm:spPr/>
      <dgm:t>
        <a:bodyPr/>
        <a:lstStyle/>
        <a:p>
          <a:endParaRPr lang="ru-RU"/>
        </a:p>
      </dgm:t>
    </dgm:pt>
    <dgm:pt modelId="{FB99CC60-EDEE-4054-8D74-F64C0A1CEC0D}" type="pres">
      <dgm:prSet presAssocID="{8CB8DFFA-D846-4A80-A27C-B8A645871550}" presName="hierRoot2" presStyleCnt="0">
        <dgm:presLayoutVars>
          <dgm:hierBranch val="r"/>
        </dgm:presLayoutVars>
      </dgm:prSet>
      <dgm:spPr/>
    </dgm:pt>
    <dgm:pt modelId="{9B6C956A-C705-42E4-B2C9-5F555B71F394}" type="pres">
      <dgm:prSet presAssocID="{8CB8DFFA-D846-4A80-A27C-B8A645871550}" presName="rootComposite" presStyleCnt="0"/>
      <dgm:spPr/>
    </dgm:pt>
    <dgm:pt modelId="{E4D05CCA-7DDA-4003-9C50-E097C7E6133C}" type="pres">
      <dgm:prSet presAssocID="{8CB8DFFA-D846-4A80-A27C-B8A645871550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A32AA-B925-4917-996C-F3E2B7EEA141}" type="pres">
      <dgm:prSet presAssocID="{8CB8DFFA-D846-4A80-A27C-B8A645871550}" presName="rootConnector" presStyleLbl="node3" presStyleIdx="0" presStyleCnt="4"/>
      <dgm:spPr/>
      <dgm:t>
        <a:bodyPr/>
        <a:lstStyle/>
        <a:p>
          <a:endParaRPr lang="ru-RU"/>
        </a:p>
      </dgm:t>
    </dgm:pt>
    <dgm:pt modelId="{E5868DD3-FD42-4041-9A6E-AAE0C53029EF}" type="pres">
      <dgm:prSet presAssocID="{8CB8DFFA-D846-4A80-A27C-B8A645871550}" presName="hierChild4" presStyleCnt="0"/>
      <dgm:spPr/>
    </dgm:pt>
    <dgm:pt modelId="{8BF13893-BBE5-4B67-AFC3-819B73055B69}" type="pres">
      <dgm:prSet presAssocID="{8CB8DFFA-D846-4A80-A27C-B8A645871550}" presName="hierChild5" presStyleCnt="0"/>
      <dgm:spPr/>
    </dgm:pt>
    <dgm:pt modelId="{E8561571-0DF6-4B23-B0C9-BB3E3A7C8B6F}" type="pres">
      <dgm:prSet presAssocID="{CA7FBDA6-CDA4-4714-82D0-8FB3E45F11E9}" presName="Name35" presStyleLbl="parChTrans1D3" presStyleIdx="1" presStyleCnt="4"/>
      <dgm:spPr/>
      <dgm:t>
        <a:bodyPr/>
        <a:lstStyle/>
        <a:p>
          <a:endParaRPr lang="ru-RU"/>
        </a:p>
      </dgm:t>
    </dgm:pt>
    <dgm:pt modelId="{1B1A0B0C-FA67-4C4B-8F01-7B8D522A5D55}" type="pres">
      <dgm:prSet presAssocID="{EDC5DDC9-F330-4871-9EBD-8DFDADACD456}" presName="hierRoot2" presStyleCnt="0">
        <dgm:presLayoutVars>
          <dgm:hierBranch/>
        </dgm:presLayoutVars>
      </dgm:prSet>
      <dgm:spPr/>
    </dgm:pt>
    <dgm:pt modelId="{2E5443FF-48E4-4B62-B239-02E19F90DBA2}" type="pres">
      <dgm:prSet presAssocID="{EDC5DDC9-F330-4871-9EBD-8DFDADACD456}" presName="rootComposite" presStyleCnt="0"/>
      <dgm:spPr/>
    </dgm:pt>
    <dgm:pt modelId="{3DF825D5-E139-4267-B075-F4221212234E}" type="pres">
      <dgm:prSet presAssocID="{EDC5DDC9-F330-4871-9EBD-8DFDADACD45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11D266-7E7C-4DA5-91D3-ACA8E188226D}" type="pres">
      <dgm:prSet presAssocID="{EDC5DDC9-F330-4871-9EBD-8DFDADACD456}" presName="rootConnector" presStyleLbl="node3" presStyleIdx="1" presStyleCnt="4"/>
      <dgm:spPr/>
      <dgm:t>
        <a:bodyPr/>
        <a:lstStyle/>
        <a:p>
          <a:endParaRPr lang="ru-RU"/>
        </a:p>
      </dgm:t>
    </dgm:pt>
    <dgm:pt modelId="{D8201A08-91D2-4C6E-B205-80E28B8E2ED6}" type="pres">
      <dgm:prSet presAssocID="{EDC5DDC9-F330-4871-9EBD-8DFDADACD456}" presName="hierChild4" presStyleCnt="0"/>
      <dgm:spPr/>
    </dgm:pt>
    <dgm:pt modelId="{58039618-2B3F-419E-9B06-95C822F4BF06}" type="pres">
      <dgm:prSet presAssocID="{97A26F41-A218-46C8-8B75-B715479E7330}" presName="Name35" presStyleLbl="parChTrans1D4" presStyleIdx="0" presStyleCnt="3"/>
      <dgm:spPr/>
      <dgm:t>
        <a:bodyPr/>
        <a:lstStyle/>
        <a:p>
          <a:endParaRPr lang="ru-RU"/>
        </a:p>
      </dgm:t>
    </dgm:pt>
    <dgm:pt modelId="{AA623FAB-0BFA-4552-8B2A-F88E48714863}" type="pres">
      <dgm:prSet presAssocID="{09A39B62-2A69-461D-A75E-507BAD667F92}" presName="hierRoot2" presStyleCnt="0">
        <dgm:presLayoutVars>
          <dgm:hierBranch val="r"/>
        </dgm:presLayoutVars>
      </dgm:prSet>
      <dgm:spPr/>
    </dgm:pt>
    <dgm:pt modelId="{82AB2E0F-ECCD-4799-AFDF-AF0DAC84DCD0}" type="pres">
      <dgm:prSet presAssocID="{09A39B62-2A69-461D-A75E-507BAD667F92}" presName="rootComposite" presStyleCnt="0"/>
      <dgm:spPr/>
    </dgm:pt>
    <dgm:pt modelId="{16161687-4DAE-4C4B-8C50-6E91C83852F1}" type="pres">
      <dgm:prSet presAssocID="{09A39B62-2A69-461D-A75E-507BAD667F92}" presName="rootText" presStyleLbl="node4" presStyleIdx="0" presStyleCnt="3" custLinFactNeighborX="4133" custLinFactNeighborY="-9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9E216-2074-424C-89C7-270429B24B68}" type="pres">
      <dgm:prSet presAssocID="{09A39B62-2A69-461D-A75E-507BAD667F92}" presName="rootConnector" presStyleLbl="node4" presStyleIdx="0" presStyleCnt="3"/>
      <dgm:spPr/>
      <dgm:t>
        <a:bodyPr/>
        <a:lstStyle/>
        <a:p>
          <a:endParaRPr lang="ru-RU"/>
        </a:p>
      </dgm:t>
    </dgm:pt>
    <dgm:pt modelId="{B7563011-CC2C-4ED4-B20B-7237ACB44386}" type="pres">
      <dgm:prSet presAssocID="{09A39B62-2A69-461D-A75E-507BAD667F92}" presName="hierChild4" presStyleCnt="0"/>
      <dgm:spPr/>
    </dgm:pt>
    <dgm:pt modelId="{21534D3D-D50B-4B70-AD54-74FCD4345337}" type="pres">
      <dgm:prSet presAssocID="{09A39B62-2A69-461D-A75E-507BAD667F92}" presName="hierChild5" presStyleCnt="0"/>
      <dgm:spPr/>
    </dgm:pt>
    <dgm:pt modelId="{2F39E94A-06C8-484D-BA9B-64622406DFC0}" type="pres">
      <dgm:prSet presAssocID="{3ECBB062-D290-46D6-8617-738BA8F5621F}" presName="Name35" presStyleLbl="parChTrans1D4" presStyleIdx="1" presStyleCnt="3"/>
      <dgm:spPr/>
      <dgm:t>
        <a:bodyPr/>
        <a:lstStyle/>
        <a:p>
          <a:endParaRPr lang="ru-RU"/>
        </a:p>
      </dgm:t>
    </dgm:pt>
    <dgm:pt modelId="{28AC6418-E9C9-45C2-A291-30F0E3769DFC}" type="pres">
      <dgm:prSet presAssocID="{BDFEEAF4-0B60-4E48-83C6-428B84CC812A}" presName="hierRoot2" presStyleCnt="0">
        <dgm:presLayoutVars>
          <dgm:hierBranch val="r"/>
        </dgm:presLayoutVars>
      </dgm:prSet>
      <dgm:spPr/>
    </dgm:pt>
    <dgm:pt modelId="{989447A4-F74F-427F-BEBC-3A13BE541774}" type="pres">
      <dgm:prSet presAssocID="{BDFEEAF4-0B60-4E48-83C6-428B84CC812A}" presName="rootComposite" presStyleCnt="0"/>
      <dgm:spPr/>
    </dgm:pt>
    <dgm:pt modelId="{91AB97CF-DC0B-4656-B4DF-0C4C9CE198E4}" type="pres">
      <dgm:prSet presAssocID="{BDFEEAF4-0B60-4E48-83C6-428B84CC812A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6668BB-93C0-4165-B32A-BDF23F0646EC}" type="pres">
      <dgm:prSet presAssocID="{BDFEEAF4-0B60-4E48-83C6-428B84CC812A}" presName="rootConnector" presStyleLbl="node4" presStyleIdx="1" presStyleCnt="3"/>
      <dgm:spPr/>
      <dgm:t>
        <a:bodyPr/>
        <a:lstStyle/>
        <a:p>
          <a:endParaRPr lang="ru-RU"/>
        </a:p>
      </dgm:t>
    </dgm:pt>
    <dgm:pt modelId="{B547BEFA-17F0-492D-B84C-E2017C143F39}" type="pres">
      <dgm:prSet presAssocID="{BDFEEAF4-0B60-4E48-83C6-428B84CC812A}" presName="hierChild4" presStyleCnt="0"/>
      <dgm:spPr/>
    </dgm:pt>
    <dgm:pt modelId="{FBCB738F-2565-445E-A9C7-D919A01543BD}" type="pres">
      <dgm:prSet presAssocID="{BDFEEAF4-0B60-4E48-83C6-428B84CC812A}" presName="hierChild5" presStyleCnt="0"/>
      <dgm:spPr/>
    </dgm:pt>
    <dgm:pt modelId="{91CF135F-00E1-4733-9D10-0D433C06B0D4}" type="pres">
      <dgm:prSet presAssocID="{F6B6053F-A39E-44CB-857B-0AD1FCEA8246}" presName="Name35" presStyleLbl="parChTrans1D4" presStyleIdx="2" presStyleCnt="3"/>
      <dgm:spPr/>
      <dgm:t>
        <a:bodyPr/>
        <a:lstStyle/>
        <a:p>
          <a:endParaRPr lang="ru-RU"/>
        </a:p>
      </dgm:t>
    </dgm:pt>
    <dgm:pt modelId="{A75CB87F-6C8D-4E84-B828-DE00029450CC}" type="pres">
      <dgm:prSet presAssocID="{FFE1C8AD-1F63-41AE-B2C3-BC42D9FBE256}" presName="hierRoot2" presStyleCnt="0">
        <dgm:presLayoutVars>
          <dgm:hierBranch val="r"/>
        </dgm:presLayoutVars>
      </dgm:prSet>
      <dgm:spPr/>
    </dgm:pt>
    <dgm:pt modelId="{2F931043-CADB-4EEC-808A-37277DA2888D}" type="pres">
      <dgm:prSet presAssocID="{FFE1C8AD-1F63-41AE-B2C3-BC42D9FBE256}" presName="rootComposite" presStyleCnt="0"/>
      <dgm:spPr/>
    </dgm:pt>
    <dgm:pt modelId="{6B7A9E36-829E-4205-8BAE-2F14588B7890}" type="pres">
      <dgm:prSet presAssocID="{FFE1C8AD-1F63-41AE-B2C3-BC42D9FBE256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A9195-E718-4E7A-89A9-ABFE07E2EDA9}" type="pres">
      <dgm:prSet presAssocID="{FFE1C8AD-1F63-41AE-B2C3-BC42D9FBE256}" presName="rootConnector" presStyleLbl="node4" presStyleIdx="2" presStyleCnt="3"/>
      <dgm:spPr/>
      <dgm:t>
        <a:bodyPr/>
        <a:lstStyle/>
        <a:p>
          <a:endParaRPr lang="ru-RU"/>
        </a:p>
      </dgm:t>
    </dgm:pt>
    <dgm:pt modelId="{97CEB164-5724-4991-83CE-61CE8DF7C962}" type="pres">
      <dgm:prSet presAssocID="{FFE1C8AD-1F63-41AE-B2C3-BC42D9FBE256}" presName="hierChild4" presStyleCnt="0"/>
      <dgm:spPr/>
    </dgm:pt>
    <dgm:pt modelId="{B766398A-6312-4CC4-92FC-961CEF7308A1}" type="pres">
      <dgm:prSet presAssocID="{FFE1C8AD-1F63-41AE-B2C3-BC42D9FBE256}" presName="hierChild5" presStyleCnt="0"/>
      <dgm:spPr/>
    </dgm:pt>
    <dgm:pt modelId="{4964798D-04C0-4EF6-91F9-1E8D23F6F847}" type="pres">
      <dgm:prSet presAssocID="{EDC5DDC9-F330-4871-9EBD-8DFDADACD456}" presName="hierChild5" presStyleCnt="0"/>
      <dgm:spPr/>
    </dgm:pt>
    <dgm:pt modelId="{E6A963C8-7F4E-430D-B467-2200B84FAD5B}" type="pres">
      <dgm:prSet presAssocID="{ED8C91C9-CCC3-4532-B3D6-F792887AC054}" presName="hierChild5" presStyleCnt="0"/>
      <dgm:spPr/>
    </dgm:pt>
    <dgm:pt modelId="{2A48E9AC-6B38-4F11-A055-0BDBFF391D7F}" type="pres">
      <dgm:prSet presAssocID="{A9E5D04B-D19D-4689-809C-25BA9D861510}" presName="Name35" presStyleLbl="parChTrans1D2" presStyleIdx="1" presStyleCnt="2"/>
      <dgm:spPr/>
      <dgm:t>
        <a:bodyPr/>
        <a:lstStyle/>
        <a:p>
          <a:endParaRPr lang="ru-RU"/>
        </a:p>
      </dgm:t>
    </dgm:pt>
    <dgm:pt modelId="{9D388103-189A-40FE-9CAB-9C0B10859DDB}" type="pres">
      <dgm:prSet presAssocID="{3DD1AB8E-F936-4B3A-8E1E-499C136FBA33}" presName="hierRoot2" presStyleCnt="0">
        <dgm:presLayoutVars>
          <dgm:hierBranch/>
        </dgm:presLayoutVars>
      </dgm:prSet>
      <dgm:spPr/>
    </dgm:pt>
    <dgm:pt modelId="{FC6BA228-4EA0-4576-869A-8D25C98D90A0}" type="pres">
      <dgm:prSet presAssocID="{3DD1AB8E-F936-4B3A-8E1E-499C136FBA33}" presName="rootComposite" presStyleCnt="0"/>
      <dgm:spPr/>
    </dgm:pt>
    <dgm:pt modelId="{02CC33E8-C6FF-4197-8B4B-C0EC3D94F005}" type="pres">
      <dgm:prSet presAssocID="{3DD1AB8E-F936-4B3A-8E1E-499C136FBA3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39187-090E-45E8-B07E-80715D4E4487}" type="pres">
      <dgm:prSet presAssocID="{3DD1AB8E-F936-4B3A-8E1E-499C136FBA33}" presName="rootConnector" presStyleLbl="node2" presStyleIdx="1" presStyleCnt="2"/>
      <dgm:spPr/>
      <dgm:t>
        <a:bodyPr/>
        <a:lstStyle/>
        <a:p>
          <a:endParaRPr lang="ru-RU"/>
        </a:p>
      </dgm:t>
    </dgm:pt>
    <dgm:pt modelId="{F491D727-6C24-4AA4-9C18-6297C7846286}" type="pres">
      <dgm:prSet presAssocID="{3DD1AB8E-F936-4B3A-8E1E-499C136FBA33}" presName="hierChild4" presStyleCnt="0"/>
      <dgm:spPr/>
    </dgm:pt>
    <dgm:pt modelId="{C34DDA77-0D4B-4CE1-9DBF-432F4D1DE464}" type="pres">
      <dgm:prSet presAssocID="{1885B1C4-30AF-4FFA-BB7C-30976431E5F2}" presName="Name35" presStyleLbl="parChTrans1D3" presStyleIdx="2" presStyleCnt="4"/>
      <dgm:spPr/>
      <dgm:t>
        <a:bodyPr/>
        <a:lstStyle/>
        <a:p>
          <a:endParaRPr lang="ru-RU"/>
        </a:p>
      </dgm:t>
    </dgm:pt>
    <dgm:pt modelId="{E710EE5F-A8FB-4489-BA8D-F9A61FFB0AD0}" type="pres">
      <dgm:prSet presAssocID="{5D4A1B7F-A48E-4221-BFC1-404E149AA54E}" presName="hierRoot2" presStyleCnt="0">
        <dgm:presLayoutVars>
          <dgm:hierBranch val="r"/>
        </dgm:presLayoutVars>
      </dgm:prSet>
      <dgm:spPr/>
    </dgm:pt>
    <dgm:pt modelId="{C17262EB-49A1-4D82-9F91-7EA119E148C0}" type="pres">
      <dgm:prSet presAssocID="{5D4A1B7F-A48E-4221-BFC1-404E149AA54E}" presName="rootComposite" presStyleCnt="0"/>
      <dgm:spPr/>
    </dgm:pt>
    <dgm:pt modelId="{FA9F0724-8EBF-4AD6-A146-F6B795A926D5}" type="pres">
      <dgm:prSet presAssocID="{5D4A1B7F-A48E-4221-BFC1-404E149AA54E}" presName="rootText" presStyleLbl="node3" presStyleIdx="2" presStyleCnt="4" custLinFactNeighborX="-1755" custLinFactNeighborY="9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211A0-BBA0-4AD3-B12D-1A59B69C455C}" type="pres">
      <dgm:prSet presAssocID="{5D4A1B7F-A48E-4221-BFC1-404E149AA54E}" presName="rootConnector" presStyleLbl="node3" presStyleIdx="2" presStyleCnt="4"/>
      <dgm:spPr/>
      <dgm:t>
        <a:bodyPr/>
        <a:lstStyle/>
        <a:p>
          <a:endParaRPr lang="ru-RU"/>
        </a:p>
      </dgm:t>
    </dgm:pt>
    <dgm:pt modelId="{CD8E9866-8E45-482D-BDE8-158FD86F386F}" type="pres">
      <dgm:prSet presAssocID="{5D4A1B7F-A48E-4221-BFC1-404E149AA54E}" presName="hierChild4" presStyleCnt="0"/>
      <dgm:spPr/>
    </dgm:pt>
    <dgm:pt modelId="{F0E025DF-3573-43FA-B2D2-D835C451A526}" type="pres">
      <dgm:prSet presAssocID="{5D4A1B7F-A48E-4221-BFC1-404E149AA54E}" presName="hierChild5" presStyleCnt="0"/>
      <dgm:spPr/>
    </dgm:pt>
    <dgm:pt modelId="{EEBB5415-7EA4-45AE-A98F-185E13A39983}" type="pres">
      <dgm:prSet presAssocID="{9B2B4AAD-0724-4CD7-8FC8-0C4205666293}" presName="Name35" presStyleLbl="parChTrans1D3" presStyleIdx="3" presStyleCnt="4"/>
      <dgm:spPr/>
      <dgm:t>
        <a:bodyPr/>
        <a:lstStyle/>
        <a:p>
          <a:endParaRPr lang="ru-RU"/>
        </a:p>
      </dgm:t>
    </dgm:pt>
    <dgm:pt modelId="{D82C4F4C-1F52-4C04-A1B3-3E3EFCC59F14}" type="pres">
      <dgm:prSet presAssocID="{41FA0935-9D04-45CE-8791-34B0E7E3B1DB}" presName="hierRoot2" presStyleCnt="0">
        <dgm:presLayoutVars>
          <dgm:hierBranch val="r"/>
        </dgm:presLayoutVars>
      </dgm:prSet>
      <dgm:spPr/>
    </dgm:pt>
    <dgm:pt modelId="{1447F36B-832A-4B47-B291-F640DE4B06EA}" type="pres">
      <dgm:prSet presAssocID="{41FA0935-9D04-45CE-8791-34B0E7E3B1DB}" presName="rootComposite" presStyleCnt="0"/>
      <dgm:spPr/>
    </dgm:pt>
    <dgm:pt modelId="{D31FA85B-C771-4D2E-8BF9-AFD8D9A42523}" type="pres">
      <dgm:prSet presAssocID="{41FA0935-9D04-45CE-8791-34B0E7E3B1DB}" presName="rootText" presStyleLbl="node3" presStyleIdx="3" presStyleCnt="4" custLinFactNeighborX="1964" custLinFactNeighborY="3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46B5F3-EEA1-4E13-AE99-693C34A41B87}" type="pres">
      <dgm:prSet presAssocID="{41FA0935-9D04-45CE-8791-34B0E7E3B1DB}" presName="rootConnector" presStyleLbl="node3" presStyleIdx="3" presStyleCnt="4"/>
      <dgm:spPr/>
      <dgm:t>
        <a:bodyPr/>
        <a:lstStyle/>
        <a:p>
          <a:endParaRPr lang="ru-RU"/>
        </a:p>
      </dgm:t>
    </dgm:pt>
    <dgm:pt modelId="{4F8CCBE2-7D6E-4CAD-ADC2-00967B494A1F}" type="pres">
      <dgm:prSet presAssocID="{41FA0935-9D04-45CE-8791-34B0E7E3B1DB}" presName="hierChild4" presStyleCnt="0"/>
      <dgm:spPr/>
    </dgm:pt>
    <dgm:pt modelId="{B1441574-C214-48E6-9F4E-4F5C4038E12C}" type="pres">
      <dgm:prSet presAssocID="{41FA0935-9D04-45CE-8791-34B0E7E3B1DB}" presName="hierChild5" presStyleCnt="0"/>
      <dgm:spPr/>
    </dgm:pt>
    <dgm:pt modelId="{4EF291ED-3818-4727-A2C7-9FA7BA2E16D1}" type="pres">
      <dgm:prSet presAssocID="{3DD1AB8E-F936-4B3A-8E1E-499C136FBA33}" presName="hierChild5" presStyleCnt="0"/>
      <dgm:spPr/>
    </dgm:pt>
    <dgm:pt modelId="{03E7E069-DB39-4394-9DA1-822264F29D50}" type="pres">
      <dgm:prSet presAssocID="{F8061ADA-DC52-4DDD-ABCC-826AE8EF813C}" presName="hierChild3" presStyleCnt="0"/>
      <dgm:spPr/>
    </dgm:pt>
  </dgm:ptLst>
  <dgm:cxnLst>
    <dgm:cxn modelId="{F3C68756-A8D7-4FC5-BB8A-225EAD466102}" type="presOf" srcId="{5D4A1B7F-A48E-4221-BFC1-404E149AA54E}" destId="{FA9F0724-8EBF-4AD6-A146-F6B795A926D5}" srcOrd="0" destOrd="0" presId="urn:microsoft.com/office/officeart/2005/8/layout/orgChart1"/>
    <dgm:cxn modelId="{10BE35D4-F7B9-4918-8BE2-F2E10FD9BD78}" srcId="{ED8C91C9-CCC3-4532-B3D6-F792887AC054}" destId="{EDC5DDC9-F330-4871-9EBD-8DFDADACD456}" srcOrd="1" destOrd="0" parTransId="{CA7FBDA6-CDA4-4714-82D0-8FB3E45F11E9}" sibTransId="{A1E50A65-A9D0-410F-8E2B-B69EA715A967}"/>
    <dgm:cxn modelId="{1AFA7945-54B8-4351-BC5E-5281B58A8622}" type="presOf" srcId="{EDC5DDC9-F330-4871-9EBD-8DFDADACD456}" destId="{3DF825D5-E139-4267-B075-F4221212234E}" srcOrd="0" destOrd="0" presId="urn:microsoft.com/office/officeart/2005/8/layout/orgChart1"/>
    <dgm:cxn modelId="{B8DC8E4F-1A35-47D7-B637-AECDD003ABFF}" type="presOf" srcId="{41FA0935-9D04-45CE-8791-34B0E7E3B1DB}" destId="{D31FA85B-C771-4D2E-8BF9-AFD8D9A42523}" srcOrd="0" destOrd="0" presId="urn:microsoft.com/office/officeart/2005/8/layout/orgChart1"/>
    <dgm:cxn modelId="{CBB4902B-EFCB-487A-9B30-676E886CF30C}" srcId="{ED8C91C9-CCC3-4532-B3D6-F792887AC054}" destId="{8CB8DFFA-D846-4A80-A27C-B8A645871550}" srcOrd="0" destOrd="0" parTransId="{533FC0B0-8CFB-4BD9-86E4-D9009903D256}" sibTransId="{77C3BF54-6243-4477-8D54-0AEA093423B8}"/>
    <dgm:cxn modelId="{9DED6E2C-5008-4B80-B443-2F26F8623644}" type="presOf" srcId="{FFE1C8AD-1F63-41AE-B2C3-BC42D9FBE256}" destId="{84DA9195-E718-4E7A-89A9-ABFE07E2EDA9}" srcOrd="1" destOrd="0" presId="urn:microsoft.com/office/officeart/2005/8/layout/orgChart1"/>
    <dgm:cxn modelId="{3162A21D-0BE3-44D8-9667-578BEAD8D427}" type="presOf" srcId="{09A39B62-2A69-461D-A75E-507BAD667F92}" destId="{E8D9E216-2074-424C-89C7-270429B24B68}" srcOrd="1" destOrd="0" presId="urn:microsoft.com/office/officeart/2005/8/layout/orgChart1"/>
    <dgm:cxn modelId="{0662CA1C-E026-4AE0-9A3F-CE3C22B9B171}" type="presOf" srcId="{12AD5BA9-C29F-4E40-8927-F0A53C885661}" destId="{6DEA5DC2-AD47-45DB-BBBE-552057821955}" srcOrd="0" destOrd="0" presId="urn:microsoft.com/office/officeart/2005/8/layout/orgChart1"/>
    <dgm:cxn modelId="{EB74DB64-E65A-4C75-A0E5-A1E55FF94016}" type="presOf" srcId="{BDFEEAF4-0B60-4E48-83C6-428B84CC812A}" destId="{91AB97CF-DC0B-4656-B4DF-0C4C9CE198E4}" srcOrd="0" destOrd="0" presId="urn:microsoft.com/office/officeart/2005/8/layout/orgChart1"/>
    <dgm:cxn modelId="{80724D25-1F69-4354-BD29-8024FF817519}" type="presOf" srcId="{3DD1AB8E-F936-4B3A-8E1E-499C136FBA33}" destId="{59C39187-090E-45E8-B07E-80715D4E4487}" srcOrd="1" destOrd="0" presId="urn:microsoft.com/office/officeart/2005/8/layout/orgChart1"/>
    <dgm:cxn modelId="{E344FC49-7FB3-4801-809D-B0BD3516FE0E}" type="presOf" srcId="{CA7FBDA6-CDA4-4714-82D0-8FB3E45F11E9}" destId="{E8561571-0DF6-4B23-B0C9-BB3E3A7C8B6F}" srcOrd="0" destOrd="0" presId="urn:microsoft.com/office/officeart/2005/8/layout/orgChart1"/>
    <dgm:cxn modelId="{B1B2D7C6-288F-4F65-BC5A-11FE5DB501CF}" type="presOf" srcId="{FFE1C8AD-1F63-41AE-B2C3-BC42D9FBE256}" destId="{6B7A9E36-829E-4205-8BAE-2F14588B7890}" srcOrd="0" destOrd="0" presId="urn:microsoft.com/office/officeart/2005/8/layout/orgChart1"/>
    <dgm:cxn modelId="{7846C139-0DB0-4A56-8B4F-3E4EDE0F40D3}" type="presOf" srcId="{533FC0B0-8CFB-4BD9-86E4-D9009903D256}" destId="{B03C4079-4BEC-41FE-A9D9-515C7FBA72BD}" srcOrd="0" destOrd="0" presId="urn:microsoft.com/office/officeart/2005/8/layout/orgChart1"/>
    <dgm:cxn modelId="{B1B7FBC8-7E86-4161-B1D1-2C1559975F66}" type="presOf" srcId="{3ECBB062-D290-46D6-8617-738BA8F5621F}" destId="{2F39E94A-06C8-484D-BA9B-64622406DFC0}" srcOrd="0" destOrd="0" presId="urn:microsoft.com/office/officeart/2005/8/layout/orgChart1"/>
    <dgm:cxn modelId="{853629C4-40D6-4A28-8707-CE2C28D421BD}" srcId="{F8061ADA-DC52-4DDD-ABCC-826AE8EF813C}" destId="{3DD1AB8E-F936-4B3A-8E1E-499C136FBA33}" srcOrd="1" destOrd="0" parTransId="{A9E5D04B-D19D-4689-809C-25BA9D861510}" sibTransId="{07680560-BF02-4FC5-9498-7FB6F643785B}"/>
    <dgm:cxn modelId="{15401C98-9B65-4323-AD95-191B26B4F94F}" type="presOf" srcId="{97A26F41-A218-46C8-8B75-B715479E7330}" destId="{58039618-2B3F-419E-9B06-95C822F4BF06}" srcOrd="0" destOrd="0" presId="urn:microsoft.com/office/officeart/2005/8/layout/orgChart1"/>
    <dgm:cxn modelId="{952E48F7-3F96-49C1-9082-E28BB35F4D69}" type="presOf" srcId="{ED8C91C9-CCC3-4532-B3D6-F792887AC054}" destId="{A2A8DDCE-BCF2-47A3-89BC-80F324AC1B12}" srcOrd="1" destOrd="0" presId="urn:microsoft.com/office/officeart/2005/8/layout/orgChart1"/>
    <dgm:cxn modelId="{89D42A98-CD38-4BC6-8452-ED6FD3F0AB1E}" type="presOf" srcId="{41FA0935-9D04-45CE-8791-34B0E7E3B1DB}" destId="{9A46B5F3-EEA1-4E13-AE99-693C34A41B87}" srcOrd="1" destOrd="0" presId="urn:microsoft.com/office/officeart/2005/8/layout/orgChart1"/>
    <dgm:cxn modelId="{6FD3E645-A514-4F9F-AA66-DC45043C42DE}" type="presOf" srcId="{2F752E97-502B-473E-B555-034945C951DC}" destId="{AF85BA29-8B03-4C09-AD14-4215F6C6D2EE}" srcOrd="0" destOrd="0" presId="urn:microsoft.com/office/officeart/2005/8/layout/orgChart1"/>
    <dgm:cxn modelId="{04DA9E25-2D9F-43FA-B9A9-D29016DF090B}" type="presOf" srcId="{5D4A1B7F-A48E-4221-BFC1-404E149AA54E}" destId="{023211A0-BBA0-4AD3-B12D-1A59B69C455C}" srcOrd="1" destOrd="0" presId="urn:microsoft.com/office/officeart/2005/8/layout/orgChart1"/>
    <dgm:cxn modelId="{E8F0810B-B7E5-475B-A395-CCF4B7C9D16B}" type="presOf" srcId="{8CB8DFFA-D846-4A80-A27C-B8A645871550}" destId="{01CA32AA-B925-4917-996C-F3E2B7EEA141}" srcOrd="1" destOrd="0" presId="urn:microsoft.com/office/officeart/2005/8/layout/orgChart1"/>
    <dgm:cxn modelId="{9E732D0E-825A-4E33-A323-EC7B321B6A6E}" type="presOf" srcId="{A9E5D04B-D19D-4689-809C-25BA9D861510}" destId="{2A48E9AC-6B38-4F11-A055-0BDBFF391D7F}" srcOrd="0" destOrd="0" presId="urn:microsoft.com/office/officeart/2005/8/layout/orgChart1"/>
    <dgm:cxn modelId="{18A1B494-4FEB-4F63-A7C1-3C50B94A2EBA}" type="presOf" srcId="{BDFEEAF4-0B60-4E48-83C6-428B84CC812A}" destId="{316668BB-93C0-4165-B32A-BDF23F0646EC}" srcOrd="1" destOrd="0" presId="urn:microsoft.com/office/officeart/2005/8/layout/orgChart1"/>
    <dgm:cxn modelId="{39D63ED9-002A-4E5B-86B3-4C92E2381B19}" type="presOf" srcId="{F8061ADA-DC52-4DDD-ABCC-826AE8EF813C}" destId="{2AF43B85-1004-4834-AD97-DC0A73E950A3}" srcOrd="1" destOrd="0" presId="urn:microsoft.com/office/officeart/2005/8/layout/orgChart1"/>
    <dgm:cxn modelId="{B4C37128-FCC2-4320-A990-7C70064AD34A}" type="presOf" srcId="{09A39B62-2A69-461D-A75E-507BAD667F92}" destId="{16161687-4DAE-4C4B-8C50-6E91C83852F1}" srcOrd="0" destOrd="0" presId="urn:microsoft.com/office/officeart/2005/8/layout/orgChart1"/>
    <dgm:cxn modelId="{410301F6-ABBD-4001-A80D-ECB90B43D809}" srcId="{3DD1AB8E-F936-4B3A-8E1E-499C136FBA33}" destId="{41FA0935-9D04-45CE-8791-34B0E7E3B1DB}" srcOrd="1" destOrd="0" parTransId="{9B2B4AAD-0724-4CD7-8FC8-0C4205666293}" sibTransId="{74343840-38FE-4DFD-BF46-C4F6DA7008E4}"/>
    <dgm:cxn modelId="{8E4D1ED6-C6C2-4031-9987-F47836A8DDB7}" srcId="{F8061ADA-DC52-4DDD-ABCC-826AE8EF813C}" destId="{ED8C91C9-CCC3-4532-B3D6-F792887AC054}" srcOrd="0" destOrd="0" parTransId="{12AD5BA9-C29F-4E40-8927-F0A53C885661}" sibTransId="{C9D56085-1303-405E-8D24-17597D19BC03}"/>
    <dgm:cxn modelId="{47EB8E23-1D28-4148-BA6A-8264C8A32496}" srcId="{2F752E97-502B-473E-B555-034945C951DC}" destId="{F8061ADA-DC52-4DDD-ABCC-826AE8EF813C}" srcOrd="0" destOrd="0" parTransId="{313D0725-96E6-4AE2-9D7F-79FA0314AE12}" sibTransId="{D28FEECB-D005-41BF-882B-205E8A04D4F0}"/>
    <dgm:cxn modelId="{14213025-1078-4EF8-A859-8B5589DA70A5}" srcId="{3DD1AB8E-F936-4B3A-8E1E-499C136FBA33}" destId="{5D4A1B7F-A48E-4221-BFC1-404E149AA54E}" srcOrd="0" destOrd="0" parTransId="{1885B1C4-30AF-4FFA-BB7C-30976431E5F2}" sibTransId="{331C1508-9B91-4EC7-BDC1-8ABFF0C5C06C}"/>
    <dgm:cxn modelId="{FD21B27B-5B1B-400D-B266-4151831282A9}" type="presOf" srcId="{F6B6053F-A39E-44CB-857B-0AD1FCEA8246}" destId="{91CF135F-00E1-4733-9D10-0D433C06B0D4}" srcOrd="0" destOrd="0" presId="urn:microsoft.com/office/officeart/2005/8/layout/orgChart1"/>
    <dgm:cxn modelId="{13529C88-CF4F-4378-BEF7-6CECC0DDDDD5}" type="presOf" srcId="{8CB8DFFA-D846-4A80-A27C-B8A645871550}" destId="{E4D05CCA-7DDA-4003-9C50-E097C7E6133C}" srcOrd="0" destOrd="0" presId="urn:microsoft.com/office/officeart/2005/8/layout/orgChart1"/>
    <dgm:cxn modelId="{383217CE-E4AA-4E95-A154-5264C94A89EF}" type="presOf" srcId="{ED8C91C9-CCC3-4532-B3D6-F792887AC054}" destId="{1D51EE85-86D0-45E3-B89D-FA7681BE8BBD}" srcOrd="0" destOrd="0" presId="urn:microsoft.com/office/officeart/2005/8/layout/orgChart1"/>
    <dgm:cxn modelId="{C158FCA5-1DB6-4826-B130-00929D6521DA}" type="presOf" srcId="{EDC5DDC9-F330-4871-9EBD-8DFDADACD456}" destId="{6B11D266-7E7C-4DA5-91D3-ACA8E188226D}" srcOrd="1" destOrd="0" presId="urn:microsoft.com/office/officeart/2005/8/layout/orgChart1"/>
    <dgm:cxn modelId="{0B9C050E-D796-46AB-BDE4-9B711D26F0FF}" type="presOf" srcId="{3DD1AB8E-F936-4B3A-8E1E-499C136FBA33}" destId="{02CC33E8-C6FF-4197-8B4B-C0EC3D94F005}" srcOrd="0" destOrd="0" presId="urn:microsoft.com/office/officeart/2005/8/layout/orgChart1"/>
    <dgm:cxn modelId="{F657EBBD-7D93-4786-89D8-F40980B68F57}" srcId="{EDC5DDC9-F330-4871-9EBD-8DFDADACD456}" destId="{09A39B62-2A69-461D-A75E-507BAD667F92}" srcOrd="0" destOrd="0" parTransId="{97A26F41-A218-46C8-8B75-B715479E7330}" sibTransId="{329C52B6-596F-4FB9-9A33-E31C494F1029}"/>
    <dgm:cxn modelId="{A757A86C-91C5-4ED2-9B0C-B2EA625565A0}" srcId="{EDC5DDC9-F330-4871-9EBD-8DFDADACD456}" destId="{BDFEEAF4-0B60-4E48-83C6-428B84CC812A}" srcOrd="1" destOrd="0" parTransId="{3ECBB062-D290-46D6-8617-738BA8F5621F}" sibTransId="{2DEF1A8A-47A4-483A-8DF5-5A7C9B2FDEB8}"/>
    <dgm:cxn modelId="{88579508-6522-457F-A4B8-DDA0375B41C5}" srcId="{EDC5DDC9-F330-4871-9EBD-8DFDADACD456}" destId="{FFE1C8AD-1F63-41AE-B2C3-BC42D9FBE256}" srcOrd="2" destOrd="0" parTransId="{F6B6053F-A39E-44CB-857B-0AD1FCEA8246}" sibTransId="{7F51639E-FD1E-43AD-8EFE-AFA9F234A493}"/>
    <dgm:cxn modelId="{069B314A-89A9-4D5E-8171-F66732154615}" type="presOf" srcId="{1885B1C4-30AF-4FFA-BB7C-30976431E5F2}" destId="{C34DDA77-0D4B-4CE1-9DBF-432F4D1DE464}" srcOrd="0" destOrd="0" presId="urn:microsoft.com/office/officeart/2005/8/layout/orgChart1"/>
    <dgm:cxn modelId="{9D061DD0-C3ED-43E4-BAC3-65B63F001345}" type="presOf" srcId="{9B2B4AAD-0724-4CD7-8FC8-0C4205666293}" destId="{EEBB5415-7EA4-45AE-A98F-185E13A39983}" srcOrd="0" destOrd="0" presId="urn:microsoft.com/office/officeart/2005/8/layout/orgChart1"/>
    <dgm:cxn modelId="{B73D5719-836D-4F47-949E-C3F904C88A96}" type="presOf" srcId="{F8061ADA-DC52-4DDD-ABCC-826AE8EF813C}" destId="{DA878F06-6E06-4FFB-8AB8-AF52A8B90D92}" srcOrd="0" destOrd="0" presId="urn:microsoft.com/office/officeart/2005/8/layout/orgChart1"/>
    <dgm:cxn modelId="{4506A874-6446-4645-8763-0ECF22CB0A51}" type="presParOf" srcId="{AF85BA29-8B03-4C09-AD14-4215F6C6D2EE}" destId="{B35D5881-BDAB-480F-87EF-441AF7F9D40F}" srcOrd="0" destOrd="0" presId="urn:microsoft.com/office/officeart/2005/8/layout/orgChart1"/>
    <dgm:cxn modelId="{88A59F60-7147-4976-9E30-1831627D0990}" type="presParOf" srcId="{B35D5881-BDAB-480F-87EF-441AF7F9D40F}" destId="{7892F371-7241-4C2F-A5EA-0E5400216A6E}" srcOrd="0" destOrd="0" presId="urn:microsoft.com/office/officeart/2005/8/layout/orgChart1"/>
    <dgm:cxn modelId="{071293BC-2CAF-455F-8869-24DA5E525D75}" type="presParOf" srcId="{7892F371-7241-4C2F-A5EA-0E5400216A6E}" destId="{DA878F06-6E06-4FFB-8AB8-AF52A8B90D92}" srcOrd="0" destOrd="0" presId="urn:microsoft.com/office/officeart/2005/8/layout/orgChart1"/>
    <dgm:cxn modelId="{87B73A58-4167-404B-A83B-9F06C6D5A56F}" type="presParOf" srcId="{7892F371-7241-4C2F-A5EA-0E5400216A6E}" destId="{2AF43B85-1004-4834-AD97-DC0A73E950A3}" srcOrd="1" destOrd="0" presId="urn:microsoft.com/office/officeart/2005/8/layout/orgChart1"/>
    <dgm:cxn modelId="{B7A3DA2F-DCBB-47CB-B4F7-CAD9BA9C68C4}" type="presParOf" srcId="{B35D5881-BDAB-480F-87EF-441AF7F9D40F}" destId="{B14421CD-AB60-42D8-A2A4-CB7A245BFCE8}" srcOrd="1" destOrd="0" presId="urn:microsoft.com/office/officeart/2005/8/layout/orgChart1"/>
    <dgm:cxn modelId="{0A00E3F9-1DA7-4E9B-BDDA-8A936D33012F}" type="presParOf" srcId="{B14421CD-AB60-42D8-A2A4-CB7A245BFCE8}" destId="{6DEA5DC2-AD47-45DB-BBBE-552057821955}" srcOrd="0" destOrd="0" presId="urn:microsoft.com/office/officeart/2005/8/layout/orgChart1"/>
    <dgm:cxn modelId="{D3612BE3-6146-4E9A-92FB-88856539AB51}" type="presParOf" srcId="{B14421CD-AB60-42D8-A2A4-CB7A245BFCE8}" destId="{32A5901A-CE78-41A1-9017-6D11C276D5D2}" srcOrd="1" destOrd="0" presId="urn:microsoft.com/office/officeart/2005/8/layout/orgChart1"/>
    <dgm:cxn modelId="{1F09DD20-ADD6-4A21-A8EE-E6167EBE8253}" type="presParOf" srcId="{32A5901A-CE78-41A1-9017-6D11C276D5D2}" destId="{A863782F-EA3D-495B-91B3-0EF55BACD512}" srcOrd="0" destOrd="0" presId="urn:microsoft.com/office/officeart/2005/8/layout/orgChart1"/>
    <dgm:cxn modelId="{B7A60943-7CFC-415D-B8FB-C9691EBA75AB}" type="presParOf" srcId="{A863782F-EA3D-495B-91B3-0EF55BACD512}" destId="{1D51EE85-86D0-45E3-B89D-FA7681BE8BBD}" srcOrd="0" destOrd="0" presId="urn:microsoft.com/office/officeart/2005/8/layout/orgChart1"/>
    <dgm:cxn modelId="{5B14CA83-3261-4256-9F41-DF5BA7B5BFDE}" type="presParOf" srcId="{A863782F-EA3D-495B-91B3-0EF55BACD512}" destId="{A2A8DDCE-BCF2-47A3-89BC-80F324AC1B12}" srcOrd="1" destOrd="0" presId="urn:microsoft.com/office/officeart/2005/8/layout/orgChart1"/>
    <dgm:cxn modelId="{CD90164B-B9A6-4EA3-83E7-B1FD03DC02B2}" type="presParOf" srcId="{32A5901A-CE78-41A1-9017-6D11C276D5D2}" destId="{B3726EC3-3280-488E-B3B5-F85ECA8524A9}" srcOrd="1" destOrd="0" presId="urn:microsoft.com/office/officeart/2005/8/layout/orgChart1"/>
    <dgm:cxn modelId="{BEBEC89A-801F-40C9-8D75-CAB336FF7AAB}" type="presParOf" srcId="{B3726EC3-3280-488E-B3B5-F85ECA8524A9}" destId="{B03C4079-4BEC-41FE-A9D9-515C7FBA72BD}" srcOrd="0" destOrd="0" presId="urn:microsoft.com/office/officeart/2005/8/layout/orgChart1"/>
    <dgm:cxn modelId="{98112A47-606D-4AB9-BCF1-849330149424}" type="presParOf" srcId="{B3726EC3-3280-488E-B3B5-F85ECA8524A9}" destId="{FB99CC60-EDEE-4054-8D74-F64C0A1CEC0D}" srcOrd="1" destOrd="0" presId="urn:microsoft.com/office/officeart/2005/8/layout/orgChart1"/>
    <dgm:cxn modelId="{FB2BFC82-E0F3-4D53-B70F-9269A5F2BABA}" type="presParOf" srcId="{FB99CC60-EDEE-4054-8D74-F64C0A1CEC0D}" destId="{9B6C956A-C705-42E4-B2C9-5F555B71F394}" srcOrd="0" destOrd="0" presId="urn:microsoft.com/office/officeart/2005/8/layout/orgChart1"/>
    <dgm:cxn modelId="{1F603B2A-E074-44AF-A104-937738AF39BF}" type="presParOf" srcId="{9B6C956A-C705-42E4-B2C9-5F555B71F394}" destId="{E4D05CCA-7DDA-4003-9C50-E097C7E6133C}" srcOrd="0" destOrd="0" presId="urn:microsoft.com/office/officeart/2005/8/layout/orgChart1"/>
    <dgm:cxn modelId="{6C452102-F5E7-42BA-BB4B-F4C33E2765C5}" type="presParOf" srcId="{9B6C956A-C705-42E4-B2C9-5F555B71F394}" destId="{01CA32AA-B925-4917-996C-F3E2B7EEA141}" srcOrd="1" destOrd="0" presId="urn:microsoft.com/office/officeart/2005/8/layout/orgChart1"/>
    <dgm:cxn modelId="{885B1026-281D-4AB5-872F-9E2E93F4CB9C}" type="presParOf" srcId="{FB99CC60-EDEE-4054-8D74-F64C0A1CEC0D}" destId="{E5868DD3-FD42-4041-9A6E-AAE0C53029EF}" srcOrd="1" destOrd="0" presId="urn:microsoft.com/office/officeart/2005/8/layout/orgChart1"/>
    <dgm:cxn modelId="{0BB665E7-AFAD-4169-95FB-F908A004692F}" type="presParOf" srcId="{FB99CC60-EDEE-4054-8D74-F64C0A1CEC0D}" destId="{8BF13893-BBE5-4B67-AFC3-819B73055B69}" srcOrd="2" destOrd="0" presId="urn:microsoft.com/office/officeart/2005/8/layout/orgChart1"/>
    <dgm:cxn modelId="{8BF5BC7E-DD0A-4A44-8C56-51F8F4E4AA8A}" type="presParOf" srcId="{B3726EC3-3280-488E-B3B5-F85ECA8524A9}" destId="{E8561571-0DF6-4B23-B0C9-BB3E3A7C8B6F}" srcOrd="2" destOrd="0" presId="urn:microsoft.com/office/officeart/2005/8/layout/orgChart1"/>
    <dgm:cxn modelId="{05E25E41-BBF9-4153-A8D0-CDD220548D31}" type="presParOf" srcId="{B3726EC3-3280-488E-B3B5-F85ECA8524A9}" destId="{1B1A0B0C-FA67-4C4B-8F01-7B8D522A5D55}" srcOrd="3" destOrd="0" presId="urn:microsoft.com/office/officeart/2005/8/layout/orgChart1"/>
    <dgm:cxn modelId="{D3598870-7993-4C4C-8DAB-2BA4B2FCB726}" type="presParOf" srcId="{1B1A0B0C-FA67-4C4B-8F01-7B8D522A5D55}" destId="{2E5443FF-48E4-4B62-B239-02E19F90DBA2}" srcOrd="0" destOrd="0" presId="urn:microsoft.com/office/officeart/2005/8/layout/orgChart1"/>
    <dgm:cxn modelId="{127213D2-41DE-4D7D-A125-7D8B7F98AAB0}" type="presParOf" srcId="{2E5443FF-48E4-4B62-B239-02E19F90DBA2}" destId="{3DF825D5-E139-4267-B075-F4221212234E}" srcOrd="0" destOrd="0" presId="urn:microsoft.com/office/officeart/2005/8/layout/orgChart1"/>
    <dgm:cxn modelId="{AF31E1AC-4191-463B-A966-E92987ECF103}" type="presParOf" srcId="{2E5443FF-48E4-4B62-B239-02E19F90DBA2}" destId="{6B11D266-7E7C-4DA5-91D3-ACA8E188226D}" srcOrd="1" destOrd="0" presId="urn:microsoft.com/office/officeart/2005/8/layout/orgChart1"/>
    <dgm:cxn modelId="{8DA397B7-29F8-4669-8A14-D5876124A71B}" type="presParOf" srcId="{1B1A0B0C-FA67-4C4B-8F01-7B8D522A5D55}" destId="{D8201A08-91D2-4C6E-B205-80E28B8E2ED6}" srcOrd="1" destOrd="0" presId="urn:microsoft.com/office/officeart/2005/8/layout/orgChart1"/>
    <dgm:cxn modelId="{6C78C822-AA6D-49CD-9E5C-FBD32DCA290B}" type="presParOf" srcId="{D8201A08-91D2-4C6E-B205-80E28B8E2ED6}" destId="{58039618-2B3F-419E-9B06-95C822F4BF06}" srcOrd="0" destOrd="0" presId="urn:microsoft.com/office/officeart/2005/8/layout/orgChart1"/>
    <dgm:cxn modelId="{2457DB47-E02E-476A-8CE0-49CA305B94CD}" type="presParOf" srcId="{D8201A08-91D2-4C6E-B205-80E28B8E2ED6}" destId="{AA623FAB-0BFA-4552-8B2A-F88E48714863}" srcOrd="1" destOrd="0" presId="urn:microsoft.com/office/officeart/2005/8/layout/orgChart1"/>
    <dgm:cxn modelId="{E9D3AAE6-AEA0-40F0-9CEC-65C2F8EAE8BF}" type="presParOf" srcId="{AA623FAB-0BFA-4552-8B2A-F88E48714863}" destId="{82AB2E0F-ECCD-4799-AFDF-AF0DAC84DCD0}" srcOrd="0" destOrd="0" presId="urn:microsoft.com/office/officeart/2005/8/layout/orgChart1"/>
    <dgm:cxn modelId="{41398053-1E60-4794-8D7F-054DB33279B0}" type="presParOf" srcId="{82AB2E0F-ECCD-4799-AFDF-AF0DAC84DCD0}" destId="{16161687-4DAE-4C4B-8C50-6E91C83852F1}" srcOrd="0" destOrd="0" presId="urn:microsoft.com/office/officeart/2005/8/layout/orgChart1"/>
    <dgm:cxn modelId="{96CC20DA-60B6-4BDB-83DB-D23169C787AC}" type="presParOf" srcId="{82AB2E0F-ECCD-4799-AFDF-AF0DAC84DCD0}" destId="{E8D9E216-2074-424C-89C7-270429B24B68}" srcOrd="1" destOrd="0" presId="urn:microsoft.com/office/officeart/2005/8/layout/orgChart1"/>
    <dgm:cxn modelId="{8A694075-A77C-4CB0-BF78-6F95EF5BC7A5}" type="presParOf" srcId="{AA623FAB-0BFA-4552-8B2A-F88E48714863}" destId="{B7563011-CC2C-4ED4-B20B-7237ACB44386}" srcOrd="1" destOrd="0" presId="urn:microsoft.com/office/officeart/2005/8/layout/orgChart1"/>
    <dgm:cxn modelId="{EC00F21F-1078-42B4-B771-C8F86BB2286D}" type="presParOf" srcId="{AA623FAB-0BFA-4552-8B2A-F88E48714863}" destId="{21534D3D-D50B-4B70-AD54-74FCD4345337}" srcOrd="2" destOrd="0" presId="urn:microsoft.com/office/officeart/2005/8/layout/orgChart1"/>
    <dgm:cxn modelId="{66F11016-D6C4-4DFA-99C3-295BF6097493}" type="presParOf" srcId="{D8201A08-91D2-4C6E-B205-80E28B8E2ED6}" destId="{2F39E94A-06C8-484D-BA9B-64622406DFC0}" srcOrd="2" destOrd="0" presId="urn:microsoft.com/office/officeart/2005/8/layout/orgChart1"/>
    <dgm:cxn modelId="{80FD8B3A-77D5-49A7-8D96-70260CDCA8C7}" type="presParOf" srcId="{D8201A08-91D2-4C6E-B205-80E28B8E2ED6}" destId="{28AC6418-E9C9-45C2-A291-30F0E3769DFC}" srcOrd="3" destOrd="0" presId="urn:microsoft.com/office/officeart/2005/8/layout/orgChart1"/>
    <dgm:cxn modelId="{32598945-82CC-4AE3-A3AF-6D0F87FC471F}" type="presParOf" srcId="{28AC6418-E9C9-45C2-A291-30F0E3769DFC}" destId="{989447A4-F74F-427F-BEBC-3A13BE541774}" srcOrd="0" destOrd="0" presId="urn:microsoft.com/office/officeart/2005/8/layout/orgChart1"/>
    <dgm:cxn modelId="{D298777C-ACA3-4218-BCB3-D4ABBE55CD4A}" type="presParOf" srcId="{989447A4-F74F-427F-BEBC-3A13BE541774}" destId="{91AB97CF-DC0B-4656-B4DF-0C4C9CE198E4}" srcOrd="0" destOrd="0" presId="urn:microsoft.com/office/officeart/2005/8/layout/orgChart1"/>
    <dgm:cxn modelId="{6E7AC635-5A73-4222-88B6-986E10A9444F}" type="presParOf" srcId="{989447A4-F74F-427F-BEBC-3A13BE541774}" destId="{316668BB-93C0-4165-B32A-BDF23F0646EC}" srcOrd="1" destOrd="0" presId="urn:microsoft.com/office/officeart/2005/8/layout/orgChart1"/>
    <dgm:cxn modelId="{22EA318F-C3A7-4B98-A47B-C168866B3B90}" type="presParOf" srcId="{28AC6418-E9C9-45C2-A291-30F0E3769DFC}" destId="{B547BEFA-17F0-492D-B84C-E2017C143F39}" srcOrd="1" destOrd="0" presId="urn:microsoft.com/office/officeart/2005/8/layout/orgChart1"/>
    <dgm:cxn modelId="{9BE2E73D-BB03-48A4-8391-BF5A9BEADB7C}" type="presParOf" srcId="{28AC6418-E9C9-45C2-A291-30F0E3769DFC}" destId="{FBCB738F-2565-445E-A9C7-D919A01543BD}" srcOrd="2" destOrd="0" presId="urn:microsoft.com/office/officeart/2005/8/layout/orgChart1"/>
    <dgm:cxn modelId="{2A4D8D7C-3508-41BC-A7C6-C2B010221356}" type="presParOf" srcId="{D8201A08-91D2-4C6E-B205-80E28B8E2ED6}" destId="{91CF135F-00E1-4733-9D10-0D433C06B0D4}" srcOrd="4" destOrd="0" presId="urn:microsoft.com/office/officeart/2005/8/layout/orgChart1"/>
    <dgm:cxn modelId="{2E5E2598-B791-4C82-989F-16CE579B0509}" type="presParOf" srcId="{D8201A08-91D2-4C6E-B205-80E28B8E2ED6}" destId="{A75CB87F-6C8D-4E84-B828-DE00029450CC}" srcOrd="5" destOrd="0" presId="urn:microsoft.com/office/officeart/2005/8/layout/orgChart1"/>
    <dgm:cxn modelId="{EAB17F1B-A863-4933-A5B3-41DDEC4FCC07}" type="presParOf" srcId="{A75CB87F-6C8D-4E84-B828-DE00029450CC}" destId="{2F931043-CADB-4EEC-808A-37277DA2888D}" srcOrd="0" destOrd="0" presId="urn:microsoft.com/office/officeart/2005/8/layout/orgChart1"/>
    <dgm:cxn modelId="{A5F347DE-8F9C-465B-A774-4C331EDE6E8A}" type="presParOf" srcId="{2F931043-CADB-4EEC-808A-37277DA2888D}" destId="{6B7A9E36-829E-4205-8BAE-2F14588B7890}" srcOrd="0" destOrd="0" presId="urn:microsoft.com/office/officeart/2005/8/layout/orgChart1"/>
    <dgm:cxn modelId="{F65199BE-F432-4FB8-A2D8-3423F91945CD}" type="presParOf" srcId="{2F931043-CADB-4EEC-808A-37277DA2888D}" destId="{84DA9195-E718-4E7A-89A9-ABFE07E2EDA9}" srcOrd="1" destOrd="0" presId="urn:microsoft.com/office/officeart/2005/8/layout/orgChart1"/>
    <dgm:cxn modelId="{59AAEB09-50D6-4481-BFE2-6511511E9CBB}" type="presParOf" srcId="{A75CB87F-6C8D-4E84-B828-DE00029450CC}" destId="{97CEB164-5724-4991-83CE-61CE8DF7C962}" srcOrd="1" destOrd="0" presId="urn:microsoft.com/office/officeart/2005/8/layout/orgChart1"/>
    <dgm:cxn modelId="{7D0C7B19-7856-4519-ADC4-B0BCC98763D6}" type="presParOf" srcId="{A75CB87F-6C8D-4E84-B828-DE00029450CC}" destId="{B766398A-6312-4CC4-92FC-961CEF7308A1}" srcOrd="2" destOrd="0" presId="urn:microsoft.com/office/officeart/2005/8/layout/orgChart1"/>
    <dgm:cxn modelId="{CFA50731-359A-45F1-B3B7-FCD5D5AD2614}" type="presParOf" srcId="{1B1A0B0C-FA67-4C4B-8F01-7B8D522A5D55}" destId="{4964798D-04C0-4EF6-91F9-1E8D23F6F847}" srcOrd="2" destOrd="0" presId="urn:microsoft.com/office/officeart/2005/8/layout/orgChart1"/>
    <dgm:cxn modelId="{44FE4BF8-DC55-493C-8B5A-7EDE4496DC1B}" type="presParOf" srcId="{32A5901A-CE78-41A1-9017-6D11C276D5D2}" destId="{E6A963C8-7F4E-430D-B467-2200B84FAD5B}" srcOrd="2" destOrd="0" presId="urn:microsoft.com/office/officeart/2005/8/layout/orgChart1"/>
    <dgm:cxn modelId="{EFC7AB42-833F-409A-BCB0-68BD156FC958}" type="presParOf" srcId="{B14421CD-AB60-42D8-A2A4-CB7A245BFCE8}" destId="{2A48E9AC-6B38-4F11-A055-0BDBFF391D7F}" srcOrd="2" destOrd="0" presId="urn:microsoft.com/office/officeart/2005/8/layout/orgChart1"/>
    <dgm:cxn modelId="{7908A5F0-C6EB-471E-802E-B99B75E61394}" type="presParOf" srcId="{B14421CD-AB60-42D8-A2A4-CB7A245BFCE8}" destId="{9D388103-189A-40FE-9CAB-9C0B10859DDB}" srcOrd="3" destOrd="0" presId="urn:microsoft.com/office/officeart/2005/8/layout/orgChart1"/>
    <dgm:cxn modelId="{624EBC5E-591A-4BFA-B7E0-6945A87808A4}" type="presParOf" srcId="{9D388103-189A-40FE-9CAB-9C0B10859DDB}" destId="{FC6BA228-4EA0-4576-869A-8D25C98D90A0}" srcOrd="0" destOrd="0" presId="urn:microsoft.com/office/officeart/2005/8/layout/orgChart1"/>
    <dgm:cxn modelId="{64DDDB30-98B1-4935-B990-90B81D095D17}" type="presParOf" srcId="{FC6BA228-4EA0-4576-869A-8D25C98D90A0}" destId="{02CC33E8-C6FF-4197-8B4B-C0EC3D94F005}" srcOrd="0" destOrd="0" presId="urn:microsoft.com/office/officeart/2005/8/layout/orgChart1"/>
    <dgm:cxn modelId="{58ED652F-6DD1-441B-AED4-8AEA3BB6F675}" type="presParOf" srcId="{FC6BA228-4EA0-4576-869A-8D25C98D90A0}" destId="{59C39187-090E-45E8-B07E-80715D4E4487}" srcOrd="1" destOrd="0" presId="urn:microsoft.com/office/officeart/2005/8/layout/orgChart1"/>
    <dgm:cxn modelId="{1F05E83E-CF22-4326-87A9-91F86AC10AF8}" type="presParOf" srcId="{9D388103-189A-40FE-9CAB-9C0B10859DDB}" destId="{F491D727-6C24-4AA4-9C18-6297C7846286}" srcOrd="1" destOrd="0" presId="urn:microsoft.com/office/officeart/2005/8/layout/orgChart1"/>
    <dgm:cxn modelId="{6D63690C-0EEB-4977-A709-EE0C3C75DD75}" type="presParOf" srcId="{F491D727-6C24-4AA4-9C18-6297C7846286}" destId="{C34DDA77-0D4B-4CE1-9DBF-432F4D1DE464}" srcOrd="0" destOrd="0" presId="urn:microsoft.com/office/officeart/2005/8/layout/orgChart1"/>
    <dgm:cxn modelId="{5ED1AC7D-1B89-49C7-A1AA-B84DF8FCF919}" type="presParOf" srcId="{F491D727-6C24-4AA4-9C18-6297C7846286}" destId="{E710EE5F-A8FB-4489-BA8D-F9A61FFB0AD0}" srcOrd="1" destOrd="0" presId="urn:microsoft.com/office/officeart/2005/8/layout/orgChart1"/>
    <dgm:cxn modelId="{0F3842B1-EC44-4AA8-8FAA-572D71BD60BC}" type="presParOf" srcId="{E710EE5F-A8FB-4489-BA8D-F9A61FFB0AD0}" destId="{C17262EB-49A1-4D82-9F91-7EA119E148C0}" srcOrd="0" destOrd="0" presId="urn:microsoft.com/office/officeart/2005/8/layout/orgChart1"/>
    <dgm:cxn modelId="{AA37B105-3CA0-4663-BA7E-0AA37F122623}" type="presParOf" srcId="{C17262EB-49A1-4D82-9F91-7EA119E148C0}" destId="{FA9F0724-8EBF-4AD6-A146-F6B795A926D5}" srcOrd="0" destOrd="0" presId="urn:microsoft.com/office/officeart/2005/8/layout/orgChart1"/>
    <dgm:cxn modelId="{5E937055-695D-4CBF-8AA7-D4226ED686CC}" type="presParOf" srcId="{C17262EB-49A1-4D82-9F91-7EA119E148C0}" destId="{023211A0-BBA0-4AD3-B12D-1A59B69C455C}" srcOrd="1" destOrd="0" presId="urn:microsoft.com/office/officeart/2005/8/layout/orgChart1"/>
    <dgm:cxn modelId="{3A073372-94A0-427A-B529-785DED094363}" type="presParOf" srcId="{E710EE5F-A8FB-4489-BA8D-F9A61FFB0AD0}" destId="{CD8E9866-8E45-482D-BDE8-158FD86F386F}" srcOrd="1" destOrd="0" presId="urn:microsoft.com/office/officeart/2005/8/layout/orgChart1"/>
    <dgm:cxn modelId="{B5AA078F-B77F-43D9-B931-E0AB12536C03}" type="presParOf" srcId="{E710EE5F-A8FB-4489-BA8D-F9A61FFB0AD0}" destId="{F0E025DF-3573-43FA-B2D2-D835C451A526}" srcOrd="2" destOrd="0" presId="urn:microsoft.com/office/officeart/2005/8/layout/orgChart1"/>
    <dgm:cxn modelId="{3A0F9004-6415-44C4-BF15-BC0F60F060E1}" type="presParOf" srcId="{F491D727-6C24-4AA4-9C18-6297C7846286}" destId="{EEBB5415-7EA4-45AE-A98F-185E13A39983}" srcOrd="2" destOrd="0" presId="urn:microsoft.com/office/officeart/2005/8/layout/orgChart1"/>
    <dgm:cxn modelId="{3F1AC3DB-8A35-4EA1-BF31-70FB01EFA5E7}" type="presParOf" srcId="{F491D727-6C24-4AA4-9C18-6297C7846286}" destId="{D82C4F4C-1F52-4C04-A1B3-3E3EFCC59F14}" srcOrd="3" destOrd="0" presId="urn:microsoft.com/office/officeart/2005/8/layout/orgChart1"/>
    <dgm:cxn modelId="{76A62184-A815-406F-B123-6541CCD47C80}" type="presParOf" srcId="{D82C4F4C-1F52-4C04-A1B3-3E3EFCC59F14}" destId="{1447F36B-832A-4B47-B291-F640DE4B06EA}" srcOrd="0" destOrd="0" presId="urn:microsoft.com/office/officeart/2005/8/layout/orgChart1"/>
    <dgm:cxn modelId="{2C56D92E-6115-479C-AB79-C6ACC6C678A2}" type="presParOf" srcId="{1447F36B-832A-4B47-B291-F640DE4B06EA}" destId="{D31FA85B-C771-4D2E-8BF9-AFD8D9A42523}" srcOrd="0" destOrd="0" presId="urn:microsoft.com/office/officeart/2005/8/layout/orgChart1"/>
    <dgm:cxn modelId="{DD1D4F4A-E08A-4EF8-BFB6-ECF0F9626F6D}" type="presParOf" srcId="{1447F36B-832A-4B47-B291-F640DE4B06EA}" destId="{9A46B5F3-EEA1-4E13-AE99-693C34A41B87}" srcOrd="1" destOrd="0" presId="urn:microsoft.com/office/officeart/2005/8/layout/orgChart1"/>
    <dgm:cxn modelId="{FC637BC2-374D-42DC-AC19-F69D350C19D3}" type="presParOf" srcId="{D82C4F4C-1F52-4C04-A1B3-3E3EFCC59F14}" destId="{4F8CCBE2-7D6E-4CAD-ADC2-00967B494A1F}" srcOrd="1" destOrd="0" presId="urn:microsoft.com/office/officeart/2005/8/layout/orgChart1"/>
    <dgm:cxn modelId="{320610F4-DBEA-4E83-9B5B-20DAD8BBEA82}" type="presParOf" srcId="{D82C4F4C-1F52-4C04-A1B3-3E3EFCC59F14}" destId="{B1441574-C214-48E6-9F4E-4F5C4038E12C}" srcOrd="2" destOrd="0" presId="urn:microsoft.com/office/officeart/2005/8/layout/orgChart1"/>
    <dgm:cxn modelId="{E2365350-1F94-4DC9-AE01-8B665DDDD5F3}" type="presParOf" srcId="{9D388103-189A-40FE-9CAB-9C0B10859DDB}" destId="{4EF291ED-3818-4727-A2C7-9FA7BA2E16D1}" srcOrd="2" destOrd="0" presId="urn:microsoft.com/office/officeart/2005/8/layout/orgChart1"/>
    <dgm:cxn modelId="{2F7D6C79-52AE-4F33-84BC-49062C02F835}" type="presParOf" srcId="{B35D5881-BDAB-480F-87EF-441AF7F9D40F}" destId="{03E7E069-DB39-4394-9DA1-822264F29D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8B203-85D2-41DF-8271-EC3670CEC3F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C990CFB-8262-4F4B-8D75-EA0882F8C01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rPr>
            <a:t>Инбридинг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5798C1D-7091-4019-8E7E-771069008EAB}" type="parTrans" cxnId="{D7246864-8E63-40CC-BDC3-557268C7F4D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847672F-7720-40CA-ACCB-0E28D3DB3669}" type="sibTrans" cxnId="{D7246864-8E63-40CC-BDC3-557268C7F4D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6A9783C-9EB3-43F6-8DFA-7C743F2B88F4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туыстық будандастыру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DAC158-FEA9-4C46-B282-6A4C15592E7C}" type="parTrans" cxnId="{9D5A1246-30C8-4BC4-8675-D1435F44975D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8BF9951-6E1F-4241-93E6-5EA0C94D5B1D}" type="sibTrans" cxnId="{9D5A1246-30C8-4BC4-8675-D1435F44975D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CB82F9B-752A-4B83-92A0-FB920CA3478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rPr>
            <a:t>Аутбридинг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683398-7D32-44B2-81D1-C4E6095D0A77}" type="parTrans" cxnId="{413D2405-4A3F-4BAB-BFA3-32A1907B87BC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68D429-6EA3-43CD-81DE-0A8788474831}" type="sibTrans" cxnId="{413D2405-4A3F-4BAB-BFA3-32A1907B87BC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A6B47AB-81AC-43B9-871C-520A5A030F77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туыс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еместік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будандастыру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CD133C-386E-466B-8E9D-BF0E664862BA}" type="parTrans" cxnId="{DFC09F39-F752-41C6-9BF3-BF898E826CE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F5290F5-D0C8-48F7-8964-1D1790DB6648}" type="sibTrans" cxnId="{DFC09F39-F752-41C6-9BF3-BF898E826CE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AAB4AC9-B4E0-4AB2-8A42-652A3EDAAB28}" type="pres">
      <dgm:prSet presAssocID="{80C8B203-85D2-41DF-8271-EC3670CEC3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588F9-6663-4A8E-98FF-2F5F251877C8}" type="pres">
      <dgm:prSet presAssocID="{FC990CFB-8262-4F4B-8D75-EA0882F8C014}" presName="compNode" presStyleCnt="0"/>
      <dgm:spPr/>
    </dgm:pt>
    <dgm:pt modelId="{59E88949-DD91-4483-8180-5867C2377119}" type="pres">
      <dgm:prSet presAssocID="{FC990CFB-8262-4F4B-8D75-EA0882F8C014}" presName="aNode" presStyleLbl="bgShp" presStyleIdx="0" presStyleCnt="2"/>
      <dgm:spPr/>
      <dgm:t>
        <a:bodyPr/>
        <a:lstStyle/>
        <a:p>
          <a:endParaRPr lang="ru-RU"/>
        </a:p>
      </dgm:t>
    </dgm:pt>
    <dgm:pt modelId="{0068940A-2795-4EE1-A7B3-53BF03F043D0}" type="pres">
      <dgm:prSet presAssocID="{FC990CFB-8262-4F4B-8D75-EA0882F8C014}" presName="textNode" presStyleLbl="bgShp" presStyleIdx="0" presStyleCnt="2"/>
      <dgm:spPr/>
      <dgm:t>
        <a:bodyPr/>
        <a:lstStyle/>
        <a:p>
          <a:endParaRPr lang="ru-RU"/>
        </a:p>
      </dgm:t>
    </dgm:pt>
    <dgm:pt modelId="{4ADDED72-5D4B-40A7-A7CA-0A41955AF339}" type="pres">
      <dgm:prSet presAssocID="{FC990CFB-8262-4F4B-8D75-EA0882F8C014}" presName="compChildNode" presStyleCnt="0"/>
      <dgm:spPr/>
    </dgm:pt>
    <dgm:pt modelId="{BD6E309E-F4DB-474D-AB6D-4006E6333849}" type="pres">
      <dgm:prSet presAssocID="{FC990CFB-8262-4F4B-8D75-EA0882F8C014}" presName="theInnerList" presStyleCnt="0"/>
      <dgm:spPr/>
    </dgm:pt>
    <dgm:pt modelId="{8CAC0C4E-0D13-4FD8-844D-AD77358AC41B}" type="pres">
      <dgm:prSet presAssocID="{B6A9783C-9EB3-43F6-8DFA-7C743F2B88F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E62A9-FEC9-467F-88FB-6C9F70B77623}" type="pres">
      <dgm:prSet presAssocID="{FC990CFB-8262-4F4B-8D75-EA0882F8C014}" presName="aSpace" presStyleCnt="0"/>
      <dgm:spPr/>
    </dgm:pt>
    <dgm:pt modelId="{D6BCA56A-D8C6-4D71-8968-083FDFA1D70B}" type="pres">
      <dgm:prSet presAssocID="{ACB82F9B-752A-4B83-92A0-FB920CA3478A}" presName="compNode" presStyleCnt="0"/>
      <dgm:spPr/>
    </dgm:pt>
    <dgm:pt modelId="{97D07B70-644E-4C17-9E3C-7B1553C44665}" type="pres">
      <dgm:prSet presAssocID="{ACB82F9B-752A-4B83-92A0-FB920CA3478A}" presName="aNode" presStyleLbl="bgShp" presStyleIdx="1" presStyleCnt="2"/>
      <dgm:spPr/>
      <dgm:t>
        <a:bodyPr/>
        <a:lstStyle/>
        <a:p>
          <a:endParaRPr lang="ru-RU"/>
        </a:p>
      </dgm:t>
    </dgm:pt>
    <dgm:pt modelId="{4B247302-8F1D-437A-AE24-924FE00029EA}" type="pres">
      <dgm:prSet presAssocID="{ACB82F9B-752A-4B83-92A0-FB920CA3478A}" presName="textNode" presStyleLbl="bgShp" presStyleIdx="1" presStyleCnt="2"/>
      <dgm:spPr/>
      <dgm:t>
        <a:bodyPr/>
        <a:lstStyle/>
        <a:p>
          <a:endParaRPr lang="ru-RU"/>
        </a:p>
      </dgm:t>
    </dgm:pt>
    <dgm:pt modelId="{0C483C9E-9B1E-4898-ACE5-B5618358387B}" type="pres">
      <dgm:prSet presAssocID="{ACB82F9B-752A-4B83-92A0-FB920CA3478A}" presName="compChildNode" presStyleCnt="0"/>
      <dgm:spPr/>
    </dgm:pt>
    <dgm:pt modelId="{E50A1004-F678-4971-AB95-DC9FD4600A4F}" type="pres">
      <dgm:prSet presAssocID="{ACB82F9B-752A-4B83-92A0-FB920CA3478A}" presName="theInnerList" presStyleCnt="0"/>
      <dgm:spPr/>
    </dgm:pt>
    <dgm:pt modelId="{195E0157-C670-437A-BB6C-EFA0DDDDEBD9}" type="pres">
      <dgm:prSet presAssocID="{6A6B47AB-81AC-43B9-871C-520A5A030F7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D2405-4A3F-4BAB-BFA3-32A1907B87BC}" srcId="{80C8B203-85D2-41DF-8271-EC3670CEC3FF}" destId="{ACB82F9B-752A-4B83-92A0-FB920CA3478A}" srcOrd="1" destOrd="0" parTransId="{BF683398-7D32-44B2-81D1-C4E6095D0A77}" sibTransId="{E768D429-6EA3-43CD-81DE-0A8788474831}"/>
    <dgm:cxn modelId="{2931122B-FFC2-4EDE-8C9D-8B846D24EC65}" type="presOf" srcId="{ACB82F9B-752A-4B83-92A0-FB920CA3478A}" destId="{4B247302-8F1D-437A-AE24-924FE00029EA}" srcOrd="1" destOrd="0" presId="urn:microsoft.com/office/officeart/2005/8/layout/lProcess2"/>
    <dgm:cxn modelId="{B11EACE9-514B-4333-9ECD-2BB2206387F8}" type="presOf" srcId="{ACB82F9B-752A-4B83-92A0-FB920CA3478A}" destId="{97D07B70-644E-4C17-9E3C-7B1553C44665}" srcOrd="0" destOrd="0" presId="urn:microsoft.com/office/officeart/2005/8/layout/lProcess2"/>
    <dgm:cxn modelId="{DFC09F39-F752-41C6-9BF3-BF898E826CE2}" srcId="{ACB82F9B-752A-4B83-92A0-FB920CA3478A}" destId="{6A6B47AB-81AC-43B9-871C-520A5A030F77}" srcOrd="0" destOrd="0" parTransId="{3FCD133C-386E-466B-8E9D-BF0E664862BA}" sibTransId="{1F5290F5-D0C8-48F7-8964-1D1790DB6648}"/>
    <dgm:cxn modelId="{F86247F9-19F7-468A-A88C-3DFA50FF8AA6}" type="presOf" srcId="{B6A9783C-9EB3-43F6-8DFA-7C743F2B88F4}" destId="{8CAC0C4E-0D13-4FD8-844D-AD77358AC41B}" srcOrd="0" destOrd="0" presId="urn:microsoft.com/office/officeart/2005/8/layout/lProcess2"/>
    <dgm:cxn modelId="{872C3963-3DFD-4C9A-84CC-0DF3E686CD15}" type="presOf" srcId="{80C8B203-85D2-41DF-8271-EC3670CEC3FF}" destId="{0AAB4AC9-B4E0-4AB2-8A42-652A3EDAAB28}" srcOrd="0" destOrd="0" presId="urn:microsoft.com/office/officeart/2005/8/layout/lProcess2"/>
    <dgm:cxn modelId="{D8A90ECE-6A37-4EED-9CB6-78A72517B03A}" type="presOf" srcId="{FC990CFB-8262-4F4B-8D75-EA0882F8C014}" destId="{0068940A-2795-4EE1-A7B3-53BF03F043D0}" srcOrd="1" destOrd="0" presId="urn:microsoft.com/office/officeart/2005/8/layout/lProcess2"/>
    <dgm:cxn modelId="{D7246864-8E63-40CC-BDC3-557268C7F4D2}" srcId="{80C8B203-85D2-41DF-8271-EC3670CEC3FF}" destId="{FC990CFB-8262-4F4B-8D75-EA0882F8C014}" srcOrd="0" destOrd="0" parTransId="{45798C1D-7091-4019-8E7E-771069008EAB}" sibTransId="{B847672F-7720-40CA-ACCB-0E28D3DB3669}"/>
    <dgm:cxn modelId="{A60DCDDC-AC5F-4D29-8664-B8AB57952F8E}" type="presOf" srcId="{FC990CFB-8262-4F4B-8D75-EA0882F8C014}" destId="{59E88949-DD91-4483-8180-5867C2377119}" srcOrd="0" destOrd="0" presId="urn:microsoft.com/office/officeart/2005/8/layout/lProcess2"/>
    <dgm:cxn modelId="{9D5A1246-30C8-4BC4-8675-D1435F44975D}" srcId="{FC990CFB-8262-4F4B-8D75-EA0882F8C014}" destId="{B6A9783C-9EB3-43F6-8DFA-7C743F2B88F4}" srcOrd="0" destOrd="0" parTransId="{BFDAC158-FEA9-4C46-B282-6A4C15592E7C}" sibTransId="{E8BF9951-6E1F-4241-93E6-5EA0C94D5B1D}"/>
    <dgm:cxn modelId="{77C9DB9A-FCAF-49D6-B264-26B5F327B5F8}" type="presOf" srcId="{6A6B47AB-81AC-43B9-871C-520A5A030F77}" destId="{195E0157-C670-437A-BB6C-EFA0DDDDEBD9}" srcOrd="0" destOrd="0" presId="urn:microsoft.com/office/officeart/2005/8/layout/lProcess2"/>
    <dgm:cxn modelId="{24BBF73A-C637-442E-830C-FEE0062FDD6F}" type="presParOf" srcId="{0AAB4AC9-B4E0-4AB2-8A42-652A3EDAAB28}" destId="{E41588F9-6663-4A8E-98FF-2F5F251877C8}" srcOrd="0" destOrd="0" presId="urn:microsoft.com/office/officeart/2005/8/layout/lProcess2"/>
    <dgm:cxn modelId="{248C2534-8C06-41CE-82C7-9726A37BE4A0}" type="presParOf" srcId="{E41588F9-6663-4A8E-98FF-2F5F251877C8}" destId="{59E88949-DD91-4483-8180-5867C2377119}" srcOrd="0" destOrd="0" presId="urn:microsoft.com/office/officeart/2005/8/layout/lProcess2"/>
    <dgm:cxn modelId="{0A88EC95-9725-44D3-923C-03742AAE7A77}" type="presParOf" srcId="{E41588F9-6663-4A8E-98FF-2F5F251877C8}" destId="{0068940A-2795-4EE1-A7B3-53BF03F043D0}" srcOrd="1" destOrd="0" presId="urn:microsoft.com/office/officeart/2005/8/layout/lProcess2"/>
    <dgm:cxn modelId="{3B02E1C8-8A03-494C-AC5E-9304B1045680}" type="presParOf" srcId="{E41588F9-6663-4A8E-98FF-2F5F251877C8}" destId="{4ADDED72-5D4B-40A7-A7CA-0A41955AF339}" srcOrd="2" destOrd="0" presId="urn:microsoft.com/office/officeart/2005/8/layout/lProcess2"/>
    <dgm:cxn modelId="{35FDAA26-2BDF-419E-B97D-2A0A5211AC55}" type="presParOf" srcId="{4ADDED72-5D4B-40A7-A7CA-0A41955AF339}" destId="{BD6E309E-F4DB-474D-AB6D-4006E6333849}" srcOrd="0" destOrd="0" presId="urn:microsoft.com/office/officeart/2005/8/layout/lProcess2"/>
    <dgm:cxn modelId="{9DD3CC78-A58B-4D3A-BFFC-255D98B16059}" type="presParOf" srcId="{BD6E309E-F4DB-474D-AB6D-4006E6333849}" destId="{8CAC0C4E-0D13-4FD8-844D-AD77358AC41B}" srcOrd="0" destOrd="0" presId="urn:microsoft.com/office/officeart/2005/8/layout/lProcess2"/>
    <dgm:cxn modelId="{41026E22-B539-4958-84C3-A6E57EF5FD8B}" type="presParOf" srcId="{0AAB4AC9-B4E0-4AB2-8A42-652A3EDAAB28}" destId="{8CCE62A9-FEC9-467F-88FB-6C9F70B77623}" srcOrd="1" destOrd="0" presId="urn:microsoft.com/office/officeart/2005/8/layout/lProcess2"/>
    <dgm:cxn modelId="{51CC76C4-C2C8-46F8-B70A-3E5EE606A618}" type="presParOf" srcId="{0AAB4AC9-B4E0-4AB2-8A42-652A3EDAAB28}" destId="{D6BCA56A-D8C6-4D71-8968-083FDFA1D70B}" srcOrd="2" destOrd="0" presId="urn:microsoft.com/office/officeart/2005/8/layout/lProcess2"/>
    <dgm:cxn modelId="{67B92312-488A-4F39-B7EB-5D6581314186}" type="presParOf" srcId="{D6BCA56A-D8C6-4D71-8968-083FDFA1D70B}" destId="{97D07B70-644E-4C17-9E3C-7B1553C44665}" srcOrd="0" destOrd="0" presId="urn:microsoft.com/office/officeart/2005/8/layout/lProcess2"/>
    <dgm:cxn modelId="{AC89D017-7461-422F-BE17-B3CE2A9AF2AB}" type="presParOf" srcId="{D6BCA56A-D8C6-4D71-8968-083FDFA1D70B}" destId="{4B247302-8F1D-437A-AE24-924FE00029EA}" srcOrd="1" destOrd="0" presId="urn:microsoft.com/office/officeart/2005/8/layout/lProcess2"/>
    <dgm:cxn modelId="{06DC0A70-30FE-4987-89F6-2A24F191E54D}" type="presParOf" srcId="{D6BCA56A-D8C6-4D71-8968-083FDFA1D70B}" destId="{0C483C9E-9B1E-4898-ACE5-B5618358387B}" srcOrd="2" destOrd="0" presId="urn:microsoft.com/office/officeart/2005/8/layout/lProcess2"/>
    <dgm:cxn modelId="{6E93C1F7-269C-45AC-8587-7073DF4BBDAF}" type="presParOf" srcId="{0C483C9E-9B1E-4898-ACE5-B5618358387B}" destId="{E50A1004-F678-4971-AB95-DC9FD4600A4F}" srcOrd="0" destOrd="0" presId="urn:microsoft.com/office/officeart/2005/8/layout/lProcess2"/>
    <dgm:cxn modelId="{1D10821D-0E7A-4A11-834F-8C0CC8DC6638}" type="presParOf" srcId="{E50A1004-F678-4971-AB95-DC9FD4600A4F}" destId="{195E0157-C670-437A-BB6C-EFA0DDDDEBD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8B203-85D2-41DF-8271-EC3670CEC3F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C990CFB-8262-4F4B-8D75-EA0882F8C014}">
      <dgm:prSet phldrT="[Текст]"/>
      <dgm:spPr/>
      <dgm:t>
        <a:bodyPr/>
        <a:lstStyle/>
        <a:p>
          <a:pPr rtl="0"/>
          <a:r>
            <a:rPr lang="ru-RU" baseline="0" dirty="0" smtClean="0">
              <a:solidFill>
                <a:schemeClr val="accent6">
                  <a:lumMod val="50000"/>
                </a:schemeClr>
              </a:solidFill>
              <a:latin typeface="Arial"/>
            </a:rPr>
            <a:t>Гибридизация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5798C1D-7091-4019-8E7E-771069008EAB}" type="parTrans" cxnId="{D7246864-8E63-40CC-BDC3-557268C7F4D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847672F-7720-40CA-ACCB-0E28D3DB3669}" type="sibTrans" cxnId="{D7246864-8E63-40CC-BDC3-557268C7F4D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6A9783C-9EB3-43F6-8DFA-7C743F2B88F4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туыстық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DAC158-FEA9-4C46-B282-6A4C15592E7C}" type="parTrans" cxnId="{9D5A1246-30C8-4BC4-8675-D1435F44975D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8BF9951-6E1F-4241-93E6-5EA0C94D5B1D}" type="sibTrans" cxnId="{9D5A1246-30C8-4BC4-8675-D1435F44975D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CB82F9B-752A-4B83-92A0-FB920CA3478A}">
      <dgm:prSet phldrT="[Текст]"/>
      <dgm:spPr/>
      <dgm:t>
        <a:bodyPr/>
        <a:lstStyle/>
        <a:p>
          <a:r>
            <a:rPr lang="ru-RU" b="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rPr>
            <a:t>Іріктеу</a:t>
          </a:r>
          <a:endParaRPr lang="ru-RU" b="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683398-7D32-44B2-81D1-C4E6095D0A77}" type="parTrans" cxnId="{413D2405-4A3F-4BAB-BFA3-32A1907B87BC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68D429-6EA3-43CD-81DE-0A8788474831}" type="sibTrans" cxnId="{413D2405-4A3F-4BAB-BFA3-32A1907B87BC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A6B47AB-81AC-43B9-871C-520A5A030F77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rPr>
            <a:t>жаппай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CD133C-386E-466B-8E9D-BF0E664862BA}" type="parTrans" cxnId="{DFC09F39-F752-41C6-9BF3-BF898E826CE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F5290F5-D0C8-48F7-8964-1D1790DB6648}" type="sibTrans" cxnId="{DFC09F39-F752-41C6-9BF3-BF898E826CE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6A7C406-DD31-436C-A136-954AF585284E}">
      <dgm:prSet/>
      <dgm:spPr/>
      <dgm:t>
        <a:bodyPr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туыстық емес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A9872AF-C912-4A19-9B46-C7E0053A52A2}" type="parTrans" cxnId="{3C9983F8-51C5-4F83-B174-E885219DAA23}">
      <dgm:prSet/>
      <dgm:spPr/>
    </dgm:pt>
    <dgm:pt modelId="{FE3FD0CF-19D0-4381-9956-EEA6343472D3}" type="sibTrans" cxnId="{3C9983F8-51C5-4F83-B174-E885219DAA23}">
      <dgm:prSet/>
      <dgm:spPr/>
    </dgm:pt>
    <dgm:pt modelId="{1B777D71-EC4A-410D-ADCA-A70CA2FD122F}">
      <dgm:prSet/>
      <dgm:spPr/>
      <dgm:t>
        <a:bodyPr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жеке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C4F2D5E-E88C-49FD-8DF2-2A5636A91584}" type="parTrans" cxnId="{F6139061-326F-4FA8-B5A4-0640B486E9F1}">
      <dgm:prSet/>
      <dgm:spPr/>
    </dgm:pt>
    <dgm:pt modelId="{A50621EF-1234-401B-9282-7DC00F82BA7B}" type="sibTrans" cxnId="{F6139061-326F-4FA8-B5A4-0640B486E9F1}">
      <dgm:prSet/>
      <dgm:spPr/>
    </dgm:pt>
    <dgm:pt modelId="{0AAB4AC9-B4E0-4AB2-8A42-652A3EDAAB28}" type="pres">
      <dgm:prSet presAssocID="{80C8B203-85D2-41DF-8271-EC3670CEC3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588F9-6663-4A8E-98FF-2F5F251877C8}" type="pres">
      <dgm:prSet presAssocID="{FC990CFB-8262-4F4B-8D75-EA0882F8C014}" presName="compNode" presStyleCnt="0"/>
      <dgm:spPr/>
    </dgm:pt>
    <dgm:pt modelId="{59E88949-DD91-4483-8180-5867C2377119}" type="pres">
      <dgm:prSet presAssocID="{FC990CFB-8262-4F4B-8D75-EA0882F8C014}" presName="aNode" presStyleLbl="bgShp" presStyleIdx="0" presStyleCnt="2"/>
      <dgm:spPr/>
      <dgm:t>
        <a:bodyPr/>
        <a:lstStyle/>
        <a:p>
          <a:endParaRPr lang="ru-RU"/>
        </a:p>
      </dgm:t>
    </dgm:pt>
    <dgm:pt modelId="{0068940A-2795-4EE1-A7B3-53BF03F043D0}" type="pres">
      <dgm:prSet presAssocID="{FC990CFB-8262-4F4B-8D75-EA0882F8C014}" presName="textNode" presStyleLbl="bgShp" presStyleIdx="0" presStyleCnt="2"/>
      <dgm:spPr/>
      <dgm:t>
        <a:bodyPr/>
        <a:lstStyle/>
        <a:p>
          <a:endParaRPr lang="ru-RU"/>
        </a:p>
      </dgm:t>
    </dgm:pt>
    <dgm:pt modelId="{4ADDED72-5D4B-40A7-A7CA-0A41955AF339}" type="pres">
      <dgm:prSet presAssocID="{FC990CFB-8262-4F4B-8D75-EA0882F8C014}" presName="compChildNode" presStyleCnt="0"/>
      <dgm:spPr/>
    </dgm:pt>
    <dgm:pt modelId="{BD6E309E-F4DB-474D-AB6D-4006E6333849}" type="pres">
      <dgm:prSet presAssocID="{FC990CFB-8262-4F4B-8D75-EA0882F8C014}" presName="theInnerList" presStyleCnt="0"/>
      <dgm:spPr/>
    </dgm:pt>
    <dgm:pt modelId="{8CAC0C4E-0D13-4FD8-844D-AD77358AC41B}" type="pres">
      <dgm:prSet presAssocID="{B6A9783C-9EB3-43F6-8DFA-7C743F2B88F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1B13B-705C-42B1-8B88-C164CB82AA89}" type="pres">
      <dgm:prSet presAssocID="{B6A9783C-9EB3-43F6-8DFA-7C743F2B88F4}" presName="aSpace2" presStyleCnt="0"/>
      <dgm:spPr/>
    </dgm:pt>
    <dgm:pt modelId="{42D513FA-7A9B-49C7-8C75-031E83A5B097}" type="pres">
      <dgm:prSet presAssocID="{36A7C406-DD31-436C-A136-954AF585284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E62A9-FEC9-467F-88FB-6C9F70B77623}" type="pres">
      <dgm:prSet presAssocID="{FC990CFB-8262-4F4B-8D75-EA0882F8C014}" presName="aSpace" presStyleCnt="0"/>
      <dgm:spPr/>
    </dgm:pt>
    <dgm:pt modelId="{D6BCA56A-D8C6-4D71-8968-083FDFA1D70B}" type="pres">
      <dgm:prSet presAssocID="{ACB82F9B-752A-4B83-92A0-FB920CA3478A}" presName="compNode" presStyleCnt="0"/>
      <dgm:spPr/>
    </dgm:pt>
    <dgm:pt modelId="{97D07B70-644E-4C17-9E3C-7B1553C44665}" type="pres">
      <dgm:prSet presAssocID="{ACB82F9B-752A-4B83-92A0-FB920CA3478A}" presName="aNode" presStyleLbl="bgShp" presStyleIdx="1" presStyleCnt="2"/>
      <dgm:spPr/>
      <dgm:t>
        <a:bodyPr/>
        <a:lstStyle/>
        <a:p>
          <a:endParaRPr lang="ru-RU"/>
        </a:p>
      </dgm:t>
    </dgm:pt>
    <dgm:pt modelId="{4B247302-8F1D-437A-AE24-924FE00029EA}" type="pres">
      <dgm:prSet presAssocID="{ACB82F9B-752A-4B83-92A0-FB920CA3478A}" presName="textNode" presStyleLbl="bgShp" presStyleIdx="1" presStyleCnt="2"/>
      <dgm:spPr/>
      <dgm:t>
        <a:bodyPr/>
        <a:lstStyle/>
        <a:p>
          <a:endParaRPr lang="ru-RU"/>
        </a:p>
      </dgm:t>
    </dgm:pt>
    <dgm:pt modelId="{0C483C9E-9B1E-4898-ACE5-B5618358387B}" type="pres">
      <dgm:prSet presAssocID="{ACB82F9B-752A-4B83-92A0-FB920CA3478A}" presName="compChildNode" presStyleCnt="0"/>
      <dgm:spPr/>
    </dgm:pt>
    <dgm:pt modelId="{E50A1004-F678-4971-AB95-DC9FD4600A4F}" type="pres">
      <dgm:prSet presAssocID="{ACB82F9B-752A-4B83-92A0-FB920CA3478A}" presName="theInnerList" presStyleCnt="0"/>
      <dgm:spPr/>
    </dgm:pt>
    <dgm:pt modelId="{195E0157-C670-437A-BB6C-EFA0DDDDEBD9}" type="pres">
      <dgm:prSet presAssocID="{6A6B47AB-81AC-43B9-871C-520A5A030F7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64FDB-C67C-4723-BEE1-D20C57910A63}" type="pres">
      <dgm:prSet presAssocID="{6A6B47AB-81AC-43B9-871C-520A5A030F77}" presName="aSpace2" presStyleCnt="0"/>
      <dgm:spPr/>
    </dgm:pt>
    <dgm:pt modelId="{0DD0571C-972B-402E-8677-F16BB185A504}" type="pres">
      <dgm:prSet presAssocID="{1B777D71-EC4A-410D-ADCA-A70CA2FD122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616E2-C051-4D6E-A08E-D26729BEA2EB}" type="presOf" srcId="{B6A9783C-9EB3-43F6-8DFA-7C743F2B88F4}" destId="{8CAC0C4E-0D13-4FD8-844D-AD77358AC41B}" srcOrd="0" destOrd="0" presId="urn:microsoft.com/office/officeart/2005/8/layout/lProcess2"/>
    <dgm:cxn modelId="{413D2405-4A3F-4BAB-BFA3-32A1907B87BC}" srcId="{80C8B203-85D2-41DF-8271-EC3670CEC3FF}" destId="{ACB82F9B-752A-4B83-92A0-FB920CA3478A}" srcOrd="1" destOrd="0" parTransId="{BF683398-7D32-44B2-81D1-C4E6095D0A77}" sibTransId="{E768D429-6EA3-43CD-81DE-0A8788474831}"/>
    <dgm:cxn modelId="{DFC09F39-F752-41C6-9BF3-BF898E826CE2}" srcId="{ACB82F9B-752A-4B83-92A0-FB920CA3478A}" destId="{6A6B47AB-81AC-43B9-871C-520A5A030F77}" srcOrd="0" destOrd="0" parTransId="{3FCD133C-386E-466B-8E9D-BF0E664862BA}" sibTransId="{1F5290F5-D0C8-48F7-8964-1D1790DB6648}"/>
    <dgm:cxn modelId="{AA7744AE-E80E-4E23-B988-F78381D587BC}" type="presOf" srcId="{36A7C406-DD31-436C-A136-954AF585284E}" destId="{42D513FA-7A9B-49C7-8C75-031E83A5B097}" srcOrd="0" destOrd="0" presId="urn:microsoft.com/office/officeart/2005/8/layout/lProcess2"/>
    <dgm:cxn modelId="{9D5A1246-30C8-4BC4-8675-D1435F44975D}" srcId="{FC990CFB-8262-4F4B-8D75-EA0882F8C014}" destId="{B6A9783C-9EB3-43F6-8DFA-7C743F2B88F4}" srcOrd="0" destOrd="0" parTransId="{BFDAC158-FEA9-4C46-B282-6A4C15592E7C}" sibTransId="{E8BF9951-6E1F-4241-93E6-5EA0C94D5B1D}"/>
    <dgm:cxn modelId="{0EA75B71-3F27-4A28-9600-01F3A2EC9638}" type="presOf" srcId="{FC990CFB-8262-4F4B-8D75-EA0882F8C014}" destId="{59E88949-DD91-4483-8180-5867C2377119}" srcOrd="0" destOrd="0" presId="urn:microsoft.com/office/officeart/2005/8/layout/lProcess2"/>
    <dgm:cxn modelId="{7DA6D398-4426-4E4A-969A-370518E21B04}" type="presOf" srcId="{6A6B47AB-81AC-43B9-871C-520A5A030F77}" destId="{195E0157-C670-437A-BB6C-EFA0DDDDEBD9}" srcOrd="0" destOrd="0" presId="urn:microsoft.com/office/officeart/2005/8/layout/lProcess2"/>
    <dgm:cxn modelId="{D1460464-5644-4D2D-A932-9CE01626E01D}" type="presOf" srcId="{FC990CFB-8262-4F4B-8D75-EA0882F8C014}" destId="{0068940A-2795-4EE1-A7B3-53BF03F043D0}" srcOrd="1" destOrd="0" presId="urn:microsoft.com/office/officeart/2005/8/layout/lProcess2"/>
    <dgm:cxn modelId="{E08E6A88-89B1-4DCC-9E7B-9C350A625BC6}" type="presOf" srcId="{ACB82F9B-752A-4B83-92A0-FB920CA3478A}" destId="{97D07B70-644E-4C17-9E3C-7B1553C44665}" srcOrd="0" destOrd="0" presId="urn:microsoft.com/office/officeart/2005/8/layout/lProcess2"/>
    <dgm:cxn modelId="{BC45A466-FDEF-43E6-9919-34F46CF13A78}" type="presOf" srcId="{ACB82F9B-752A-4B83-92A0-FB920CA3478A}" destId="{4B247302-8F1D-437A-AE24-924FE00029EA}" srcOrd="1" destOrd="0" presId="urn:microsoft.com/office/officeart/2005/8/layout/lProcess2"/>
    <dgm:cxn modelId="{F6139061-326F-4FA8-B5A4-0640B486E9F1}" srcId="{ACB82F9B-752A-4B83-92A0-FB920CA3478A}" destId="{1B777D71-EC4A-410D-ADCA-A70CA2FD122F}" srcOrd="1" destOrd="0" parTransId="{3C4F2D5E-E88C-49FD-8DF2-2A5636A91584}" sibTransId="{A50621EF-1234-401B-9282-7DC00F82BA7B}"/>
    <dgm:cxn modelId="{DC834055-DD96-491F-B544-EE7FAEFE3995}" type="presOf" srcId="{1B777D71-EC4A-410D-ADCA-A70CA2FD122F}" destId="{0DD0571C-972B-402E-8677-F16BB185A504}" srcOrd="0" destOrd="0" presId="urn:microsoft.com/office/officeart/2005/8/layout/lProcess2"/>
    <dgm:cxn modelId="{A4077351-4C3F-4156-92E1-C61A9B0459C2}" type="presOf" srcId="{80C8B203-85D2-41DF-8271-EC3670CEC3FF}" destId="{0AAB4AC9-B4E0-4AB2-8A42-652A3EDAAB28}" srcOrd="0" destOrd="0" presId="urn:microsoft.com/office/officeart/2005/8/layout/lProcess2"/>
    <dgm:cxn modelId="{3C9983F8-51C5-4F83-B174-E885219DAA23}" srcId="{FC990CFB-8262-4F4B-8D75-EA0882F8C014}" destId="{36A7C406-DD31-436C-A136-954AF585284E}" srcOrd="1" destOrd="0" parTransId="{AA9872AF-C912-4A19-9B46-C7E0053A52A2}" sibTransId="{FE3FD0CF-19D0-4381-9956-EEA6343472D3}"/>
    <dgm:cxn modelId="{D7246864-8E63-40CC-BDC3-557268C7F4D2}" srcId="{80C8B203-85D2-41DF-8271-EC3670CEC3FF}" destId="{FC990CFB-8262-4F4B-8D75-EA0882F8C014}" srcOrd="0" destOrd="0" parTransId="{45798C1D-7091-4019-8E7E-771069008EAB}" sibTransId="{B847672F-7720-40CA-ACCB-0E28D3DB3669}"/>
    <dgm:cxn modelId="{807C3D6F-8C12-444D-9524-631C168069C0}" type="presParOf" srcId="{0AAB4AC9-B4E0-4AB2-8A42-652A3EDAAB28}" destId="{E41588F9-6663-4A8E-98FF-2F5F251877C8}" srcOrd="0" destOrd="0" presId="urn:microsoft.com/office/officeart/2005/8/layout/lProcess2"/>
    <dgm:cxn modelId="{382E2562-1AD2-4EDD-8BEB-75ADF58575E1}" type="presParOf" srcId="{E41588F9-6663-4A8E-98FF-2F5F251877C8}" destId="{59E88949-DD91-4483-8180-5867C2377119}" srcOrd="0" destOrd="0" presId="urn:microsoft.com/office/officeart/2005/8/layout/lProcess2"/>
    <dgm:cxn modelId="{DF97C6DD-D9BF-4BED-9F3A-4DB7294C215B}" type="presParOf" srcId="{E41588F9-6663-4A8E-98FF-2F5F251877C8}" destId="{0068940A-2795-4EE1-A7B3-53BF03F043D0}" srcOrd="1" destOrd="0" presId="urn:microsoft.com/office/officeart/2005/8/layout/lProcess2"/>
    <dgm:cxn modelId="{F5BDB6C0-C7AA-4B33-A8F5-23294DFF0F25}" type="presParOf" srcId="{E41588F9-6663-4A8E-98FF-2F5F251877C8}" destId="{4ADDED72-5D4B-40A7-A7CA-0A41955AF339}" srcOrd="2" destOrd="0" presId="urn:microsoft.com/office/officeart/2005/8/layout/lProcess2"/>
    <dgm:cxn modelId="{82789945-8399-45B1-8808-413CDF55DCC9}" type="presParOf" srcId="{4ADDED72-5D4B-40A7-A7CA-0A41955AF339}" destId="{BD6E309E-F4DB-474D-AB6D-4006E6333849}" srcOrd="0" destOrd="0" presId="urn:microsoft.com/office/officeart/2005/8/layout/lProcess2"/>
    <dgm:cxn modelId="{886B75E9-21D7-40C1-AE1E-6A4450CD8278}" type="presParOf" srcId="{BD6E309E-F4DB-474D-AB6D-4006E6333849}" destId="{8CAC0C4E-0D13-4FD8-844D-AD77358AC41B}" srcOrd="0" destOrd="0" presId="urn:microsoft.com/office/officeart/2005/8/layout/lProcess2"/>
    <dgm:cxn modelId="{428A3ED5-C503-472D-9825-A31DAF7CA229}" type="presParOf" srcId="{BD6E309E-F4DB-474D-AB6D-4006E6333849}" destId="{1A41B13B-705C-42B1-8B88-C164CB82AA89}" srcOrd="1" destOrd="0" presId="urn:microsoft.com/office/officeart/2005/8/layout/lProcess2"/>
    <dgm:cxn modelId="{188D07DC-BBFD-4090-8E2A-C255235489DD}" type="presParOf" srcId="{BD6E309E-F4DB-474D-AB6D-4006E6333849}" destId="{42D513FA-7A9B-49C7-8C75-031E83A5B097}" srcOrd="2" destOrd="0" presId="urn:microsoft.com/office/officeart/2005/8/layout/lProcess2"/>
    <dgm:cxn modelId="{9C770438-F566-46AE-BDC8-820F3039CB90}" type="presParOf" srcId="{0AAB4AC9-B4E0-4AB2-8A42-652A3EDAAB28}" destId="{8CCE62A9-FEC9-467F-88FB-6C9F70B77623}" srcOrd="1" destOrd="0" presId="urn:microsoft.com/office/officeart/2005/8/layout/lProcess2"/>
    <dgm:cxn modelId="{C2E30B6E-60DF-4E80-A1B7-726D122D5BE5}" type="presParOf" srcId="{0AAB4AC9-B4E0-4AB2-8A42-652A3EDAAB28}" destId="{D6BCA56A-D8C6-4D71-8968-083FDFA1D70B}" srcOrd="2" destOrd="0" presId="urn:microsoft.com/office/officeart/2005/8/layout/lProcess2"/>
    <dgm:cxn modelId="{360F9CEA-74EE-4BA5-BA7A-25E86AC8379C}" type="presParOf" srcId="{D6BCA56A-D8C6-4D71-8968-083FDFA1D70B}" destId="{97D07B70-644E-4C17-9E3C-7B1553C44665}" srcOrd="0" destOrd="0" presId="urn:microsoft.com/office/officeart/2005/8/layout/lProcess2"/>
    <dgm:cxn modelId="{316B1FF4-7A27-49A9-BD85-FF6806CFA465}" type="presParOf" srcId="{D6BCA56A-D8C6-4D71-8968-083FDFA1D70B}" destId="{4B247302-8F1D-437A-AE24-924FE00029EA}" srcOrd="1" destOrd="0" presId="urn:microsoft.com/office/officeart/2005/8/layout/lProcess2"/>
    <dgm:cxn modelId="{A71788A7-AE60-4696-AE5D-AC4F3BDECD13}" type="presParOf" srcId="{D6BCA56A-D8C6-4D71-8968-083FDFA1D70B}" destId="{0C483C9E-9B1E-4898-ACE5-B5618358387B}" srcOrd="2" destOrd="0" presId="urn:microsoft.com/office/officeart/2005/8/layout/lProcess2"/>
    <dgm:cxn modelId="{F852BCFD-6E40-4B47-96AE-2624744A5E0A}" type="presParOf" srcId="{0C483C9E-9B1E-4898-ACE5-B5618358387B}" destId="{E50A1004-F678-4971-AB95-DC9FD4600A4F}" srcOrd="0" destOrd="0" presId="urn:microsoft.com/office/officeart/2005/8/layout/lProcess2"/>
    <dgm:cxn modelId="{441D2292-F18B-4C72-AC6D-CFBD17223548}" type="presParOf" srcId="{E50A1004-F678-4971-AB95-DC9FD4600A4F}" destId="{195E0157-C670-437A-BB6C-EFA0DDDDEBD9}" srcOrd="0" destOrd="0" presId="urn:microsoft.com/office/officeart/2005/8/layout/lProcess2"/>
    <dgm:cxn modelId="{C6E52C08-DA38-453C-AFF6-3288B130913A}" type="presParOf" srcId="{E50A1004-F678-4971-AB95-DC9FD4600A4F}" destId="{10864FDB-C67C-4723-BEE1-D20C57910A63}" srcOrd="1" destOrd="0" presId="urn:microsoft.com/office/officeart/2005/8/layout/lProcess2"/>
    <dgm:cxn modelId="{CE720BD7-2955-430F-AC61-6B5B550417DB}" type="presParOf" srcId="{E50A1004-F678-4971-AB95-DC9FD4600A4F}" destId="{0DD0571C-972B-402E-8677-F16BB185A50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6AFF0-023B-4637-B013-5ABA458ACCAD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7AC78-8A1E-43B2-957E-88292CC69B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107A6-D75D-4A05-923B-FEDE98109699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174-85F7-4511-BD58-D376ACFE8E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B523C-3F61-47DF-BD97-0B325F81A0FE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2CF27-D158-4AD9-A09C-EC71F1713B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025E3-B22C-4DF5-ADDD-44825F4B5B70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0620E-8D95-4FCB-AE31-1B6AA0EE7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BA578-4124-4D33-B056-52A88A5C0662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F64E1-F9A2-4D7F-B247-12D6B1456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059D9-0C7F-4188-B5F1-E95497492349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CB794-2311-4689-A7F5-B2BE3D4D58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E44AA-71A6-4E39-A8D9-783976C64A57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1C863-7C32-440C-8A22-58EC947D5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4186C-43C7-4955-9746-CC1EF4435527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98574-50A0-43FD-A8F7-467AB341E5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E6AA2-7616-46B9-B62C-07F6564C06A4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CD17-7436-4D2E-91E3-A11FC0228D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0A62C-D1A7-46BB-BE85-D2726A5E3B74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D2E0E-4E54-4F00-9FDC-0316DFA366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8DB41-CAC7-4072-A19B-EFBC7FBE171A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09DAF-B6C6-4173-8343-D35960545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AB952C-F98D-4CF6-81BF-46B631E66941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39129-7787-4032-8A74-4E98775988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land.kz/kk" TargetMode="External"/><Relationship Id="rId2" Type="http://schemas.openxmlformats.org/officeDocument/2006/relationships/hyperlink" Target="https://infourok.ru/kursy/coursePP?doc_dwn=8154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urok.ru/urok-po-biologii-na-temu-metodi-selekcii-klass-90614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0" y="0"/>
            <a:ext cx="9164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5928" y="974902"/>
            <a:ext cx="7772400" cy="1971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тақырыбы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Ауыл шаруашылық өсімдіктері іріктемелері мен жануарлардың қолтұқымдарын жақсартуға бағытталған селекция әдістері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9553" y="3429000"/>
            <a:ext cx="7704856" cy="30243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Сабақ мақсаты: </a:t>
            </a:r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10.2.5.1 селекция әдістері арқылы ауыл шаруашылық өсімдіктері мен жануарлардың қолтұқымдарын жақсарту тәсілдердің зерттеу</a:t>
            </a:r>
          </a:p>
          <a:p>
            <a:endParaRPr lang="kk-KZ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kk-KZ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kk-KZ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Жануарлар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селекциясы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Өсімдік шаруашылығында қолданылатын негізгі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әдістер: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инбридинг;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полиплоидия;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жасанды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мутагенез;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қашықтықтан будандастыру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және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т.б.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Өсімдіктер селекциясы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6900" y="4586818"/>
            <a:ext cx="6318250" cy="197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323528" y="4726518"/>
            <a:ext cx="8280919" cy="13811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Жаппай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және жеке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сұрыптаулар өсімдіктерді қол жетімді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тұрғындардан қажетті сипаттамалармен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бөлуге мүмкіндік береді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 Light" pitchFamily="34" charset="0"/>
              <a:cs typeface="Arial" pitchFamily="34" charset="0"/>
            </a:endParaRPr>
          </a:p>
        </p:txBody>
      </p:sp>
      <p:pic>
        <p:nvPicPr>
          <p:cNvPr id="7178" name="Picture 2" descr="Картофель, Овощи, Клубень, Фруктов, Бизнес, Ры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889" y="1"/>
            <a:ext cx="6118225" cy="458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0" y="4586818"/>
            <a:ext cx="6318250" cy="197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407540" y="5021535"/>
            <a:ext cx="8280919" cy="10895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Гетерозис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туысы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жағынан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алшақ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келетін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ағзаның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шағылысуынан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ұрпақтың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өсіп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дамып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тіршілік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қабілетінің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артуы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 Light" pitchFamily="34" charset="0"/>
              <a:cs typeface="Arial" pitchFamily="34" charset="0"/>
            </a:endParaRPr>
          </a:p>
        </p:txBody>
      </p:sp>
      <p:pic>
        <p:nvPicPr>
          <p:cNvPr id="10250" name="Picture 2" descr="http://pngimg.com/upload/corn_PNG5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725" y="882651"/>
            <a:ext cx="14938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Картинки по запросу кукуруза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439" y="2959100"/>
            <a:ext cx="2319337" cy="91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9" y="1045634"/>
            <a:ext cx="21685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4"/>
          <p:cNvGrpSpPr>
            <a:grpSpLocks/>
          </p:cNvGrpSpPr>
          <p:nvPr/>
        </p:nvGrpSpPr>
        <p:grpSpPr bwMode="auto">
          <a:xfrm rot="2707304">
            <a:off x="4500299" y="2147624"/>
            <a:ext cx="541867" cy="407987"/>
            <a:chOff x="2387600" y="1512711"/>
            <a:chExt cx="654756" cy="65475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640806" y="1512712"/>
              <a:ext cx="148343" cy="654756"/>
            </a:xfrm>
            <a:prstGeom prst="rect">
              <a:avLst/>
            </a:prstGeom>
            <a:solidFill>
              <a:srgbClr val="5C2849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 rot="16200000">
              <a:off x="2642369" y="1512712"/>
              <a:ext cx="145218" cy="654756"/>
            </a:xfrm>
            <a:prstGeom prst="rect">
              <a:avLst/>
            </a:prstGeom>
            <a:solidFill>
              <a:srgbClr val="5C2849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0254" name="Picture 4" descr="Мужчин, Женщины, Женщина, Человек, Венера, Марс"/>
          <p:cNvPicPr>
            <a:picLocks noChangeAspect="1" noChangeArrowheads="1"/>
          </p:cNvPicPr>
          <p:nvPr/>
        </p:nvPicPr>
        <p:blipFill>
          <a:blip r:embed="rId5" cstate="print"/>
          <a:srcRect l="74010"/>
          <a:stretch>
            <a:fillRect/>
          </a:stretch>
        </p:blipFill>
        <p:spPr bwMode="auto">
          <a:xfrm>
            <a:off x="6556375" y="637118"/>
            <a:ext cx="3825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4" descr="Мужчин, Женщины, Женщина, Человек, Венера, Марс"/>
          <p:cNvPicPr>
            <a:picLocks noChangeAspect="1" noChangeArrowheads="1"/>
          </p:cNvPicPr>
          <p:nvPr/>
        </p:nvPicPr>
        <p:blipFill>
          <a:blip r:embed="rId6" cstate="print"/>
          <a:srcRect r="60677"/>
          <a:stretch>
            <a:fillRect/>
          </a:stretch>
        </p:blipFill>
        <p:spPr bwMode="auto">
          <a:xfrm>
            <a:off x="2876550" y="637118"/>
            <a:ext cx="577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Дуга 19"/>
          <p:cNvSpPr/>
          <p:nvPr/>
        </p:nvSpPr>
        <p:spPr>
          <a:xfrm rot="20081360">
            <a:off x="2444751" y="1720851"/>
            <a:ext cx="1857375" cy="2476500"/>
          </a:xfrm>
          <a:prstGeom prst="arc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Дуга 20"/>
          <p:cNvSpPr/>
          <p:nvPr/>
        </p:nvSpPr>
        <p:spPr>
          <a:xfrm rot="1518640" flipH="1">
            <a:off x="5310188" y="1720851"/>
            <a:ext cx="1858962" cy="2476500"/>
          </a:xfrm>
          <a:prstGeom prst="arc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1" name="Picture 2" descr="Кукуруза, Зерно, Кукуруза На Ссб, Осен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84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Пшеницы, Зерна, Сельское Хозяйство, Семян, Урож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-546099"/>
            <a:ext cx="45593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Райс, Зерна, Зерна Риса, Индийская, Китай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Подсолнечник, Нектар, Пыльца, Сбор, Подсолнух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4700" y="3429000"/>
            <a:ext cx="4572000" cy="40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29139" y="1"/>
            <a:ext cx="85725" cy="676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4514850" y="-1204912"/>
            <a:ext cx="114300" cy="926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Кестені толтыр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773023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43200"/>
                <a:gridCol w="2883768"/>
                <a:gridCol w="26026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Селекция әдістері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Артықшылығы 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Кемшілігі 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Полиплоидия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Жасанды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мутагенез 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Әріден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будандастыру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Инбридинг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Аутбридинг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Тейлор, Н. Грин, У.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Стаут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БИОЛОГИЯ, т.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kk-KZ" sz="1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infourok.ru/kursy/coursePP?doc_dwn=815442</a:t>
            </a:r>
            <a:endParaRPr lang="kk-KZ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kk-KZ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bilimland.kz/kk</a:t>
            </a:r>
            <a:endParaRPr lang="kk-KZ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kk-KZ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infourok.ru/urok-po-biologii-na-temu-metodi-selekcii-klass-906143.html</a:t>
            </a:r>
            <a:endParaRPr lang="kk-KZ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6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Ағзалардың алуан түрлілігінің себебі неде?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sad6sotok.ru/wp-content/uploads/2014/01/selektciia-tomatov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485254"/>
            <a:ext cx="4118421" cy="2606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Өсімдіктер селекциясы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Өсімдік іріктемелері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гибридтерін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шығарудағы негізгі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мақсат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өсімдіктің өнімділігін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аязға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қуаңшылыққа төзімділігін арттырып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аурулар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зиянкестерге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қарсы тұру қабілетін күшейту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т.б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rganization Chart 3"/>
          <p:cNvGraphicFramePr/>
          <p:nvPr/>
        </p:nvGraphicFramePr>
        <p:xfrm>
          <a:off x="785786" y="1500174"/>
          <a:ext cx="7786742" cy="450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8253" y="476672"/>
            <a:ext cx="591706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Өсімдіктер селекциясы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әдістері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755576" y="6093296"/>
            <a:ext cx="784887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Тапсырма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Сызбадағы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бос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орындарды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толтыр</a:t>
            </a:r>
            <a:endParaRPr lang="ru-RU" sz="1400" u="sng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rganization Chart 3"/>
          <p:cNvGraphicFramePr/>
          <p:nvPr/>
        </p:nvGraphicFramePr>
        <p:xfrm>
          <a:off x="571472" y="1412776"/>
          <a:ext cx="8001055" cy="480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63688" y="476672"/>
            <a:ext cx="591185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Өсімдіктер селекциясы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әдістері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Жануарлар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селекциясы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64896" cy="4734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Жануарлар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селекциясы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жануарлар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жыныстық жолмен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ғана көбейеді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жануарларда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ұрпақ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саны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көп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бермейді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әрбір жекек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даралардың өзінің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селекция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үшін маңызы болуы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87624" y="1881592"/>
            <a:ext cx="6640513" cy="1219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Жануарлардың өнімділігі сапасын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арттыру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3212976"/>
            <a:ext cx="6640513" cy="1219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Экономикалық жағынан тиімдірек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жануарлардың тұқымдарын қарқынды түрде шығару.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7624" y="4546476"/>
            <a:ext cx="6640513" cy="1219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Жануарлардың ауруларға қарсы тұру қабілеттерін арттыру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</a:b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Жануарлар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селекциясының негізгі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бағыттары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0" descr="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570" y="3356992"/>
            <a:ext cx="2363917" cy="249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1" descr="ow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3143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0" descr="kozl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2214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Жануарлар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 Light" pitchFamily="34" charset="0"/>
                <a:cs typeface="Arial" pitchFamily="34" charset="0"/>
              </a:rPr>
              <a:t>селекциясының әдістері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Шаруашылыққа бейімдеу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Таңдау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Гибридизация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227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 Light</vt:lpstr>
      <vt:lpstr>Verdana</vt:lpstr>
      <vt:lpstr>Wingdings</vt:lpstr>
      <vt:lpstr>Тема Office</vt:lpstr>
      <vt:lpstr> Сабақ тақырыбы: Ауыл шаруашылық өсімдіктері іріктемелері мен жануарлардың қолтұқымдарын жақсартуға бағытталған селекция әдістері  </vt:lpstr>
      <vt:lpstr> Ағзалардың алуан түрлілігінің себебі неде? </vt:lpstr>
      <vt:lpstr>Өсімдіктер селекциясы</vt:lpstr>
      <vt:lpstr>Презентация PowerPoint</vt:lpstr>
      <vt:lpstr>Презентация PowerPoint</vt:lpstr>
      <vt:lpstr>Жануарлар селекциясы</vt:lpstr>
      <vt:lpstr>Жануарлар селекциясы  </vt:lpstr>
      <vt:lpstr> Жануарлар селекциясының негізгі бағыттары  </vt:lpstr>
      <vt:lpstr>Жануарлар селекциясының әдістері</vt:lpstr>
      <vt:lpstr>Жануарлар селекциясы</vt:lpstr>
      <vt:lpstr>  Өсімдік шаруашылығында қолданылатын негізгі әдістер: </vt:lpstr>
      <vt:lpstr> Өсімдіктер селекциясы </vt:lpstr>
      <vt:lpstr>Презентация PowerPoint</vt:lpstr>
      <vt:lpstr>Презентация PowerPoint</vt:lpstr>
      <vt:lpstr>Презентация PowerPoint</vt:lpstr>
      <vt:lpstr>Кестені толтыр</vt:lpstr>
      <vt:lpstr>Ресурстар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smetkins</dc:creator>
  <cp:lastModifiedBy>Huawei</cp:lastModifiedBy>
  <cp:revision>56</cp:revision>
  <dcterms:created xsi:type="dcterms:W3CDTF">2010-11-14T11:27:03Z</dcterms:created>
  <dcterms:modified xsi:type="dcterms:W3CDTF">2024-11-02T17:35:18Z</dcterms:modified>
</cp:coreProperties>
</file>