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91" r:id="rId2"/>
    <p:sldId id="292" r:id="rId3"/>
    <p:sldId id="293" r:id="rId4"/>
    <p:sldId id="256" r:id="rId5"/>
    <p:sldId id="259" r:id="rId6"/>
    <p:sldId id="261" r:id="rId7"/>
    <p:sldId id="264" r:id="rId8"/>
    <p:sldId id="266" r:id="rId9"/>
    <p:sldId id="276" r:id="rId10"/>
    <p:sldId id="268" r:id="rId11"/>
    <p:sldId id="289" r:id="rId12"/>
    <p:sldId id="294" r:id="rId13"/>
    <p:sldId id="295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6F10B-0A30-4A8D-B7FD-220F096007A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015A-DB6D-4E62-BCCB-E142F535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015A-DB6D-4E62-BCCB-E142F53523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3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776864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Жүректің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өткізгіш жүйесі. 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Жүрек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автоматиясының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механизмі.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Электрокардиография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және оның диагностикалық маңызы.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7692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11728" r="8375" b="11364"/>
          <a:stretch/>
        </p:blipFill>
        <p:spPr bwMode="auto">
          <a:xfrm>
            <a:off x="683568" y="1234118"/>
            <a:ext cx="7560840" cy="4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3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11977"/>
            <a:ext cx="78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Электрокардиографияның диагностикалық маңызы.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09259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Электрокардиография жүйке ,жүрек қан-тамыр жүйесін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функционалдық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ерттеуде қолданылады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Электрокардиографикалық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зерттеу мен функционалдық байқаудың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үйлесімділігі коронарлық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жетіспеушілікті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анықтауға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ункционалдық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және органикалық бұзылыстар  арасындағы  нақтылы  диагноз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жүргізуде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Өтпелі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ырғақтың бұзылыстарын анықтауға жәрдемдеседі.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1124743"/>
            <a:ext cx="6920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1-тапсырма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Суретте 1-5 сандарымен көрсетілген жүректің өткізгіш жүйесінің барлық бөліктерін атаңдар.</a:t>
            </a:r>
          </a:p>
          <a:p>
            <a:endParaRPr lang="ru-RU" dirty="0"/>
          </a:p>
        </p:txBody>
      </p:sp>
      <p:pic>
        <p:nvPicPr>
          <p:cNvPr id="25603" name="Picture 3" descr="C:\Users\ww\Desktop\IMG_3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3507" y="937322"/>
            <a:ext cx="2736301" cy="60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96752"/>
            <a:ext cx="399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 тапсырма.Сәйкестендіру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136966"/>
              </p:ext>
            </p:extLst>
          </p:nvPr>
        </p:nvGraphicFramePr>
        <p:xfrm>
          <a:off x="755576" y="1988840"/>
          <a:ext cx="7848872" cy="4213433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2160240"/>
                <a:gridCol w="1008112"/>
                <a:gridCol w="4248472"/>
              </a:tblGrid>
              <a:tr h="28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р/с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Термин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Жауабы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Сипаттамасы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Нейрогендік теория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А)миокардтың биопотенциалының  графикалық  жазылуы.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Синоатрииальдық түйін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Б)қозу импульстері жүрек бұлшықетінің өзінде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пайда болады.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Қозу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В)Гис шоғы аяғының тармақталған ұшы.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Пуркинье талшығы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)жүрекке тән электр осі.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Ашофф-Тавар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Ғ)оң </a:t>
                      </a: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құлақша эндокардының астында орналасқан түйін.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Миогендік теория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D)миокардтың </a:t>
                      </a: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тітіркендіргіштік әсерінен болады.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Электрокардиограмма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М)жүректің </a:t>
                      </a: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ырғақты жиырылуы жүйке импульстерімен байланысты.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Векторкардиограмма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Р-жасушаларынан </a:t>
                      </a: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түзілетін түйін.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00213" y="2779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9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79739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Сұрақты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ұстап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1.Қалыпты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бейқалыпты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кардиомиоциттер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2.Потенциал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туындауы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қайдан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3.Кардиологиялық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4.Электрокардиография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ауруларды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диагностикалауға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43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 marL="0" indent="0">
              <a:buNone/>
            </a:pP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-Жүректің өткізгіш жүйесін,жүрек автоматиясының механизмін оқып-үйрену;</a:t>
            </a:r>
          </a:p>
          <a:p>
            <a:pPr marL="0" indent="0">
              <a:buNone/>
            </a:pP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-Электрокардиограмманы қолдана отырып жүрек автоматиясы механизмін түсіндіру;</a:t>
            </a:r>
          </a:p>
          <a:p>
            <a:pPr marL="0" indent="0">
              <a:buNone/>
            </a:pP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-Электрокардиография және оның диагностикалық маңызын білу.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1139460"/>
            <a:ext cx="8219256" cy="5199856"/>
          </a:xfrm>
        </p:spPr>
        <p:txBody>
          <a:bodyPr/>
          <a:lstStyle/>
          <a:p>
            <a:pPr marL="0" indent="0"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 қозғау: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Автономды жүйке импульстері қайда түзіледі?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Бұл импульстар жүректің басқа бөлімдеріне қалай беріледі?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тоқтап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қалғанда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дефибриллятор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06378"/>
            <a:ext cx="2448272" cy="149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71" y="4206378"/>
            <a:ext cx="2592288" cy="160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50571" y="2168070"/>
            <a:ext cx="2808310" cy="1909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Жүрек бұлшықетінің физиологиялық қасиеттері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2770" y="1153851"/>
            <a:ext cx="3789594" cy="720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Қозғыштық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2168070"/>
            <a:ext cx="3789594" cy="649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Өткізгіштік </a:t>
            </a:r>
            <a:endParaRPr lang="ru-RU" sz="3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976" y="3122571"/>
            <a:ext cx="3789594" cy="738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Жиырылғыштық 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4365104"/>
            <a:ext cx="3789594" cy="63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Автоматия</a:t>
            </a:r>
            <a:endParaRPr lang="ru-RU" sz="3600" dirty="0"/>
          </a:p>
        </p:txBody>
      </p:sp>
      <p:sp>
        <p:nvSpPr>
          <p:cNvPr id="14" name="Стрелка вправо 13"/>
          <p:cNvSpPr/>
          <p:nvPr/>
        </p:nvSpPr>
        <p:spPr>
          <a:xfrm rot="20114671" flipV="1">
            <a:off x="3037288" y="1788559"/>
            <a:ext cx="1334865" cy="104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08825">
            <a:off x="3063463" y="4356407"/>
            <a:ext cx="1205610" cy="126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V="1">
            <a:off x="3402896" y="3596442"/>
            <a:ext cx="953080" cy="129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402896" y="2492896"/>
            <a:ext cx="929874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763688" y="5728588"/>
            <a:ext cx="6120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Автоматия</a:t>
            </a:r>
            <a:r>
              <a:rPr lang="ru-RU" dirty="0"/>
              <a:t> - </a:t>
            </a:r>
            <a:r>
              <a:rPr lang="ru-RU" dirty="0" err="1"/>
              <a:t>жүректің</a:t>
            </a:r>
            <a:r>
              <a:rPr lang="ru-RU" dirty="0"/>
              <a:t> </a:t>
            </a:r>
            <a:r>
              <a:rPr lang="ru-RU" dirty="0" err="1"/>
              <a:t>өзінде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endParaRPr lang="ru-RU" dirty="0"/>
          </a:p>
          <a:p>
            <a:r>
              <a:rPr lang="ru-RU" dirty="0" err="1"/>
              <a:t>импульстердің</a:t>
            </a:r>
            <a:r>
              <a:rPr lang="ru-RU" dirty="0"/>
              <a:t>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/>
              <a:t>жиырылу</a:t>
            </a:r>
            <a:r>
              <a:rPr lang="ru-RU" dirty="0"/>
              <a:t> </a:t>
            </a:r>
            <a:r>
              <a:rPr lang="ru-RU" dirty="0" err="1"/>
              <a:t>қабілеті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Жүрек автоматиясының  теориясы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1.Нейрогендік теория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-жүректің ырғақты жиырылуы оның жүйке импульстерімен байланысты.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Прохаска және Мюллер</a:t>
            </a:r>
          </a:p>
          <a:p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2.Миогендік теория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– қозу импульстері жүрек бұлшықетінің өзінде пайда болады.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Гаскелл және Энгельман</a:t>
            </a:r>
          </a:p>
          <a:p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.Жүректе өндірілетін және оның жиырылуына бастамашы болатын жүректің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гормондық теориясы.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4464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Синоатриальдық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түйін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Кийс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Флек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қуысты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веналар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сағасында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веналық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синустарда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Түйінаралық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құлақшааралық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Бахман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Венкенбах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Торель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өткізгіш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құлақша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құлақшааралық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пердемиокарды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Атриовентрикулярлық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түйін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Ашофф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Тавар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құлақша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эндокардының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астында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құлақша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аралығындағы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перденің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бөлігінде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Атриовентрикулярлық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шоқ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Гис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шоғы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Қарыншааралық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перденің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атриовентрикулярлық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түйіннен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аяққа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аяққа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қарынша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миокардында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тармақтар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түзеді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Пуркинье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талшығы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Гис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шоғы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аяғының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тармақталған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ұшы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Қарынша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миокардының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жиырылғыш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жасушаларының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түйісуін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51732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Жүректің  өткізгіш жүйесі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w\Desktop\IMG_3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7873" y="1820846"/>
            <a:ext cx="47845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115615" y="767461"/>
            <a:ext cx="590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Станниус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пен Гаскелл  тәжірибесі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0794"/>
            <a:ext cx="6120680" cy="90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229127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лигатура(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таңғышбен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веноздық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синус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синоатриальдық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құлақша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Синус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минутына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60-80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жиырылады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құлақша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қарыншаның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жиырылуы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тоқтайды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лигатура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құлақша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қарыншаның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шекарасына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Синустық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жиырылуы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азаяды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30-40рет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қарыншаның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жиырылуын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тудырады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лигатура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қарыншалардың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атриовентрикулярлық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ырғақтан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төменгі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синус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ырғағынан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жиілікте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минутына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15-20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жиырылды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2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566" y="105273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883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ғалымы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В.Гаскелл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өткізгіш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синоатриалдық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түйіннен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алыстаған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режесі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тұжырымға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градиенті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743" y="242088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Синоатриальдық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1-қатардағы,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атриовентрикулярлықты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2-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Гис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шоғы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Пуркинье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талшықтарын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3-қатардағы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9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72816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Электрокардиогра́фия —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жүрек-қантамыр жүйесін аспаптық зерттеудің жетекші әдістерінің бірі.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Электрокардиограмма-миокардтың биопотенциалының графикалық жазылуы.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23235"/>
            <a:ext cx="6480720" cy="277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5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921</TotalTime>
  <Words>545</Words>
  <Application>Microsoft Office PowerPoint</Application>
  <PresentationFormat>Экран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User</cp:lastModifiedBy>
  <cp:revision>58</cp:revision>
  <dcterms:created xsi:type="dcterms:W3CDTF">2021-03-20T06:37:57Z</dcterms:created>
  <dcterms:modified xsi:type="dcterms:W3CDTF">2021-03-31T18:43:46Z</dcterms:modified>
</cp:coreProperties>
</file>