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594A7-9C31-40B5-8CB2-A73F403B9B5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F1F519-7791-4E42-AAED-A1D00CE26565}">
      <dgm:prSet phldrT="[Текст]"/>
      <dgm:spPr>
        <a:solidFill>
          <a:schemeClr val="bg1"/>
        </a:solidFill>
        <a:ln>
          <a:solidFill>
            <a:srgbClr val="9900CC"/>
          </a:solidFill>
        </a:ln>
      </dgm:spPr>
      <dgm:t>
        <a:bodyPr/>
        <a:lstStyle/>
        <a:p>
          <a:r>
            <a:rPr lang="kk-KZ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Медицина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BDA45F-F039-42E7-9AA2-5C08F2F7BA04}" type="parTrans" cxnId="{C57C539F-DF44-4F2E-BE97-86B9E4AAB298}">
      <dgm:prSet/>
      <dgm:spPr/>
      <dgm:t>
        <a:bodyPr/>
        <a:lstStyle/>
        <a:p>
          <a:endParaRPr lang="ru-RU"/>
        </a:p>
      </dgm:t>
    </dgm:pt>
    <dgm:pt modelId="{4CB27414-B3BC-4766-962D-9D1CF2DA2A28}" type="sibTrans" cxnId="{C57C539F-DF44-4F2E-BE97-86B9E4AAB298}">
      <dgm:prSet/>
      <dgm:spPr/>
      <dgm:t>
        <a:bodyPr/>
        <a:lstStyle/>
        <a:p>
          <a:endParaRPr lang="ru-RU"/>
        </a:p>
      </dgm:t>
    </dgm:pt>
    <dgm:pt modelId="{C823F3C0-7589-4341-B041-9614B1D133E3}">
      <dgm:prSet phldrT="[Текст]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Генотерапия; инсулин мен тромбозға қарсы дәрі өндіру, обыр ауруларын емдеу, трансплантация үшін органдар өсіру.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6A8295-1635-4604-81B5-AC9F9D48C725}" type="parTrans" cxnId="{852F9D7D-0B1F-435C-94B2-DDBDB5F0B731}">
      <dgm:prSet/>
      <dgm:spPr/>
      <dgm:t>
        <a:bodyPr/>
        <a:lstStyle/>
        <a:p>
          <a:endParaRPr lang="ru-RU"/>
        </a:p>
      </dgm:t>
    </dgm:pt>
    <dgm:pt modelId="{3CD82A07-5340-49E9-A692-BA42E0FB591C}" type="sibTrans" cxnId="{852F9D7D-0B1F-435C-94B2-DDBDB5F0B731}">
      <dgm:prSet/>
      <dgm:spPr/>
      <dgm:t>
        <a:bodyPr/>
        <a:lstStyle/>
        <a:p>
          <a:endParaRPr lang="ru-RU"/>
        </a:p>
      </dgm:t>
    </dgm:pt>
    <dgm:pt modelId="{B66E3243-9CB1-46FA-BBD0-E93CC564AA7E}">
      <dgm:prSet phldrT="[Текст]" custT="1"/>
      <dgm:spPr>
        <a:solidFill>
          <a:schemeClr val="bg1"/>
        </a:solidFill>
        <a:ln>
          <a:solidFill>
            <a:srgbClr val="9900CC"/>
          </a:solidFill>
        </a:ln>
      </dgm:spPr>
      <dgm:t>
        <a:bodyPr/>
        <a:lstStyle/>
        <a:p>
          <a:endParaRPr lang="kk-KZ" sz="105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kk-KZ" sz="10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Ауыл-шаруашы-лық</a:t>
          </a:r>
          <a:r>
            <a:rPr lang="kk-KZ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E3157-F99D-4B1D-BA07-AC080AD5E11F}" type="parTrans" cxnId="{12E7B657-2E60-4E99-92B7-7C9CFFD5DAD8}">
      <dgm:prSet/>
      <dgm:spPr/>
      <dgm:t>
        <a:bodyPr/>
        <a:lstStyle/>
        <a:p>
          <a:endParaRPr lang="ru-RU"/>
        </a:p>
      </dgm:t>
    </dgm:pt>
    <dgm:pt modelId="{C1A1921B-8702-4AE4-AFCE-3C20FB51DFC9}" type="sibTrans" cxnId="{12E7B657-2E60-4E99-92B7-7C9CFFD5DAD8}">
      <dgm:prSet/>
      <dgm:spPr/>
      <dgm:t>
        <a:bodyPr/>
        <a:lstStyle/>
        <a:p>
          <a:endParaRPr lang="ru-RU"/>
        </a:p>
      </dgm:t>
    </dgm:pt>
    <dgm:pt modelId="{3C7FFA76-3F1D-404D-B8BE-6DF4169244FD}">
      <dgm:prSet phldrT="[Текст]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Жаңа түрлер, іріктемелер мен қолтұқымдар шығару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8A7-572D-4CAA-8C90-4B0ECD637216}" type="parTrans" cxnId="{CDCC929C-2722-4B45-8FC6-1EAD442D1F8A}">
      <dgm:prSet/>
      <dgm:spPr/>
      <dgm:t>
        <a:bodyPr/>
        <a:lstStyle/>
        <a:p>
          <a:endParaRPr lang="ru-RU"/>
        </a:p>
      </dgm:t>
    </dgm:pt>
    <dgm:pt modelId="{198A46BE-36CE-44BD-BE21-332F80F793BA}" type="sibTrans" cxnId="{CDCC929C-2722-4B45-8FC6-1EAD442D1F8A}">
      <dgm:prSet/>
      <dgm:spPr/>
      <dgm:t>
        <a:bodyPr/>
        <a:lstStyle/>
        <a:p>
          <a:endParaRPr lang="ru-RU"/>
        </a:p>
      </dgm:t>
    </dgm:pt>
    <dgm:pt modelId="{3A7CC55B-B772-4300-B201-2E06262E7CE3}">
      <dgm:prSet phldrT="[Текст]"/>
      <dgm:spPr>
        <a:solidFill>
          <a:schemeClr val="bg1"/>
        </a:solidFill>
        <a:ln>
          <a:solidFill>
            <a:srgbClr val="9900CC"/>
          </a:solidFill>
        </a:ln>
      </dgm:spPr>
      <dgm:t>
        <a:bodyPr/>
        <a:lstStyle/>
        <a:p>
          <a:r>
            <a:rPr lang="kk-KZ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Ғылыми мақсатта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3C15C-D51F-4C34-8F25-BED7B2B8D144}" type="parTrans" cxnId="{03F969EE-4A6E-42FE-824A-911FCBC04CBD}">
      <dgm:prSet/>
      <dgm:spPr/>
      <dgm:t>
        <a:bodyPr/>
        <a:lstStyle/>
        <a:p>
          <a:endParaRPr lang="ru-RU"/>
        </a:p>
      </dgm:t>
    </dgm:pt>
    <dgm:pt modelId="{FC910359-5D47-4B37-BB48-A4BCA1BE7822}" type="sibTrans" cxnId="{03F969EE-4A6E-42FE-824A-911FCBC04CBD}">
      <dgm:prSet/>
      <dgm:spPr/>
      <dgm:t>
        <a:bodyPr/>
        <a:lstStyle/>
        <a:p>
          <a:endParaRPr lang="ru-RU"/>
        </a:p>
      </dgm:t>
    </dgm:pt>
    <dgm:pt modelId="{B140284F-737E-4994-ABC9-477941E56CAB}">
      <dgm:prSet phldrT="[Текст]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Регенерация мен қартаю үдерістері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6CF750-C22C-4671-A66F-A02E8FD04347}" type="parTrans" cxnId="{23D52708-4533-41FB-B93D-0FDC5892D520}">
      <dgm:prSet/>
      <dgm:spPr/>
      <dgm:t>
        <a:bodyPr/>
        <a:lstStyle/>
        <a:p>
          <a:endParaRPr lang="ru-RU"/>
        </a:p>
      </dgm:t>
    </dgm:pt>
    <dgm:pt modelId="{4B5427AA-117E-4B81-8DE4-364BB39D3A76}" type="sibTrans" cxnId="{23D52708-4533-41FB-B93D-0FDC5892D520}">
      <dgm:prSet/>
      <dgm:spPr/>
      <dgm:t>
        <a:bodyPr/>
        <a:lstStyle/>
        <a:p>
          <a:endParaRPr lang="ru-RU"/>
        </a:p>
      </dgm:t>
    </dgm:pt>
    <dgm:pt modelId="{61DA99AD-5E7E-4FF2-B148-CFFD3A73ECD0}">
      <dgm:prSet/>
      <dgm:spPr>
        <a:solidFill>
          <a:schemeClr val="bg1"/>
        </a:solidFill>
        <a:ln>
          <a:solidFill>
            <a:srgbClr val="9900CC"/>
          </a:solidFill>
        </a:ln>
      </dgm:spPr>
      <dgm:t>
        <a:bodyPr/>
        <a:lstStyle/>
        <a:p>
          <a:r>
            <a:rPr lang="kk-KZ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Экология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B7E61-056D-441A-BC11-62B13FFEE77E}" type="parTrans" cxnId="{82495390-4B20-4309-AE8C-CE25E6D46DAD}">
      <dgm:prSet/>
      <dgm:spPr/>
      <dgm:t>
        <a:bodyPr/>
        <a:lstStyle/>
        <a:p>
          <a:endParaRPr lang="ru-RU"/>
        </a:p>
      </dgm:t>
    </dgm:pt>
    <dgm:pt modelId="{805E4CBE-0F06-43C4-B488-7ADB62C2ED90}" type="sibTrans" cxnId="{82495390-4B20-4309-AE8C-CE25E6D46DAD}">
      <dgm:prSet/>
      <dgm:spPr/>
      <dgm:t>
        <a:bodyPr/>
        <a:lstStyle/>
        <a:p>
          <a:endParaRPr lang="ru-RU"/>
        </a:p>
      </dgm:t>
    </dgm:pt>
    <dgm:pt modelId="{14F097CF-9984-4728-BD44-CB70A5F03B98}">
      <dgm:prSet phldrT="[Текст]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9FFA6-F4E7-495E-B89F-45A32F8325C9}" type="parTrans" cxnId="{EA65F933-BC71-41C7-A93C-034559CF0D21}">
      <dgm:prSet/>
      <dgm:spPr/>
      <dgm:t>
        <a:bodyPr/>
        <a:lstStyle/>
        <a:p>
          <a:endParaRPr lang="ru-RU"/>
        </a:p>
      </dgm:t>
    </dgm:pt>
    <dgm:pt modelId="{50E41442-5EBB-486C-AD34-837E890E88EE}" type="sibTrans" cxnId="{EA65F933-BC71-41C7-A93C-034559CF0D21}">
      <dgm:prSet/>
      <dgm:spPr/>
      <dgm:t>
        <a:bodyPr/>
        <a:lstStyle/>
        <a:p>
          <a:endParaRPr lang="ru-RU"/>
        </a:p>
      </dgm:t>
    </dgm:pt>
    <dgm:pt modelId="{C64E3888-F01B-4251-971F-73F02B9ED7A6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Экологиялық таза жанармай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8E29D1-FE37-4F2D-8CC5-D11765945DA1}" type="parTrans" cxnId="{608D031E-1FEB-4BEF-A252-22FF4437D41A}">
      <dgm:prSet/>
      <dgm:spPr/>
      <dgm:t>
        <a:bodyPr/>
        <a:lstStyle/>
        <a:p>
          <a:endParaRPr lang="ru-RU"/>
        </a:p>
      </dgm:t>
    </dgm:pt>
    <dgm:pt modelId="{40C8B76F-5BC2-426A-BBAD-D6E10B3A4281}" type="sibTrans" cxnId="{608D031E-1FEB-4BEF-A252-22FF4437D41A}">
      <dgm:prSet/>
      <dgm:spPr/>
      <dgm:t>
        <a:bodyPr/>
        <a:lstStyle/>
        <a:p>
          <a:endParaRPr lang="ru-RU"/>
        </a:p>
      </dgm:t>
    </dgm:pt>
    <dgm:pt modelId="{40592002-B571-4C2B-933E-C934BBB7EF75}" type="pres">
      <dgm:prSet presAssocID="{072594A7-9C31-40B5-8CB2-A73F403B9B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C8AF1E-3B5B-41E3-920E-49C3A1E7B62A}" type="pres">
      <dgm:prSet presAssocID="{ECF1F519-7791-4E42-AAED-A1D00CE26565}" presName="composite" presStyleCnt="0"/>
      <dgm:spPr/>
    </dgm:pt>
    <dgm:pt modelId="{2A52C499-3B31-433B-B5F4-A0390BE0F99A}" type="pres">
      <dgm:prSet presAssocID="{ECF1F519-7791-4E42-AAED-A1D00CE2656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46169-5EC7-4007-B0AD-0EB18ECDF0EC}" type="pres">
      <dgm:prSet presAssocID="{ECF1F519-7791-4E42-AAED-A1D00CE2656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0C0C1-8291-4771-82DA-B0E701E4EC60}" type="pres">
      <dgm:prSet presAssocID="{4CB27414-B3BC-4766-962D-9D1CF2DA2A28}" presName="sp" presStyleCnt="0"/>
      <dgm:spPr/>
    </dgm:pt>
    <dgm:pt modelId="{262A035C-E623-41FE-9E05-F7D1865167E6}" type="pres">
      <dgm:prSet presAssocID="{B66E3243-9CB1-46FA-BBD0-E93CC564AA7E}" presName="composite" presStyleCnt="0"/>
      <dgm:spPr/>
    </dgm:pt>
    <dgm:pt modelId="{E354E5EB-42C8-407D-9B29-0E84E1D9CA92}" type="pres">
      <dgm:prSet presAssocID="{B66E3243-9CB1-46FA-BBD0-E93CC564AA7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BA635-BADE-472B-8DAB-090DD4F4F787}" type="pres">
      <dgm:prSet presAssocID="{B66E3243-9CB1-46FA-BBD0-E93CC564AA7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3ED8C-DB0B-4EF6-BF78-7289EB9495BD}" type="pres">
      <dgm:prSet presAssocID="{C1A1921B-8702-4AE4-AFCE-3C20FB51DFC9}" presName="sp" presStyleCnt="0"/>
      <dgm:spPr/>
    </dgm:pt>
    <dgm:pt modelId="{163C12D7-509B-4822-9AB5-96474DCAD7ED}" type="pres">
      <dgm:prSet presAssocID="{3A7CC55B-B772-4300-B201-2E06262E7CE3}" presName="composite" presStyleCnt="0"/>
      <dgm:spPr/>
    </dgm:pt>
    <dgm:pt modelId="{8FA1FAEE-878F-49CC-BEF2-F87C264E3AFC}" type="pres">
      <dgm:prSet presAssocID="{3A7CC55B-B772-4300-B201-2E06262E7CE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B1844-59B9-456E-9073-77EE66D58390}" type="pres">
      <dgm:prSet presAssocID="{3A7CC55B-B772-4300-B201-2E06262E7CE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5AF2C-E8BE-4912-8B68-02FC2CE2D19A}" type="pres">
      <dgm:prSet presAssocID="{FC910359-5D47-4B37-BB48-A4BCA1BE7822}" presName="sp" presStyleCnt="0"/>
      <dgm:spPr/>
    </dgm:pt>
    <dgm:pt modelId="{5527CDE7-0821-4C91-9183-306FED43B615}" type="pres">
      <dgm:prSet presAssocID="{61DA99AD-5E7E-4FF2-B148-CFFD3A73ECD0}" presName="composite" presStyleCnt="0"/>
      <dgm:spPr/>
    </dgm:pt>
    <dgm:pt modelId="{17AF4863-31B7-4034-939A-F201668099D3}" type="pres">
      <dgm:prSet presAssocID="{61DA99AD-5E7E-4FF2-B148-CFFD3A73ECD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4FAC0-9A17-4D19-A941-9A1A1AA973CA}" type="pres">
      <dgm:prSet presAssocID="{61DA99AD-5E7E-4FF2-B148-CFFD3A73ECD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21EEEF-2794-4378-A00D-E98E6B5741CB}" type="presOf" srcId="{61DA99AD-5E7E-4FF2-B148-CFFD3A73ECD0}" destId="{17AF4863-31B7-4034-939A-F201668099D3}" srcOrd="0" destOrd="0" presId="urn:microsoft.com/office/officeart/2005/8/layout/chevron2"/>
    <dgm:cxn modelId="{E299EF3C-1DB6-4707-B70C-7862EE846719}" type="presOf" srcId="{B140284F-737E-4994-ABC9-477941E56CAB}" destId="{2BCB1844-59B9-456E-9073-77EE66D58390}" srcOrd="0" destOrd="0" presId="urn:microsoft.com/office/officeart/2005/8/layout/chevron2"/>
    <dgm:cxn modelId="{6359FCF8-96AC-4D00-B046-1AD4DCF93ACF}" type="presOf" srcId="{14F097CF-9984-4728-BD44-CB70A5F03B98}" destId="{C8546169-5EC7-4007-B0AD-0EB18ECDF0EC}" srcOrd="0" destOrd="1" presId="urn:microsoft.com/office/officeart/2005/8/layout/chevron2"/>
    <dgm:cxn modelId="{0A3ADA1D-93E9-4C70-8D22-972BA3AE004E}" type="presOf" srcId="{3A7CC55B-B772-4300-B201-2E06262E7CE3}" destId="{8FA1FAEE-878F-49CC-BEF2-F87C264E3AFC}" srcOrd="0" destOrd="0" presId="urn:microsoft.com/office/officeart/2005/8/layout/chevron2"/>
    <dgm:cxn modelId="{0EDCC1AE-4B9A-42D3-AEB4-05733C835810}" type="presOf" srcId="{C64E3888-F01B-4251-971F-73F02B9ED7A6}" destId="{EF34FAC0-9A17-4D19-A941-9A1A1AA973CA}" srcOrd="0" destOrd="0" presId="urn:microsoft.com/office/officeart/2005/8/layout/chevron2"/>
    <dgm:cxn modelId="{C57C539F-DF44-4F2E-BE97-86B9E4AAB298}" srcId="{072594A7-9C31-40B5-8CB2-A73F403B9B58}" destId="{ECF1F519-7791-4E42-AAED-A1D00CE26565}" srcOrd="0" destOrd="0" parTransId="{9FBDA45F-F039-42E7-9AA2-5C08F2F7BA04}" sibTransId="{4CB27414-B3BC-4766-962D-9D1CF2DA2A28}"/>
    <dgm:cxn modelId="{82495390-4B20-4309-AE8C-CE25E6D46DAD}" srcId="{072594A7-9C31-40B5-8CB2-A73F403B9B58}" destId="{61DA99AD-5E7E-4FF2-B148-CFFD3A73ECD0}" srcOrd="3" destOrd="0" parTransId="{103B7E61-056D-441A-BC11-62B13FFEE77E}" sibTransId="{805E4CBE-0F06-43C4-B488-7ADB62C2ED90}"/>
    <dgm:cxn modelId="{D2D2EAB2-1517-43DD-B5A7-D391DFFF5369}" type="presOf" srcId="{B66E3243-9CB1-46FA-BBD0-E93CC564AA7E}" destId="{E354E5EB-42C8-407D-9B29-0E84E1D9CA92}" srcOrd="0" destOrd="0" presId="urn:microsoft.com/office/officeart/2005/8/layout/chevron2"/>
    <dgm:cxn modelId="{EA65F933-BC71-41C7-A93C-034559CF0D21}" srcId="{ECF1F519-7791-4E42-AAED-A1D00CE26565}" destId="{14F097CF-9984-4728-BD44-CB70A5F03B98}" srcOrd="1" destOrd="0" parTransId="{5949FFA6-F4E7-495E-B89F-45A32F8325C9}" sibTransId="{50E41442-5EBB-486C-AD34-837E890E88EE}"/>
    <dgm:cxn modelId="{A27294B1-D0A8-493C-BF29-BA0A4BF5389C}" type="presOf" srcId="{072594A7-9C31-40B5-8CB2-A73F403B9B58}" destId="{40592002-B571-4C2B-933E-C934BBB7EF75}" srcOrd="0" destOrd="0" presId="urn:microsoft.com/office/officeart/2005/8/layout/chevron2"/>
    <dgm:cxn modelId="{ACDC71B6-263C-4892-A068-6CB1FEECA24B}" type="presOf" srcId="{3C7FFA76-3F1D-404D-B8BE-6DF4169244FD}" destId="{1B7BA635-BADE-472B-8DAB-090DD4F4F787}" srcOrd="0" destOrd="0" presId="urn:microsoft.com/office/officeart/2005/8/layout/chevron2"/>
    <dgm:cxn modelId="{2075741B-EA41-473C-B637-0E4120EE9EA7}" type="presOf" srcId="{C823F3C0-7589-4341-B041-9614B1D133E3}" destId="{C8546169-5EC7-4007-B0AD-0EB18ECDF0EC}" srcOrd="0" destOrd="0" presId="urn:microsoft.com/office/officeart/2005/8/layout/chevron2"/>
    <dgm:cxn modelId="{608D031E-1FEB-4BEF-A252-22FF4437D41A}" srcId="{61DA99AD-5E7E-4FF2-B148-CFFD3A73ECD0}" destId="{C64E3888-F01B-4251-971F-73F02B9ED7A6}" srcOrd="0" destOrd="0" parTransId="{258E29D1-FE37-4F2D-8CC5-D11765945DA1}" sibTransId="{40C8B76F-5BC2-426A-BBAD-D6E10B3A4281}"/>
    <dgm:cxn modelId="{852F9D7D-0B1F-435C-94B2-DDBDB5F0B731}" srcId="{ECF1F519-7791-4E42-AAED-A1D00CE26565}" destId="{C823F3C0-7589-4341-B041-9614B1D133E3}" srcOrd="0" destOrd="0" parTransId="{586A8295-1635-4604-81B5-AC9F9D48C725}" sibTransId="{3CD82A07-5340-49E9-A692-BA42E0FB591C}"/>
    <dgm:cxn modelId="{23D52708-4533-41FB-B93D-0FDC5892D520}" srcId="{3A7CC55B-B772-4300-B201-2E06262E7CE3}" destId="{B140284F-737E-4994-ABC9-477941E56CAB}" srcOrd="0" destOrd="0" parTransId="{286CF750-C22C-4671-A66F-A02E8FD04347}" sibTransId="{4B5427AA-117E-4B81-8DE4-364BB39D3A76}"/>
    <dgm:cxn modelId="{03F969EE-4A6E-42FE-824A-911FCBC04CBD}" srcId="{072594A7-9C31-40B5-8CB2-A73F403B9B58}" destId="{3A7CC55B-B772-4300-B201-2E06262E7CE3}" srcOrd="2" destOrd="0" parTransId="{8C13C15C-D51F-4C34-8F25-BED7B2B8D144}" sibTransId="{FC910359-5D47-4B37-BB48-A4BCA1BE7822}"/>
    <dgm:cxn modelId="{12E7B657-2E60-4E99-92B7-7C9CFFD5DAD8}" srcId="{072594A7-9C31-40B5-8CB2-A73F403B9B58}" destId="{B66E3243-9CB1-46FA-BBD0-E93CC564AA7E}" srcOrd="1" destOrd="0" parTransId="{A13E3157-F99D-4B1D-BA07-AC080AD5E11F}" sibTransId="{C1A1921B-8702-4AE4-AFCE-3C20FB51DFC9}"/>
    <dgm:cxn modelId="{CDCC929C-2722-4B45-8FC6-1EAD442D1F8A}" srcId="{B66E3243-9CB1-46FA-BBD0-E93CC564AA7E}" destId="{3C7FFA76-3F1D-404D-B8BE-6DF4169244FD}" srcOrd="0" destOrd="0" parTransId="{932E78A7-572D-4CAA-8C90-4B0ECD637216}" sibTransId="{198A46BE-36CE-44BD-BE21-332F80F793BA}"/>
    <dgm:cxn modelId="{7CEB1468-60CB-4F14-8B1B-2F38DF2462F8}" type="presOf" srcId="{ECF1F519-7791-4E42-AAED-A1D00CE26565}" destId="{2A52C499-3B31-433B-B5F4-A0390BE0F99A}" srcOrd="0" destOrd="0" presId="urn:microsoft.com/office/officeart/2005/8/layout/chevron2"/>
    <dgm:cxn modelId="{99015754-98D1-42FC-9F66-63770E1AD89E}" type="presParOf" srcId="{40592002-B571-4C2B-933E-C934BBB7EF75}" destId="{C0C8AF1E-3B5B-41E3-920E-49C3A1E7B62A}" srcOrd="0" destOrd="0" presId="urn:microsoft.com/office/officeart/2005/8/layout/chevron2"/>
    <dgm:cxn modelId="{A4F000D9-90A9-4BA9-BF4C-D555E9A91EAB}" type="presParOf" srcId="{C0C8AF1E-3B5B-41E3-920E-49C3A1E7B62A}" destId="{2A52C499-3B31-433B-B5F4-A0390BE0F99A}" srcOrd="0" destOrd="0" presId="urn:microsoft.com/office/officeart/2005/8/layout/chevron2"/>
    <dgm:cxn modelId="{F8125157-E449-485C-AFF8-AC335B6232FB}" type="presParOf" srcId="{C0C8AF1E-3B5B-41E3-920E-49C3A1E7B62A}" destId="{C8546169-5EC7-4007-B0AD-0EB18ECDF0EC}" srcOrd="1" destOrd="0" presId="urn:microsoft.com/office/officeart/2005/8/layout/chevron2"/>
    <dgm:cxn modelId="{5453F3F9-00CC-4531-A209-2BC6D72E736D}" type="presParOf" srcId="{40592002-B571-4C2B-933E-C934BBB7EF75}" destId="{EC50C0C1-8291-4771-82DA-B0E701E4EC60}" srcOrd="1" destOrd="0" presId="urn:microsoft.com/office/officeart/2005/8/layout/chevron2"/>
    <dgm:cxn modelId="{772AC591-EEB5-4FF5-B74D-AF05C05DD8CA}" type="presParOf" srcId="{40592002-B571-4C2B-933E-C934BBB7EF75}" destId="{262A035C-E623-41FE-9E05-F7D1865167E6}" srcOrd="2" destOrd="0" presId="urn:microsoft.com/office/officeart/2005/8/layout/chevron2"/>
    <dgm:cxn modelId="{1429BBD7-F1B9-4D2D-887B-5C5521221FBB}" type="presParOf" srcId="{262A035C-E623-41FE-9E05-F7D1865167E6}" destId="{E354E5EB-42C8-407D-9B29-0E84E1D9CA92}" srcOrd="0" destOrd="0" presId="urn:microsoft.com/office/officeart/2005/8/layout/chevron2"/>
    <dgm:cxn modelId="{80E30CEF-962F-4561-90C3-51C5837C9B06}" type="presParOf" srcId="{262A035C-E623-41FE-9E05-F7D1865167E6}" destId="{1B7BA635-BADE-472B-8DAB-090DD4F4F787}" srcOrd="1" destOrd="0" presId="urn:microsoft.com/office/officeart/2005/8/layout/chevron2"/>
    <dgm:cxn modelId="{5C1C59F3-FC23-4D6E-B078-9FD6F11DDB5D}" type="presParOf" srcId="{40592002-B571-4C2B-933E-C934BBB7EF75}" destId="{72E3ED8C-DB0B-4EF6-BF78-7289EB9495BD}" srcOrd="3" destOrd="0" presId="urn:microsoft.com/office/officeart/2005/8/layout/chevron2"/>
    <dgm:cxn modelId="{697C86BD-2533-4799-ABB7-35A722E9B988}" type="presParOf" srcId="{40592002-B571-4C2B-933E-C934BBB7EF75}" destId="{163C12D7-509B-4822-9AB5-96474DCAD7ED}" srcOrd="4" destOrd="0" presId="urn:microsoft.com/office/officeart/2005/8/layout/chevron2"/>
    <dgm:cxn modelId="{C8DB21DE-1842-4A84-99E4-50DB371D1F8A}" type="presParOf" srcId="{163C12D7-509B-4822-9AB5-96474DCAD7ED}" destId="{8FA1FAEE-878F-49CC-BEF2-F87C264E3AFC}" srcOrd="0" destOrd="0" presId="urn:microsoft.com/office/officeart/2005/8/layout/chevron2"/>
    <dgm:cxn modelId="{DEF984DD-0ECD-404E-A629-D8E16181A56F}" type="presParOf" srcId="{163C12D7-509B-4822-9AB5-96474DCAD7ED}" destId="{2BCB1844-59B9-456E-9073-77EE66D58390}" srcOrd="1" destOrd="0" presId="urn:microsoft.com/office/officeart/2005/8/layout/chevron2"/>
    <dgm:cxn modelId="{0633A18A-A6A7-4C0D-9665-3429FD5E2110}" type="presParOf" srcId="{40592002-B571-4C2B-933E-C934BBB7EF75}" destId="{AE75AF2C-E8BE-4912-8B68-02FC2CE2D19A}" srcOrd="5" destOrd="0" presId="urn:microsoft.com/office/officeart/2005/8/layout/chevron2"/>
    <dgm:cxn modelId="{65BAE866-254F-478C-ADBB-9EE4F3C992E8}" type="presParOf" srcId="{40592002-B571-4C2B-933E-C934BBB7EF75}" destId="{5527CDE7-0821-4C91-9183-306FED43B615}" srcOrd="6" destOrd="0" presId="urn:microsoft.com/office/officeart/2005/8/layout/chevron2"/>
    <dgm:cxn modelId="{AB9FAA76-4040-4BBD-B81B-CFCD3BBD5E9F}" type="presParOf" srcId="{5527CDE7-0821-4C91-9183-306FED43B615}" destId="{17AF4863-31B7-4034-939A-F201668099D3}" srcOrd="0" destOrd="0" presId="urn:microsoft.com/office/officeart/2005/8/layout/chevron2"/>
    <dgm:cxn modelId="{A46D500C-F4AB-47DC-8641-AE968A919414}" type="presParOf" srcId="{5527CDE7-0821-4C91-9183-306FED43B615}" destId="{EF34FAC0-9A17-4D19-A941-9A1A1AA973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2C499-3B31-433B-B5F4-A0390BE0F99A}">
      <dsp:nvSpPr>
        <dsp:cNvPr id="0" name=""/>
        <dsp:cNvSpPr/>
      </dsp:nvSpPr>
      <dsp:spPr>
        <a:xfrm rot="5400000">
          <a:off x="-168903" y="171488"/>
          <a:ext cx="1126024" cy="788217"/>
        </a:xfrm>
        <a:prstGeom prst="chevron">
          <a:avLst/>
        </a:prstGeom>
        <a:solidFill>
          <a:schemeClr val="bg1"/>
        </a:solidFill>
        <a:ln w="26425" cap="flat" cmpd="sng" algn="ctr">
          <a:solidFill>
            <a:srgbClr val="99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Медицина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96694"/>
        <a:ext cx="788217" cy="337807"/>
      </dsp:txXfrm>
    </dsp:sp>
    <dsp:sp modelId="{C8546169-5EC7-4007-B0AD-0EB18ECDF0EC}">
      <dsp:nvSpPr>
        <dsp:cNvPr id="0" name=""/>
        <dsp:cNvSpPr/>
      </dsp:nvSpPr>
      <dsp:spPr>
        <a:xfrm rot="5400000">
          <a:off x="2872466" y="-2081664"/>
          <a:ext cx="731915" cy="4900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Генотерапия; инсулин мен тромбозға қарсы дәрі өндіру, обыр ауруларын емдеу, трансплантация үшін органдар өсіру.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88217" y="38314"/>
        <a:ext cx="4864685" cy="660457"/>
      </dsp:txXfrm>
    </dsp:sp>
    <dsp:sp modelId="{E354E5EB-42C8-407D-9B29-0E84E1D9CA92}">
      <dsp:nvSpPr>
        <dsp:cNvPr id="0" name=""/>
        <dsp:cNvSpPr/>
      </dsp:nvSpPr>
      <dsp:spPr>
        <a:xfrm rot="5400000">
          <a:off x="-168903" y="1149090"/>
          <a:ext cx="1126024" cy="788217"/>
        </a:xfrm>
        <a:prstGeom prst="chevron">
          <a:avLst/>
        </a:prstGeom>
        <a:solidFill>
          <a:schemeClr val="bg1"/>
        </a:solidFill>
        <a:ln w="26425" cap="flat" cmpd="sng" algn="ctr">
          <a:solidFill>
            <a:srgbClr val="99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05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5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Ауыл-шаруашы-лық</a:t>
          </a:r>
          <a:r>
            <a:rPr lang="kk-KZ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374296"/>
        <a:ext cx="788217" cy="337807"/>
      </dsp:txXfrm>
    </dsp:sp>
    <dsp:sp modelId="{1B7BA635-BADE-472B-8DAB-090DD4F4F787}">
      <dsp:nvSpPr>
        <dsp:cNvPr id="0" name=""/>
        <dsp:cNvSpPr/>
      </dsp:nvSpPr>
      <dsp:spPr>
        <a:xfrm rot="5400000">
          <a:off x="2872274" y="-1103870"/>
          <a:ext cx="732300" cy="4900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Жаңа түрлер, іріктемелер мен қолтұқымдар шығару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88217" y="1015935"/>
        <a:ext cx="4864666" cy="660804"/>
      </dsp:txXfrm>
    </dsp:sp>
    <dsp:sp modelId="{8FA1FAEE-878F-49CC-BEF2-F87C264E3AFC}">
      <dsp:nvSpPr>
        <dsp:cNvPr id="0" name=""/>
        <dsp:cNvSpPr/>
      </dsp:nvSpPr>
      <dsp:spPr>
        <a:xfrm rot="5400000">
          <a:off x="-168903" y="2126692"/>
          <a:ext cx="1126024" cy="788217"/>
        </a:xfrm>
        <a:prstGeom prst="chevron">
          <a:avLst/>
        </a:prstGeom>
        <a:solidFill>
          <a:schemeClr val="bg1"/>
        </a:solidFill>
        <a:ln w="26425" cap="flat" cmpd="sng" algn="ctr">
          <a:solidFill>
            <a:srgbClr val="99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Ғылыми мақсатта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351898"/>
        <a:ext cx="788217" cy="337807"/>
      </dsp:txXfrm>
    </dsp:sp>
    <dsp:sp modelId="{2BCB1844-59B9-456E-9073-77EE66D58390}">
      <dsp:nvSpPr>
        <dsp:cNvPr id="0" name=""/>
        <dsp:cNvSpPr/>
      </dsp:nvSpPr>
      <dsp:spPr>
        <a:xfrm rot="5400000">
          <a:off x="2872466" y="-126460"/>
          <a:ext cx="731915" cy="4900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Регенерация мен қартаю үдерістері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88217" y="1993518"/>
        <a:ext cx="4864685" cy="660457"/>
      </dsp:txXfrm>
    </dsp:sp>
    <dsp:sp modelId="{17AF4863-31B7-4034-939A-F201668099D3}">
      <dsp:nvSpPr>
        <dsp:cNvPr id="0" name=""/>
        <dsp:cNvSpPr/>
      </dsp:nvSpPr>
      <dsp:spPr>
        <a:xfrm rot="5400000">
          <a:off x="-168903" y="3104294"/>
          <a:ext cx="1126024" cy="788217"/>
        </a:xfrm>
        <a:prstGeom prst="chevron">
          <a:avLst/>
        </a:prstGeom>
        <a:solidFill>
          <a:schemeClr val="bg1"/>
        </a:solidFill>
        <a:ln w="26425" cap="flat" cmpd="sng" algn="ctr">
          <a:solidFill>
            <a:srgbClr val="99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Экология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329500"/>
        <a:ext cx="788217" cy="337807"/>
      </dsp:txXfrm>
    </dsp:sp>
    <dsp:sp modelId="{EF34FAC0-9A17-4D19-A941-9A1A1AA973CA}">
      <dsp:nvSpPr>
        <dsp:cNvPr id="0" name=""/>
        <dsp:cNvSpPr/>
      </dsp:nvSpPr>
      <dsp:spPr>
        <a:xfrm rot="5400000">
          <a:off x="2872466" y="851141"/>
          <a:ext cx="731915" cy="4900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Экологиялық таза жанармай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88217" y="2971120"/>
        <a:ext cx="4864685" cy="660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0144" y="2348880"/>
            <a:ext cx="4994176" cy="173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896975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9900CC"/>
                </a:solidFill>
                <a:latin typeface="Times New Roman"/>
                <a:ea typeface="Calibri"/>
              </a:rPr>
              <a:t>Гендік</a:t>
            </a:r>
            <a:r>
              <a:rPr lang="ru-RU" sz="2800" b="1" dirty="0">
                <a:solidFill>
                  <a:srgbClr val="9900CC"/>
                </a:solidFill>
                <a:latin typeface="Times New Roman"/>
                <a:ea typeface="Calibri"/>
              </a:rPr>
              <a:t> </a:t>
            </a:r>
            <a:r>
              <a:rPr lang="ru-RU" sz="2800" b="1" dirty="0" err="1">
                <a:solidFill>
                  <a:srgbClr val="9900CC"/>
                </a:solidFill>
                <a:latin typeface="Times New Roman"/>
                <a:ea typeface="Calibri"/>
              </a:rPr>
              <a:t>модификацияланған</a:t>
            </a:r>
            <a:r>
              <a:rPr lang="ru-RU" sz="2800" b="1" dirty="0">
                <a:solidFill>
                  <a:srgbClr val="9900CC"/>
                </a:solidFill>
                <a:latin typeface="Times New Roman"/>
                <a:ea typeface="Calibri"/>
              </a:rPr>
              <a:t> </a:t>
            </a:r>
            <a:r>
              <a:rPr lang="ru-RU" sz="2800" b="1" dirty="0" err="1" smtClean="0">
                <a:solidFill>
                  <a:srgbClr val="9900CC"/>
                </a:solidFill>
                <a:latin typeface="Times New Roman"/>
                <a:ea typeface="Calibri"/>
              </a:rPr>
              <a:t>ағзаларды</a:t>
            </a:r>
            <a:r>
              <a:rPr lang="ru-RU" sz="2800" b="1" dirty="0" smtClean="0">
                <a:solidFill>
                  <a:srgbClr val="9900CC"/>
                </a:solidFill>
                <a:latin typeface="Times New Roman"/>
                <a:ea typeface="Calibri"/>
              </a:rPr>
              <a:t> </a:t>
            </a:r>
            <a:r>
              <a:rPr lang="ru-RU" sz="2800" b="1" dirty="0" err="1" smtClean="0">
                <a:solidFill>
                  <a:srgbClr val="9900CC"/>
                </a:solidFill>
                <a:latin typeface="Times New Roman"/>
                <a:ea typeface="Calibri"/>
              </a:rPr>
              <a:t>қолданудың</a:t>
            </a:r>
            <a:r>
              <a:rPr lang="ru-RU" sz="2800" b="1" dirty="0" smtClean="0">
                <a:solidFill>
                  <a:srgbClr val="9900CC"/>
                </a:solidFill>
                <a:latin typeface="Times New Roman"/>
                <a:ea typeface="Calibri"/>
              </a:rPr>
              <a:t> </a:t>
            </a:r>
            <a:r>
              <a:rPr lang="ru-RU" sz="2800" b="1" dirty="0" err="1">
                <a:solidFill>
                  <a:srgbClr val="9900CC"/>
                </a:solidFill>
                <a:latin typeface="Times New Roman"/>
                <a:ea typeface="Calibri"/>
              </a:rPr>
              <a:t>этикалық</a:t>
            </a:r>
            <a:r>
              <a:rPr lang="ru-RU" sz="2800" b="1" dirty="0">
                <a:solidFill>
                  <a:srgbClr val="9900CC"/>
                </a:solidFill>
                <a:latin typeface="Times New Roman"/>
                <a:ea typeface="Calibri"/>
              </a:rPr>
              <a:t> </a:t>
            </a:r>
            <a:r>
              <a:rPr lang="ru-RU" sz="2800" b="1" dirty="0" err="1">
                <a:solidFill>
                  <a:srgbClr val="9900CC"/>
                </a:solidFill>
                <a:latin typeface="Times New Roman"/>
                <a:ea typeface="Calibri"/>
              </a:rPr>
              <a:t>сұрақтары</a:t>
            </a:r>
            <a:endParaRPr lang="ru-RU" sz="2800" b="1" dirty="0">
              <a:solidFill>
                <a:srgbClr val="99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6898" y="4653136"/>
            <a:ext cx="6129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latin typeface="Times New Roman"/>
                <a:ea typeface="Calibri"/>
              </a:rPr>
              <a:t>Сабақ мақсаты:</a:t>
            </a:r>
          </a:p>
          <a:p>
            <a:r>
              <a:rPr lang="kk-KZ" b="1" dirty="0" smtClean="0">
                <a:latin typeface="Times New Roman"/>
                <a:ea typeface="Calibri"/>
              </a:rPr>
              <a:t>         г</a:t>
            </a:r>
            <a:r>
              <a:rPr lang="ru-RU" b="1" dirty="0" err="1">
                <a:latin typeface="Times New Roman"/>
                <a:ea typeface="Calibri"/>
              </a:rPr>
              <a:t>ендік</a:t>
            </a:r>
            <a:r>
              <a:rPr lang="ru-RU" b="1" dirty="0">
                <a:latin typeface="Times New Roman"/>
                <a:ea typeface="Calibri"/>
              </a:rPr>
              <a:t> </a:t>
            </a:r>
            <a:r>
              <a:rPr lang="ru-RU" b="1" dirty="0" err="1">
                <a:latin typeface="Times New Roman"/>
                <a:ea typeface="Calibri"/>
              </a:rPr>
              <a:t>модификацияланған</a:t>
            </a:r>
            <a:r>
              <a:rPr lang="ru-RU" b="1" dirty="0">
                <a:latin typeface="Times New Roman"/>
                <a:ea typeface="Calibri"/>
              </a:rPr>
              <a:t> </a:t>
            </a:r>
            <a:r>
              <a:rPr lang="ru-RU" b="1" dirty="0" err="1">
                <a:latin typeface="Times New Roman"/>
                <a:ea typeface="Calibri"/>
              </a:rPr>
              <a:t>ағзаларды</a:t>
            </a:r>
            <a:r>
              <a:rPr lang="ru-RU" b="1" dirty="0">
                <a:latin typeface="Times New Roman"/>
                <a:ea typeface="Calibri"/>
              </a:rPr>
              <a:t> </a:t>
            </a:r>
            <a:r>
              <a:rPr lang="ru-RU" b="1" dirty="0" smtClean="0">
                <a:latin typeface="Times New Roman"/>
                <a:ea typeface="Calibri"/>
              </a:rPr>
              <a:t>  </a:t>
            </a:r>
          </a:p>
          <a:p>
            <a:r>
              <a:rPr lang="ru-RU" b="1" dirty="0" smtClean="0">
                <a:latin typeface="Times New Roman"/>
                <a:ea typeface="Calibri"/>
              </a:rPr>
              <a:t>         </a:t>
            </a:r>
            <a:r>
              <a:rPr lang="ru-RU" b="1" dirty="0" err="1" smtClean="0">
                <a:latin typeface="Times New Roman"/>
                <a:ea typeface="Calibri"/>
              </a:rPr>
              <a:t>қолданудың</a:t>
            </a:r>
            <a:r>
              <a:rPr lang="ru-RU" b="1" dirty="0" smtClean="0">
                <a:latin typeface="Times New Roman"/>
                <a:ea typeface="Calibri"/>
              </a:rPr>
              <a:t>  </a:t>
            </a:r>
            <a:r>
              <a:rPr lang="ru-RU" b="1" dirty="0" err="1" smtClean="0">
                <a:latin typeface="Times New Roman"/>
                <a:ea typeface="Calibri"/>
              </a:rPr>
              <a:t>этикалық</a:t>
            </a:r>
            <a:r>
              <a:rPr lang="ru-RU" b="1" dirty="0" smtClean="0">
                <a:latin typeface="Times New Roman"/>
                <a:ea typeface="Calibri"/>
              </a:rPr>
              <a:t> </a:t>
            </a:r>
            <a:r>
              <a:rPr lang="ru-RU" b="1" dirty="0" err="1">
                <a:latin typeface="Times New Roman"/>
                <a:ea typeface="Calibri"/>
              </a:rPr>
              <a:t>сұрақтарын</a:t>
            </a:r>
            <a:r>
              <a:rPr lang="ru-RU" b="1" dirty="0">
                <a:latin typeface="Times New Roman"/>
                <a:ea typeface="Calibri"/>
              </a:rPr>
              <a:t>  </a:t>
            </a:r>
            <a:r>
              <a:rPr lang="ru-RU" b="1" dirty="0" err="1">
                <a:latin typeface="Times New Roman"/>
                <a:ea typeface="Calibri"/>
              </a:rPr>
              <a:t>талқыл</a:t>
            </a:r>
            <a:r>
              <a:rPr lang="kk-KZ" b="1" dirty="0">
                <a:latin typeface="Times New Roman"/>
                <a:ea typeface="Calibri"/>
              </a:rPr>
              <a:t>ау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3240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928670"/>
            <a:ext cx="9001156" cy="57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9065579" cy="792088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Гендік</a:t>
            </a:r>
            <a:r>
              <a:rPr lang="ru-RU" sz="3200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модификацияланған</a:t>
            </a:r>
            <a:r>
              <a:rPr lang="ru-RU" sz="3200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sz="3200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өсірілуі</a:t>
            </a:r>
            <a:endParaRPr lang="ru-RU" sz="3200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7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128792" cy="60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11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272808" cy="600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488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ГМО қолданатын салалар</a:t>
            </a:r>
            <a:endParaRPr lang="ru-RU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531340190"/>
              </p:ext>
            </p:extLst>
          </p:nvPr>
        </p:nvGraphicFramePr>
        <p:xfrm>
          <a:off x="857224" y="1571612"/>
          <a:ext cx="7572428" cy="4409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25220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309</TotalTime>
  <Words>64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Ясность</vt:lpstr>
      <vt:lpstr>Слайд 1</vt:lpstr>
      <vt:lpstr>Гендік модификацияланған өсімдіктердің өсірілуі</vt:lpstr>
      <vt:lpstr>Слайд 3</vt:lpstr>
      <vt:lpstr>Слайд 4</vt:lpstr>
      <vt:lpstr>ГМО қолданатын салалар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Убишева Туймегул Кылышбаевна</dc:creator>
  <cp:lastModifiedBy>Администратор</cp:lastModifiedBy>
  <cp:revision>11</cp:revision>
  <dcterms:created xsi:type="dcterms:W3CDTF">2019-05-20T04:57:51Z</dcterms:created>
  <dcterms:modified xsi:type="dcterms:W3CDTF">2021-04-29T16:53:06Z</dcterms:modified>
</cp:coreProperties>
</file>