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9" r:id="rId2"/>
    <p:sldId id="256" r:id="rId3"/>
    <p:sldId id="277" r:id="rId4"/>
    <p:sldId id="278" r:id="rId5"/>
    <p:sldId id="260" r:id="rId6"/>
    <p:sldId id="257" r:id="rId7"/>
    <p:sldId id="258" r:id="rId8"/>
    <p:sldId id="279" r:id="rId9"/>
    <p:sldId id="280" r:id="rId10"/>
    <p:sldId id="276" r:id="rId11"/>
    <p:sldId id="269" r:id="rId12"/>
    <p:sldId id="271" r:id="rId13"/>
    <p:sldId id="264" r:id="rId14"/>
    <p:sldId id="265" r:id="rId15"/>
    <p:sldId id="270" r:id="rId16"/>
    <p:sldId id="274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104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9A1C8-4737-4E87-9928-D7DE342D5E9A}" type="doc">
      <dgm:prSet loTypeId="urn:microsoft.com/office/officeart/2005/8/layout/v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F75C340-587B-4FDA-A383-C33973700989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Бірінші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топ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құрамы гендік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өзгеріске түскен азық-түліктер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трангендік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бұршақ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соя)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F5B68FD-FD51-4643-9E57-652674589762}" type="parTrans" cxnId="{2F8F8779-6944-45AC-8A57-558276E6C9EF}">
      <dgm:prSet/>
      <dgm:spPr/>
      <dgm:t>
        <a:bodyPr/>
        <a:lstStyle/>
        <a:p>
          <a:endParaRPr lang="ru-RU" sz="2000"/>
        </a:p>
      </dgm:t>
    </dgm:pt>
    <dgm:pt modelId="{F2BB00FA-1A89-43E1-9520-962324739237}" type="sibTrans" cxnId="{2F8F8779-6944-45AC-8A57-558276E6C9EF}">
      <dgm:prSet/>
      <dgm:spPr/>
      <dgm:t>
        <a:bodyPr/>
        <a:lstStyle/>
        <a:p>
          <a:endParaRPr lang="ru-RU" sz="2000"/>
        </a:p>
      </dgm:t>
    </dgm:pt>
    <dgm:pt modelId="{FBD276DC-1D2B-4C43-A022-28652C504837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Екінші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топ –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трангендік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шикізатты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өңдеу нәтижесінде алынған азық-түлік өнімдері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(соя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сүті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қызанақ пастасы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соя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қосылған түрлі шұжықтар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чипсы,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бұршақ өнімдері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). 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0D92401-CA72-4A3C-8F49-79790EFDD334}" type="parTrans" cxnId="{531BA328-D859-47DD-B31F-0B48C2DFDD58}">
      <dgm:prSet/>
      <dgm:spPr/>
      <dgm:t>
        <a:bodyPr/>
        <a:lstStyle/>
        <a:p>
          <a:endParaRPr lang="ru-RU" sz="2000"/>
        </a:p>
      </dgm:t>
    </dgm:pt>
    <dgm:pt modelId="{197C985C-DE32-45DC-B277-0578011DCAAF}" type="sibTrans" cxnId="{531BA328-D859-47DD-B31F-0B48C2DFDD58}">
      <dgm:prSet/>
      <dgm:spPr/>
      <dgm:t>
        <a:bodyPr/>
        <a:lstStyle/>
        <a:p>
          <a:endParaRPr lang="ru-RU" sz="2000"/>
        </a:p>
      </dgm:t>
    </dgm:pt>
    <dgm:pt modelId="{28F48AFD-D7B4-4268-87E8-07DADE15D098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Үшінші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топ –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трансгендік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жеміс-жидек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пен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көкөністер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  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17AA171-ED44-46B5-98C2-A0CBDDF5BD46}" type="parTrans" cxnId="{1794AC8A-133D-4C29-9DC0-87E7FA64724D}">
      <dgm:prSet/>
      <dgm:spPr/>
      <dgm:t>
        <a:bodyPr/>
        <a:lstStyle/>
        <a:p>
          <a:endParaRPr lang="ru-RU" sz="2000"/>
        </a:p>
      </dgm:t>
    </dgm:pt>
    <dgm:pt modelId="{EE62C04E-B289-4E76-AD66-ECBD61A40B06}" type="sibTrans" cxnId="{1794AC8A-133D-4C29-9DC0-87E7FA64724D}">
      <dgm:prSet/>
      <dgm:spPr/>
      <dgm:t>
        <a:bodyPr/>
        <a:lstStyle/>
        <a:p>
          <a:endParaRPr lang="ru-RU" sz="2000"/>
        </a:p>
      </dgm:t>
    </dgm:pt>
    <dgm:pt modelId="{76B3BBDB-7AE0-4A77-96F2-95635258E5F9}" type="pres">
      <dgm:prSet presAssocID="{3319A1C8-4737-4E87-9928-D7DE342D5E9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5ED326-1241-4175-ACBD-223116855F77}" type="pres">
      <dgm:prSet presAssocID="{3319A1C8-4737-4E87-9928-D7DE342D5E9A}" presName="dummyMaxCanvas" presStyleCnt="0">
        <dgm:presLayoutVars/>
      </dgm:prSet>
      <dgm:spPr/>
    </dgm:pt>
    <dgm:pt modelId="{3073EED0-7F6E-4B15-B503-FD75DB427ABB}" type="pres">
      <dgm:prSet presAssocID="{3319A1C8-4737-4E87-9928-D7DE342D5E9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4796C-6C02-4CA4-8540-6D23299B3DB4}" type="pres">
      <dgm:prSet presAssocID="{3319A1C8-4737-4E87-9928-D7DE342D5E9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0DEC7-6366-48EE-A3E0-DEB01C3F3B4D}" type="pres">
      <dgm:prSet presAssocID="{3319A1C8-4737-4E87-9928-D7DE342D5E9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D28A3-AAE3-4AF2-A244-940E98F8E4B7}" type="pres">
      <dgm:prSet presAssocID="{3319A1C8-4737-4E87-9928-D7DE342D5E9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C3A7D-93D0-4E83-8391-519B564AFD9A}" type="pres">
      <dgm:prSet presAssocID="{3319A1C8-4737-4E87-9928-D7DE342D5E9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FDBC3-8354-4BE5-A4B1-9A46EC9B190D}" type="pres">
      <dgm:prSet presAssocID="{3319A1C8-4737-4E87-9928-D7DE342D5E9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3CA8F-D18E-4D16-9E57-30EE30062959}" type="pres">
      <dgm:prSet presAssocID="{3319A1C8-4737-4E87-9928-D7DE342D5E9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CE038-D28E-41C9-9983-5C9C30B5227A}" type="pres">
      <dgm:prSet presAssocID="{3319A1C8-4737-4E87-9928-D7DE342D5E9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8F8779-6944-45AC-8A57-558276E6C9EF}" srcId="{3319A1C8-4737-4E87-9928-D7DE342D5E9A}" destId="{FF75C340-587B-4FDA-A383-C33973700989}" srcOrd="0" destOrd="0" parTransId="{DF5B68FD-FD51-4643-9E57-652674589762}" sibTransId="{F2BB00FA-1A89-43E1-9520-962324739237}"/>
    <dgm:cxn modelId="{531BA328-D859-47DD-B31F-0B48C2DFDD58}" srcId="{3319A1C8-4737-4E87-9928-D7DE342D5E9A}" destId="{FBD276DC-1D2B-4C43-A022-28652C504837}" srcOrd="1" destOrd="0" parTransId="{50D92401-CA72-4A3C-8F49-79790EFDD334}" sibTransId="{197C985C-DE32-45DC-B277-0578011DCAAF}"/>
    <dgm:cxn modelId="{6F0DBE70-4EF9-4E4F-B448-BCAA6A03CEC1}" type="presOf" srcId="{FF75C340-587B-4FDA-A383-C33973700989}" destId="{AE5FDBC3-8354-4BE5-A4B1-9A46EC9B190D}" srcOrd="1" destOrd="0" presId="urn:microsoft.com/office/officeart/2005/8/layout/vProcess5"/>
    <dgm:cxn modelId="{C659652B-4538-4444-AF30-649AD0F24210}" type="presOf" srcId="{F2BB00FA-1A89-43E1-9520-962324739237}" destId="{84CD28A3-AAE3-4AF2-A244-940E98F8E4B7}" srcOrd="0" destOrd="0" presId="urn:microsoft.com/office/officeart/2005/8/layout/vProcess5"/>
    <dgm:cxn modelId="{2EB7CBD5-7B5A-43F3-90B8-6DB2982ECF9E}" type="presOf" srcId="{28F48AFD-D7B4-4268-87E8-07DADE15D098}" destId="{932CE038-D28E-41C9-9983-5C9C30B5227A}" srcOrd="1" destOrd="0" presId="urn:microsoft.com/office/officeart/2005/8/layout/vProcess5"/>
    <dgm:cxn modelId="{1794AC8A-133D-4C29-9DC0-87E7FA64724D}" srcId="{3319A1C8-4737-4E87-9928-D7DE342D5E9A}" destId="{28F48AFD-D7B4-4268-87E8-07DADE15D098}" srcOrd="2" destOrd="0" parTransId="{D17AA171-ED44-46B5-98C2-A0CBDDF5BD46}" sibTransId="{EE62C04E-B289-4E76-AD66-ECBD61A40B06}"/>
    <dgm:cxn modelId="{5DD02B79-B8B0-4D7B-ADC9-CDF444B55F42}" type="presOf" srcId="{FBD276DC-1D2B-4C43-A022-28652C504837}" destId="{6F54796C-6C02-4CA4-8540-6D23299B3DB4}" srcOrd="0" destOrd="0" presId="urn:microsoft.com/office/officeart/2005/8/layout/vProcess5"/>
    <dgm:cxn modelId="{D445A0CC-CEC1-4DED-A830-22A55858B362}" type="presOf" srcId="{FBD276DC-1D2B-4C43-A022-28652C504837}" destId="{6A83CA8F-D18E-4D16-9E57-30EE30062959}" srcOrd="1" destOrd="0" presId="urn:microsoft.com/office/officeart/2005/8/layout/vProcess5"/>
    <dgm:cxn modelId="{7B707955-3C87-4904-BCD1-5BC56C7E3F41}" type="presOf" srcId="{3319A1C8-4737-4E87-9928-D7DE342D5E9A}" destId="{76B3BBDB-7AE0-4A77-96F2-95635258E5F9}" srcOrd="0" destOrd="0" presId="urn:microsoft.com/office/officeart/2005/8/layout/vProcess5"/>
    <dgm:cxn modelId="{B37E7950-620F-411B-8464-68022C742A2E}" type="presOf" srcId="{FF75C340-587B-4FDA-A383-C33973700989}" destId="{3073EED0-7F6E-4B15-B503-FD75DB427ABB}" srcOrd="0" destOrd="0" presId="urn:microsoft.com/office/officeart/2005/8/layout/vProcess5"/>
    <dgm:cxn modelId="{4735ED6E-4A41-4DF9-8490-F92686A1F594}" type="presOf" srcId="{197C985C-DE32-45DC-B277-0578011DCAAF}" destId="{C52C3A7D-93D0-4E83-8391-519B564AFD9A}" srcOrd="0" destOrd="0" presId="urn:microsoft.com/office/officeart/2005/8/layout/vProcess5"/>
    <dgm:cxn modelId="{19CB43EC-860B-48D6-9B5E-C440773E419D}" type="presOf" srcId="{28F48AFD-D7B4-4268-87E8-07DADE15D098}" destId="{7630DEC7-6366-48EE-A3E0-DEB01C3F3B4D}" srcOrd="0" destOrd="0" presId="urn:microsoft.com/office/officeart/2005/8/layout/vProcess5"/>
    <dgm:cxn modelId="{2603B1BE-4F43-4AC1-ACF5-281DCE681D71}" type="presParOf" srcId="{76B3BBDB-7AE0-4A77-96F2-95635258E5F9}" destId="{A65ED326-1241-4175-ACBD-223116855F77}" srcOrd="0" destOrd="0" presId="urn:microsoft.com/office/officeart/2005/8/layout/vProcess5"/>
    <dgm:cxn modelId="{33FF7D5D-C94A-4B0B-9285-F3DB2B3D1845}" type="presParOf" srcId="{76B3BBDB-7AE0-4A77-96F2-95635258E5F9}" destId="{3073EED0-7F6E-4B15-B503-FD75DB427ABB}" srcOrd="1" destOrd="0" presId="urn:microsoft.com/office/officeart/2005/8/layout/vProcess5"/>
    <dgm:cxn modelId="{124C99D6-742F-4491-A5E8-7FD69AD6CCF8}" type="presParOf" srcId="{76B3BBDB-7AE0-4A77-96F2-95635258E5F9}" destId="{6F54796C-6C02-4CA4-8540-6D23299B3DB4}" srcOrd="2" destOrd="0" presId="urn:microsoft.com/office/officeart/2005/8/layout/vProcess5"/>
    <dgm:cxn modelId="{F37AFC03-E2E8-4EDC-AC7A-2E70B9A56454}" type="presParOf" srcId="{76B3BBDB-7AE0-4A77-96F2-95635258E5F9}" destId="{7630DEC7-6366-48EE-A3E0-DEB01C3F3B4D}" srcOrd="3" destOrd="0" presId="urn:microsoft.com/office/officeart/2005/8/layout/vProcess5"/>
    <dgm:cxn modelId="{47575096-76C4-401C-A655-FB9730DD046D}" type="presParOf" srcId="{76B3BBDB-7AE0-4A77-96F2-95635258E5F9}" destId="{84CD28A3-AAE3-4AF2-A244-940E98F8E4B7}" srcOrd="4" destOrd="0" presId="urn:microsoft.com/office/officeart/2005/8/layout/vProcess5"/>
    <dgm:cxn modelId="{7048018C-A926-4F0D-878D-5AF9B2E43639}" type="presParOf" srcId="{76B3BBDB-7AE0-4A77-96F2-95635258E5F9}" destId="{C52C3A7D-93D0-4E83-8391-519B564AFD9A}" srcOrd="5" destOrd="0" presId="urn:microsoft.com/office/officeart/2005/8/layout/vProcess5"/>
    <dgm:cxn modelId="{B5D107D6-1EF6-40A7-9BA2-D6ACF3F18AEF}" type="presParOf" srcId="{76B3BBDB-7AE0-4A77-96F2-95635258E5F9}" destId="{AE5FDBC3-8354-4BE5-A4B1-9A46EC9B190D}" srcOrd="6" destOrd="0" presId="urn:microsoft.com/office/officeart/2005/8/layout/vProcess5"/>
    <dgm:cxn modelId="{9CC14976-3E78-4748-8B24-9A5F6EED0077}" type="presParOf" srcId="{76B3BBDB-7AE0-4A77-96F2-95635258E5F9}" destId="{6A83CA8F-D18E-4D16-9E57-30EE30062959}" srcOrd="7" destOrd="0" presId="urn:microsoft.com/office/officeart/2005/8/layout/vProcess5"/>
    <dgm:cxn modelId="{6A04EAF8-06C7-4976-8516-55676826AE9E}" type="presParOf" srcId="{76B3BBDB-7AE0-4A77-96F2-95635258E5F9}" destId="{932CE038-D28E-41C9-9983-5C9C30B5227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410F21-2920-44C3-938F-875FFE3BB230}" type="doc">
      <dgm:prSet loTypeId="urn:microsoft.com/office/officeart/2005/8/layout/cycle3" loCatId="cycle" qsTypeId="urn:microsoft.com/office/officeart/2005/8/quickstyle/3d3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7842DB15-8AEA-439F-9CB5-28B2DB4F092F}">
      <dgm:prSet phldrT="[Текст]" custT="1"/>
      <dgm:spPr/>
      <dgm:t>
        <a:bodyPr/>
        <a:lstStyle/>
        <a:p>
          <a:r>
            <a:rPr lang="kk-KZ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Ғылыми мақсатта( ескі және қайта қалпына келтіру)</a:t>
          </a:r>
          <a:endParaRPr lang="ru-RU" sz="2200" dirty="0"/>
        </a:p>
      </dgm:t>
    </dgm:pt>
    <dgm:pt modelId="{B4963DD3-01B5-497E-9467-4CEBE8F4B426}" type="parTrans" cxnId="{4BD63145-A26F-484E-9C35-831C17206CA1}">
      <dgm:prSet/>
      <dgm:spPr/>
      <dgm:t>
        <a:bodyPr/>
        <a:lstStyle/>
        <a:p>
          <a:endParaRPr lang="ru-RU"/>
        </a:p>
      </dgm:t>
    </dgm:pt>
    <dgm:pt modelId="{4E96E218-90E0-4A03-ABAE-7755BB015B22}" type="sibTrans" cxnId="{4BD63145-A26F-484E-9C35-831C17206CA1}">
      <dgm:prSet/>
      <dgm:spPr/>
      <dgm:t>
        <a:bodyPr/>
        <a:lstStyle/>
        <a:p>
          <a:endParaRPr lang="ru-RU"/>
        </a:p>
      </dgm:t>
    </dgm:pt>
    <dgm:pt modelId="{0F69EEAB-AC2E-4CEB-9E56-F872CE50860A}">
      <dgm:prSet phldrT="[Текст]" custT="1"/>
      <dgm:spPr/>
      <dgm:t>
        <a:bodyPr/>
        <a:lstStyle/>
        <a:p>
          <a:r>
            <a:rPr lang="kk-KZ" sz="2200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Медицинада (генотерапия)</a:t>
          </a:r>
          <a:endParaRPr lang="ru-RU" sz="2200" dirty="0"/>
        </a:p>
      </dgm:t>
    </dgm:pt>
    <dgm:pt modelId="{005F7AEB-2F65-4954-9EB7-347B2236E7C5}" type="parTrans" cxnId="{DD673B2A-FFF5-4B95-BCAD-83F19BB323A7}">
      <dgm:prSet/>
      <dgm:spPr/>
      <dgm:t>
        <a:bodyPr/>
        <a:lstStyle/>
        <a:p>
          <a:endParaRPr lang="ru-RU"/>
        </a:p>
      </dgm:t>
    </dgm:pt>
    <dgm:pt modelId="{5C5B863B-B8F4-4409-B1BE-0599A5BC500C}" type="sibTrans" cxnId="{DD673B2A-FFF5-4B95-BCAD-83F19BB323A7}">
      <dgm:prSet/>
      <dgm:spPr/>
      <dgm:t>
        <a:bodyPr/>
        <a:lstStyle/>
        <a:p>
          <a:endParaRPr lang="ru-RU"/>
        </a:p>
      </dgm:t>
    </dgm:pt>
    <dgm:pt modelId="{9B4F3155-6E61-4184-97F1-68FC34690B0C}">
      <dgm:prSet phldrT="[Текст]" custT="1"/>
      <dgm:spPr/>
      <dgm:t>
        <a:bodyPr/>
        <a:lstStyle/>
        <a:p>
          <a:r>
            <a:rPr lang="kk-KZ" sz="220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Экологияда (экологиялық таза отын)</a:t>
          </a:r>
          <a:endParaRPr lang="ru-RU" sz="2200" dirty="0"/>
        </a:p>
      </dgm:t>
    </dgm:pt>
    <dgm:pt modelId="{1337899D-21A9-46CB-842A-3EBB61D8D893}" type="parTrans" cxnId="{5B17088A-79CF-43FF-947F-2D190610DED7}">
      <dgm:prSet/>
      <dgm:spPr/>
      <dgm:t>
        <a:bodyPr/>
        <a:lstStyle/>
        <a:p>
          <a:endParaRPr lang="ru-RU"/>
        </a:p>
      </dgm:t>
    </dgm:pt>
    <dgm:pt modelId="{63D0D04E-69F3-49FE-B258-0C3C763E3F9D}" type="sibTrans" cxnId="{5B17088A-79CF-43FF-947F-2D190610DED7}">
      <dgm:prSet/>
      <dgm:spPr/>
      <dgm:t>
        <a:bodyPr/>
        <a:lstStyle/>
        <a:p>
          <a:endParaRPr lang="ru-RU"/>
        </a:p>
      </dgm:t>
    </dgm:pt>
    <dgm:pt modelId="{F0F04938-D2A9-4B1A-872D-C1B4C0F82B13}">
      <dgm:prSet phldrT="[Текст]" custT="1"/>
      <dgm:spPr/>
      <dgm:t>
        <a:bodyPr/>
        <a:lstStyle/>
        <a:p>
          <a:r>
            <a:rPr lang="kk-KZ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Ауыл шаруашылығында (жаңа түр шығаруда)</a:t>
          </a:r>
          <a:endParaRPr lang="ru-RU" sz="2200" dirty="0"/>
        </a:p>
      </dgm:t>
    </dgm:pt>
    <dgm:pt modelId="{8A8F2F56-0221-4656-8F33-D43FCA300DDE}" type="parTrans" cxnId="{947696BC-CC4B-4F84-B816-D29CAE6911CC}">
      <dgm:prSet/>
      <dgm:spPr/>
      <dgm:t>
        <a:bodyPr/>
        <a:lstStyle/>
        <a:p>
          <a:endParaRPr lang="ru-RU"/>
        </a:p>
      </dgm:t>
    </dgm:pt>
    <dgm:pt modelId="{505C70DD-CBC1-4C23-A9AA-7FEAB4252DBA}" type="sibTrans" cxnId="{947696BC-CC4B-4F84-B816-D29CAE6911CC}">
      <dgm:prSet/>
      <dgm:spPr/>
      <dgm:t>
        <a:bodyPr/>
        <a:lstStyle/>
        <a:p>
          <a:endParaRPr lang="ru-RU"/>
        </a:p>
      </dgm:t>
    </dgm:pt>
    <dgm:pt modelId="{15780AD2-889B-475E-A62A-B71C84C075A0}" type="pres">
      <dgm:prSet presAssocID="{0B410F21-2920-44C3-938F-875FFE3BB2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DE4192-1FF9-4725-A3FE-9F56B85B7E17}" type="pres">
      <dgm:prSet presAssocID="{0B410F21-2920-44C3-938F-875FFE3BB230}" presName="cycle" presStyleCnt="0"/>
      <dgm:spPr/>
    </dgm:pt>
    <dgm:pt modelId="{78758775-C272-45A3-99B4-F98A0CB6EA34}" type="pres">
      <dgm:prSet presAssocID="{7842DB15-8AEA-439F-9CB5-28B2DB4F092F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64AC7-6443-4B44-A9C1-678A8FAEB962}" type="pres">
      <dgm:prSet presAssocID="{4E96E218-90E0-4A03-ABAE-7755BB015B22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D71D59CF-2F9D-44CC-A4C3-D864B70A44CF}" type="pres">
      <dgm:prSet presAssocID="{0F69EEAB-AC2E-4CEB-9E56-F872CE50860A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06CD5-D140-4287-905F-02DD3C96729F}" type="pres">
      <dgm:prSet presAssocID="{9B4F3155-6E61-4184-97F1-68FC34690B0C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A5E1A-FF7B-4905-BD3F-A87D3CC6C438}" type="pres">
      <dgm:prSet presAssocID="{F0F04938-D2A9-4B1A-872D-C1B4C0F82B13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8D080B-64F8-4470-8A69-2F5EFDCB4721}" type="presOf" srcId="{0B410F21-2920-44C3-938F-875FFE3BB230}" destId="{15780AD2-889B-475E-A62A-B71C84C075A0}" srcOrd="0" destOrd="0" presId="urn:microsoft.com/office/officeart/2005/8/layout/cycle3"/>
    <dgm:cxn modelId="{4BD63145-A26F-484E-9C35-831C17206CA1}" srcId="{0B410F21-2920-44C3-938F-875FFE3BB230}" destId="{7842DB15-8AEA-439F-9CB5-28B2DB4F092F}" srcOrd="0" destOrd="0" parTransId="{B4963DD3-01B5-497E-9467-4CEBE8F4B426}" sibTransId="{4E96E218-90E0-4A03-ABAE-7755BB015B22}"/>
    <dgm:cxn modelId="{DD673B2A-FFF5-4B95-BCAD-83F19BB323A7}" srcId="{0B410F21-2920-44C3-938F-875FFE3BB230}" destId="{0F69EEAB-AC2E-4CEB-9E56-F872CE50860A}" srcOrd="1" destOrd="0" parTransId="{005F7AEB-2F65-4954-9EB7-347B2236E7C5}" sibTransId="{5C5B863B-B8F4-4409-B1BE-0599A5BC500C}"/>
    <dgm:cxn modelId="{80008F24-47B1-4D33-86D9-722A646C7752}" type="presOf" srcId="{0F69EEAB-AC2E-4CEB-9E56-F872CE50860A}" destId="{D71D59CF-2F9D-44CC-A4C3-D864B70A44CF}" srcOrd="0" destOrd="0" presId="urn:microsoft.com/office/officeart/2005/8/layout/cycle3"/>
    <dgm:cxn modelId="{B3F3430D-98D5-4CC3-A1C4-34A11D7EDFD0}" type="presOf" srcId="{4E96E218-90E0-4A03-ABAE-7755BB015B22}" destId="{A0E64AC7-6443-4B44-A9C1-678A8FAEB962}" srcOrd="0" destOrd="0" presId="urn:microsoft.com/office/officeart/2005/8/layout/cycle3"/>
    <dgm:cxn modelId="{947696BC-CC4B-4F84-B816-D29CAE6911CC}" srcId="{0B410F21-2920-44C3-938F-875FFE3BB230}" destId="{F0F04938-D2A9-4B1A-872D-C1B4C0F82B13}" srcOrd="3" destOrd="0" parTransId="{8A8F2F56-0221-4656-8F33-D43FCA300DDE}" sibTransId="{505C70DD-CBC1-4C23-A9AA-7FEAB4252DBA}"/>
    <dgm:cxn modelId="{722FD84B-B19A-4FD6-BA7D-153A102D3891}" type="presOf" srcId="{7842DB15-8AEA-439F-9CB5-28B2DB4F092F}" destId="{78758775-C272-45A3-99B4-F98A0CB6EA34}" srcOrd="0" destOrd="0" presId="urn:microsoft.com/office/officeart/2005/8/layout/cycle3"/>
    <dgm:cxn modelId="{A1E91A79-8EC2-4B51-A0BD-25AC0F53777C}" type="presOf" srcId="{9B4F3155-6E61-4184-97F1-68FC34690B0C}" destId="{A0206CD5-D140-4287-905F-02DD3C96729F}" srcOrd="0" destOrd="0" presId="urn:microsoft.com/office/officeart/2005/8/layout/cycle3"/>
    <dgm:cxn modelId="{70BE531C-513E-4D3F-93DC-21A4FD2E6DE9}" type="presOf" srcId="{F0F04938-D2A9-4B1A-872D-C1B4C0F82B13}" destId="{B99A5E1A-FF7B-4905-BD3F-A87D3CC6C438}" srcOrd="0" destOrd="0" presId="urn:microsoft.com/office/officeart/2005/8/layout/cycle3"/>
    <dgm:cxn modelId="{5B17088A-79CF-43FF-947F-2D190610DED7}" srcId="{0B410F21-2920-44C3-938F-875FFE3BB230}" destId="{9B4F3155-6E61-4184-97F1-68FC34690B0C}" srcOrd="2" destOrd="0" parTransId="{1337899D-21A9-46CB-842A-3EBB61D8D893}" sibTransId="{63D0D04E-69F3-49FE-B258-0C3C763E3F9D}"/>
    <dgm:cxn modelId="{61197AA8-4A1F-4874-89C6-F833A5B1A513}" type="presParOf" srcId="{15780AD2-889B-475E-A62A-B71C84C075A0}" destId="{41DE4192-1FF9-4725-A3FE-9F56B85B7E17}" srcOrd="0" destOrd="0" presId="urn:microsoft.com/office/officeart/2005/8/layout/cycle3"/>
    <dgm:cxn modelId="{C7F5C33E-9D57-461C-B1C4-177ECDEFF782}" type="presParOf" srcId="{41DE4192-1FF9-4725-A3FE-9F56B85B7E17}" destId="{78758775-C272-45A3-99B4-F98A0CB6EA34}" srcOrd="0" destOrd="0" presId="urn:microsoft.com/office/officeart/2005/8/layout/cycle3"/>
    <dgm:cxn modelId="{5F693C4E-E60E-4A6F-AC88-0B9CB12F0263}" type="presParOf" srcId="{41DE4192-1FF9-4725-A3FE-9F56B85B7E17}" destId="{A0E64AC7-6443-4B44-A9C1-678A8FAEB962}" srcOrd="1" destOrd="0" presId="urn:microsoft.com/office/officeart/2005/8/layout/cycle3"/>
    <dgm:cxn modelId="{CE40616B-D4E9-430D-92C2-BAB74EA82251}" type="presParOf" srcId="{41DE4192-1FF9-4725-A3FE-9F56B85B7E17}" destId="{D71D59CF-2F9D-44CC-A4C3-D864B70A44CF}" srcOrd="2" destOrd="0" presId="urn:microsoft.com/office/officeart/2005/8/layout/cycle3"/>
    <dgm:cxn modelId="{1CC42221-3BD6-4634-99A6-B71A0EF9F891}" type="presParOf" srcId="{41DE4192-1FF9-4725-A3FE-9F56B85B7E17}" destId="{A0206CD5-D140-4287-905F-02DD3C96729F}" srcOrd="3" destOrd="0" presId="urn:microsoft.com/office/officeart/2005/8/layout/cycle3"/>
    <dgm:cxn modelId="{FFA83B7B-7241-4EA1-95EA-9EAE9469A4C3}" type="presParOf" srcId="{41DE4192-1FF9-4725-A3FE-9F56B85B7E17}" destId="{B99A5E1A-FF7B-4905-BD3F-A87D3CC6C438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57382F-C0A4-4C2F-BFB1-BF86F338843C}" type="doc">
      <dgm:prSet loTypeId="urn:microsoft.com/office/officeart/2005/8/layout/bProcess3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1E0A266A-67B7-4AB8-912A-6BEC85F6150E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Ұзақ сақталады</a:t>
          </a:r>
          <a:endParaRPr lang="ru-RU" dirty="0"/>
        </a:p>
      </dgm:t>
    </dgm:pt>
    <dgm:pt modelId="{2FF1C71A-C76A-4139-82B6-862972AE4DBB}" type="parTrans" cxnId="{0CF01CA5-1059-469C-BE6F-4ED108E24A12}">
      <dgm:prSet/>
      <dgm:spPr/>
      <dgm:t>
        <a:bodyPr/>
        <a:lstStyle/>
        <a:p>
          <a:endParaRPr lang="ru-RU"/>
        </a:p>
      </dgm:t>
    </dgm:pt>
    <dgm:pt modelId="{ED062762-9473-4ED7-8E8F-D24451302124}" type="sibTrans" cxnId="{0CF01CA5-1059-469C-BE6F-4ED108E24A12}">
      <dgm:prSet/>
      <dgm:spPr/>
      <dgm:t>
        <a:bodyPr/>
        <a:lstStyle/>
        <a:p>
          <a:endParaRPr lang="ru-RU"/>
        </a:p>
      </dgm:t>
    </dgm:pt>
    <dgm:pt modelId="{FC43A2C1-F5CC-4F2E-A42F-B47F5564FC39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Температураға, ыстыққа, суыққа төзімді</a:t>
          </a:r>
          <a:endParaRPr lang="ru-RU" dirty="0"/>
        </a:p>
      </dgm:t>
    </dgm:pt>
    <dgm:pt modelId="{6F210C1C-4D15-460F-B576-A1292F7FA8C8}" type="parTrans" cxnId="{DF5DA3B5-B7EB-4E87-AAEB-E19F4900BCBF}">
      <dgm:prSet/>
      <dgm:spPr/>
      <dgm:t>
        <a:bodyPr/>
        <a:lstStyle/>
        <a:p>
          <a:endParaRPr lang="ru-RU"/>
        </a:p>
      </dgm:t>
    </dgm:pt>
    <dgm:pt modelId="{8C588A0B-54DE-498E-8E1A-742BB80E4601}" type="sibTrans" cxnId="{DF5DA3B5-B7EB-4E87-AAEB-E19F4900BCBF}">
      <dgm:prSet/>
      <dgm:spPr/>
      <dgm:t>
        <a:bodyPr/>
        <a:lstStyle/>
        <a:p>
          <a:endParaRPr lang="ru-RU"/>
        </a:p>
      </dgm:t>
    </dgm:pt>
    <dgm:pt modelId="{9B68967D-3A79-4DEF-89DB-4582C90BC881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Жануарлардың салмағының қосылуын тездетеді</a:t>
          </a:r>
          <a:endParaRPr lang="ru-RU" dirty="0"/>
        </a:p>
      </dgm:t>
    </dgm:pt>
    <dgm:pt modelId="{D77D63CE-8660-4662-9738-8B7E623B20F0}" type="parTrans" cxnId="{44E52449-B2D3-479A-ADBF-A70CB69ADDC9}">
      <dgm:prSet/>
      <dgm:spPr/>
      <dgm:t>
        <a:bodyPr/>
        <a:lstStyle/>
        <a:p>
          <a:endParaRPr lang="ru-RU"/>
        </a:p>
      </dgm:t>
    </dgm:pt>
    <dgm:pt modelId="{DB86449F-696B-45DD-9F85-0FD159B6ADC1}" type="sibTrans" cxnId="{44E52449-B2D3-479A-ADBF-A70CB69ADDC9}">
      <dgm:prSet/>
      <dgm:spPr/>
      <dgm:t>
        <a:bodyPr/>
        <a:lstStyle/>
        <a:p>
          <a:endParaRPr lang="ru-RU"/>
        </a:p>
      </dgm:t>
    </dgm:pt>
    <dgm:pt modelId="{358564BF-2906-4A36-A95B-2D17BB0260D5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Ірі қаралардың сүтті жақсы беруі</a:t>
          </a:r>
          <a:endParaRPr lang="ru-RU" dirty="0"/>
        </a:p>
      </dgm:t>
    </dgm:pt>
    <dgm:pt modelId="{ADFE838C-3B4D-4657-95BC-D0269DDEBEA7}" type="parTrans" cxnId="{F904221A-9A33-4271-A308-61BC87DCD719}">
      <dgm:prSet/>
      <dgm:spPr/>
      <dgm:t>
        <a:bodyPr/>
        <a:lstStyle/>
        <a:p>
          <a:endParaRPr lang="ru-RU"/>
        </a:p>
      </dgm:t>
    </dgm:pt>
    <dgm:pt modelId="{DF24CACA-C439-498A-A436-8466BCB95639}" type="sibTrans" cxnId="{F904221A-9A33-4271-A308-61BC87DCD719}">
      <dgm:prSet/>
      <dgm:spPr/>
      <dgm:t>
        <a:bodyPr/>
        <a:lstStyle/>
        <a:p>
          <a:endParaRPr lang="ru-RU"/>
        </a:p>
      </dgm:t>
    </dgm:pt>
    <dgm:pt modelId="{8906BCD7-312C-483D-AD89-C5748C31C0A3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Гербицидтерге қарсы тұра алу</a:t>
          </a:r>
          <a:endParaRPr lang="ru-RU" dirty="0"/>
        </a:p>
      </dgm:t>
    </dgm:pt>
    <dgm:pt modelId="{1A43CDDF-E9F3-44C6-A42C-EF64DE83CB7E}" type="parTrans" cxnId="{1737C3E6-CA59-46A9-9227-197A62E89101}">
      <dgm:prSet/>
      <dgm:spPr/>
      <dgm:t>
        <a:bodyPr/>
        <a:lstStyle/>
        <a:p>
          <a:endParaRPr lang="ru-RU"/>
        </a:p>
      </dgm:t>
    </dgm:pt>
    <dgm:pt modelId="{76C186B1-1105-4A7B-BDEB-D7D1A4B69D6B}" type="sibTrans" cxnId="{1737C3E6-CA59-46A9-9227-197A62E89101}">
      <dgm:prSet/>
      <dgm:spPr/>
      <dgm:t>
        <a:bodyPr/>
        <a:lstStyle/>
        <a:p>
          <a:endParaRPr lang="ru-RU"/>
        </a:p>
      </dgm:t>
    </dgm:pt>
    <dgm:pt modelId="{C120A534-95C9-43EE-AC67-9AA9AE460E53}">
      <dgm:prSet phldrT="[Текст]"/>
      <dgm:spPr/>
      <dgm:t>
        <a:bodyPr/>
        <a:lstStyle/>
        <a:p>
          <a:r>
            <a:rPr lang="kk-KZ" smtClean="0">
              <a:latin typeface="Times New Roman" panose="02020603050405020304" pitchFamily="18" charset="0"/>
              <a:cs typeface="Times New Roman" panose="02020603050405020304" pitchFamily="18" charset="0"/>
            </a:rPr>
            <a:t>Вирустар мен бактерияларға төтеп бере алады</a:t>
          </a:r>
          <a:endParaRPr lang="ru-RU" dirty="0"/>
        </a:p>
      </dgm:t>
    </dgm:pt>
    <dgm:pt modelId="{BBDAB0A8-292E-4C4F-B643-064CDA1450BC}" type="parTrans" cxnId="{DA787A7D-3061-4BEE-86D0-8FE9CF13346F}">
      <dgm:prSet/>
      <dgm:spPr/>
      <dgm:t>
        <a:bodyPr/>
        <a:lstStyle/>
        <a:p>
          <a:endParaRPr lang="ru-RU"/>
        </a:p>
      </dgm:t>
    </dgm:pt>
    <dgm:pt modelId="{90E4C274-1BB3-4BB7-90BF-45C905F2952B}" type="sibTrans" cxnId="{DA787A7D-3061-4BEE-86D0-8FE9CF13346F}">
      <dgm:prSet/>
      <dgm:spPr/>
      <dgm:t>
        <a:bodyPr/>
        <a:lstStyle/>
        <a:p>
          <a:endParaRPr lang="ru-RU"/>
        </a:p>
      </dgm:t>
    </dgm:pt>
    <dgm:pt modelId="{F1E42901-B2CE-4A6A-9643-3F9E1DC58BF4}" type="pres">
      <dgm:prSet presAssocID="{FF57382F-C0A4-4C2F-BFB1-BF86F33884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9D94FB-A53E-4D6B-9DB2-A48A2DD57418}" type="pres">
      <dgm:prSet presAssocID="{1E0A266A-67B7-4AB8-912A-6BEC85F6150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89E76-BD36-46B0-92CE-42B82CF08CEF}" type="pres">
      <dgm:prSet presAssocID="{ED062762-9473-4ED7-8E8F-D24451302124}" presName="sibTrans" presStyleLbl="sibTrans1D1" presStyleIdx="0" presStyleCnt="5"/>
      <dgm:spPr/>
      <dgm:t>
        <a:bodyPr/>
        <a:lstStyle/>
        <a:p>
          <a:endParaRPr lang="ru-RU"/>
        </a:p>
      </dgm:t>
    </dgm:pt>
    <dgm:pt modelId="{42B688D4-D1EB-4F31-A2E3-7DCD86A2B3F6}" type="pres">
      <dgm:prSet presAssocID="{ED062762-9473-4ED7-8E8F-D24451302124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162D7361-7CE7-4B0E-A829-39710DB77C7A}" type="pres">
      <dgm:prSet presAssocID="{FC43A2C1-F5CC-4F2E-A42F-B47F5564FC3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A9E1A-624E-48C6-B839-714083666527}" type="pres">
      <dgm:prSet presAssocID="{8C588A0B-54DE-498E-8E1A-742BB80E4601}" presName="sibTrans" presStyleLbl="sibTrans1D1" presStyleIdx="1" presStyleCnt="5"/>
      <dgm:spPr/>
      <dgm:t>
        <a:bodyPr/>
        <a:lstStyle/>
        <a:p>
          <a:endParaRPr lang="ru-RU"/>
        </a:p>
      </dgm:t>
    </dgm:pt>
    <dgm:pt modelId="{A04B94B1-E0F0-440F-980F-A26EB203AB7A}" type="pres">
      <dgm:prSet presAssocID="{8C588A0B-54DE-498E-8E1A-742BB80E4601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4D26CDAC-981C-409E-9BD8-73FAD46EA72B}" type="pres">
      <dgm:prSet presAssocID="{9B68967D-3A79-4DEF-89DB-4582C90BC88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99966-8D80-432F-8978-B217A463A556}" type="pres">
      <dgm:prSet presAssocID="{DB86449F-696B-45DD-9F85-0FD159B6ADC1}" presName="sibTrans" presStyleLbl="sibTrans1D1" presStyleIdx="2" presStyleCnt="5"/>
      <dgm:spPr/>
      <dgm:t>
        <a:bodyPr/>
        <a:lstStyle/>
        <a:p>
          <a:endParaRPr lang="ru-RU"/>
        </a:p>
      </dgm:t>
    </dgm:pt>
    <dgm:pt modelId="{4ED74B47-C564-46F6-A253-721CF0078EC4}" type="pres">
      <dgm:prSet presAssocID="{DB86449F-696B-45DD-9F85-0FD159B6ADC1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54F31331-2B39-4322-8E7E-AEC9338E964D}" type="pres">
      <dgm:prSet presAssocID="{358564BF-2906-4A36-A95B-2D17BB0260D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BEB59-51C8-4729-9C24-CC8E12FB3D2A}" type="pres">
      <dgm:prSet presAssocID="{DF24CACA-C439-498A-A436-8466BCB95639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751089F-741E-4F30-87E5-915E254B7A8E}" type="pres">
      <dgm:prSet presAssocID="{DF24CACA-C439-498A-A436-8466BCB95639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762079E6-26C7-4C91-9D07-0F2B375F7918}" type="pres">
      <dgm:prSet presAssocID="{8906BCD7-312C-483D-AD89-C5748C31C0A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BEC01-4BD4-4C4F-8A14-CEF656BBA106}" type="pres">
      <dgm:prSet presAssocID="{76C186B1-1105-4A7B-BDEB-D7D1A4B69D6B}" presName="sibTrans" presStyleLbl="sibTrans1D1" presStyleIdx="4" presStyleCnt="5"/>
      <dgm:spPr/>
      <dgm:t>
        <a:bodyPr/>
        <a:lstStyle/>
        <a:p>
          <a:endParaRPr lang="ru-RU"/>
        </a:p>
      </dgm:t>
    </dgm:pt>
    <dgm:pt modelId="{6E4ECDF6-37C6-4988-817F-4AEBD76ABD27}" type="pres">
      <dgm:prSet presAssocID="{76C186B1-1105-4A7B-BDEB-D7D1A4B69D6B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08869ABC-DEB8-49D4-A5AF-ED2A608336A9}" type="pres">
      <dgm:prSet presAssocID="{C120A534-95C9-43EE-AC67-9AA9AE460E5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5DA3B5-B7EB-4E87-AAEB-E19F4900BCBF}" srcId="{FF57382F-C0A4-4C2F-BFB1-BF86F338843C}" destId="{FC43A2C1-F5CC-4F2E-A42F-B47F5564FC39}" srcOrd="1" destOrd="0" parTransId="{6F210C1C-4D15-460F-B576-A1292F7FA8C8}" sibTransId="{8C588A0B-54DE-498E-8E1A-742BB80E4601}"/>
    <dgm:cxn modelId="{9A46FA0A-A4FD-4632-97FD-46906881101A}" type="presOf" srcId="{ED062762-9473-4ED7-8E8F-D24451302124}" destId="{A2189E76-BD36-46B0-92CE-42B82CF08CEF}" srcOrd="0" destOrd="0" presId="urn:microsoft.com/office/officeart/2005/8/layout/bProcess3"/>
    <dgm:cxn modelId="{017797BD-59EF-4164-B24B-9AB159528D53}" type="presOf" srcId="{DB86449F-696B-45DD-9F85-0FD159B6ADC1}" destId="{4ED74B47-C564-46F6-A253-721CF0078EC4}" srcOrd="1" destOrd="0" presId="urn:microsoft.com/office/officeart/2005/8/layout/bProcess3"/>
    <dgm:cxn modelId="{580009BB-D286-42C3-BD7A-0967F02DF332}" type="presOf" srcId="{358564BF-2906-4A36-A95B-2D17BB0260D5}" destId="{54F31331-2B39-4322-8E7E-AEC9338E964D}" srcOrd="0" destOrd="0" presId="urn:microsoft.com/office/officeart/2005/8/layout/bProcess3"/>
    <dgm:cxn modelId="{7D818C18-9D5C-4741-A018-EF7B5C662023}" type="presOf" srcId="{8906BCD7-312C-483D-AD89-C5748C31C0A3}" destId="{762079E6-26C7-4C91-9D07-0F2B375F7918}" srcOrd="0" destOrd="0" presId="urn:microsoft.com/office/officeart/2005/8/layout/bProcess3"/>
    <dgm:cxn modelId="{3DDC5EC7-6389-4695-BFA9-0D358C4C500E}" type="presOf" srcId="{ED062762-9473-4ED7-8E8F-D24451302124}" destId="{42B688D4-D1EB-4F31-A2E3-7DCD86A2B3F6}" srcOrd="1" destOrd="0" presId="urn:microsoft.com/office/officeart/2005/8/layout/bProcess3"/>
    <dgm:cxn modelId="{01676B15-4F79-4A04-BDC5-40AE848BF85F}" type="presOf" srcId="{C120A534-95C9-43EE-AC67-9AA9AE460E53}" destId="{08869ABC-DEB8-49D4-A5AF-ED2A608336A9}" srcOrd="0" destOrd="0" presId="urn:microsoft.com/office/officeart/2005/8/layout/bProcess3"/>
    <dgm:cxn modelId="{B54DDCD2-A81A-4636-A394-8A5D19F145BF}" type="presOf" srcId="{DB86449F-696B-45DD-9F85-0FD159B6ADC1}" destId="{D6F99966-8D80-432F-8978-B217A463A556}" srcOrd="0" destOrd="0" presId="urn:microsoft.com/office/officeart/2005/8/layout/bProcess3"/>
    <dgm:cxn modelId="{AF70A89D-80DB-44D1-8409-26131B721774}" type="presOf" srcId="{1E0A266A-67B7-4AB8-912A-6BEC85F6150E}" destId="{CA9D94FB-A53E-4D6B-9DB2-A48A2DD57418}" srcOrd="0" destOrd="0" presId="urn:microsoft.com/office/officeart/2005/8/layout/bProcess3"/>
    <dgm:cxn modelId="{1737C3E6-CA59-46A9-9227-197A62E89101}" srcId="{FF57382F-C0A4-4C2F-BFB1-BF86F338843C}" destId="{8906BCD7-312C-483D-AD89-C5748C31C0A3}" srcOrd="4" destOrd="0" parTransId="{1A43CDDF-E9F3-44C6-A42C-EF64DE83CB7E}" sibTransId="{76C186B1-1105-4A7B-BDEB-D7D1A4B69D6B}"/>
    <dgm:cxn modelId="{28FAB82F-F126-4519-B459-059B9AAA85C9}" type="presOf" srcId="{9B68967D-3A79-4DEF-89DB-4582C90BC881}" destId="{4D26CDAC-981C-409E-9BD8-73FAD46EA72B}" srcOrd="0" destOrd="0" presId="urn:microsoft.com/office/officeart/2005/8/layout/bProcess3"/>
    <dgm:cxn modelId="{73890559-92E1-4E22-ABB4-FA116F1E8A40}" type="presOf" srcId="{76C186B1-1105-4A7B-BDEB-D7D1A4B69D6B}" destId="{6E4ECDF6-37C6-4988-817F-4AEBD76ABD27}" srcOrd="1" destOrd="0" presId="urn:microsoft.com/office/officeart/2005/8/layout/bProcess3"/>
    <dgm:cxn modelId="{241FAADC-B992-46D3-972F-481E67A26A48}" type="presOf" srcId="{FC43A2C1-F5CC-4F2E-A42F-B47F5564FC39}" destId="{162D7361-7CE7-4B0E-A829-39710DB77C7A}" srcOrd="0" destOrd="0" presId="urn:microsoft.com/office/officeart/2005/8/layout/bProcess3"/>
    <dgm:cxn modelId="{DA787A7D-3061-4BEE-86D0-8FE9CF13346F}" srcId="{FF57382F-C0A4-4C2F-BFB1-BF86F338843C}" destId="{C120A534-95C9-43EE-AC67-9AA9AE460E53}" srcOrd="5" destOrd="0" parTransId="{BBDAB0A8-292E-4C4F-B643-064CDA1450BC}" sibTransId="{90E4C274-1BB3-4BB7-90BF-45C905F2952B}"/>
    <dgm:cxn modelId="{44E52449-B2D3-479A-ADBF-A70CB69ADDC9}" srcId="{FF57382F-C0A4-4C2F-BFB1-BF86F338843C}" destId="{9B68967D-3A79-4DEF-89DB-4582C90BC881}" srcOrd="2" destOrd="0" parTransId="{D77D63CE-8660-4662-9738-8B7E623B20F0}" sibTransId="{DB86449F-696B-45DD-9F85-0FD159B6ADC1}"/>
    <dgm:cxn modelId="{1C25DC75-6A46-4185-B7E4-F9F9CE491AEF}" type="presOf" srcId="{DF24CACA-C439-498A-A436-8466BCB95639}" destId="{92CBEB59-51C8-4729-9C24-CC8E12FB3D2A}" srcOrd="0" destOrd="0" presId="urn:microsoft.com/office/officeart/2005/8/layout/bProcess3"/>
    <dgm:cxn modelId="{1F53C158-55E0-4D07-AEA0-6C35689CB606}" type="presOf" srcId="{8C588A0B-54DE-498E-8E1A-742BB80E4601}" destId="{A04B94B1-E0F0-440F-980F-A26EB203AB7A}" srcOrd="1" destOrd="0" presId="urn:microsoft.com/office/officeart/2005/8/layout/bProcess3"/>
    <dgm:cxn modelId="{A2F554E2-FEE9-4A59-8DA1-1DC947864F92}" type="presOf" srcId="{76C186B1-1105-4A7B-BDEB-D7D1A4B69D6B}" destId="{DACBEC01-4BD4-4C4F-8A14-CEF656BBA106}" srcOrd="0" destOrd="0" presId="urn:microsoft.com/office/officeart/2005/8/layout/bProcess3"/>
    <dgm:cxn modelId="{3613FF59-A44C-43B6-8802-00D57C5134A1}" type="presOf" srcId="{8C588A0B-54DE-498E-8E1A-742BB80E4601}" destId="{F70A9E1A-624E-48C6-B839-714083666527}" srcOrd="0" destOrd="0" presId="urn:microsoft.com/office/officeart/2005/8/layout/bProcess3"/>
    <dgm:cxn modelId="{F904221A-9A33-4271-A308-61BC87DCD719}" srcId="{FF57382F-C0A4-4C2F-BFB1-BF86F338843C}" destId="{358564BF-2906-4A36-A95B-2D17BB0260D5}" srcOrd="3" destOrd="0" parTransId="{ADFE838C-3B4D-4657-95BC-D0269DDEBEA7}" sibTransId="{DF24CACA-C439-498A-A436-8466BCB95639}"/>
    <dgm:cxn modelId="{0CF01CA5-1059-469C-BE6F-4ED108E24A12}" srcId="{FF57382F-C0A4-4C2F-BFB1-BF86F338843C}" destId="{1E0A266A-67B7-4AB8-912A-6BEC85F6150E}" srcOrd="0" destOrd="0" parTransId="{2FF1C71A-C76A-4139-82B6-862972AE4DBB}" sibTransId="{ED062762-9473-4ED7-8E8F-D24451302124}"/>
    <dgm:cxn modelId="{50559903-1EC3-4FC3-8289-35F0C8177042}" type="presOf" srcId="{DF24CACA-C439-498A-A436-8466BCB95639}" destId="{0751089F-741E-4F30-87E5-915E254B7A8E}" srcOrd="1" destOrd="0" presId="urn:microsoft.com/office/officeart/2005/8/layout/bProcess3"/>
    <dgm:cxn modelId="{CFB2FC6A-DB85-4AF2-9CF9-7F7C5541ADD4}" type="presOf" srcId="{FF57382F-C0A4-4C2F-BFB1-BF86F338843C}" destId="{F1E42901-B2CE-4A6A-9643-3F9E1DC58BF4}" srcOrd="0" destOrd="0" presId="urn:microsoft.com/office/officeart/2005/8/layout/bProcess3"/>
    <dgm:cxn modelId="{485B7868-9340-4832-8E75-428A68EB759C}" type="presParOf" srcId="{F1E42901-B2CE-4A6A-9643-3F9E1DC58BF4}" destId="{CA9D94FB-A53E-4D6B-9DB2-A48A2DD57418}" srcOrd="0" destOrd="0" presId="urn:microsoft.com/office/officeart/2005/8/layout/bProcess3"/>
    <dgm:cxn modelId="{4B091427-B78A-4642-8C76-B5C143CF176E}" type="presParOf" srcId="{F1E42901-B2CE-4A6A-9643-3F9E1DC58BF4}" destId="{A2189E76-BD36-46B0-92CE-42B82CF08CEF}" srcOrd="1" destOrd="0" presId="urn:microsoft.com/office/officeart/2005/8/layout/bProcess3"/>
    <dgm:cxn modelId="{CF736863-E840-4E5A-A143-28A97A8D44D8}" type="presParOf" srcId="{A2189E76-BD36-46B0-92CE-42B82CF08CEF}" destId="{42B688D4-D1EB-4F31-A2E3-7DCD86A2B3F6}" srcOrd="0" destOrd="0" presId="urn:microsoft.com/office/officeart/2005/8/layout/bProcess3"/>
    <dgm:cxn modelId="{6FA034D1-C8B4-4729-8264-D2876C5ED26A}" type="presParOf" srcId="{F1E42901-B2CE-4A6A-9643-3F9E1DC58BF4}" destId="{162D7361-7CE7-4B0E-A829-39710DB77C7A}" srcOrd="2" destOrd="0" presId="urn:microsoft.com/office/officeart/2005/8/layout/bProcess3"/>
    <dgm:cxn modelId="{9E03FA56-B90A-4336-83A9-FA570781F174}" type="presParOf" srcId="{F1E42901-B2CE-4A6A-9643-3F9E1DC58BF4}" destId="{F70A9E1A-624E-48C6-B839-714083666527}" srcOrd="3" destOrd="0" presId="urn:microsoft.com/office/officeart/2005/8/layout/bProcess3"/>
    <dgm:cxn modelId="{7A67701D-B2BC-4BE1-8F7D-7D2BBDF0E26F}" type="presParOf" srcId="{F70A9E1A-624E-48C6-B839-714083666527}" destId="{A04B94B1-E0F0-440F-980F-A26EB203AB7A}" srcOrd="0" destOrd="0" presId="urn:microsoft.com/office/officeart/2005/8/layout/bProcess3"/>
    <dgm:cxn modelId="{FC15E6E5-AF38-418D-AF00-20AA55A4FBB7}" type="presParOf" srcId="{F1E42901-B2CE-4A6A-9643-3F9E1DC58BF4}" destId="{4D26CDAC-981C-409E-9BD8-73FAD46EA72B}" srcOrd="4" destOrd="0" presId="urn:microsoft.com/office/officeart/2005/8/layout/bProcess3"/>
    <dgm:cxn modelId="{2DD994E6-E4FC-480C-901A-29AFAE00CA2F}" type="presParOf" srcId="{F1E42901-B2CE-4A6A-9643-3F9E1DC58BF4}" destId="{D6F99966-8D80-432F-8978-B217A463A556}" srcOrd="5" destOrd="0" presId="urn:microsoft.com/office/officeart/2005/8/layout/bProcess3"/>
    <dgm:cxn modelId="{F738C645-DBE8-4B8E-B3B2-7EA0B9A7C3E7}" type="presParOf" srcId="{D6F99966-8D80-432F-8978-B217A463A556}" destId="{4ED74B47-C564-46F6-A253-721CF0078EC4}" srcOrd="0" destOrd="0" presId="urn:microsoft.com/office/officeart/2005/8/layout/bProcess3"/>
    <dgm:cxn modelId="{1F6C77D0-0852-49CB-B5EA-27C0DB1277D5}" type="presParOf" srcId="{F1E42901-B2CE-4A6A-9643-3F9E1DC58BF4}" destId="{54F31331-2B39-4322-8E7E-AEC9338E964D}" srcOrd="6" destOrd="0" presId="urn:microsoft.com/office/officeart/2005/8/layout/bProcess3"/>
    <dgm:cxn modelId="{A0C95E79-EC04-40A3-9001-C8920D4F53E9}" type="presParOf" srcId="{F1E42901-B2CE-4A6A-9643-3F9E1DC58BF4}" destId="{92CBEB59-51C8-4729-9C24-CC8E12FB3D2A}" srcOrd="7" destOrd="0" presId="urn:microsoft.com/office/officeart/2005/8/layout/bProcess3"/>
    <dgm:cxn modelId="{E02A3182-13CB-4496-A35F-15AB6AF28C6F}" type="presParOf" srcId="{92CBEB59-51C8-4729-9C24-CC8E12FB3D2A}" destId="{0751089F-741E-4F30-87E5-915E254B7A8E}" srcOrd="0" destOrd="0" presId="urn:microsoft.com/office/officeart/2005/8/layout/bProcess3"/>
    <dgm:cxn modelId="{2ACE0459-7A94-4FA3-B6CF-B56A2DF0DB98}" type="presParOf" srcId="{F1E42901-B2CE-4A6A-9643-3F9E1DC58BF4}" destId="{762079E6-26C7-4C91-9D07-0F2B375F7918}" srcOrd="8" destOrd="0" presId="urn:microsoft.com/office/officeart/2005/8/layout/bProcess3"/>
    <dgm:cxn modelId="{D46A987A-4449-447B-9477-3CB71132AB9A}" type="presParOf" srcId="{F1E42901-B2CE-4A6A-9643-3F9E1DC58BF4}" destId="{DACBEC01-4BD4-4C4F-8A14-CEF656BBA106}" srcOrd="9" destOrd="0" presId="urn:microsoft.com/office/officeart/2005/8/layout/bProcess3"/>
    <dgm:cxn modelId="{1865C4FF-7BFE-47C5-9804-9D944D460215}" type="presParOf" srcId="{DACBEC01-4BD4-4C4F-8A14-CEF656BBA106}" destId="{6E4ECDF6-37C6-4988-817F-4AEBD76ABD27}" srcOrd="0" destOrd="0" presId="urn:microsoft.com/office/officeart/2005/8/layout/bProcess3"/>
    <dgm:cxn modelId="{C40C9442-791D-4C8D-A4E2-DBE2CF195F52}" type="presParOf" srcId="{F1E42901-B2CE-4A6A-9643-3F9E1DC58BF4}" destId="{08869ABC-DEB8-49D4-A5AF-ED2A608336A9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96FAA2-1293-4F7F-8E09-45AAFDD64E1F}" type="doc">
      <dgm:prSet loTypeId="urn:microsoft.com/office/officeart/2005/8/layout/venn3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8C9B267-1063-4A1D-A0ED-05A7A425E8DF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Өте қауіпті аллергиялық реакциялардың пайда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болуы.Мысалы:АҚШ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адамдар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ГМО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өнімдерін еркін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қолданады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Аллергиямен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ауыратындар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саны 70% 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53717D6-6F5D-42F0-BBD0-47D3F0B5800C}" type="parTrans" cxnId="{5C2DC91A-6FA9-45D8-AFA8-36B53C65B979}">
      <dgm:prSet/>
      <dgm:spPr/>
      <dgm:t>
        <a:bodyPr/>
        <a:lstStyle/>
        <a:p>
          <a:endParaRPr lang="ru-RU"/>
        </a:p>
      </dgm:t>
    </dgm:pt>
    <dgm:pt modelId="{055A91EE-E053-4647-A615-EA059088397F}" type="sibTrans" cxnId="{5C2DC91A-6FA9-45D8-AFA8-36B53C65B979}">
      <dgm:prSet/>
      <dgm:spPr/>
      <dgm:t>
        <a:bodyPr/>
        <a:lstStyle/>
        <a:p>
          <a:endParaRPr lang="ru-RU"/>
        </a:p>
      </dgm:t>
    </dgm:pt>
    <dgm:pt modelId="{3FB35951-8AA6-4E72-8AEB-D6F8718D30AD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Трансгенді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өнімдерді пайдалану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 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асқазанның сілемейлі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қабатының құрылымын бұзады.Зат алмасудың бұзылып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иммунитететің  төмендеуіне әкеледі.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C63532D-192F-4FE5-8239-22928682EFA1}" type="parTrans" cxnId="{9760490E-1E27-40CB-B85B-182C48C86866}">
      <dgm:prSet/>
      <dgm:spPr/>
      <dgm:t>
        <a:bodyPr/>
        <a:lstStyle/>
        <a:p>
          <a:endParaRPr lang="ru-RU"/>
        </a:p>
      </dgm:t>
    </dgm:pt>
    <dgm:pt modelId="{B87798AE-CF8B-4A19-9B16-0CC3ABAC5686}" type="sibTrans" cxnId="{9760490E-1E27-40CB-B85B-182C48C86866}">
      <dgm:prSet/>
      <dgm:spPr/>
      <dgm:t>
        <a:bodyPr/>
        <a:lstStyle/>
        <a:p>
          <a:endParaRPr lang="ru-RU"/>
        </a:p>
      </dgm:t>
    </dgm:pt>
    <dgm:pt modelId="{A0F37138-C521-47FC-8B02-92E0C14FEEDC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Ісік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ауруларының  көбейуіне  себеп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болады.Жасушаларды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мутацияға ұшыратады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097285F-7FCD-4BA0-9F78-4D3975712F37}" type="parTrans" cxnId="{D45076A8-40A5-45F3-8411-EFBED1DFF394}">
      <dgm:prSet/>
      <dgm:spPr/>
      <dgm:t>
        <a:bodyPr/>
        <a:lstStyle/>
        <a:p>
          <a:endParaRPr lang="ru-RU"/>
        </a:p>
      </dgm:t>
    </dgm:pt>
    <dgm:pt modelId="{5AF5E60F-7032-415B-A18D-F77736C8584F}" type="sibTrans" cxnId="{D45076A8-40A5-45F3-8411-EFBED1DFF394}">
      <dgm:prSet/>
      <dgm:spPr/>
      <dgm:t>
        <a:bodyPr/>
        <a:lstStyle/>
        <a:p>
          <a:endParaRPr lang="ru-RU"/>
        </a:p>
      </dgm:t>
    </dgm:pt>
    <dgm:pt modelId="{F837D60C-2F4F-46DB-BA7D-1AF8DF667081}" type="pres">
      <dgm:prSet presAssocID="{CF96FAA2-1293-4F7F-8E09-45AAFDD64E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EB1DB8-7DA2-4319-AB2D-6F81E965361A}" type="pres">
      <dgm:prSet presAssocID="{C8C9B267-1063-4A1D-A0ED-05A7A425E8DF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2F1F1-D01B-4F37-A846-0CA9AB13AB39}" type="pres">
      <dgm:prSet presAssocID="{055A91EE-E053-4647-A615-EA059088397F}" presName="space" presStyleCnt="0"/>
      <dgm:spPr/>
    </dgm:pt>
    <dgm:pt modelId="{32A77B83-3B2C-40D0-BD20-885C9F21C067}" type="pres">
      <dgm:prSet presAssocID="{3FB35951-8AA6-4E72-8AEB-D6F8718D30AD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38D55-2E28-4BB9-993B-6A481DA8ACFF}" type="pres">
      <dgm:prSet presAssocID="{B87798AE-CF8B-4A19-9B16-0CC3ABAC5686}" presName="space" presStyleCnt="0"/>
      <dgm:spPr/>
    </dgm:pt>
    <dgm:pt modelId="{25B03E17-8DD8-4914-84DB-74D43EEA8619}" type="pres">
      <dgm:prSet presAssocID="{A0F37138-C521-47FC-8B02-92E0C14FEEDC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0FCEB3-96C9-4120-A545-8016180963EA}" type="presOf" srcId="{3FB35951-8AA6-4E72-8AEB-D6F8718D30AD}" destId="{32A77B83-3B2C-40D0-BD20-885C9F21C067}" srcOrd="0" destOrd="0" presId="urn:microsoft.com/office/officeart/2005/8/layout/venn3"/>
    <dgm:cxn modelId="{5A6ADF18-A3E6-44AC-AF77-25ECE5C6E00C}" type="presOf" srcId="{A0F37138-C521-47FC-8B02-92E0C14FEEDC}" destId="{25B03E17-8DD8-4914-84DB-74D43EEA8619}" srcOrd="0" destOrd="0" presId="urn:microsoft.com/office/officeart/2005/8/layout/venn3"/>
    <dgm:cxn modelId="{A19277E4-A280-47AF-91CC-8A3032A70403}" type="presOf" srcId="{C8C9B267-1063-4A1D-A0ED-05A7A425E8DF}" destId="{67EB1DB8-7DA2-4319-AB2D-6F81E965361A}" srcOrd="0" destOrd="0" presId="urn:microsoft.com/office/officeart/2005/8/layout/venn3"/>
    <dgm:cxn modelId="{66CA4AA7-2F39-4DBD-80E4-32CED7ABAC15}" type="presOf" srcId="{CF96FAA2-1293-4F7F-8E09-45AAFDD64E1F}" destId="{F837D60C-2F4F-46DB-BA7D-1AF8DF667081}" srcOrd="0" destOrd="0" presId="urn:microsoft.com/office/officeart/2005/8/layout/venn3"/>
    <dgm:cxn modelId="{D45076A8-40A5-45F3-8411-EFBED1DFF394}" srcId="{CF96FAA2-1293-4F7F-8E09-45AAFDD64E1F}" destId="{A0F37138-C521-47FC-8B02-92E0C14FEEDC}" srcOrd="2" destOrd="0" parTransId="{3097285F-7FCD-4BA0-9F78-4D3975712F37}" sibTransId="{5AF5E60F-7032-415B-A18D-F77736C8584F}"/>
    <dgm:cxn modelId="{5C2DC91A-6FA9-45D8-AFA8-36B53C65B979}" srcId="{CF96FAA2-1293-4F7F-8E09-45AAFDD64E1F}" destId="{C8C9B267-1063-4A1D-A0ED-05A7A425E8DF}" srcOrd="0" destOrd="0" parTransId="{D53717D6-6F5D-42F0-BBD0-47D3F0B5800C}" sibTransId="{055A91EE-E053-4647-A615-EA059088397F}"/>
    <dgm:cxn modelId="{9760490E-1E27-40CB-B85B-182C48C86866}" srcId="{CF96FAA2-1293-4F7F-8E09-45AAFDD64E1F}" destId="{3FB35951-8AA6-4E72-8AEB-D6F8718D30AD}" srcOrd="1" destOrd="0" parTransId="{8C63532D-192F-4FE5-8239-22928682EFA1}" sibTransId="{B87798AE-CF8B-4A19-9B16-0CC3ABAC5686}"/>
    <dgm:cxn modelId="{F7A45429-F412-4FE0-B9AB-AD2539B776CA}" type="presParOf" srcId="{F837D60C-2F4F-46DB-BA7D-1AF8DF667081}" destId="{67EB1DB8-7DA2-4319-AB2D-6F81E965361A}" srcOrd="0" destOrd="0" presId="urn:microsoft.com/office/officeart/2005/8/layout/venn3"/>
    <dgm:cxn modelId="{24655BD6-DFB7-4F4B-B446-4E0571D54CC1}" type="presParOf" srcId="{F837D60C-2F4F-46DB-BA7D-1AF8DF667081}" destId="{5F02F1F1-D01B-4F37-A846-0CA9AB13AB39}" srcOrd="1" destOrd="0" presId="urn:microsoft.com/office/officeart/2005/8/layout/venn3"/>
    <dgm:cxn modelId="{529155E3-5B5D-4ADA-A304-E2FC2B7D086C}" type="presParOf" srcId="{F837D60C-2F4F-46DB-BA7D-1AF8DF667081}" destId="{32A77B83-3B2C-40D0-BD20-885C9F21C067}" srcOrd="2" destOrd="0" presId="urn:microsoft.com/office/officeart/2005/8/layout/venn3"/>
    <dgm:cxn modelId="{23F9CDE7-AA38-4DDE-A40C-F815E35187E5}" type="presParOf" srcId="{F837D60C-2F4F-46DB-BA7D-1AF8DF667081}" destId="{97F38D55-2E28-4BB9-993B-6A481DA8ACFF}" srcOrd="3" destOrd="0" presId="urn:microsoft.com/office/officeart/2005/8/layout/venn3"/>
    <dgm:cxn modelId="{DF81AA99-4DA1-47E8-83E7-6E9225834E4B}" type="presParOf" srcId="{F837D60C-2F4F-46DB-BA7D-1AF8DF667081}" destId="{25B03E17-8DD8-4914-84DB-74D43EEA8619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73EED0-7F6E-4B15-B503-FD75DB427ABB}">
      <dsp:nvSpPr>
        <dsp:cNvPr id="0" name=""/>
        <dsp:cNvSpPr/>
      </dsp:nvSpPr>
      <dsp:spPr>
        <a:xfrm>
          <a:off x="0" y="0"/>
          <a:ext cx="9809304" cy="11493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Бірінші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топ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құрамы гендік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өзгеріске түскен азық-түліктер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трангендік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бұршақ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соя)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636437" cy="1149306"/>
      </dsp:txXfrm>
    </dsp:sp>
    <dsp:sp modelId="{6F54796C-6C02-4CA4-8540-6D23299B3DB4}">
      <dsp:nvSpPr>
        <dsp:cNvPr id="0" name=""/>
        <dsp:cNvSpPr/>
      </dsp:nvSpPr>
      <dsp:spPr>
        <a:xfrm>
          <a:off x="865526" y="1340857"/>
          <a:ext cx="9809304" cy="11493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271743"/>
                <a:satOff val="12481"/>
                <a:lumOff val="-2353"/>
                <a:alphaOff val="0"/>
                <a:tint val="45000"/>
                <a:satMod val="200000"/>
              </a:schemeClr>
            </a:gs>
            <a:gs pos="30000">
              <a:schemeClr val="accent2">
                <a:hueOff val="-4271743"/>
                <a:satOff val="12481"/>
                <a:lumOff val="-2353"/>
                <a:alphaOff val="0"/>
                <a:tint val="61000"/>
                <a:satMod val="200000"/>
              </a:schemeClr>
            </a:gs>
            <a:gs pos="45000">
              <a:schemeClr val="accent2">
                <a:hueOff val="-4271743"/>
                <a:satOff val="12481"/>
                <a:lumOff val="-2353"/>
                <a:alphaOff val="0"/>
                <a:tint val="66000"/>
                <a:satMod val="200000"/>
              </a:schemeClr>
            </a:gs>
            <a:gs pos="55000">
              <a:schemeClr val="accent2">
                <a:hueOff val="-4271743"/>
                <a:satOff val="12481"/>
                <a:lumOff val="-2353"/>
                <a:alphaOff val="0"/>
                <a:tint val="66000"/>
                <a:satMod val="200000"/>
              </a:schemeClr>
            </a:gs>
            <a:gs pos="73000">
              <a:schemeClr val="accent2">
                <a:hueOff val="-4271743"/>
                <a:satOff val="12481"/>
                <a:lumOff val="-2353"/>
                <a:alphaOff val="0"/>
                <a:tint val="61000"/>
                <a:satMod val="200000"/>
              </a:schemeClr>
            </a:gs>
            <a:gs pos="100000">
              <a:schemeClr val="accent2">
                <a:hueOff val="-4271743"/>
                <a:satOff val="12481"/>
                <a:lumOff val="-2353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Екінші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топ –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трангендік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шикізатты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өңдеу нәтижесінде алынған азық-түлік өнімдері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(соя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сүті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қызанақ пастасы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соя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қосылған түрлі шұжықтар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чипсы,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бұршақ өнімдері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). 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5526" y="1340857"/>
        <a:ext cx="8196728" cy="1149306"/>
      </dsp:txXfrm>
    </dsp:sp>
    <dsp:sp modelId="{7630DEC7-6366-48EE-A3E0-DEB01C3F3B4D}">
      <dsp:nvSpPr>
        <dsp:cNvPr id="0" name=""/>
        <dsp:cNvSpPr/>
      </dsp:nvSpPr>
      <dsp:spPr>
        <a:xfrm>
          <a:off x="1731053" y="2681714"/>
          <a:ext cx="9809304" cy="11493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543487"/>
                <a:satOff val="24962"/>
                <a:lumOff val="-4706"/>
                <a:alphaOff val="0"/>
                <a:tint val="45000"/>
                <a:satMod val="200000"/>
              </a:schemeClr>
            </a:gs>
            <a:gs pos="30000">
              <a:schemeClr val="accent2">
                <a:hueOff val="-8543487"/>
                <a:satOff val="24962"/>
                <a:lumOff val="-4706"/>
                <a:alphaOff val="0"/>
                <a:tint val="61000"/>
                <a:satMod val="200000"/>
              </a:schemeClr>
            </a:gs>
            <a:gs pos="45000">
              <a:schemeClr val="accent2">
                <a:hueOff val="-8543487"/>
                <a:satOff val="24962"/>
                <a:lumOff val="-4706"/>
                <a:alphaOff val="0"/>
                <a:tint val="66000"/>
                <a:satMod val="200000"/>
              </a:schemeClr>
            </a:gs>
            <a:gs pos="55000">
              <a:schemeClr val="accent2">
                <a:hueOff val="-8543487"/>
                <a:satOff val="24962"/>
                <a:lumOff val="-4706"/>
                <a:alphaOff val="0"/>
                <a:tint val="66000"/>
                <a:satMod val="200000"/>
              </a:schemeClr>
            </a:gs>
            <a:gs pos="73000">
              <a:schemeClr val="accent2">
                <a:hueOff val="-8543487"/>
                <a:satOff val="24962"/>
                <a:lumOff val="-4706"/>
                <a:alphaOff val="0"/>
                <a:tint val="61000"/>
                <a:satMod val="200000"/>
              </a:schemeClr>
            </a:gs>
            <a:gs pos="100000">
              <a:schemeClr val="accent2">
                <a:hueOff val="-8543487"/>
                <a:satOff val="24962"/>
                <a:lumOff val="-4706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Үшінші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топ –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трансгендік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жеміс-жидек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пен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көкөністер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  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31053" y="2681714"/>
        <a:ext cx="8196728" cy="1149306"/>
      </dsp:txXfrm>
    </dsp:sp>
    <dsp:sp modelId="{84CD28A3-AAE3-4AF2-A244-940E98F8E4B7}">
      <dsp:nvSpPr>
        <dsp:cNvPr id="0" name=""/>
        <dsp:cNvSpPr/>
      </dsp:nvSpPr>
      <dsp:spPr>
        <a:xfrm>
          <a:off x="9062255" y="871557"/>
          <a:ext cx="747049" cy="74704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9062255" y="871557"/>
        <a:ext cx="747049" cy="747049"/>
      </dsp:txXfrm>
    </dsp:sp>
    <dsp:sp modelId="{C52C3A7D-93D0-4E83-8391-519B564AFD9A}">
      <dsp:nvSpPr>
        <dsp:cNvPr id="0" name=""/>
        <dsp:cNvSpPr/>
      </dsp:nvSpPr>
      <dsp:spPr>
        <a:xfrm>
          <a:off x="9927782" y="2204752"/>
          <a:ext cx="747049" cy="74704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578433"/>
            <a:satOff val="21636"/>
            <a:lumOff val="-767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8578433"/>
              <a:satOff val="21636"/>
              <a:lumOff val="-76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9927782" y="2204752"/>
        <a:ext cx="747049" cy="7470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E64AC7-6443-4B44-A9C1-678A8FAEB962}">
      <dsp:nvSpPr>
        <dsp:cNvPr id="0" name=""/>
        <dsp:cNvSpPr/>
      </dsp:nvSpPr>
      <dsp:spPr>
        <a:xfrm>
          <a:off x="3098579" y="-149115"/>
          <a:ext cx="5139999" cy="5139999"/>
        </a:xfrm>
        <a:prstGeom prst="circularArrow">
          <a:avLst>
            <a:gd name="adj1" fmla="val 4668"/>
            <a:gd name="adj2" fmla="val 272909"/>
            <a:gd name="adj3" fmla="val 12793989"/>
            <a:gd name="adj4" fmla="val 18056475"/>
            <a:gd name="adj5" fmla="val 484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58775-C272-45A3-99B4-F98A0CB6EA34}">
      <dsp:nvSpPr>
        <dsp:cNvPr id="0" name=""/>
        <dsp:cNvSpPr/>
      </dsp:nvSpPr>
      <dsp:spPr>
        <a:xfrm>
          <a:off x="3941434" y="159"/>
          <a:ext cx="3454290" cy="17271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Ғылыми мақсатта( ескі және қайта қалпына келтіру)</a:t>
          </a:r>
          <a:endParaRPr lang="ru-RU" sz="2200" kern="1200" dirty="0"/>
        </a:p>
      </dsp:txBody>
      <dsp:txXfrm>
        <a:off x="3941434" y="159"/>
        <a:ext cx="3454290" cy="1727145"/>
      </dsp:txXfrm>
    </dsp:sp>
    <dsp:sp modelId="{D71D59CF-2F9D-44CC-A4C3-D864B70A44CF}">
      <dsp:nvSpPr>
        <dsp:cNvPr id="0" name=""/>
        <dsp:cNvSpPr/>
      </dsp:nvSpPr>
      <dsp:spPr>
        <a:xfrm>
          <a:off x="5787035" y="1845760"/>
          <a:ext cx="3454290" cy="17271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Медицинада (генотерапия)</a:t>
          </a:r>
          <a:endParaRPr lang="ru-RU" sz="2200" kern="1200" dirty="0"/>
        </a:p>
      </dsp:txBody>
      <dsp:txXfrm>
        <a:off x="5787035" y="1845760"/>
        <a:ext cx="3454290" cy="1727145"/>
      </dsp:txXfrm>
    </dsp:sp>
    <dsp:sp modelId="{A0206CD5-D140-4287-905F-02DD3C96729F}">
      <dsp:nvSpPr>
        <dsp:cNvPr id="0" name=""/>
        <dsp:cNvSpPr/>
      </dsp:nvSpPr>
      <dsp:spPr>
        <a:xfrm>
          <a:off x="3941434" y="3691362"/>
          <a:ext cx="3454290" cy="17271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Экологияда (экологиялық таза отын)</a:t>
          </a:r>
          <a:endParaRPr lang="ru-RU" sz="2200" kern="1200" dirty="0"/>
        </a:p>
      </dsp:txBody>
      <dsp:txXfrm>
        <a:off x="3941434" y="3691362"/>
        <a:ext cx="3454290" cy="1727145"/>
      </dsp:txXfrm>
    </dsp:sp>
    <dsp:sp modelId="{B99A5E1A-FF7B-4905-BD3F-A87D3CC6C438}">
      <dsp:nvSpPr>
        <dsp:cNvPr id="0" name=""/>
        <dsp:cNvSpPr/>
      </dsp:nvSpPr>
      <dsp:spPr>
        <a:xfrm>
          <a:off x="2095832" y="1845760"/>
          <a:ext cx="3454290" cy="17271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Ауыл шаруашылығында (жаңа түр шығаруда)</a:t>
          </a:r>
          <a:endParaRPr lang="ru-RU" sz="2200" kern="1200" dirty="0"/>
        </a:p>
      </dsp:txBody>
      <dsp:txXfrm>
        <a:off x="2095832" y="1845760"/>
        <a:ext cx="3454290" cy="172714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189E76-BD36-46B0-92CE-42B82CF08CEF}">
      <dsp:nvSpPr>
        <dsp:cNvPr id="0" name=""/>
        <dsp:cNvSpPr/>
      </dsp:nvSpPr>
      <dsp:spPr>
        <a:xfrm>
          <a:off x="3296749" y="1227397"/>
          <a:ext cx="7260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6056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40860" y="1269334"/>
        <a:ext cx="37832" cy="7566"/>
      </dsp:txXfrm>
    </dsp:sp>
    <dsp:sp modelId="{CA9D94FB-A53E-4D6B-9DB2-A48A2DD57418}">
      <dsp:nvSpPr>
        <dsp:cNvPr id="0" name=""/>
        <dsp:cNvSpPr/>
      </dsp:nvSpPr>
      <dsp:spPr>
        <a:xfrm>
          <a:off x="8739" y="286174"/>
          <a:ext cx="3289809" cy="19738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Ұзақ сақталады</a:t>
          </a:r>
          <a:endParaRPr lang="ru-RU" sz="2900" kern="1200" dirty="0"/>
        </a:p>
      </dsp:txBody>
      <dsp:txXfrm>
        <a:off x="8739" y="286174"/>
        <a:ext cx="3289809" cy="1973885"/>
      </dsp:txXfrm>
    </dsp:sp>
    <dsp:sp modelId="{F70A9E1A-624E-48C6-B839-714083666527}">
      <dsp:nvSpPr>
        <dsp:cNvPr id="0" name=""/>
        <dsp:cNvSpPr/>
      </dsp:nvSpPr>
      <dsp:spPr>
        <a:xfrm>
          <a:off x="7343214" y="1227397"/>
          <a:ext cx="7260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6056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687326" y="1269334"/>
        <a:ext cx="37832" cy="7566"/>
      </dsp:txXfrm>
    </dsp:sp>
    <dsp:sp modelId="{162D7361-7CE7-4B0E-A829-39710DB77C7A}">
      <dsp:nvSpPr>
        <dsp:cNvPr id="0" name=""/>
        <dsp:cNvSpPr/>
      </dsp:nvSpPr>
      <dsp:spPr>
        <a:xfrm>
          <a:off x="4055205" y="286174"/>
          <a:ext cx="3289809" cy="19738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Температураға, ыстыққа, суыққа төзімді</a:t>
          </a:r>
          <a:endParaRPr lang="ru-RU" sz="2900" kern="1200" dirty="0"/>
        </a:p>
      </dsp:txBody>
      <dsp:txXfrm>
        <a:off x="4055205" y="286174"/>
        <a:ext cx="3289809" cy="1973885"/>
      </dsp:txXfrm>
    </dsp:sp>
    <dsp:sp modelId="{D6F99966-8D80-432F-8978-B217A463A556}">
      <dsp:nvSpPr>
        <dsp:cNvPr id="0" name=""/>
        <dsp:cNvSpPr/>
      </dsp:nvSpPr>
      <dsp:spPr>
        <a:xfrm>
          <a:off x="1653644" y="2258260"/>
          <a:ext cx="8092931" cy="726056"/>
        </a:xfrm>
        <a:custGeom>
          <a:avLst/>
          <a:gdLst/>
          <a:ahLst/>
          <a:cxnLst/>
          <a:rect l="0" t="0" r="0" b="0"/>
          <a:pathLst>
            <a:path>
              <a:moveTo>
                <a:pt x="8092931" y="0"/>
              </a:moveTo>
              <a:lnTo>
                <a:pt x="8092931" y="380128"/>
              </a:lnTo>
              <a:lnTo>
                <a:pt x="0" y="380128"/>
              </a:lnTo>
              <a:lnTo>
                <a:pt x="0" y="726056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96904" y="2617505"/>
        <a:ext cx="406411" cy="7566"/>
      </dsp:txXfrm>
    </dsp:sp>
    <dsp:sp modelId="{4D26CDAC-981C-409E-9BD8-73FAD46EA72B}">
      <dsp:nvSpPr>
        <dsp:cNvPr id="0" name=""/>
        <dsp:cNvSpPr/>
      </dsp:nvSpPr>
      <dsp:spPr>
        <a:xfrm>
          <a:off x="8101670" y="286174"/>
          <a:ext cx="3289809" cy="19738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Жануарлардың салмағының қосылуын тездетеді</a:t>
          </a:r>
          <a:endParaRPr lang="ru-RU" sz="2900" kern="1200" dirty="0"/>
        </a:p>
      </dsp:txBody>
      <dsp:txXfrm>
        <a:off x="8101670" y="286174"/>
        <a:ext cx="3289809" cy="1973885"/>
      </dsp:txXfrm>
    </dsp:sp>
    <dsp:sp modelId="{92CBEB59-51C8-4729-9C24-CC8E12FB3D2A}">
      <dsp:nvSpPr>
        <dsp:cNvPr id="0" name=""/>
        <dsp:cNvSpPr/>
      </dsp:nvSpPr>
      <dsp:spPr>
        <a:xfrm>
          <a:off x="3296749" y="3957939"/>
          <a:ext cx="7260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6056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40860" y="3999876"/>
        <a:ext cx="37832" cy="7566"/>
      </dsp:txXfrm>
    </dsp:sp>
    <dsp:sp modelId="{54F31331-2B39-4322-8E7E-AEC9338E964D}">
      <dsp:nvSpPr>
        <dsp:cNvPr id="0" name=""/>
        <dsp:cNvSpPr/>
      </dsp:nvSpPr>
      <dsp:spPr>
        <a:xfrm>
          <a:off x="8739" y="3016716"/>
          <a:ext cx="3289809" cy="19738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Ірі қаралардың сүтті жақсы беруі</a:t>
          </a:r>
          <a:endParaRPr lang="ru-RU" sz="2900" kern="1200" dirty="0"/>
        </a:p>
      </dsp:txBody>
      <dsp:txXfrm>
        <a:off x="8739" y="3016716"/>
        <a:ext cx="3289809" cy="1973885"/>
      </dsp:txXfrm>
    </dsp:sp>
    <dsp:sp modelId="{DACBEC01-4BD4-4C4F-8A14-CEF656BBA106}">
      <dsp:nvSpPr>
        <dsp:cNvPr id="0" name=""/>
        <dsp:cNvSpPr/>
      </dsp:nvSpPr>
      <dsp:spPr>
        <a:xfrm>
          <a:off x="7343214" y="3957939"/>
          <a:ext cx="7260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6056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687326" y="3999876"/>
        <a:ext cx="37832" cy="7566"/>
      </dsp:txXfrm>
    </dsp:sp>
    <dsp:sp modelId="{762079E6-26C7-4C91-9D07-0F2B375F7918}">
      <dsp:nvSpPr>
        <dsp:cNvPr id="0" name=""/>
        <dsp:cNvSpPr/>
      </dsp:nvSpPr>
      <dsp:spPr>
        <a:xfrm>
          <a:off x="4055205" y="3016716"/>
          <a:ext cx="3289809" cy="19738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Гербицидтерге қарсы тұра алу</a:t>
          </a:r>
          <a:endParaRPr lang="ru-RU" sz="2900" kern="1200" dirty="0"/>
        </a:p>
      </dsp:txBody>
      <dsp:txXfrm>
        <a:off x="4055205" y="3016716"/>
        <a:ext cx="3289809" cy="1973885"/>
      </dsp:txXfrm>
    </dsp:sp>
    <dsp:sp modelId="{08869ABC-DEB8-49D4-A5AF-ED2A608336A9}">
      <dsp:nvSpPr>
        <dsp:cNvPr id="0" name=""/>
        <dsp:cNvSpPr/>
      </dsp:nvSpPr>
      <dsp:spPr>
        <a:xfrm>
          <a:off x="8101670" y="3016716"/>
          <a:ext cx="3289809" cy="19738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Вирустар мен бактерияларға төтеп бере алады</a:t>
          </a:r>
          <a:endParaRPr lang="ru-RU" sz="2900" kern="1200" dirty="0"/>
        </a:p>
      </dsp:txBody>
      <dsp:txXfrm>
        <a:off x="8101670" y="3016716"/>
        <a:ext cx="3289809" cy="197388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EB1DB8-7DA2-4319-AB2D-6F81E965361A}">
      <dsp:nvSpPr>
        <dsp:cNvPr id="0" name=""/>
        <dsp:cNvSpPr/>
      </dsp:nvSpPr>
      <dsp:spPr>
        <a:xfrm>
          <a:off x="5182" y="595626"/>
          <a:ext cx="4531631" cy="453163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alpha val="5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alpha val="5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alpha val="5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alpha val="5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alpha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49391" tIns="25400" rIns="249391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Өте қауіпті аллергиялық реакциялардың пайда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болуы.Мысалы:АҚШ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адамдар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ГМО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өнімдерін еркін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қолданады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Аллергиямен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ауыратындар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саны 70% 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82" y="595626"/>
        <a:ext cx="4531631" cy="4531631"/>
      </dsp:txXfrm>
    </dsp:sp>
    <dsp:sp modelId="{32A77B83-3B2C-40D0-BD20-885C9F21C067}">
      <dsp:nvSpPr>
        <dsp:cNvPr id="0" name=""/>
        <dsp:cNvSpPr/>
      </dsp:nvSpPr>
      <dsp:spPr>
        <a:xfrm>
          <a:off x="3630487" y="595626"/>
          <a:ext cx="4531631" cy="453163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4271743"/>
                <a:satOff val="12481"/>
                <a:lumOff val="-2353"/>
                <a:alphaOff val="0"/>
                <a:shade val="63000"/>
              </a:schemeClr>
            </a:gs>
            <a:gs pos="30000">
              <a:schemeClr val="accent2">
                <a:alpha val="50000"/>
                <a:hueOff val="-4271743"/>
                <a:satOff val="12481"/>
                <a:lumOff val="-2353"/>
                <a:alphaOff val="0"/>
                <a:shade val="90000"/>
                <a:satMod val="110000"/>
              </a:schemeClr>
            </a:gs>
            <a:gs pos="45000">
              <a:schemeClr val="accent2">
                <a:alpha val="50000"/>
                <a:hueOff val="-4271743"/>
                <a:satOff val="12481"/>
                <a:lumOff val="-2353"/>
                <a:alphaOff val="0"/>
                <a:shade val="100000"/>
                <a:satMod val="118000"/>
              </a:schemeClr>
            </a:gs>
            <a:gs pos="55000">
              <a:schemeClr val="accent2">
                <a:alpha val="50000"/>
                <a:hueOff val="-4271743"/>
                <a:satOff val="12481"/>
                <a:lumOff val="-2353"/>
                <a:alphaOff val="0"/>
                <a:shade val="100000"/>
                <a:satMod val="118000"/>
              </a:schemeClr>
            </a:gs>
            <a:gs pos="73000">
              <a:schemeClr val="accent2">
                <a:alpha val="50000"/>
                <a:hueOff val="-4271743"/>
                <a:satOff val="12481"/>
                <a:lumOff val="-2353"/>
                <a:alphaOff val="0"/>
                <a:shade val="90000"/>
                <a:satMod val="110000"/>
              </a:schemeClr>
            </a:gs>
            <a:gs pos="100000">
              <a:schemeClr val="accent2">
                <a:alpha val="50000"/>
                <a:hueOff val="-4271743"/>
                <a:satOff val="12481"/>
                <a:lumOff val="-2353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alpha val="50000"/>
              <a:hueOff val="-4271743"/>
              <a:satOff val="12481"/>
              <a:lumOff val="-2353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49391" tIns="25400" rIns="249391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Трансгенді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өнімдерді пайдалану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 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асқазанның сілемейлі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қабатының құрылымын бұзады.Зат алмасудың бұзылып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иммунитететің  төмендеуіне әкеледі.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30487" y="595626"/>
        <a:ext cx="4531631" cy="4531631"/>
      </dsp:txXfrm>
    </dsp:sp>
    <dsp:sp modelId="{25B03E17-8DD8-4914-84DB-74D43EEA8619}">
      <dsp:nvSpPr>
        <dsp:cNvPr id="0" name=""/>
        <dsp:cNvSpPr/>
      </dsp:nvSpPr>
      <dsp:spPr>
        <a:xfrm>
          <a:off x="7255793" y="595626"/>
          <a:ext cx="4531631" cy="453163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8543487"/>
                <a:satOff val="24962"/>
                <a:lumOff val="-4706"/>
                <a:alphaOff val="0"/>
                <a:shade val="63000"/>
              </a:schemeClr>
            </a:gs>
            <a:gs pos="30000">
              <a:schemeClr val="accent2">
                <a:alpha val="50000"/>
                <a:hueOff val="-8543487"/>
                <a:satOff val="24962"/>
                <a:lumOff val="-4706"/>
                <a:alphaOff val="0"/>
                <a:shade val="90000"/>
                <a:satMod val="110000"/>
              </a:schemeClr>
            </a:gs>
            <a:gs pos="45000">
              <a:schemeClr val="accent2">
                <a:alpha val="50000"/>
                <a:hueOff val="-8543487"/>
                <a:satOff val="24962"/>
                <a:lumOff val="-4706"/>
                <a:alphaOff val="0"/>
                <a:shade val="100000"/>
                <a:satMod val="118000"/>
              </a:schemeClr>
            </a:gs>
            <a:gs pos="55000">
              <a:schemeClr val="accent2">
                <a:alpha val="50000"/>
                <a:hueOff val="-8543487"/>
                <a:satOff val="24962"/>
                <a:lumOff val="-4706"/>
                <a:alphaOff val="0"/>
                <a:shade val="100000"/>
                <a:satMod val="118000"/>
              </a:schemeClr>
            </a:gs>
            <a:gs pos="73000">
              <a:schemeClr val="accent2">
                <a:alpha val="50000"/>
                <a:hueOff val="-8543487"/>
                <a:satOff val="24962"/>
                <a:lumOff val="-4706"/>
                <a:alphaOff val="0"/>
                <a:shade val="90000"/>
                <a:satMod val="110000"/>
              </a:schemeClr>
            </a:gs>
            <a:gs pos="100000">
              <a:schemeClr val="accent2">
                <a:alpha val="50000"/>
                <a:hueOff val="-8543487"/>
                <a:satOff val="24962"/>
                <a:lumOff val="-4706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alpha val="50000"/>
              <a:hueOff val="-8543487"/>
              <a:satOff val="24962"/>
              <a:lumOff val="-4706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49391" tIns="25400" rIns="249391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Ісік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ауруларының  көбейуіне  себеп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болады.Жасушаларды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мутацияға ұшыратады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55793" y="595626"/>
        <a:ext cx="4531631" cy="4531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10830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0304" y="-1135117"/>
            <a:ext cx="10972800" cy="5021317"/>
          </a:xfrm>
        </p:spPr>
        <p:txBody>
          <a:bodyPr>
            <a:norm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04953" y="1434661"/>
          <a:ext cx="11540358" cy="3831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4440" y="5547313"/>
            <a:ext cx="116139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Гендік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инженерияның иновациясы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саналатын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бұл тәсіл өсімдіктер әлемінде кеңінен пайдаланылады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Ең алғашқы гененикалық негізі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өзгертілген ағза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ішек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таяқшалары болған.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220" y="504525"/>
            <a:ext cx="11456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Құрамында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ГМО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кездесетін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өнімдерді үш топқа бөлуге болады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002060"/>
                </a:solidFill>
              </a:rPr>
              <a:t>ГМА – ның қолдану аясы 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313557" y="1135117"/>
          <a:ext cx="1133715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7573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ГМО </a:t>
            </a:r>
            <a:r>
              <a:rPr lang="ru-RU" dirty="0" err="1">
                <a:solidFill>
                  <a:srgbClr val="002060"/>
                </a:solidFill>
              </a:rPr>
              <a:t>азықтарын пайдаланудың </a:t>
            </a:r>
            <a:r>
              <a:rPr lang="ru-RU" dirty="0" err="1" smtClean="0">
                <a:solidFill>
                  <a:srgbClr val="002060"/>
                </a:solidFill>
              </a:rPr>
              <a:t>пайдасы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345090" y="1087821"/>
          <a:ext cx="11400220" cy="5276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5743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773" y="425667"/>
            <a:ext cx="10972800" cy="59120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ГМО </a:t>
            </a:r>
            <a:r>
              <a:rPr lang="ru-RU" dirty="0" err="1">
                <a:solidFill>
                  <a:srgbClr val="002060"/>
                </a:solidFill>
              </a:rPr>
              <a:t>азықтарын пайдаланудың </a:t>
            </a:r>
            <a:r>
              <a:rPr lang="ru-RU" dirty="0" err="1" smtClean="0">
                <a:solidFill>
                  <a:srgbClr val="002060"/>
                </a:solidFill>
              </a:rPr>
              <a:t>зияны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04952" y="804041"/>
          <a:ext cx="11792607" cy="5722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543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5248"/>
            <a:ext cx="12192000" cy="6963248"/>
          </a:xfrm>
        </p:spPr>
      </p:pic>
    </p:spTree>
    <p:extLst>
      <p:ext uri="{BB962C8B-B14F-4D97-AF65-F5344CB8AC3E}">
        <p14:creationId xmlns:p14="http://schemas.microsoft.com/office/powerpoint/2010/main" xmlns="" val="110028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524" y="425669"/>
            <a:ext cx="10448544" cy="738352"/>
          </a:xfrm>
        </p:spPr>
        <p:txBody>
          <a:bodyPr/>
          <a:lstStyle/>
          <a:p>
            <a:r>
              <a:rPr lang="kk-KZ" dirty="0" smtClean="0">
                <a:solidFill>
                  <a:srgbClr val="002060"/>
                </a:solidFill>
              </a:rPr>
              <a:t>Табиғи өнімдерді ГМА- дан қалай ажыратамыз?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91983" y="1371155"/>
            <a:ext cx="11263686" cy="3837723"/>
          </a:xfrm>
        </p:spPr>
        <p:txBody>
          <a:bodyPr>
            <a:norm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ГМ өнімдерді ( жемістер) кескен кезде формасын жоғалтпайды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шырыны болмайды;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Өнім маркасында АҚШ-тан шыққаны туралы белгі болса, және өнім құрамында соя, жүгері рапс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т.б болса, ГМА бар деген сөз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Өнім маркасында «растительный белок» деп тұрса,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өнім ГМА – ны құрайды 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Жасанды ашық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түспен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боялған қораптағы өнімді алмау керек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3260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002060"/>
                </a:solidFill>
              </a:rPr>
              <a:t>ГМА тіптен болмауы мүмкін өнімдер: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Көптеген жеміс-жидектерде: қарбыз, қауын, қызанақ, жүзім, таңқурай және т.б.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Табиғи шырындарды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Суда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Сүттен жасалған өнімдерде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485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15" y="2465789"/>
            <a:ext cx="10302880" cy="128089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рахмет!!!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73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3325" y="1734206"/>
            <a:ext cx="11098924" cy="1450427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Сабақ Тақырыбы:</a:t>
            </a:r>
            <a:r>
              <a:rPr lang="kk-KZ" sz="4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Гендік модификацияланған ағзаларды қолданудың оң және теріс тұстары</a:t>
            </a:r>
            <a:endParaRPr lang="ru-RU" sz="4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Орал Арайлым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68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366" y="835573"/>
            <a:ext cx="10972800" cy="3555124"/>
          </a:xfrm>
        </p:spPr>
        <p:txBody>
          <a:bodyPr>
            <a:normAutofit/>
          </a:bodyPr>
          <a:lstStyle/>
          <a:p>
            <a:pPr lvl="0"/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мақсаты:</a:t>
            </a:r>
            <a:r>
              <a:rPr lang="kk-KZ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000" dirty="0" smtClean="0"/>
              <a:t>Гендік модификацияланған ағзаларды қолданудың этикалық сұрақтарын  талқылау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070" y="593836"/>
            <a:ext cx="10972800" cy="990600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002060"/>
                </a:solidFill>
              </a:rPr>
              <a:t>Солтүстік Камбала балығының генін ендіру арқылы қызанақ пен бүлдірген аязға шыдамды қасиетке ие болса, жылан уының гені жүгеріні зақымдаудан қорғайды.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ribxoz.ru/wp-content/uploads/bill_hubick_28730246344_4e62854f1d_b-1024x5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886" y="1738148"/>
            <a:ext cx="2851808" cy="1604142"/>
          </a:xfrm>
          <a:prstGeom prst="rect">
            <a:avLst/>
          </a:prstGeom>
          <a:noFill/>
        </p:spPr>
      </p:pic>
      <p:pic>
        <p:nvPicPr>
          <p:cNvPr id="1028" name="Picture 4" descr="https://otomatah.ru/wp-content/uploads/2018/08/gm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1094" y="1665891"/>
            <a:ext cx="2844252" cy="1897116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3736429" y="2286000"/>
            <a:ext cx="583324" cy="283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s://ic.pics.livejournal.com/sanmai/1593871/1258570/1258570_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870" y="4162096"/>
            <a:ext cx="2531949" cy="1686911"/>
          </a:xfrm>
          <a:prstGeom prst="rect">
            <a:avLst/>
          </a:prstGeom>
          <a:noFill/>
        </p:spPr>
      </p:pic>
      <p:sp>
        <p:nvSpPr>
          <p:cNvPr id="8" name="Стрелка вниз 7"/>
          <p:cNvSpPr/>
          <p:nvPr/>
        </p:nvSpPr>
        <p:spPr>
          <a:xfrm>
            <a:off x="2017986" y="3421116"/>
            <a:ext cx="268013" cy="520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https://novate.ru/files/u39031/the_most_unussual_professions_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56180" y="1660689"/>
            <a:ext cx="2787101" cy="1923100"/>
          </a:xfrm>
          <a:prstGeom prst="rect">
            <a:avLst/>
          </a:prstGeom>
          <a:noFill/>
        </p:spPr>
      </p:pic>
      <p:pic>
        <p:nvPicPr>
          <p:cNvPr id="1034" name="Picture 10" descr="https://frankfurt.apollo.olxcdn.com/v1/files/xwuaflrcsw473-KZ/image;s=1000x7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1951" y="4020206"/>
            <a:ext cx="2508610" cy="2412125"/>
          </a:xfrm>
          <a:prstGeom prst="rect">
            <a:avLst/>
          </a:prstGeom>
          <a:noFill/>
        </p:spPr>
      </p:pic>
      <p:sp>
        <p:nvSpPr>
          <p:cNvPr id="11" name="Стрелка вниз 10"/>
          <p:cNvSpPr/>
          <p:nvPr/>
        </p:nvSpPr>
        <p:spPr>
          <a:xfrm rot="1950713">
            <a:off x="9080938" y="3689132"/>
            <a:ext cx="394138" cy="835572"/>
          </a:xfrm>
          <a:prstGeom prst="downArrow">
            <a:avLst>
              <a:gd name="adj1" fmla="val 32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144" y="0"/>
            <a:ext cx="8911687" cy="1280890"/>
          </a:xfrm>
        </p:spPr>
        <p:txBody>
          <a:bodyPr>
            <a:norm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Гендік модификацияланған ағза</a:t>
            </a:r>
            <a:r>
              <a:rPr lang="kk-KZ" dirty="0"/>
              <a:t> </a:t>
            </a:r>
            <a:r>
              <a:rPr lang="kk-KZ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(ГМА)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91674" y="1489657"/>
            <a:ext cx="10397029" cy="37776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ГМА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алудың негізгі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шикізаттың пайдасын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жақсарту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өнімдер алу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азықтық құндылығын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пестицидтерге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зиянды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жәндіктерге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ауруға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суық климатқа төзімділігін және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т.б.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Гендік модификацияланған ағза</a:t>
            </a:r>
            <a:r>
              <a:rPr lang="kk-KZ" dirty="0"/>
              <a:t> </a:t>
            </a:r>
            <a:r>
              <a:rPr lang="kk-KZ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(ГМА)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k-KZ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гендік инженерия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әдістерінің көмегімен жасанды түрде </a:t>
            </a:r>
            <a:r>
              <a:rPr lang="kk-KZ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генотипі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өзгертілген тірі ағза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4730" y="4209505"/>
            <a:ext cx="2509341" cy="18983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1391" y="3862552"/>
            <a:ext cx="3046185" cy="22846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030" y="2677605"/>
            <a:ext cx="2956349" cy="19732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3798" y="2349063"/>
            <a:ext cx="2789285" cy="223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68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Гендік модификацияланған ағза</a:t>
            </a:r>
            <a:r>
              <a:rPr lang="kk-KZ" dirty="0"/>
              <a:t> </a:t>
            </a:r>
            <a:r>
              <a:rPr lang="kk-KZ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(ГМА)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15732" y="1438659"/>
            <a:ext cx="8603088" cy="1159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ГМО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24614" y="3558788"/>
            <a:ext cx="3296992" cy="267880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Гендік модификацияланған микроорганизмдер (ГММ)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629178" y="3479960"/>
            <a:ext cx="3296992" cy="267880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Гендік модификацияланған Өсімдіктер (ГМӨ)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144558" y="3464195"/>
            <a:ext cx="3296992" cy="267880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Гендік модификацияланған жануарлар (ГМЖ)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338848" y="2629289"/>
            <a:ext cx="435883" cy="839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9522041" y="2628695"/>
            <a:ext cx="362938" cy="7924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022761" y="2631510"/>
            <a:ext cx="393805" cy="821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336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814" y="1423500"/>
            <a:ext cx="11062138" cy="445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Генді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химиялық немесе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ферментті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қолдану жолымен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синтездеу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Әртүрлі ағзалардан алынған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ДНҚ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фрагменттерін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бір-бірімен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жалғау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рикомбинантты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ДНҚ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Бөтен генді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жаңа жасушаға векторлық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ДНҚ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арқылы жеткізу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 олардың қызмет жасауын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қамтамасыз ету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Жасушаларға гендерді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генетикалық жүйелерді енгізу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 бөтен нәруыз синтездеу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Бөтен генге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болған жасушаларды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таңдап, бөліп алу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жолдарын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ашу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3325" y="646386"/>
            <a:ext cx="4045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ГМА алу жолдары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813" y="1532673"/>
            <a:ext cx="50081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Гендік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инженерия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әдісімен алынған ағзаларды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трансгендік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бетінде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қоректік өсімдік көп, бірақ Ғе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мен 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дәрумені жетіспейді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g.foolcdn.com/image/?url=https%3A//g.foolcdn.com/editorial/images/582835/gettyimages-849193388.jpg&amp;w=2000&amp;op=re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5823" y="1463619"/>
            <a:ext cx="5917408" cy="3943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718</TotalTime>
  <Words>451</Words>
  <Application>Microsoft Office PowerPoint</Application>
  <PresentationFormat>Произвольный</PresentationFormat>
  <Paragraphs>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Начальная</vt:lpstr>
      <vt:lpstr>Слайд 1</vt:lpstr>
      <vt:lpstr>Сабақ Тақырыбы: Гендік модификацияланған ағзаларды қолданудың оң және теріс тұстары</vt:lpstr>
      <vt:lpstr>  Сабақтың мақсаты: Гендік модификацияланған ағзаларды қолданудың этикалық сұрақтарын  талқылау </vt:lpstr>
      <vt:lpstr>Солтүстік Камбала балығының генін ендіру арқылы қызанақ пен бүлдірген аязға шыдамды қасиетке ие болса, жылан уының гені жүгеріні зақымдаудан қорғайды. </vt:lpstr>
      <vt:lpstr>Гендік модификацияланған ағза (ГМА)</vt:lpstr>
      <vt:lpstr>Гендік модификацияланған ағза (ГМА)</vt:lpstr>
      <vt:lpstr>Гендік модификацияланған ағза (ГМА)</vt:lpstr>
      <vt:lpstr>Слайд 8</vt:lpstr>
      <vt:lpstr>Слайд 9</vt:lpstr>
      <vt:lpstr> </vt:lpstr>
      <vt:lpstr>ГМА – ның қолдану аясы </vt:lpstr>
      <vt:lpstr>ГМО азықтарын пайдаланудың пайдасы </vt:lpstr>
      <vt:lpstr>ГМО азықтарын пайдаланудың зияны</vt:lpstr>
      <vt:lpstr>Слайд 14</vt:lpstr>
      <vt:lpstr>Табиғи өнімдерді ГМА- дан қалай ажыратамыз?</vt:lpstr>
      <vt:lpstr>ГМА тіптен болмауы мүмкін өнімдер:</vt:lpstr>
      <vt:lpstr>Назарларыңызға рахмет!!!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Гендік модификацияланған ағза (ГМА)</dc:title>
  <dc:creator>user</dc:creator>
  <cp:lastModifiedBy>777</cp:lastModifiedBy>
  <cp:revision>47</cp:revision>
  <dcterms:created xsi:type="dcterms:W3CDTF">2016-02-15T19:10:01Z</dcterms:created>
  <dcterms:modified xsi:type="dcterms:W3CDTF">2021-05-11T06:58:24Z</dcterms:modified>
</cp:coreProperties>
</file>