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70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69" r:id="rId13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1DFF-3DD7-E34B-B4F8-961B16368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AA8FEC-D6A1-C143-BEDE-54E21AB4A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25518-044A-C441-BFF3-BFB3E9A4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4C774E-2E3A-6E47-811D-3E1C0BEE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E03BB-462C-E14F-B76C-A9B8695D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5501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7AA818-1E02-B743-B3BC-DC9A4C6C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3E9B3D-8BE9-4D42-ABF7-676E7F459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215CA4-8BF0-D845-9CF9-DE55CEF8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ECF11-7AEA-574A-8B8E-C69E2A64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AE78D-AC7D-5544-8C73-734B5AE5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8589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BF4B52-1946-9341-B146-855833CF9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8881C2-35FA-DB4E-A390-0C8CF0B5E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BB403-4980-8048-A92E-B8EBEE13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BDACD-A9AC-AD44-9467-0D8588AA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D35055-4CC6-3B4E-9341-B32453A1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5004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22913-B79F-A547-8D70-C1A4D1D0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AA5238-CFB0-574C-B7D7-153842950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46352-63A4-9341-8D44-1202ADC9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AC987-91C2-E445-9846-95767B6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27567-9A33-C844-9B0F-66385C3A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6477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84CBF-250C-9142-A353-5D7583F3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9D756-D6F7-424E-97D0-7DB7E40AA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3A349-27B6-8644-9615-2213376F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EFCB8-D7BE-6B42-81B8-2F201822C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7805F-B5B1-AD42-A077-F72431E3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61342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D5C88-06CF-7D45-BBD6-6EB2DC01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16F7B-8EB8-144A-BF8A-DC921D17A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E1E172-6DF7-A746-BABE-8E725BF8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06BEE8-4F74-D74A-B925-BC291C1F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06FBD5-7DA6-EA4B-ABA1-9EEC071E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DA8EE-3079-184E-A45A-1200F8D6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05142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46333-FED8-2E47-B92B-F8867F85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CD64E-73C7-F445-8B3D-1427FAEAA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1E378D-DB41-5C46-829C-EF4F2D69C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65D8E6-147D-4E42-8DF1-9CBA8FA92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F8A066-C30B-8244-9EF1-142D14B76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9E095A-E2C1-0742-8B1F-3A790BC7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F90903-A43F-5643-8684-4E90AA8A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8B4C3FD-AC98-FD41-9E43-7E010320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7939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7497C-7318-4846-AD25-0B55A231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D7E9E6-2CEB-1A4F-848B-3474B987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139AF9-F9EF-D748-B356-07B0B9F85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96296E-3C01-B643-87B1-E86EF78F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51648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4E52D4-328B-0044-A2F4-D2E2C58CC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5EC5A0-3801-1F48-82F1-7149BA3A0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98AF77-BA07-AF4B-ABA7-CFE5779F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1440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486CA-FEC2-4441-879D-B6553182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2CA06-EEA6-EE44-9A42-976473498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0906E5-AB20-F848-90C2-992973F07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6A00A0-8260-724B-88AD-DFE9FD5B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CB265-3C92-7D4C-8F96-22F0B9CA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E8265D-2DBC-6941-93D6-93421DDC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4432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DD2A4-D9EF-6947-9DD3-F160CC2F0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8FB9FA-B92A-9A4F-8BCC-BFC8FFDC2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B65A6E-993D-9F4E-AE6B-D95AE2268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C6564-D68E-E24A-9486-F663B1EE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3ACE98-53F0-4F4B-88D1-E97385AC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375FD0-1AE8-FE4D-AB14-A18287B9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97844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1113C-46FD-4344-A993-096F732D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7D433B-F129-3045-891D-353157AB0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CA5B8-6416-AB4C-9B2D-0F84E4971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AFAF5-DA56-384A-8A5F-ECEFE393B17D}" type="datetimeFigureOut">
              <a:rPr lang=""/>
              <a:t>10/21/2021</a:t>
            </a:fld>
            <a:endParaRPr lang="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DC4C7-2768-3B45-8205-0EA5905A5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3FF5AB-6BFB-F248-B856-ED9652FFA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DBABE-0106-8B41-A25B-BEEFC2616001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829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8200E-3589-E248-AF8A-85F1812EA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BF4434-3A7E-2D4C-96AC-3D6B82CA7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C932261-B20D-CD41-9F32-932229716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1CD22-9004-274E-A91A-A30D81AB56CD}"/>
              </a:ext>
            </a:extLst>
          </p:cNvPr>
          <p:cNvSpPr txBox="1"/>
          <p:nvPr/>
        </p:nvSpPr>
        <p:spPr>
          <a:xfrm rot="10800000" flipV="1">
            <a:off x="3688772" y="1122363"/>
            <a:ext cx="79771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32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200" b="1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sz="3200" b="1" dirty="0">
              <a:solidFill>
                <a:srgbClr val="2021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Әлемнің этникалық картасы өткен заманда және қазіргі уақытта</a:t>
            </a:r>
            <a:endParaRPr lang="" sz="4400" b="1" dirty="0"/>
          </a:p>
        </p:txBody>
      </p:sp>
    </p:spTree>
    <p:extLst>
      <p:ext uri="{BB962C8B-B14F-4D97-AF65-F5344CB8AC3E}">
        <p14:creationId xmlns:p14="http://schemas.microsoft.com/office/powerpoint/2010/main" val="160141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/>
          <a:lstStyle/>
          <a:p>
            <a:r>
              <a:rPr lang="kk-KZ" dirty="0" smtClean="0"/>
              <a:t>Тапсырма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392"/>
            <a:ext cx="10986655" cy="5451772"/>
          </a:xfrm>
        </p:spPr>
      </p:pic>
    </p:spTree>
    <p:extLst>
      <p:ext uri="{BB962C8B-B14F-4D97-AF65-F5344CB8AC3E}">
        <p14:creationId xmlns:p14="http://schemas.microsoft.com/office/powerpoint/2010/main" val="88201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Тексерейік: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510145"/>
            <a:ext cx="10931235" cy="5347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951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152059"/>
              </p:ext>
            </p:extLst>
          </p:nvPr>
        </p:nvGraphicFramePr>
        <p:xfrm>
          <a:off x="2809039" y="2976491"/>
          <a:ext cx="665361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3326077">
                  <a:extLst>
                    <a:ext uri="{9D8B030D-6E8A-4147-A177-3AD203B41FA5}">
                      <a16:colId xmlns:a16="http://schemas.microsoft.com/office/drawing/2014/main" val="69303435"/>
                    </a:ext>
                  </a:extLst>
                </a:gridCol>
                <a:gridCol w="3327539">
                  <a:extLst>
                    <a:ext uri="{9D8B030D-6E8A-4147-A177-3AD203B41FA5}">
                      <a16:colId xmlns:a16="http://schemas.microsoft.com/office/drawing/2014/main" val="586339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қазіргі кездегі ассимиляция мен саны аз этностар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жойылып кету себептері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20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1724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7455" y="732678"/>
            <a:ext cx="85898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2-тапсырма:</a:t>
            </a:r>
            <a:r>
              <a:rPr kumimoji="0" lang="kk-KZ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қазіргі кездегі ассимиляция мен саны аз этностардың жойылып кету себептерін анықтаңдар.</a:t>
            </a:r>
            <a:endParaRPr kumimoji="0" lang="kk-KZ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9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10.2.1. 5 әлем картасын пайдалана отырып әртүрлі тарихи кезеңдердегі этникалық процестерді түсіндіру;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10.2.1.6 қазіргі кездегі ассимиляция мен саны аз этностардың жойылып кету себептерін анықтау;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72451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966B55-7C4D-CC4B-99A9-763C87B1F252}"/>
              </a:ext>
            </a:extLst>
          </p:cNvPr>
          <p:cNvSpPr txBox="1"/>
          <p:nvPr/>
        </p:nvSpPr>
        <p:spPr>
          <a:xfrm>
            <a:off x="5181600" y="25146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BDF3C-D7B5-F446-978C-271418D945C2}"/>
              </a:ext>
            </a:extLst>
          </p:cNvPr>
          <p:cNvSpPr txBox="1"/>
          <p:nvPr/>
        </p:nvSpPr>
        <p:spPr>
          <a:xfrm>
            <a:off x="1471613" y="1250245"/>
            <a:ext cx="8458200" cy="39703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Бүгінгі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сабақта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:</a:t>
            </a:r>
          </a:p>
          <a:p>
            <a:pPr algn="ctr"/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Rockwell Nova" panose="02060503020205020403" pitchFamily="18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● 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әлемнің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этникалық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картасы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дегеніміз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 не?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Rockwell Nova" panose="02060503020205020403" pitchFamily="18" charset="0"/>
            </a:endParaRPr>
          </a:p>
          <a:p>
            <a:pPr algn="ctr"/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Rockwell Nova" panose="02060503020205020403" pitchFamily="18" charset="0"/>
            </a:endParaRPr>
          </a:p>
          <a:p>
            <a:pPr algn="ctr"/>
            <a:r>
              <a:rPr lang="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● </a:t>
            </a:r>
            <a:r>
              <a:rPr lang="kk-KZ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әлемнің этникалық картасын қалай құруға болады?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kk-KZ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Rockwell Nova" panose="02060503020205020403" pitchFamily="18" charset="0"/>
              </a:rPr>
              <a:t>біздің заманымызда қандай этникалық үдерістер жүріп жатыр деген сұрақтардың жауабын білеміз</a:t>
            </a:r>
            <a:endParaRPr lang="" sz="2800" b="1" dirty="0">
              <a:solidFill>
                <a:schemeClr val="accent6">
                  <a:lumMod val="40000"/>
                  <a:lumOff val="60000"/>
                </a:schemeClr>
              </a:solidFill>
              <a:latin typeface="Rockwell Nova" panose="020605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9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491" y="4978256"/>
            <a:ext cx="10515600" cy="1325563"/>
          </a:xfrm>
        </p:spPr>
        <p:txBody>
          <a:bodyPr>
            <a:normAutofit/>
          </a:bodyPr>
          <a:lstStyle/>
          <a:p>
            <a:r>
              <a:rPr lang="kk-KZ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 топтардың орналасу картасы болып табылады.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8" y="42631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911509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96983"/>
            <a:ext cx="11610109" cy="6608618"/>
          </a:xfrm>
        </p:spPr>
      </p:pic>
    </p:spTree>
    <p:extLst>
      <p:ext uri="{BB962C8B-B14F-4D97-AF65-F5344CB8AC3E}">
        <p14:creationId xmlns:p14="http://schemas.microsoft.com/office/powerpoint/2010/main" val="333695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8107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0"/>
            <a:ext cx="11249890" cy="6677890"/>
          </a:xfrm>
        </p:spPr>
      </p:pic>
    </p:spTree>
    <p:extLst>
      <p:ext uri="{BB962C8B-B14F-4D97-AF65-F5344CB8AC3E}">
        <p14:creationId xmlns:p14="http://schemas.microsoft.com/office/powerpoint/2010/main" val="370343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" y="365125"/>
            <a:ext cx="10647219" cy="6144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7634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" y="296286"/>
            <a:ext cx="10536383" cy="6561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22539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105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Rockwell Nova</vt:lpstr>
      <vt:lpstr>Times New Roman</vt:lpstr>
      <vt:lpstr>Тема Office</vt:lpstr>
      <vt:lpstr>Презентация PowerPoint</vt:lpstr>
      <vt:lpstr>Оқу мақсаты:</vt:lpstr>
      <vt:lpstr>Презентация PowerPoint</vt:lpstr>
      <vt:lpstr>Этникалық топтардың орналасу картасы болып табылады.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Тапсырма</vt:lpstr>
      <vt:lpstr>Тексерейік: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Aiymgul Abdigali</dc:creator>
  <cp:lastModifiedBy>Lenovo</cp:lastModifiedBy>
  <cp:revision>33</cp:revision>
  <dcterms:created xsi:type="dcterms:W3CDTF">2021-10-16T13:35:26Z</dcterms:created>
  <dcterms:modified xsi:type="dcterms:W3CDTF">2021-10-21T15:17:24Z</dcterms:modified>
</cp:coreProperties>
</file>