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5B31-CE0C-4DAC-9CE8-7F58568B4F6B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6932-C294-4B87-9E89-0472BD386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7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5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5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9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4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9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4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5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1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D76F1-6CC7-4D56-B376-12E360CFD721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F4BD3-CFC2-4100-9166-DF8D25E9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1494" y="1425388"/>
            <a:ext cx="74534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/>
              <a:t>Геоэкологиялық </a:t>
            </a:r>
            <a:r>
              <a:rPr lang="kk-KZ" dirty="0" smtClean="0"/>
              <a:t>аудандастыру</a:t>
            </a:r>
          </a:p>
          <a:p>
            <a:pPr algn="ctr"/>
            <a:endParaRPr lang="ru-RU" alt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/>
              <a:t>10.3.2.4. дүниежүзі аумағын ластау және табиғи ортаның бұзылу деңгейі бойынша </a:t>
            </a:r>
            <a:r>
              <a:rPr lang="kk-KZ" dirty="0" smtClean="0"/>
              <a:t>аудандастыру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ауағын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ластау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аудандастыруды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dirty="0" smtClean="0"/>
              <a:t>геоэкологиялық </a:t>
            </a:r>
            <a:r>
              <a:rPr lang="kk-KZ" dirty="0"/>
              <a:t>аудандастыруды анықтай алады</a:t>
            </a:r>
            <a:endParaRPr lang="ru-RU" dirty="0"/>
          </a:p>
          <a:p>
            <a:r>
              <a:rPr lang="kk-KZ" dirty="0"/>
              <a:t>-  </a:t>
            </a:r>
            <a:r>
              <a:rPr lang="kk-KZ" dirty="0" smtClean="0"/>
              <a:t>дүниежүзі </a:t>
            </a:r>
            <a:r>
              <a:rPr lang="kk-KZ" dirty="0"/>
              <a:t>аумағын ластану деңгейін анықтай алады; </a:t>
            </a:r>
            <a:endParaRPr lang="ru-RU" dirty="0"/>
          </a:p>
          <a:p>
            <a:r>
              <a:rPr lang="kk-KZ" dirty="0"/>
              <a:t>-  </a:t>
            </a:r>
            <a:r>
              <a:rPr lang="kk-KZ" dirty="0" smtClean="0"/>
              <a:t>табиғи </a:t>
            </a:r>
            <a:r>
              <a:rPr lang="kk-KZ" dirty="0"/>
              <a:t>ортаның бұзылу деңгейі бойынша аудандастырады;</a:t>
            </a: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7258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713584"/>
            <a:ext cx="10717307" cy="1484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сабағымыздың тақырыбы: Геоэкологиялық аудандастыру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 аумағын ламтану және табиғи ортаның бұзылу деңгейі бойынша аудандастыру жайлы білетін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боласыңдар</a:t>
            </a:r>
          </a:p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 </a:t>
            </a: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Геоэкологиялық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аудандастыру дегеніміз – адам әрекеті әсерінен өзгеріске ұшырау дәрежесін бағалау нәтижесінде адам тіршілігі тұрғысынан алғанда қолайсыз деп саналатын қазіргі табиғи – антропогендік ландшафтылардың немесе геожүйелердің кешенді аудандастырылуы. Бұл аудандастыру әкімшілік шнгараларға бағынбайды, әрбір табиғи шаруашылық шегіндегі экологиялық жағдайын сипаттау барысында сол аудандағы табиғи – ландшафтылық әркелкілік негізге алынады</a:t>
            </a:r>
            <a:endParaRPr lang="kk-KZ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kk-KZ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8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1634" y="615069"/>
            <a:ext cx="10233211" cy="526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тапсырма  (даптермен жұмыс)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Қазақстанның табиғи ортасындағы экологиялық шиелініс деңгейі (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7-кестеге қарай отырып тапсырманы орындау)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Экологиялық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шиеліністің 5 түрлі  деңгейін даптерге жазу,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Табиғи ортадағы экологиялық шиеліністің критерийлерінің бірнеше деңгейінің критерийін жазу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геожүйенің бқзылуы, пайыз есебімен ең көп және ең аз деңгейінің неше пайыз екенін жаз.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Аптты деңгейге және қолайлы деңгейге кіретін аймақтарды жазу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7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376" y="806825"/>
            <a:ext cx="10623176" cy="5234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бекіту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Геоэкологиялық аудандастыру қандай факторларға негізделеді?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аумағы экологиялық шиелініс деңгейі бойынша қазақстандық қандай геоэкологы ұсынып 5 деңгеймен 47 провинцияға бөлді?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4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151</Words>
  <Application>Microsoft Office PowerPoint</Application>
  <PresentationFormat>Широкоэкранный</PresentationFormat>
  <Paragraphs>25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2020-07-12T08:55:31Z</dcterms:created>
  <dcterms:modified xsi:type="dcterms:W3CDTF">2020-08-30T07:08:28Z</dcterms:modified>
</cp:coreProperties>
</file>