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8" r:id="rId3"/>
    <p:sldId id="257" r:id="rId4"/>
    <p:sldId id="259" r:id="rId5"/>
    <p:sldId id="273" r:id="rId6"/>
    <p:sldId id="262" r:id="rId7"/>
    <p:sldId id="270" r:id="rId8"/>
    <p:sldId id="269" r:id="rId9"/>
    <p:sldId id="260" r:id="rId10"/>
    <p:sldId id="271"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62" d="100"/>
          <a:sy n="62" d="100"/>
        </p:scale>
        <p:origin x="-936" y="-24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E00EBC-1AC9-41AC-85CB-3C5567143009}" type="datetimeFigureOut">
              <a:rPr lang="ru-RU" smtClean="0"/>
              <a:pPr/>
              <a:t>23.08.2020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A73617-AABE-4905-A828-73CF3046633B}" type="slidenum">
              <a:rPr lang="ru-RU" smtClean="0"/>
              <a:pPr/>
              <a:t>‹#›</a:t>
            </a:fld>
            <a:endParaRPr lang="ru-RU"/>
          </a:p>
        </p:txBody>
      </p:sp>
    </p:spTree>
    <p:extLst>
      <p:ext uri="{BB962C8B-B14F-4D97-AF65-F5344CB8AC3E}">
        <p14:creationId xmlns:p14="http://schemas.microsoft.com/office/powerpoint/2010/main" xmlns="" val="11314822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7</a:t>
            </a:fld>
            <a:endParaRPr lang="en-US" altLang="x-none"/>
          </a:p>
        </p:txBody>
      </p:sp>
      <p:sp>
        <p:nvSpPr>
          <p:cNvPr id="6145" name="Text Box 1"/>
          <p:cNvSpPr txBox="1">
            <a:spLocks noGrp="1" noRot="1" noChangeAspect="1" noChangeArrowheads="1"/>
          </p:cNvSpPr>
          <p:nvPr>
            <p:ph type="sldImg"/>
          </p:nvPr>
        </p:nvSpPr>
        <p:spPr bwMode="auto">
          <a:xfrm>
            <a:off x="687388" y="1143000"/>
            <a:ext cx="5481637"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0" y="4400550"/>
            <a:ext cx="5484813" cy="3598863"/>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x-none" altLang="x-none"/>
          </a:p>
        </p:txBody>
      </p:sp>
    </p:spTree>
    <p:extLst>
      <p:ext uri="{BB962C8B-B14F-4D97-AF65-F5344CB8AC3E}">
        <p14:creationId xmlns:p14="http://schemas.microsoft.com/office/powerpoint/2010/main" xmlns="" val="36693176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8</a:t>
            </a:fld>
            <a:endParaRPr lang="en-US" altLang="x-none"/>
          </a:p>
        </p:txBody>
      </p:sp>
      <p:sp>
        <p:nvSpPr>
          <p:cNvPr id="6145" name="Text Box 1"/>
          <p:cNvSpPr txBox="1">
            <a:spLocks noGrp="1" noRot="1" noChangeAspect="1" noChangeArrowheads="1"/>
          </p:cNvSpPr>
          <p:nvPr>
            <p:ph type="sldImg"/>
          </p:nvPr>
        </p:nvSpPr>
        <p:spPr bwMode="auto">
          <a:xfrm>
            <a:off x="687388" y="1143000"/>
            <a:ext cx="5481637"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0" y="4400550"/>
            <a:ext cx="5484813" cy="3598863"/>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x-none" altLang="x-none"/>
          </a:p>
        </p:txBody>
      </p:sp>
    </p:spTree>
    <p:extLst>
      <p:ext uri="{BB962C8B-B14F-4D97-AF65-F5344CB8AC3E}">
        <p14:creationId xmlns:p14="http://schemas.microsoft.com/office/powerpoint/2010/main" xmlns="" val="26624562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B73F905-2952-4C9F-93C8-829EA85E8594}" type="datetimeFigureOut">
              <a:rPr lang="ru-RU" smtClean="0"/>
              <a:pPr/>
              <a:t>23.08.2020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834D45D-9FA6-46C7-AD0C-CF76758ADDAA}" type="slidenum">
              <a:rPr lang="ru-RU" smtClean="0"/>
              <a:pPr/>
              <a:t>‹#›</a:t>
            </a:fld>
            <a:endParaRPr lang="ru-RU"/>
          </a:p>
        </p:txBody>
      </p:sp>
    </p:spTree>
    <p:extLst>
      <p:ext uri="{BB962C8B-B14F-4D97-AF65-F5344CB8AC3E}">
        <p14:creationId xmlns:p14="http://schemas.microsoft.com/office/powerpoint/2010/main" xmlns="" val="1884914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B73F905-2952-4C9F-93C8-829EA85E8594}" type="datetimeFigureOut">
              <a:rPr lang="ru-RU" smtClean="0"/>
              <a:pPr/>
              <a:t>23.08.2020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834D45D-9FA6-46C7-AD0C-CF76758ADDAA}" type="slidenum">
              <a:rPr lang="ru-RU" smtClean="0"/>
              <a:pPr/>
              <a:t>‹#›</a:t>
            </a:fld>
            <a:endParaRPr lang="ru-RU"/>
          </a:p>
        </p:txBody>
      </p:sp>
    </p:spTree>
    <p:extLst>
      <p:ext uri="{BB962C8B-B14F-4D97-AF65-F5344CB8AC3E}">
        <p14:creationId xmlns:p14="http://schemas.microsoft.com/office/powerpoint/2010/main" xmlns="" val="1737832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B73F905-2952-4C9F-93C8-829EA85E8594}" type="datetimeFigureOut">
              <a:rPr lang="ru-RU" smtClean="0"/>
              <a:pPr/>
              <a:t>23.08.2020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834D45D-9FA6-46C7-AD0C-CF76758ADDAA}" type="slidenum">
              <a:rPr lang="ru-RU" smtClean="0"/>
              <a:pPr/>
              <a:t>‹#›</a:t>
            </a:fld>
            <a:endParaRPr lang="ru-RU"/>
          </a:p>
        </p:txBody>
      </p:sp>
    </p:spTree>
    <p:extLst>
      <p:ext uri="{BB962C8B-B14F-4D97-AF65-F5344CB8AC3E}">
        <p14:creationId xmlns:p14="http://schemas.microsoft.com/office/powerpoint/2010/main" xmlns="" val="298225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935359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B73F905-2952-4C9F-93C8-829EA85E8594}" type="datetimeFigureOut">
              <a:rPr lang="ru-RU" smtClean="0"/>
              <a:pPr/>
              <a:t>23.08.2020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834D45D-9FA6-46C7-AD0C-CF76758ADDAA}" type="slidenum">
              <a:rPr lang="ru-RU" smtClean="0"/>
              <a:pPr/>
              <a:t>‹#›</a:t>
            </a:fld>
            <a:endParaRPr lang="ru-RU"/>
          </a:p>
        </p:txBody>
      </p:sp>
    </p:spTree>
    <p:extLst>
      <p:ext uri="{BB962C8B-B14F-4D97-AF65-F5344CB8AC3E}">
        <p14:creationId xmlns:p14="http://schemas.microsoft.com/office/powerpoint/2010/main" xmlns="" val="4163491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B73F905-2952-4C9F-93C8-829EA85E8594}" type="datetimeFigureOut">
              <a:rPr lang="ru-RU" smtClean="0"/>
              <a:pPr/>
              <a:t>23.08.2020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834D45D-9FA6-46C7-AD0C-CF76758ADDAA}" type="slidenum">
              <a:rPr lang="ru-RU" smtClean="0"/>
              <a:pPr/>
              <a:t>‹#›</a:t>
            </a:fld>
            <a:endParaRPr lang="ru-RU"/>
          </a:p>
        </p:txBody>
      </p:sp>
    </p:spTree>
    <p:extLst>
      <p:ext uri="{BB962C8B-B14F-4D97-AF65-F5344CB8AC3E}">
        <p14:creationId xmlns:p14="http://schemas.microsoft.com/office/powerpoint/2010/main" xmlns="" val="40522139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CB73F905-2952-4C9F-93C8-829EA85E8594}" type="datetimeFigureOut">
              <a:rPr lang="ru-RU" smtClean="0"/>
              <a:pPr/>
              <a:t>23.08.2020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834D45D-9FA6-46C7-AD0C-CF76758ADDAA}" type="slidenum">
              <a:rPr lang="ru-RU" smtClean="0"/>
              <a:pPr/>
              <a:t>‹#›</a:t>
            </a:fld>
            <a:endParaRPr lang="ru-RU"/>
          </a:p>
        </p:txBody>
      </p:sp>
    </p:spTree>
    <p:extLst>
      <p:ext uri="{BB962C8B-B14F-4D97-AF65-F5344CB8AC3E}">
        <p14:creationId xmlns:p14="http://schemas.microsoft.com/office/powerpoint/2010/main" xmlns="" val="89538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CB73F905-2952-4C9F-93C8-829EA85E8594}" type="datetimeFigureOut">
              <a:rPr lang="ru-RU" smtClean="0"/>
              <a:pPr/>
              <a:t>23.08.2020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834D45D-9FA6-46C7-AD0C-CF76758ADDAA}" type="slidenum">
              <a:rPr lang="ru-RU" smtClean="0"/>
              <a:pPr/>
              <a:t>‹#›</a:t>
            </a:fld>
            <a:endParaRPr lang="ru-RU"/>
          </a:p>
        </p:txBody>
      </p:sp>
    </p:spTree>
    <p:extLst>
      <p:ext uri="{BB962C8B-B14F-4D97-AF65-F5344CB8AC3E}">
        <p14:creationId xmlns:p14="http://schemas.microsoft.com/office/powerpoint/2010/main" xmlns="" val="1304353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CB73F905-2952-4C9F-93C8-829EA85E8594}" type="datetimeFigureOut">
              <a:rPr lang="ru-RU" smtClean="0"/>
              <a:pPr/>
              <a:t>23.08.2020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834D45D-9FA6-46C7-AD0C-CF76758ADDAA}" type="slidenum">
              <a:rPr lang="ru-RU" smtClean="0"/>
              <a:pPr/>
              <a:t>‹#›</a:t>
            </a:fld>
            <a:endParaRPr lang="ru-RU"/>
          </a:p>
        </p:txBody>
      </p:sp>
    </p:spTree>
    <p:extLst>
      <p:ext uri="{BB962C8B-B14F-4D97-AF65-F5344CB8AC3E}">
        <p14:creationId xmlns:p14="http://schemas.microsoft.com/office/powerpoint/2010/main" xmlns="" val="181129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B73F905-2952-4C9F-93C8-829EA85E8594}" type="datetimeFigureOut">
              <a:rPr lang="ru-RU" smtClean="0"/>
              <a:pPr/>
              <a:t>23.08.2020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834D45D-9FA6-46C7-AD0C-CF76758ADDAA}" type="slidenum">
              <a:rPr lang="ru-RU" smtClean="0"/>
              <a:pPr/>
              <a:t>‹#›</a:t>
            </a:fld>
            <a:endParaRPr lang="ru-RU"/>
          </a:p>
        </p:txBody>
      </p:sp>
    </p:spTree>
    <p:extLst>
      <p:ext uri="{BB962C8B-B14F-4D97-AF65-F5344CB8AC3E}">
        <p14:creationId xmlns:p14="http://schemas.microsoft.com/office/powerpoint/2010/main" xmlns="" val="753354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B73F905-2952-4C9F-93C8-829EA85E8594}" type="datetimeFigureOut">
              <a:rPr lang="ru-RU" smtClean="0"/>
              <a:pPr/>
              <a:t>23.08.2020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834D45D-9FA6-46C7-AD0C-CF76758ADDAA}" type="slidenum">
              <a:rPr lang="ru-RU" smtClean="0"/>
              <a:pPr/>
              <a:t>‹#›</a:t>
            </a:fld>
            <a:endParaRPr lang="ru-RU"/>
          </a:p>
        </p:txBody>
      </p:sp>
    </p:spTree>
    <p:extLst>
      <p:ext uri="{BB962C8B-B14F-4D97-AF65-F5344CB8AC3E}">
        <p14:creationId xmlns:p14="http://schemas.microsoft.com/office/powerpoint/2010/main" xmlns="" val="3630437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B73F905-2952-4C9F-93C8-829EA85E8594}" type="datetimeFigureOut">
              <a:rPr lang="ru-RU" smtClean="0"/>
              <a:pPr/>
              <a:t>23.08.2020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834D45D-9FA6-46C7-AD0C-CF76758ADDAA}" type="slidenum">
              <a:rPr lang="ru-RU" smtClean="0"/>
              <a:pPr/>
              <a:t>‹#›</a:t>
            </a:fld>
            <a:endParaRPr lang="ru-RU"/>
          </a:p>
        </p:txBody>
      </p:sp>
    </p:spTree>
    <p:extLst>
      <p:ext uri="{BB962C8B-B14F-4D97-AF65-F5344CB8AC3E}">
        <p14:creationId xmlns:p14="http://schemas.microsoft.com/office/powerpoint/2010/main" xmlns="" val="1181498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73F905-2952-4C9F-93C8-829EA85E8594}" type="datetimeFigureOut">
              <a:rPr lang="ru-RU" smtClean="0"/>
              <a:pPr/>
              <a:t>23.08.2020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34D45D-9FA6-46C7-AD0C-CF76758ADDAA}" type="slidenum">
              <a:rPr lang="ru-RU" smtClean="0"/>
              <a:pPr/>
              <a:t>‹#›</a:t>
            </a:fld>
            <a:endParaRPr lang="ru-RU"/>
          </a:p>
        </p:txBody>
      </p:sp>
    </p:spTree>
    <p:extLst>
      <p:ext uri="{BB962C8B-B14F-4D97-AF65-F5344CB8AC3E}">
        <p14:creationId xmlns:p14="http://schemas.microsoft.com/office/powerpoint/2010/main" xmlns="" val="29892177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9405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Freeform 700">
            <a:extLst>
              <a:ext uri="{FF2B5EF4-FFF2-40B4-BE49-F238E27FC236}">
                <a16:creationId xmlns:a16="http://schemas.microsoft.com/office/drawing/2014/main" xmlns="" id="{573DE054-6322-5A49-99EC-681A43974E95}"/>
              </a:ext>
            </a:extLst>
          </p:cNvPr>
          <p:cNvSpPr>
            <a:spLocks noEditPoints="1"/>
          </p:cNvSpPr>
          <p:nvPr/>
        </p:nvSpPr>
        <p:spPr bwMode="auto">
          <a:xfrm>
            <a:off x="418013" y="215538"/>
            <a:ext cx="2129244" cy="1449976"/>
          </a:xfrm>
          <a:custGeom>
            <a:avLst/>
            <a:gdLst>
              <a:gd name="T0" fmla="*/ 194 w 203"/>
              <a:gd name="T1" fmla="*/ 37 h 97"/>
              <a:gd name="T2" fmla="*/ 177 w 203"/>
              <a:gd name="T3" fmla="*/ 31 h 97"/>
              <a:gd name="T4" fmla="*/ 163 w 203"/>
              <a:gd name="T5" fmla="*/ 19 h 97"/>
              <a:gd name="T6" fmla="*/ 154 w 203"/>
              <a:gd name="T7" fmla="*/ 7 h 97"/>
              <a:gd name="T8" fmla="*/ 137 w 203"/>
              <a:gd name="T9" fmla="*/ 10 h 97"/>
              <a:gd name="T10" fmla="*/ 129 w 203"/>
              <a:gd name="T11" fmla="*/ 8 h 97"/>
              <a:gd name="T12" fmla="*/ 112 w 203"/>
              <a:gd name="T13" fmla="*/ 2 h 97"/>
              <a:gd name="T14" fmla="*/ 76 w 203"/>
              <a:gd name="T15" fmla="*/ 10 h 97"/>
              <a:gd name="T16" fmla="*/ 75 w 203"/>
              <a:gd name="T17" fmla="*/ 20 h 97"/>
              <a:gd name="T18" fmla="*/ 74 w 203"/>
              <a:gd name="T19" fmla="*/ 31 h 97"/>
              <a:gd name="T20" fmla="*/ 60 w 203"/>
              <a:gd name="T21" fmla="*/ 29 h 97"/>
              <a:gd name="T22" fmla="*/ 48 w 203"/>
              <a:gd name="T23" fmla="*/ 32 h 97"/>
              <a:gd name="T24" fmla="*/ 37 w 203"/>
              <a:gd name="T25" fmla="*/ 27 h 97"/>
              <a:gd name="T26" fmla="*/ 22 w 203"/>
              <a:gd name="T27" fmla="*/ 25 h 97"/>
              <a:gd name="T28" fmla="*/ 13 w 203"/>
              <a:gd name="T29" fmla="*/ 32 h 97"/>
              <a:gd name="T30" fmla="*/ 3 w 203"/>
              <a:gd name="T31" fmla="*/ 38 h 97"/>
              <a:gd name="T32" fmla="*/ 4 w 203"/>
              <a:gd name="T33" fmla="*/ 47 h 97"/>
              <a:gd name="T34" fmla="*/ 14 w 203"/>
              <a:gd name="T35" fmla="*/ 57 h 97"/>
              <a:gd name="T36" fmla="*/ 17 w 203"/>
              <a:gd name="T37" fmla="*/ 57 h 97"/>
              <a:gd name="T38" fmla="*/ 36 w 203"/>
              <a:gd name="T39" fmla="*/ 63 h 97"/>
              <a:gd name="T40" fmla="*/ 33 w 203"/>
              <a:gd name="T41" fmla="*/ 66 h 97"/>
              <a:gd name="T42" fmla="*/ 22 w 203"/>
              <a:gd name="T43" fmla="*/ 72 h 97"/>
              <a:gd name="T44" fmla="*/ 31 w 203"/>
              <a:gd name="T45" fmla="*/ 82 h 97"/>
              <a:gd name="T46" fmla="*/ 48 w 203"/>
              <a:gd name="T47" fmla="*/ 90 h 97"/>
              <a:gd name="T48" fmla="*/ 50 w 203"/>
              <a:gd name="T49" fmla="*/ 68 h 97"/>
              <a:gd name="T50" fmla="*/ 64 w 203"/>
              <a:gd name="T51" fmla="*/ 62 h 97"/>
              <a:gd name="T52" fmla="*/ 72 w 203"/>
              <a:gd name="T53" fmla="*/ 66 h 97"/>
              <a:gd name="T54" fmla="*/ 84 w 203"/>
              <a:gd name="T55" fmla="*/ 76 h 97"/>
              <a:gd name="T56" fmla="*/ 100 w 203"/>
              <a:gd name="T57" fmla="*/ 81 h 97"/>
              <a:gd name="T58" fmla="*/ 107 w 203"/>
              <a:gd name="T59" fmla="*/ 91 h 97"/>
              <a:gd name="T60" fmla="*/ 123 w 203"/>
              <a:gd name="T61" fmla="*/ 85 h 97"/>
              <a:gd name="T62" fmla="*/ 137 w 203"/>
              <a:gd name="T63" fmla="*/ 83 h 97"/>
              <a:gd name="T64" fmla="*/ 153 w 203"/>
              <a:gd name="T65" fmla="*/ 81 h 97"/>
              <a:gd name="T66" fmla="*/ 172 w 203"/>
              <a:gd name="T67" fmla="*/ 76 h 97"/>
              <a:gd name="T68" fmla="*/ 175 w 203"/>
              <a:gd name="T69" fmla="*/ 66 h 97"/>
              <a:gd name="T70" fmla="*/ 182 w 203"/>
              <a:gd name="T71" fmla="*/ 60 h 97"/>
              <a:gd name="T72" fmla="*/ 193 w 203"/>
              <a:gd name="T73" fmla="*/ 56 h 97"/>
              <a:gd name="T74" fmla="*/ 202 w 203"/>
              <a:gd name="T75" fmla="*/ 44 h 97"/>
              <a:gd name="T76" fmla="*/ 201 w 203"/>
              <a:gd name="T77" fmla="*/ 39 h 97"/>
              <a:gd name="T78" fmla="*/ 140 w 203"/>
              <a:gd name="T79" fmla="*/ 65 h 97"/>
              <a:gd name="T80" fmla="*/ 141 w 203"/>
              <a:gd name="T81" fmla="*/ 59 h 97"/>
              <a:gd name="T82" fmla="*/ 148 w 203"/>
              <a:gd name="T83" fmla="*/ 58 h 97"/>
              <a:gd name="T84" fmla="*/ 156 w 203"/>
              <a:gd name="T85" fmla="*/ 58 h 97"/>
              <a:gd name="T86" fmla="*/ 165 w 203"/>
              <a:gd name="T87" fmla="*/ 59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03" h="97">
                <a:moveTo>
                  <a:pt x="201" y="39"/>
                </a:moveTo>
                <a:cubicBezTo>
                  <a:pt x="201" y="38"/>
                  <a:pt x="197" y="39"/>
                  <a:pt x="197" y="39"/>
                </a:cubicBezTo>
                <a:cubicBezTo>
                  <a:pt x="195" y="39"/>
                  <a:pt x="194" y="38"/>
                  <a:pt x="194" y="37"/>
                </a:cubicBezTo>
                <a:cubicBezTo>
                  <a:pt x="193" y="35"/>
                  <a:pt x="191" y="35"/>
                  <a:pt x="191" y="34"/>
                </a:cubicBezTo>
                <a:cubicBezTo>
                  <a:pt x="190" y="33"/>
                  <a:pt x="189" y="30"/>
                  <a:pt x="186" y="30"/>
                </a:cubicBezTo>
                <a:cubicBezTo>
                  <a:pt x="183" y="30"/>
                  <a:pt x="180" y="33"/>
                  <a:pt x="177" y="31"/>
                </a:cubicBezTo>
                <a:cubicBezTo>
                  <a:pt x="176" y="30"/>
                  <a:pt x="175" y="29"/>
                  <a:pt x="174" y="28"/>
                </a:cubicBezTo>
                <a:cubicBezTo>
                  <a:pt x="173" y="28"/>
                  <a:pt x="171" y="31"/>
                  <a:pt x="170" y="31"/>
                </a:cubicBezTo>
                <a:cubicBezTo>
                  <a:pt x="169" y="32"/>
                  <a:pt x="163" y="21"/>
                  <a:pt x="163" y="19"/>
                </a:cubicBezTo>
                <a:cubicBezTo>
                  <a:pt x="161" y="17"/>
                  <a:pt x="160" y="14"/>
                  <a:pt x="157" y="13"/>
                </a:cubicBezTo>
                <a:cubicBezTo>
                  <a:pt x="156" y="12"/>
                  <a:pt x="155" y="11"/>
                  <a:pt x="154" y="11"/>
                </a:cubicBezTo>
                <a:cubicBezTo>
                  <a:pt x="152" y="10"/>
                  <a:pt x="154" y="8"/>
                  <a:pt x="154" y="7"/>
                </a:cubicBezTo>
                <a:cubicBezTo>
                  <a:pt x="154" y="6"/>
                  <a:pt x="147" y="10"/>
                  <a:pt x="146" y="11"/>
                </a:cubicBezTo>
                <a:cubicBezTo>
                  <a:pt x="145" y="11"/>
                  <a:pt x="137" y="14"/>
                  <a:pt x="137" y="13"/>
                </a:cubicBezTo>
                <a:cubicBezTo>
                  <a:pt x="137" y="11"/>
                  <a:pt x="139" y="10"/>
                  <a:pt x="137" y="10"/>
                </a:cubicBezTo>
                <a:cubicBezTo>
                  <a:pt x="136" y="9"/>
                  <a:pt x="135" y="8"/>
                  <a:pt x="134" y="9"/>
                </a:cubicBezTo>
                <a:cubicBezTo>
                  <a:pt x="134" y="9"/>
                  <a:pt x="134" y="10"/>
                  <a:pt x="133" y="9"/>
                </a:cubicBezTo>
                <a:cubicBezTo>
                  <a:pt x="131" y="8"/>
                  <a:pt x="132" y="7"/>
                  <a:pt x="129" y="8"/>
                </a:cubicBezTo>
                <a:cubicBezTo>
                  <a:pt x="126" y="10"/>
                  <a:pt x="126" y="7"/>
                  <a:pt x="126" y="5"/>
                </a:cubicBezTo>
                <a:cubicBezTo>
                  <a:pt x="127" y="1"/>
                  <a:pt x="121" y="0"/>
                  <a:pt x="118" y="0"/>
                </a:cubicBezTo>
                <a:cubicBezTo>
                  <a:pt x="116" y="0"/>
                  <a:pt x="114" y="1"/>
                  <a:pt x="112" y="2"/>
                </a:cubicBezTo>
                <a:cubicBezTo>
                  <a:pt x="110" y="3"/>
                  <a:pt x="108" y="4"/>
                  <a:pt x="105" y="4"/>
                </a:cubicBezTo>
                <a:cubicBezTo>
                  <a:pt x="97" y="6"/>
                  <a:pt x="89" y="9"/>
                  <a:pt x="81" y="9"/>
                </a:cubicBezTo>
                <a:cubicBezTo>
                  <a:pt x="79" y="9"/>
                  <a:pt x="77" y="9"/>
                  <a:pt x="76" y="10"/>
                </a:cubicBezTo>
                <a:cubicBezTo>
                  <a:pt x="75" y="11"/>
                  <a:pt x="77" y="14"/>
                  <a:pt x="79" y="14"/>
                </a:cubicBezTo>
                <a:cubicBezTo>
                  <a:pt x="83" y="17"/>
                  <a:pt x="76" y="16"/>
                  <a:pt x="74" y="17"/>
                </a:cubicBezTo>
                <a:cubicBezTo>
                  <a:pt x="72" y="18"/>
                  <a:pt x="75" y="19"/>
                  <a:pt x="75" y="20"/>
                </a:cubicBezTo>
                <a:cubicBezTo>
                  <a:pt x="75" y="22"/>
                  <a:pt x="71" y="22"/>
                  <a:pt x="71" y="23"/>
                </a:cubicBezTo>
                <a:cubicBezTo>
                  <a:pt x="71" y="26"/>
                  <a:pt x="79" y="25"/>
                  <a:pt x="78" y="29"/>
                </a:cubicBezTo>
                <a:cubicBezTo>
                  <a:pt x="77" y="30"/>
                  <a:pt x="76" y="31"/>
                  <a:pt x="74" y="31"/>
                </a:cubicBezTo>
                <a:cubicBezTo>
                  <a:pt x="73" y="31"/>
                  <a:pt x="70" y="31"/>
                  <a:pt x="69" y="31"/>
                </a:cubicBezTo>
                <a:cubicBezTo>
                  <a:pt x="67" y="32"/>
                  <a:pt x="68" y="33"/>
                  <a:pt x="66" y="32"/>
                </a:cubicBezTo>
                <a:cubicBezTo>
                  <a:pt x="64" y="31"/>
                  <a:pt x="62" y="29"/>
                  <a:pt x="60" y="29"/>
                </a:cubicBezTo>
                <a:cubicBezTo>
                  <a:pt x="59" y="28"/>
                  <a:pt x="57" y="30"/>
                  <a:pt x="56" y="30"/>
                </a:cubicBezTo>
                <a:cubicBezTo>
                  <a:pt x="54" y="29"/>
                  <a:pt x="53" y="29"/>
                  <a:pt x="51" y="30"/>
                </a:cubicBezTo>
                <a:cubicBezTo>
                  <a:pt x="50" y="31"/>
                  <a:pt x="49" y="33"/>
                  <a:pt x="48" y="32"/>
                </a:cubicBezTo>
                <a:cubicBezTo>
                  <a:pt x="47" y="32"/>
                  <a:pt x="44" y="29"/>
                  <a:pt x="43" y="30"/>
                </a:cubicBezTo>
                <a:cubicBezTo>
                  <a:pt x="42" y="30"/>
                  <a:pt x="42" y="33"/>
                  <a:pt x="41" y="31"/>
                </a:cubicBezTo>
                <a:cubicBezTo>
                  <a:pt x="40" y="29"/>
                  <a:pt x="39" y="28"/>
                  <a:pt x="37" y="27"/>
                </a:cubicBezTo>
                <a:cubicBezTo>
                  <a:pt x="35" y="26"/>
                  <a:pt x="33" y="26"/>
                  <a:pt x="32" y="25"/>
                </a:cubicBezTo>
                <a:cubicBezTo>
                  <a:pt x="29" y="24"/>
                  <a:pt x="29" y="26"/>
                  <a:pt x="27" y="26"/>
                </a:cubicBezTo>
                <a:cubicBezTo>
                  <a:pt x="25" y="27"/>
                  <a:pt x="24" y="24"/>
                  <a:pt x="22" y="25"/>
                </a:cubicBezTo>
                <a:cubicBezTo>
                  <a:pt x="21" y="26"/>
                  <a:pt x="21" y="27"/>
                  <a:pt x="20" y="27"/>
                </a:cubicBezTo>
                <a:cubicBezTo>
                  <a:pt x="19" y="28"/>
                  <a:pt x="17" y="28"/>
                  <a:pt x="16" y="28"/>
                </a:cubicBezTo>
                <a:cubicBezTo>
                  <a:pt x="15" y="29"/>
                  <a:pt x="13" y="31"/>
                  <a:pt x="13" y="32"/>
                </a:cubicBezTo>
                <a:cubicBezTo>
                  <a:pt x="12" y="33"/>
                  <a:pt x="14" y="36"/>
                  <a:pt x="12" y="36"/>
                </a:cubicBezTo>
                <a:cubicBezTo>
                  <a:pt x="10" y="37"/>
                  <a:pt x="7" y="31"/>
                  <a:pt x="6" y="34"/>
                </a:cubicBezTo>
                <a:cubicBezTo>
                  <a:pt x="5" y="36"/>
                  <a:pt x="4" y="36"/>
                  <a:pt x="3" y="38"/>
                </a:cubicBezTo>
                <a:cubicBezTo>
                  <a:pt x="2" y="40"/>
                  <a:pt x="6" y="40"/>
                  <a:pt x="4" y="42"/>
                </a:cubicBezTo>
                <a:cubicBezTo>
                  <a:pt x="3" y="43"/>
                  <a:pt x="0" y="45"/>
                  <a:pt x="2" y="46"/>
                </a:cubicBezTo>
                <a:cubicBezTo>
                  <a:pt x="3" y="46"/>
                  <a:pt x="4" y="47"/>
                  <a:pt x="4" y="47"/>
                </a:cubicBezTo>
                <a:cubicBezTo>
                  <a:pt x="5" y="48"/>
                  <a:pt x="4" y="49"/>
                  <a:pt x="5" y="50"/>
                </a:cubicBezTo>
                <a:cubicBezTo>
                  <a:pt x="7" y="51"/>
                  <a:pt x="9" y="49"/>
                  <a:pt x="11" y="51"/>
                </a:cubicBezTo>
                <a:cubicBezTo>
                  <a:pt x="12" y="52"/>
                  <a:pt x="14" y="55"/>
                  <a:pt x="14" y="57"/>
                </a:cubicBezTo>
                <a:cubicBezTo>
                  <a:pt x="13" y="57"/>
                  <a:pt x="10" y="56"/>
                  <a:pt x="13" y="58"/>
                </a:cubicBezTo>
                <a:cubicBezTo>
                  <a:pt x="14" y="59"/>
                  <a:pt x="14" y="60"/>
                  <a:pt x="16" y="58"/>
                </a:cubicBezTo>
                <a:cubicBezTo>
                  <a:pt x="16" y="57"/>
                  <a:pt x="16" y="57"/>
                  <a:pt x="17" y="57"/>
                </a:cubicBezTo>
                <a:cubicBezTo>
                  <a:pt x="22" y="57"/>
                  <a:pt x="24" y="54"/>
                  <a:pt x="29" y="56"/>
                </a:cubicBezTo>
                <a:cubicBezTo>
                  <a:pt x="31" y="57"/>
                  <a:pt x="33" y="54"/>
                  <a:pt x="34" y="56"/>
                </a:cubicBezTo>
                <a:cubicBezTo>
                  <a:pt x="35" y="57"/>
                  <a:pt x="37" y="61"/>
                  <a:pt x="36" y="63"/>
                </a:cubicBezTo>
                <a:cubicBezTo>
                  <a:pt x="35" y="63"/>
                  <a:pt x="33" y="64"/>
                  <a:pt x="35" y="64"/>
                </a:cubicBezTo>
                <a:cubicBezTo>
                  <a:pt x="35" y="65"/>
                  <a:pt x="35" y="65"/>
                  <a:pt x="35" y="65"/>
                </a:cubicBezTo>
                <a:cubicBezTo>
                  <a:pt x="34" y="66"/>
                  <a:pt x="33" y="66"/>
                  <a:pt x="33" y="66"/>
                </a:cubicBezTo>
                <a:cubicBezTo>
                  <a:pt x="30" y="66"/>
                  <a:pt x="22" y="64"/>
                  <a:pt x="24" y="69"/>
                </a:cubicBezTo>
                <a:cubicBezTo>
                  <a:pt x="25" y="71"/>
                  <a:pt x="24" y="71"/>
                  <a:pt x="22" y="70"/>
                </a:cubicBezTo>
                <a:cubicBezTo>
                  <a:pt x="20" y="69"/>
                  <a:pt x="21" y="71"/>
                  <a:pt x="22" y="72"/>
                </a:cubicBezTo>
                <a:cubicBezTo>
                  <a:pt x="24" y="72"/>
                  <a:pt x="24" y="75"/>
                  <a:pt x="25" y="76"/>
                </a:cubicBezTo>
                <a:cubicBezTo>
                  <a:pt x="27" y="77"/>
                  <a:pt x="24" y="79"/>
                  <a:pt x="27" y="79"/>
                </a:cubicBezTo>
                <a:cubicBezTo>
                  <a:pt x="28" y="79"/>
                  <a:pt x="30" y="81"/>
                  <a:pt x="31" y="82"/>
                </a:cubicBezTo>
                <a:cubicBezTo>
                  <a:pt x="34" y="82"/>
                  <a:pt x="31" y="85"/>
                  <a:pt x="31" y="87"/>
                </a:cubicBezTo>
                <a:cubicBezTo>
                  <a:pt x="34" y="85"/>
                  <a:pt x="38" y="82"/>
                  <a:pt x="42" y="85"/>
                </a:cubicBezTo>
                <a:cubicBezTo>
                  <a:pt x="44" y="87"/>
                  <a:pt x="45" y="90"/>
                  <a:pt x="48" y="90"/>
                </a:cubicBezTo>
                <a:cubicBezTo>
                  <a:pt x="50" y="90"/>
                  <a:pt x="49" y="88"/>
                  <a:pt x="49" y="87"/>
                </a:cubicBezTo>
                <a:cubicBezTo>
                  <a:pt x="49" y="84"/>
                  <a:pt x="49" y="81"/>
                  <a:pt x="49" y="78"/>
                </a:cubicBezTo>
                <a:cubicBezTo>
                  <a:pt x="49" y="76"/>
                  <a:pt x="48" y="68"/>
                  <a:pt x="50" y="68"/>
                </a:cubicBezTo>
                <a:cubicBezTo>
                  <a:pt x="52" y="67"/>
                  <a:pt x="55" y="66"/>
                  <a:pt x="57" y="65"/>
                </a:cubicBezTo>
                <a:cubicBezTo>
                  <a:pt x="59" y="65"/>
                  <a:pt x="61" y="64"/>
                  <a:pt x="62" y="64"/>
                </a:cubicBezTo>
                <a:cubicBezTo>
                  <a:pt x="63" y="63"/>
                  <a:pt x="62" y="61"/>
                  <a:pt x="64" y="62"/>
                </a:cubicBezTo>
                <a:cubicBezTo>
                  <a:pt x="65" y="62"/>
                  <a:pt x="68" y="64"/>
                  <a:pt x="68" y="62"/>
                </a:cubicBezTo>
                <a:cubicBezTo>
                  <a:pt x="68" y="61"/>
                  <a:pt x="70" y="60"/>
                  <a:pt x="71" y="62"/>
                </a:cubicBezTo>
                <a:cubicBezTo>
                  <a:pt x="72" y="63"/>
                  <a:pt x="71" y="64"/>
                  <a:pt x="72" y="66"/>
                </a:cubicBezTo>
                <a:cubicBezTo>
                  <a:pt x="72" y="67"/>
                  <a:pt x="73" y="69"/>
                  <a:pt x="72" y="70"/>
                </a:cubicBezTo>
                <a:cubicBezTo>
                  <a:pt x="73" y="71"/>
                  <a:pt x="74" y="71"/>
                  <a:pt x="75" y="72"/>
                </a:cubicBezTo>
                <a:cubicBezTo>
                  <a:pt x="78" y="75"/>
                  <a:pt x="80" y="77"/>
                  <a:pt x="84" y="76"/>
                </a:cubicBezTo>
                <a:cubicBezTo>
                  <a:pt x="86" y="76"/>
                  <a:pt x="88" y="77"/>
                  <a:pt x="90" y="77"/>
                </a:cubicBezTo>
                <a:cubicBezTo>
                  <a:pt x="92" y="77"/>
                  <a:pt x="93" y="75"/>
                  <a:pt x="95" y="75"/>
                </a:cubicBezTo>
                <a:cubicBezTo>
                  <a:pt x="97" y="76"/>
                  <a:pt x="99" y="79"/>
                  <a:pt x="100" y="81"/>
                </a:cubicBezTo>
                <a:cubicBezTo>
                  <a:pt x="101" y="82"/>
                  <a:pt x="100" y="83"/>
                  <a:pt x="100" y="85"/>
                </a:cubicBezTo>
                <a:cubicBezTo>
                  <a:pt x="100" y="87"/>
                  <a:pt x="103" y="88"/>
                  <a:pt x="103" y="90"/>
                </a:cubicBezTo>
                <a:cubicBezTo>
                  <a:pt x="103" y="91"/>
                  <a:pt x="106" y="91"/>
                  <a:pt x="107" y="91"/>
                </a:cubicBezTo>
                <a:cubicBezTo>
                  <a:pt x="109" y="91"/>
                  <a:pt x="109" y="91"/>
                  <a:pt x="110" y="93"/>
                </a:cubicBezTo>
                <a:cubicBezTo>
                  <a:pt x="112" y="97"/>
                  <a:pt x="114" y="92"/>
                  <a:pt x="116" y="90"/>
                </a:cubicBezTo>
                <a:cubicBezTo>
                  <a:pt x="117" y="87"/>
                  <a:pt x="121" y="87"/>
                  <a:pt x="123" y="85"/>
                </a:cubicBezTo>
                <a:cubicBezTo>
                  <a:pt x="125" y="85"/>
                  <a:pt x="125" y="85"/>
                  <a:pt x="126" y="84"/>
                </a:cubicBezTo>
                <a:cubicBezTo>
                  <a:pt x="127" y="81"/>
                  <a:pt x="128" y="82"/>
                  <a:pt x="130" y="82"/>
                </a:cubicBezTo>
                <a:cubicBezTo>
                  <a:pt x="132" y="82"/>
                  <a:pt x="136" y="85"/>
                  <a:pt x="137" y="83"/>
                </a:cubicBezTo>
                <a:cubicBezTo>
                  <a:pt x="137" y="81"/>
                  <a:pt x="137" y="80"/>
                  <a:pt x="139" y="79"/>
                </a:cubicBezTo>
                <a:cubicBezTo>
                  <a:pt x="141" y="78"/>
                  <a:pt x="143" y="80"/>
                  <a:pt x="145" y="80"/>
                </a:cubicBezTo>
                <a:cubicBezTo>
                  <a:pt x="147" y="81"/>
                  <a:pt x="151" y="81"/>
                  <a:pt x="153" y="81"/>
                </a:cubicBezTo>
                <a:cubicBezTo>
                  <a:pt x="159" y="81"/>
                  <a:pt x="164" y="83"/>
                  <a:pt x="170" y="84"/>
                </a:cubicBezTo>
                <a:cubicBezTo>
                  <a:pt x="169" y="82"/>
                  <a:pt x="171" y="81"/>
                  <a:pt x="173" y="79"/>
                </a:cubicBezTo>
                <a:cubicBezTo>
                  <a:pt x="174" y="78"/>
                  <a:pt x="173" y="78"/>
                  <a:pt x="172" y="76"/>
                </a:cubicBezTo>
                <a:cubicBezTo>
                  <a:pt x="171" y="75"/>
                  <a:pt x="171" y="73"/>
                  <a:pt x="171" y="71"/>
                </a:cubicBezTo>
                <a:cubicBezTo>
                  <a:pt x="170" y="71"/>
                  <a:pt x="170" y="67"/>
                  <a:pt x="169" y="68"/>
                </a:cubicBezTo>
                <a:cubicBezTo>
                  <a:pt x="170" y="67"/>
                  <a:pt x="173" y="67"/>
                  <a:pt x="175" y="66"/>
                </a:cubicBezTo>
                <a:cubicBezTo>
                  <a:pt x="178" y="66"/>
                  <a:pt x="180" y="68"/>
                  <a:pt x="182" y="66"/>
                </a:cubicBezTo>
                <a:cubicBezTo>
                  <a:pt x="183" y="66"/>
                  <a:pt x="181" y="65"/>
                  <a:pt x="181" y="64"/>
                </a:cubicBezTo>
                <a:cubicBezTo>
                  <a:pt x="180" y="63"/>
                  <a:pt x="181" y="61"/>
                  <a:pt x="182" y="60"/>
                </a:cubicBezTo>
                <a:cubicBezTo>
                  <a:pt x="183" y="59"/>
                  <a:pt x="184" y="53"/>
                  <a:pt x="185" y="54"/>
                </a:cubicBezTo>
                <a:cubicBezTo>
                  <a:pt x="187" y="55"/>
                  <a:pt x="188" y="56"/>
                  <a:pt x="190" y="56"/>
                </a:cubicBezTo>
                <a:cubicBezTo>
                  <a:pt x="191" y="55"/>
                  <a:pt x="192" y="57"/>
                  <a:pt x="193" y="56"/>
                </a:cubicBezTo>
                <a:cubicBezTo>
                  <a:pt x="194" y="56"/>
                  <a:pt x="196" y="55"/>
                  <a:pt x="197" y="54"/>
                </a:cubicBezTo>
                <a:cubicBezTo>
                  <a:pt x="198" y="53"/>
                  <a:pt x="196" y="51"/>
                  <a:pt x="196" y="49"/>
                </a:cubicBezTo>
                <a:cubicBezTo>
                  <a:pt x="197" y="46"/>
                  <a:pt x="200" y="47"/>
                  <a:pt x="202" y="44"/>
                </a:cubicBezTo>
                <a:cubicBezTo>
                  <a:pt x="202" y="43"/>
                  <a:pt x="202" y="43"/>
                  <a:pt x="203" y="42"/>
                </a:cubicBezTo>
                <a:cubicBezTo>
                  <a:pt x="203" y="41"/>
                  <a:pt x="202" y="40"/>
                  <a:pt x="201" y="39"/>
                </a:cubicBezTo>
                <a:cubicBezTo>
                  <a:pt x="201" y="38"/>
                  <a:pt x="202" y="39"/>
                  <a:pt x="201" y="39"/>
                </a:cubicBezTo>
                <a:close/>
                <a:moveTo>
                  <a:pt x="148" y="58"/>
                </a:moveTo>
                <a:cubicBezTo>
                  <a:pt x="146" y="58"/>
                  <a:pt x="143" y="61"/>
                  <a:pt x="142" y="62"/>
                </a:cubicBezTo>
                <a:cubicBezTo>
                  <a:pt x="141" y="62"/>
                  <a:pt x="140" y="64"/>
                  <a:pt x="140" y="65"/>
                </a:cubicBezTo>
                <a:cubicBezTo>
                  <a:pt x="140" y="66"/>
                  <a:pt x="141" y="67"/>
                  <a:pt x="141" y="67"/>
                </a:cubicBezTo>
                <a:cubicBezTo>
                  <a:pt x="140" y="68"/>
                  <a:pt x="138" y="64"/>
                  <a:pt x="138" y="63"/>
                </a:cubicBezTo>
                <a:cubicBezTo>
                  <a:pt x="138" y="61"/>
                  <a:pt x="139" y="60"/>
                  <a:pt x="141" y="59"/>
                </a:cubicBezTo>
                <a:cubicBezTo>
                  <a:pt x="143" y="58"/>
                  <a:pt x="145" y="57"/>
                  <a:pt x="147" y="57"/>
                </a:cubicBezTo>
                <a:cubicBezTo>
                  <a:pt x="147" y="57"/>
                  <a:pt x="152" y="58"/>
                  <a:pt x="152" y="58"/>
                </a:cubicBezTo>
                <a:cubicBezTo>
                  <a:pt x="151" y="59"/>
                  <a:pt x="148" y="58"/>
                  <a:pt x="148" y="58"/>
                </a:cubicBezTo>
                <a:cubicBezTo>
                  <a:pt x="146" y="58"/>
                  <a:pt x="149" y="58"/>
                  <a:pt x="148" y="58"/>
                </a:cubicBezTo>
                <a:close/>
                <a:moveTo>
                  <a:pt x="165" y="59"/>
                </a:moveTo>
                <a:cubicBezTo>
                  <a:pt x="164" y="61"/>
                  <a:pt x="157" y="60"/>
                  <a:pt x="156" y="58"/>
                </a:cubicBezTo>
                <a:cubicBezTo>
                  <a:pt x="156" y="58"/>
                  <a:pt x="160" y="58"/>
                  <a:pt x="160" y="58"/>
                </a:cubicBezTo>
                <a:cubicBezTo>
                  <a:pt x="162" y="58"/>
                  <a:pt x="163" y="58"/>
                  <a:pt x="165" y="57"/>
                </a:cubicBezTo>
                <a:cubicBezTo>
                  <a:pt x="165" y="57"/>
                  <a:pt x="165" y="59"/>
                  <a:pt x="165" y="59"/>
                </a:cubicBezTo>
                <a:cubicBezTo>
                  <a:pt x="164" y="60"/>
                  <a:pt x="165" y="58"/>
                  <a:pt x="165" y="59"/>
                </a:cubicBezTo>
                <a:close/>
              </a:path>
            </a:pathLst>
          </a:custGeom>
          <a:solidFill>
            <a:schemeClr val="bg1">
              <a:lumMod val="95000"/>
            </a:schemeClr>
          </a:solidFill>
          <a:ln w="4763" cap="flat">
            <a:solidFill>
              <a:schemeClr val="bg1"/>
            </a:solidFill>
            <a:prstDash val="solid"/>
            <a:round/>
            <a:headEnd/>
            <a:tailEnd/>
          </a:ln>
        </p:spPr>
        <p:txBody>
          <a:bodyPr vert="horz" wrap="square" lIns="45720" tIns="22860" rIns="45720" bIns="22860" numCol="1" anchor="t" anchorCtr="0" compatLnSpc="1">
            <a:prstTxWarp prst="textNoShape">
              <a:avLst/>
            </a:prstTxWarp>
          </a:bodyPr>
          <a:lstStyle/>
          <a:p>
            <a:endParaRPr lang="id-ID" sz="900" dirty="0">
              <a:latin typeface="Open Sans Regular" charset="0"/>
            </a:endParaRPr>
          </a:p>
        </p:txBody>
      </p:sp>
      <p:sp>
        <p:nvSpPr>
          <p:cNvPr id="8" name="Заголовок 7"/>
          <p:cNvSpPr>
            <a:spLocks noGrp="1"/>
          </p:cNvSpPr>
          <p:nvPr>
            <p:ph type="ctrTitle"/>
          </p:nvPr>
        </p:nvSpPr>
        <p:spPr>
          <a:xfrm>
            <a:off x="2063930" y="273278"/>
            <a:ext cx="6544493" cy="667248"/>
          </a:xfrm>
        </p:spPr>
        <p:txBody>
          <a:bodyPr>
            <a:noAutofit/>
          </a:bodyPr>
          <a:lstStyle/>
          <a:p>
            <a:r>
              <a:rPr lang="kk-KZ" sz="4400" b="1" dirty="0" smtClean="0">
                <a:solidFill>
                  <a:schemeClr val="bg1"/>
                </a:solidFill>
                <a:latin typeface="Times New Roman" pitchFamily="18" charset="0"/>
                <a:cs typeface="Times New Roman" pitchFamily="18" charset="0"/>
              </a:rPr>
              <a:t>Сабақтың тақырыбы</a:t>
            </a:r>
            <a:endParaRPr lang="ru-RU" sz="4400" b="1" dirty="0">
              <a:solidFill>
                <a:schemeClr val="bg1"/>
              </a:solidFill>
              <a:latin typeface="Times New Roman" pitchFamily="18" charset="0"/>
              <a:cs typeface="Times New Roman" pitchFamily="18" charset="0"/>
            </a:endParaRPr>
          </a:p>
        </p:txBody>
      </p:sp>
      <p:sp>
        <p:nvSpPr>
          <p:cNvPr id="9" name="Выноска 2 (с границей) 8"/>
          <p:cNvSpPr/>
          <p:nvPr/>
        </p:nvSpPr>
        <p:spPr>
          <a:xfrm>
            <a:off x="4853354" y="1545209"/>
            <a:ext cx="6633249" cy="3928128"/>
          </a:xfrm>
          <a:prstGeom prst="accentCallout2">
            <a:avLst>
              <a:gd name="adj1" fmla="val 20080"/>
              <a:gd name="adj2" fmla="val -12148"/>
              <a:gd name="adj3" fmla="val 18750"/>
              <a:gd name="adj4" fmla="val -16667"/>
              <a:gd name="adj5" fmla="val 115493"/>
              <a:gd name="adj6" fmla="val -6088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Google Shape;100;p2"/>
          <p:cNvSpPr/>
          <p:nvPr/>
        </p:nvSpPr>
        <p:spPr>
          <a:xfrm>
            <a:off x="5334000" y="2299082"/>
            <a:ext cx="5913120" cy="2308284"/>
          </a:xfrm>
          <a:prstGeom prst="rect">
            <a:avLst/>
          </a:prstGeom>
          <a:noFill/>
          <a:ln>
            <a:noFill/>
          </a:ln>
        </p:spPr>
        <p:txBody>
          <a:bodyPr spcFirstLastPara="1" wrap="square" lIns="91425" tIns="45700" rIns="91425" bIns="45700" anchor="ctr" anchorCtr="0">
            <a:spAutoFit/>
          </a:bodyPr>
          <a:lstStyle/>
          <a:p>
            <a:pPr lvl="0" algn="ctr"/>
            <a:r>
              <a:rPr lang="kk-KZ" sz="4800" b="1" dirty="0" smtClean="0">
                <a:solidFill>
                  <a:schemeClr val="bg1"/>
                </a:solidFill>
                <a:latin typeface="Times New Roman" pitchFamily="18" charset="0"/>
                <a:cs typeface="Times New Roman" pitchFamily="18" charset="0"/>
              </a:rPr>
              <a:t>Ғаламдық экологиялық проблемалар</a:t>
            </a:r>
            <a:endParaRPr sz="4800" b="1" dirty="0">
              <a:solidFill>
                <a:schemeClr val="bg1"/>
              </a:solidFill>
              <a:latin typeface="Times New Roman" pitchFamily="18" charset="0"/>
              <a:ea typeface="Open Sans"/>
              <a:cs typeface="Times New Roman" pitchFamily="18" charset="0"/>
              <a:sym typeface="Open Sans"/>
            </a:endParaRPr>
          </a:p>
        </p:txBody>
      </p:sp>
    </p:spTree>
    <p:extLst>
      <p:ext uri="{BB962C8B-B14F-4D97-AF65-F5344CB8AC3E}">
        <p14:creationId xmlns:p14="http://schemas.microsoft.com/office/powerpoint/2010/main" xmlns="" val="15993908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
            <a:ext cx="12192000" cy="9405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600" b="1" dirty="0" smtClean="0">
                <a:latin typeface="Times New Roman" pitchFamily="18" charset="0"/>
                <a:cs typeface="Times New Roman" pitchFamily="18" charset="0"/>
              </a:rPr>
              <a:t>Кері байланыс</a:t>
            </a:r>
            <a:endParaRPr lang="ru-RU" sz="3600" b="1" dirty="0">
              <a:latin typeface="Times New Roman" pitchFamily="18" charset="0"/>
              <a:cs typeface="Times New Roman" pitchFamily="18" charset="0"/>
            </a:endParaRPr>
          </a:p>
        </p:txBody>
      </p:sp>
      <p:sp>
        <p:nvSpPr>
          <p:cNvPr id="6" name="Freeform 700">
            <a:extLst>
              <a:ext uri="{FF2B5EF4-FFF2-40B4-BE49-F238E27FC236}">
                <a16:creationId xmlns:a16="http://schemas.microsoft.com/office/drawing/2014/main" xmlns="" id="{573DE054-6322-5A49-99EC-681A43974E95}"/>
              </a:ext>
            </a:extLst>
          </p:cNvPr>
          <p:cNvSpPr>
            <a:spLocks noEditPoints="1"/>
          </p:cNvSpPr>
          <p:nvPr/>
        </p:nvSpPr>
        <p:spPr bwMode="auto">
          <a:xfrm>
            <a:off x="0" y="259080"/>
            <a:ext cx="4008120" cy="2164080"/>
          </a:xfrm>
          <a:custGeom>
            <a:avLst/>
            <a:gdLst>
              <a:gd name="T0" fmla="*/ 194 w 203"/>
              <a:gd name="T1" fmla="*/ 37 h 97"/>
              <a:gd name="T2" fmla="*/ 177 w 203"/>
              <a:gd name="T3" fmla="*/ 31 h 97"/>
              <a:gd name="T4" fmla="*/ 163 w 203"/>
              <a:gd name="T5" fmla="*/ 19 h 97"/>
              <a:gd name="T6" fmla="*/ 154 w 203"/>
              <a:gd name="T7" fmla="*/ 7 h 97"/>
              <a:gd name="T8" fmla="*/ 137 w 203"/>
              <a:gd name="T9" fmla="*/ 10 h 97"/>
              <a:gd name="T10" fmla="*/ 129 w 203"/>
              <a:gd name="T11" fmla="*/ 8 h 97"/>
              <a:gd name="T12" fmla="*/ 112 w 203"/>
              <a:gd name="T13" fmla="*/ 2 h 97"/>
              <a:gd name="T14" fmla="*/ 76 w 203"/>
              <a:gd name="T15" fmla="*/ 10 h 97"/>
              <a:gd name="T16" fmla="*/ 75 w 203"/>
              <a:gd name="T17" fmla="*/ 20 h 97"/>
              <a:gd name="T18" fmla="*/ 74 w 203"/>
              <a:gd name="T19" fmla="*/ 31 h 97"/>
              <a:gd name="T20" fmla="*/ 60 w 203"/>
              <a:gd name="T21" fmla="*/ 29 h 97"/>
              <a:gd name="T22" fmla="*/ 48 w 203"/>
              <a:gd name="T23" fmla="*/ 32 h 97"/>
              <a:gd name="T24" fmla="*/ 37 w 203"/>
              <a:gd name="T25" fmla="*/ 27 h 97"/>
              <a:gd name="T26" fmla="*/ 22 w 203"/>
              <a:gd name="T27" fmla="*/ 25 h 97"/>
              <a:gd name="T28" fmla="*/ 13 w 203"/>
              <a:gd name="T29" fmla="*/ 32 h 97"/>
              <a:gd name="T30" fmla="*/ 3 w 203"/>
              <a:gd name="T31" fmla="*/ 38 h 97"/>
              <a:gd name="T32" fmla="*/ 4 w 203"/>
              <a:gd name="T33" fmla="*/ 47 h 97"/>
              <a:gd name="T34" fmla="*/ 14 w 203"/>
              <a:gd name="T35" fmla="*/ 57 h 97"/>
              <a:gd name="T36" fmla="*/ 17 w 203"/>
              <a:gd name="T37" fmla="*/ 57 h 97"/>
              <a:gd name="T38" fmla="*/ 36 w 203"/>
              <a:gd name="T39" fmla="*/ 63 h 97"/>
              <a:gd name="T40" fmla="*/ 33 w 203"/>
              <a:gd name="T41" fmla="*/ 66 h 97"/>
              <a:gd name="T42" fmla="*/ 22 w 203"/>
              <a:gd name="T43" fmla="*/ 72 h 97"/>
              <a:gd name="T44" fmla="*/ 31 w 203"/>
              <a:gd name="T45" fmla="*/ 82 h 97"/>
              <a:gd name="T46" fmla="*/ 48 w 203"/>
              <a:gd name="T47" fmla="*/ 90 h 97"/>
              <a:gd name="T48" fmla="*/ 50 w 203"/>
              <a:gd name="T49" fmla="*/ 68 h 97"/>
              <a:gd name="T50" fmla="*/ 64 w 203"/>
              <a:gd name="T51" fmla="*/ 62 h 97"/>
              <a:gd name="T52" fmla="*/ 72 w 203"/>
              <a:gd name="T53" fmla="*/ 66 h 97"/>
              <a:gd name="T54" fmla="*/ 84 w 203"/>
              <a:gd name="T55" fmla="*/ 76 h 97"/>
              <a:gd name="T56" fmla="*/ 100 w 203"/>
              <a:gd name="T57" fmla="*/ 81 h 97"/>
              <a:gd name="T58" fmla="*/ 107 w 203"/>
              <a:gd name="T59" fmla="*/ 91 h 97"/>
              <a:gd name="T60" fmla="*/ 123 w 203"/>
              <a:gd name="T61" fmla="*/ 85 h 97"/>
              <a:gd name="T62" fmla="*/ 137 w 203"/>
              <a:gd name="T63" fmla="*/ 83 h 97"/>
              <a:gd name="T64" fmla="*/ 153 w 203"/>
              <a:gd name="T65" fmla="*/ 81 h 97"/>
              <a:gd name="T66" fmla="*/ 172 w 203"/>
              <a:gd name="T67" fmla="*/ 76 h 97"/>
              <a:gd name="T68" fmla="*/ 175 w 203"/>
              <a:gd name="T69" fmla="*/ 66 h 97"/>
              <a:gd name="T70" fmla="*/ 182 w 203"/>
              <a:gd name="T71" fmla="*/ 60 h 97"/>
              <a:gd name="T72" fmla="*/ 193 w 203"/>
              <a:gd name="T73" fmla="*/ 56 h 97"/>
              <a:gd name="T74" fmla="*/ 202 w 203"/>
              <a:gd name="T75" fmla="*/ 44 h 97"/>
              <a:gd name="T76" fmla="*/ 201 w 203"/>
              <a:gd name="T77" fmla="*/ 39 h 97"/>
              <a:gd name="T78" fmla="*/ 140 w 203"/>
              <a:gd name="T79" fmla="*/ 65 h 97"/>
              <a:gd name="T80" fmla="*/ 141 w 203"/>
              <a:gd name="T81" fmla="*/ 59 h 97"/>
              <a:gd name="T82" fmla="*/ 148 w 203"/>
              <a:gd name="T83" fmla="*/ 58 h 97"/>
              <a:gd name="T84" fmla="*/ 156 w 203"/>
              <a:gd name="T85" fmla="*/ 58 h 97"/>
              <a:gd name="T86" fmla="*/ 165 w 203"/>
              <a:gd name="T87" fmla="*/ 59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03" h="97">
                <a:moveTo>
                  <a:pt x="201" y="39"/>
                </a:moveTo>
                <a:cubicBezTo>
                  <a:pt x="201" y="38"/>
                  <a:pt x="197" y="39"/>
                  <a:pt x="197" y="39"/>
                </a:cubicBezTo>
                <a:cubicBezTo>
                  <a:pt x="195" y="39"/>
                  <a:pt x="194" y="38"/>
                  <a:pt x="194" y="37"/>
                </a:cubicBezTo>
                <a:cubicBezTo>
                  <a:pt x="193" y="35"/>
                  <a:pt x="191" y="35"/>
                  <a:pt x="191" y="34"/>
                </a:cubicBezTo>
                <a:cubicBezTo>
                  <a:pt x="190" y="33"/>
                  <a:pt x="189" y="30"/>
                  <a:pt x="186" y="30"/>
                </a:cubicBezTo>
                <a:cubicBezTo>
                  <a:pt x="183" y="30"/>
                  <a:pt x="180" y="33"/>
                  <a:pt x="177" y="31"/>
                </a:cubicBezTo>
                <a:cubicBezTo>
                  <a:pt x="176" y="30"/>
                  <a:pt x="175" y="29"/>
                  <a:pt x="174" y="28"/>
                </a:cubicBezTo>
                <a:cubicBezTo>
                  <a:pt x="173" y="28"/>
                  <a:pt x="171" y="31"/>
                  <a:pt x="170" y="31"/>
                </a:cubicBezTo>
                <a:cubicBezTo>
                  <a:pt x="169" y="32"/>
                  <a:pt x="163" y="21"/>
                  <a:pt x="163" y="19"/>
                </a:cubicBezTo>
                <a:cubicBezTo>
                  <a:pt x="161" y="17"/>
                  <a:pt x="160" y="14"/>
                  <a:pt x="157" y="13"/>
                </a:cubicBezTo>
                <a:cubicBezTo>
                  <a:pt x="156" y="12"/>
                  <a:pt x="155" y="11"/>
                  <a:pt x="154" y="11"/>
                </a:cubicBezTo>
                <a:cubicBezTo>
                  <a:pt x="152" y="10"/>
                  <a:pt x="154" y="8"/>
                  <a:pt x="154" y="7"/>
                </a:cubicBezTo>
                <a:cubicBezTo>
                  <a:pt x="154" y="6"/>
                  <a:pt x="147" y="10"/>
                  <a:pt x="146" y="11"/>
                </a:cubicBezTo>
                <a:cubicBezTo>
                  <a:pt x="145" y="11"/>
                  <a:pt x="137" y="14"/>
                  <a:pt x="137" y="13"/>
                </a:cubicBezTo>
                <a:cubicBezTo>
                  <a:pt x="137" y="11"/>
                  <a:pt x="139" y="10"/>
                  <a:pt x="137" y="10"/>
                </a:cubicBezTo>
                <a:cubicBezTo>
                  <a:pt x="136" y="9"/>
                  <a:pt x="135" y="8"/>
                  <a:pt x="134" y="9"/>
                </a:cubicBezTo>
                <a:cubicBezTo>
                  <a:pt x="134" y="9"/>
                  <a:pt x="134" y="10"/>
                  <a:pt x="133" y="9"/>
                </a:cubicBezTo>
                <a:cubicBezTo>
                  <a:pt x="131" y="8"/>
                  <a:pt x="132" y="7"/>
                  <a:pt x="129" y="8"/>
                </a:cubicBezTo>
                <a:cubicBezTo>
                  <a:pt x="126" y="10"/>
                  <a:pt x="126" y="7"/>
                  <a:pt x="126" y="5"/>
                </a:cubicBezTo>
                <a:cubicBezTo>
                  <a:pt x="127" y="1"/>
                  <a:pt x="121" y="0"/>
                  <a:pt x="118" y="0"/>
                </a:cubicBezTo>
                <a:cubicBezTo>
                  <a:pt x="116" y="0"/>
                  <a:pt x="114" y="1"/>
                  <a:pt x="112" y="2"/>
                </a:cubicBezTo>
                <a:cubicBezTo>
                  <a:pt x="110" y="3"/>
                  <a:pt x="108" y="4"/>
                  <a:pt x="105" y="4"/>
                </a:cubicBezTo>
                <a:cubicBezTo>
                  <a:pt x="97" y="6"/>
                  <a:pt x="89" y="9"/>
                  <a:pt x="81" y="9"/>
                </a:cubicBezTo>
                <a:cubicBezTo>
                  <a:pt x="79" y="9"/>
                  <a:pt x="77" y="9"/>
                  <a:pt x="76" y="10"/>
                </a:cubicBezTo>
                <a:cubicBezTo>
                  <a:pt x="75" y="11"/>
                  <a:pt x="77" y="14"/>
                  <a:pt x="79" y="14"/>
                </a:cubicBezTo>
                <a:cubicBezTo>
                  <a:pt x="83" y="17"/>
                  <a:pt x="76" y="16"/>
                  <a:pt x="74" y="17"/>
                </a:cubicBezTo>
                <a:cubicBezTo>
                  <a:pt x="72" y="18"/>
                  <a:pt x="75" y="19"/>
                  <a:pt x="75" y="20"/>
                </a:cubicBezTo>
                <a:cubicBezTo>
                  <a:pt x="75" y="22"/>
                  <a:pt x="71" y="22"/>
                  <a:pt x="71" y="23"/>
                </a:cubicBezTo>
                <a:cubicBezTo>
                  <a:pt x="71" y="26"/>
                  <a:pt x="79" y="25"/>
                  <a:pt x="78" y="29"/>
                </a:cubicBezTo>
                <a:cubicBezTo>
                  <a:pt x="77" y="30"/>
                  <a:pt x="76" y="31"/>
                  <a:pt x="74" y="31"/>
                </a:cubicBezTo>
                <a:cubicBezTo>
                  <a:pt x="73" y="31"/>
                  <a:pt x="70" y="31"/>
                  <a:pt x="69" y="31"/>
                </a:cubicBezTo>
                <a:cubicBezTo>
                  <a:pt x="67" y="32"/>
                  <a:pt x="68" y="33"/>
                  <a:pt x="66" y="32"/>
                </a:cubicBezTo>
                <a:cubicBezTo>
                  <a:pt x="64" y="31"/>
                  <a:pt x="62" y="29"/>
                  <a:pt x="60" y="29"/>
                </a:cubicBezTo>
                <a:cubicBezTo>
                  <a:pt x="59" y="28"/>
                  <a:pt x="57" y="30"/>
                  <a:pt x="56" y="30"/>
                </a:cubicBezTo>
                <a:cubicBezTo>
                  <a:pt x="54" y="29"/>
                  <a:pt x="53" y="29"/>
                  <a:pt x="51" y="30"/>
                </a:cubicBezTo>
                <a:cubicBezTo>
                  <a:pt x="50" y="31"/>
                  <a:pt x="49" y="33"/>
                  <a:pt x="48" y="32"/>
                </a:cubicBezTo>
                <a:cubicBezTo>
                  <a:pt x="47" y="32"/>
                  <a:pt x="44" y="29"/>
                  <a:pt x="43" y="30"/>
                </a:cubicBezTo>
                <a:cubicBezTo>
                  <a:pt x="42" y="30"/>
                  <a:pt x="42" y="33"/>
                  <a:pt x="41" y="31"/>
                </a:cubicBezTo>
                <a:cubicBezTo>
                  <a:pt x="40" y="29"/>
                  <a:pt x="39" y="28"/>
                  <a:pt x="37" y="27"/>
                </a:cubicBezTo>
                <a:cubicBezTo>
                  <a:pt x="35" y="26"/>
                  <a:pt x="33" y="26"/>
                  <a:pt x="32" y="25"/>
                </a:cubicBezTo>
                <a:cubicBezTo>
                  <a:pt x="29" y="24"/>
                  <a:pt x="29" y="26"/>
                  <a:pt x="27" y="26"/>
                </a:cubicBezTo>
                <a:cubicBezTo>
                  <a:pt x="25" y="27"/>
                  <a:pt x="24" y="24"/>
                  <a:pt x="22" y="25"/>
                </a:cubicBezTo>
                <a:cubicBezTo>
                  <a:pt x="21" y="26"/>
                  <a:pt x="21" y="27"/>
                  <a:pt x="20" y="27"/>
                </a:cubicBezTo>
                <a:cubicBezTo>
                  <a:pt x="19" y="28"/>
                  <a:pt x="17" y="28"/>
                  <a:pt x="16" y="28"/>
                </a:cubicBezTo>
                <a:cubicBezTo>
                  <a:pt x="15" y="29"/>
                  <a:pt x="13" y="31"/>
                  <a:pt x="13" y="32"/>
                </a:cubicBezTo>
                <a:cubicBezTo>
                  <a:pt x="12" y="33"/>
                  <a:pt x="14" y="36"/>
                  <a:pt x="12" y="36"/>
                </a:cubicBezTo>
                <a:cubicBezTo>
                  <a:pt x="10" y="37"/>
                  <a:pt x="7" y="31"/>
                  <a:pt x="6" y="34"/>
                </a:cubicBezTo>
                <a:cubicBezTo>
                  <a:pt x="5" y="36"/>
                  <a:pt x="4" y="36"/>
                  <a:pt x="3" y="38"/>
                </a:cubicBezTo>
                <a:cubicBezTo>
                  <a:pt x="2" y="40"/>
                  <a:pt x="6" y="40"/>
                  <a:pt x="4" y="42"/>
                </a:cubicBezTo>
                <a:cubicBezTo>
                  <a:pt x="3" y="43"/>
                  <a:pt x="0" y="45"/>
                  <a:pt x="2" y="46"/>
                </a:cubicBezTo>
                <a:cubicBezTo>
                  <a:pt x="3" y="46"/>
                  <a:pt x="4" y="47"/>
                  <a:pt x="4" y="47"/>
                </a:cubicBezTo>
                <a:cubicBezTo>
                  <a:pt x="5" y="48"/>
                  <a:pt x="4" y="49"/>
                  <a:pt x="5" y="50"/>
                </a:cubicBezTo>
                <a:cubicBezTo>
                  <a:pt x="7" y="51"/>
                  <a:pt x="9" y="49"/>
                  <a:pt x="11" y="51"/>
                </a:cubicBezTo>
                <a:cubicBezTo>
                  <a:pt x="12" y="52"/>
                  <a:pt x="14" y="55"/>
                  <a:pt x="14" y="57"/>
                </a:cubicBezTo>
                <a:cubicBezTo>
                  <a:pt x="13" y="57"/>
                  <a:pt x="10" y="56"/>
                  <a:pt x="13" y="58"/>
                </a:cubicBezTo>
                <a:cubicBezTo>
                  <a:pt x="14" y="59"/>
                  <a:pt x="14" y="60"/>
                  <a:pt x="16" y="58"/>
                </a:cubicBezTo>
                <a:cubicBezTo>
                  <a:pt x="16" y="57"/>
                  <a:pt x="16" y="57"/>
                  <a:pt x="17" y="57"/>
                </a:cubicBezTo>
                <a:cubicBezTo>
                  <a:pt x="22" y="57"/>
                  <a:pt x="24" y="54"/>
                  <a:pt x="29" y="56"/>
                </a:cubicBezTo>
                <a:cubicBezTo>
                  <a:pt x="31" y="57"/>
                  <a:pt x="33" y="54"/>
                  <a:pt x="34" y="56"/>
                </a:cubicBezTo>
                <a:cubicBezTo>
                  <a:pt x="35" y="57"/>
                  <a:pt x="37" y="61"/>
                  <a:pt x="36" y="63"/>
                </a:cubicBezTo>
                <a:cubicBezTo>
                  <a:pt x="35" y="63"/>
                  <a:pt x="33" y="64"/>
                  <a:pt x="35" y="64"/>
                </a:cubicBezTo>
                <a:cubicBezTo>
                  <a:pt x="35" y="65"/>
                  <a:pt x="35" y="65"/>
                  <a:pt x="35" y="65"/>
                </a:cubicBezTo>
                <a:cubicBezTo>
                  <a:pt x="34" y="66"/>
                  <a:pt x="33" y="66"/>
                  <a:pt x="33" y="66"/>
                </a:cubicBezTo>
                <a:cubicBezTo>
                  <a:pt x="30" y="66"/>
                  <a:pt x="22" y="64"/>
                  <a:pt x="24" y="69"/>
                </a:cubicBezTo>
                <a:cubicBezTo>
                  <a:pt x="25" y="71"/>
                  <a:pt x="24" y="71"/>
                  <a:pt x="22" y="70"/>
                </a:cubicBezTo>
                <a:cubicBezTo>
                  <a:pt x="20" y="69"/>
                  <a:pt x="21" y="71"/>
                  <a:pt x="22" y="72"/>
                </a:cubicBezTo>
                <a:cubicBezTo>
                  <a:pt x="24" y="72"/>
                  <a:pt x="24" y="75"/>
                  <a:pt x="25" y="76"/>
                </a:cubicBezTo>
                <a:cubicBezTo>
                  <a:pt x="27" y="77"/>
                  <a:pt x="24" y="79"/>
                  <a:pt x="27" y="79"/>
                </a:cubicBezTo>
                <a:cubicBezTo>
                  <a:pt x="28" y="79"/>
                  <a:pt x="30" y="81"/>
                  <a:pt x="31" y="82"/>
                </a:cubicBezTo>
                <a:cubicBezTo>
                  <a:pt x="34" y="82"/>
                  <a:pt x="31" y="85"/>
                  <a:pt x="31" y="87"/>
                </a:cubicBezTo>
                <a:cubicBezTo>
                  <a:pt x="34" y="85"/>
                  <a:pt x="38" y="82"/>
                  <a:pt x="42" y="85"/>
                </a:cubicBezTo>
                <a:cubicBezTo>
                  <a:pt x="44" y="87"/>
                  <a:pt x="45" y="90"/>
                  <a:pt x="48" y="90"/>
                </a:cubicBezTo>
                <a:cubicBezTo>
                  <a:pt x="50" y="90"/>
                  <a:pt x="49" y="88"/>
                  <a:pt x="49" y="87"/>
                </a:cubicBezTo>
                <a:cubicBezTo>
                  <a:pt x="49" y="84"/>
                  <a:pt x="49" y="81"/>
                  <a:pt x="49" y="78"/>
                </a:cubicBezTo>
                <a:cubicBezTo>
                  <a:pt x="49" y="76"/>
                  <a:pt x="48" y="68"/>
                  <a:pt x="50" y="68"/>
                </a:cubicBezTo>
                <a:cubicBezTo>
                  <a:pt x="52" y="67"/>
                  <a:pt x="55" y="66"/>
                  <a:pt x="57" y="65"/>
                </a:cubicBezTo>
                <a:cubicBezTo>
                  <a:pt x="59" y="65"/>
                  <a:pt x="61" y="64"/>
                  <a:pt x="62" y="64"/>
                </a:cubicBezTo>
                <a:cubicBezTo>
                  <a:pt x="63" y="63"/>
                  <a:pt x="62" y="61"/>
                  <a:pt x="64" y="62"/>
                </a:cubicBezTo>
                <a:cubicBezTo>
                  <a:pt x="65" y="62"/>
                  <a:pt x="68" y="64"/>
                  <a:pt x="68" y="62"/>
                </a:cubicBezTo>
                <a:cubicBezTo>
                  <a:pt x="68" y="61"/>
                  <a:pt x="70" y="60"/>
                  <a:pt x="71" y="62"/>
                </a:cubicBezTo>
                <a:cubicBezTo>
                  <a:pt x="72" y="63"/>
                  <a:pt x="71" y="64"/>
                  <a:pt x="72" y="66"/>
                </a:cubicBezTo>
                <a:cubicBezTo>
                  <a:pt x="72" y="67"/>
                  <a:pt x="73" y="69"/>
                  <a:pt x="72" y="70"/>
                </a:cubicBezTo>
                <a:cubicBezTo>
                  <a:pt x="73" y="71"/>
                  <a:pt x="74" y="71"/>
                  <a:pt x="75" y="72"/>
                </a:cubicBezTo>
                <a:cubicBezTo>
                  <a:pt x="78" y="75"/>
                  <a:pt x="80" y="77"/>
                  <a:pt x="84" y="76"/>
                </a:cubicBezTo>
                <a:cubicBezTo>
                  <a:pt x="86" y="76"/>
                  <a:pt x="88" y="77"/>
                  <a:pt x="90" y="77"/>
                </a:cubicBezTo>
                <a:cubicBezTo>
                  <a:pt x="92" y="77"/>
                  <a:pt x="93" y="75"/>
                  <a:pt x="95" y="75"/>
                </a:cubicBezTo>
                <a:cubicBezTo>
                  <a:pt x="97" y="76"/>
                  <a:pt x="99" y="79"/>
                  <a:pt x="100" y="81"/>
                </a:cubicBezTo>
                <a:cubicBezTo>
                  <a:pt x="101" y="82"/>
                  <a:pt x="100" y="83"/>
                  <a:pt x="100" y="85"/>
                </a:cubicBezTo>
                <a:cubicBezTo>
                  <a:pt x="100" y="87"/>
                  <a:pt x="103" y="88"/>
                  <a:pt x="103" y="90"/>
                </a:cubicBezTo>
                <a:cubicBezTo>
                  <a:pt x="103" y="91"/>
                  <a:pt x="106" y="91"/>
                  <a:pt x="107" y="91"/>
                </a:cubicBezTo>
                <a:cubicBezTo>
                  <a:pt x="109" y="91"/>
                  <a:pt x="109" y="91"/>
                  <a:pt x="110" y="93"/>
                </a:cubicBezTo>
                <a:cubicBezTo>
                  <a:pt x="112" y="97"/>
                  <a:pt x="114" y="92"/>
                  <a:pt x="116" y="90"/>
                </a:cubicBezTo>
                <a:cubicBezTo>
                  <a:pt x="117" y="87"/>
                  <a:pt x="121" y="87"/>
                  <a:pt x="123" y="85"/>
                </a:cubicBezTo>
                <a:cubicBezTo>
                  <a:pt x="125" y="85"/>
                  <a:pt x="125" y="85"/>
                  <a:pt x="126" y="84"/>
                </a:cubicBezTo>
                <a:cubicBezTo>
                  <a:pt x="127" y="81"/>
                  <a:pt x="128" y="82"/>
                  <a:pt x="130" y="82"/>
                </a:cubicBezTo>
                <a:cubicBezTo>
                  <a:pt x="132" y="82"/>
                  <a:pt x="136" y="85"/>
                  <a:pt x="137" y="83"/>
                </a:cubicBezTo>
                <a:cubicBezTo>
                  <a:pt x="137" y="81"/>
                  <a:pt x="137" y="80"/>
                  <a:pt x="139" y="79"/>
                </a:cubicBezTo>
                <a:cubicBezTo>
                  <a:pt x="141" y="78"/>
                  <a:pt x="143" y="80"/>
                  <a:pt x="145" y="80"/>
                </a:cubicBezTo>
                <a:cubicBezTo>
                  <a:pt x="147" y="81"/>
                  <a:pt x="151" y="81"/>
                  <a:pt x="153" y="81"/>
                </a:cubicBezTo>
                <a:cubicBezTo>
                  <a:pt x="159" y="81"/>
                  <a:pt x="164" y="83"/>
                  <a:pt x="170" y="84"/>
                </a:cubicBezTo>
                <a:cubicBezTo>
                  <a:pt x="169" y="82"/>
                  <a:pt x="171" y="81"/>
                  <a:pt x="173" y="79"/>
                </a:cubicBezTo>
                <a:cubicBezTo>
                  <a:pt x="174" y="78"/>
                  <a:pt x="173" y="78"/>
                  <a:pt x="172" y="76"/>
                </a:cubicBezTo>
                <a:cubicBezTo>
                  <a:pt x="171" y="75"/>
                  <a:pt x="171" y="73"/>
                  <a:pt x="171" y="71"/>
                </a:cubicBezTo>
                <a:cubicBezTo>
                  <a:pt x="170" y="71"/>
                  <a:pt x="170" y="67"/>
                  <a:pt x="169" y="68"/>
                </a:cubicBezTo>
                <a:cubicBezTo>
                  <a:pt x="170" y="67"/>
                  <a:pt x="173" y="67"/>
                  <a:pt x="175" y="66"/>
                </a:cubicBezTo>
                <a:cubicBezTo>
                  <a:pt x="178" y="66"/>
                  <a:pt x="180" y="68"/>
                  <a:pt x="182" y="66"/>
                </a:cubicBezTo>
                <a:cubicBezTo>
                  <a:pt x="183" y="66"/>
                  <a:pt x="181" y="65"/>
                  <a:pt x="181" y="64"/>
                </a:cubicBezTo>
                <a:cubicBezTo>
                  <a:pt x="180" y="63"/>
                  <a:pt x="181" y="61"/>
                  <a:pt x="182" y="60"/>
                </a:cubicBezTo>
                <a:cubicBezTo>
                  <a:pt x="183" y="59"/>
                  <a:pt x="184" y="53"/>
                  <a:pt x="185" y="54"/>
                </a:cubicBezTo>
                <a:cubicBezTo>
                  <a:pt x="187" y="55"/>
                  <a:pt x="188" y="56"/>
                  <a:pt x="190" y="56"/>
                </a:cubicBezTo>
                <a:cubicBezTo>
                  <a:pt x="191" y="55"/>
                  <a:pt x="192" y="57"/>
                  <a:pt x="193" y="56"/>
                </a:cubicBezTo>
                <a:cubicBezTo>
                  <a:pt x="194" y="56"/>
                  <a:pt x="196" y="55"/>
                  <a:pt x="197" y="54"/>
                </a:cubicBezTo>
                <a:cubicBezTo>
                  <a:pt x="198" y="53"/>
                  <a:pt x="196" y="51"/>
                  <a:pt x="196" y="49"/>
                </a:cubicBezTo>
                <a:cubicBezTo>
                  <a:pt x="197" y="46"/>
                  <a:pt x="200" y="47"/>
                  <a:pt x="202" y="44"/>
                </a:cubicBezTo>
                <a:cubicBezTo>
                  <a:pt x="202" y="43"/>
                  <a:pt x="202" y="43"/>
                  <a:pt x="203" y="42"/>
                </a:cubicBezTo>
                <a:cubicBezTo>
                  <a:pt x="203" y="41"/>
                  <a:pt x="202" y="40"/>
                  <a:pt x="201" y="39"/>
                </a:cubicBezTo>
                <a:cubicBezTo>
                  <a:pt x="201" y="38"/>
                  <a:pt x="202" y="39"/>
                  <a:pt x="201" y="39"/>
                </a:cubicBezTo>
                <a:close/>
                <a:moveTo>
                  <a:pt x="148" y="58"/>
                </a:moveTo>
                <a:cubicBezTo>
                  <a:pt x="146" y="58"/>
                  <a:pt x="143" y="61"/>
                  <a:pt x="142" y="62"/>
                </a:cubicBezTo>
                <a:cubicBezTo>
                  <a:pt x="141" y="62"/>
                  <a:pt x="140" y="64"/>
                  <a:pt x="140" y="65"/>
                </a:cubicBezTo>
                <a:cubicBezTo>
                  <a:pt x="140" y="66"/>
                  <a:pt x="141" y="67"/>
                  <a:pt x="141" y="67"/>
                </a:cubicBezTo>
                <a:cubicBezTo>
                  <a:pt x="140" y="68"/>
                  <a:pt x="138" y="64"/>
                  <a:pt x="138" y="63"/>
                </a:cubicBezTo>
                <a:cubicBezTo>
                  <a:pt x="138" y="61"/>
                  <a:pt x="139" y="60"/>
                  <a:pt x="141" y="59"/>
                </a:cubicBezTo>
                <a:cubicBezTo>
                  <a:pt x="143" y="58"/>
                  <a:pt x="145" y="57"/>
                  <a:pt x="147" y="57"/>
                </a:cubicBezTo>
                <a:cubicBezTo>
                  <a:pt x="147" y="57"/>
                  <a:pt x="152" y="58"/>
                  <a:pt x="152" y="58"/>
                </a:cubicBezTo>
                <a:cubicBezTo>
                  <a:pt x="151" y="59"/>
                  <a:pt x="148" y="58"/>
                  <a:pt x="148" y="58"/>
                </a:cubicBezTo>
                <a:cubicBezTo>
                  <a:pt x="146" y="58"/>
                  <a:pt x="149" y="58"/>
                  <a:pt x="148" y="58"/>
                </a:cubicBezTo>
                <a:close/>
                <a:moveTo>
                  <a:pt x="165" y="59"/>
                </a:moveTo>
                <a:cubicBezTo>
                  <a:pt x="164" y="61"/>
                  <a:pt x="157" y="60"/>
                  <a:pt x="156" y="58"/>
                </a:cubicBezTo>
                <a:cubicBezTo>
                  <a:pt x="156" y="58"/>
                  <a:pt x="160" y="58"/>
                  <a:pt x="160" y="58"/>
                </a:cubicBezTo>
                <a:cubicBezTo>
                  <a:pt x="162" y="58"/>
                  <a:pt x="163" y="58"/>
                  <a:pt x="165" y="57"/>
                </a:cubicBezTo>
                <a:cubicBezTo>
                  <a:pt x="165" y="57"/>
                  <a:pt x="165" y="59"/>
                  <a:pt x="165" y="59"/>
                </a:cubicBezTo>
                <a:cubicBezTo>
                  <a:pt x="164" y="60"/>
                  <a:pt x="165" y="58"/>
                  <a:pt x="165" y="59"/>
                </a:cubicBezTo>
                <a:close/>
              </a:path>
            </a:pathLst>
          </a:custGeom>
          <a:solidFill>
            <a:schemeClr val="bg1">
              <a:lumMod val="95000"/>
            </a:schemeClr>
          </a:solidFill>
          <a:ln w="4763" cap="flat">
            <a:solidFill>
              <a:schemeClr val="bg1"/>
            </a:solidFill>
            <a:prstDash val="solid"/>
            <a:round/>
            <a:headEnd/>
            <a:tailEnd/>
          </a:ln>
        </p:spPr>
        <p:txBody>
          <a:bodyPr vert="horz" wrap="square" lIns="45720" tIns="22860" rIns="45720" bIns="22860" numCol="1" anchor="t" anchorCtr="0" compatLnSpc="1">
            <a:prstTxWarp prst="textNoShape">
              <a:avLst/>
            </a:prstTxWarp>
          </a:bodyPr>
          <a:lstStyle/>
          <a:p>
            <a:endParaRPr lang="id-ID" sz="900" dirty="0">
              <a:latin typeface="Open Sans Regular" charset="0"/>
            </a:endParaRPr>
          </a:p>
        </p:txBody>
      </p:sp>
      <p:graphicFrame>
        <p:nvGraphicFramePr>
          <p:cNvPr id="7" name="Содержимое 3"/>
          <p:cNvGraphicFramePr>
            <a:graphicFrameLocks/>
          </p:cNvGraphicFramePr>
          <p:nvPr>
            <p:extLst/>
          </p:nvPr>
        </p:nvGraphicFramePr>
        <p:xfrm>
          <a:off x="2802636" y="2257806"/>
          <a:ext cx="8533638" cy="3243834"/>
        </p:xfrm>
        <a:graphic>
          <a:graphicData uri="http://schemas.openxmlformats.org/drawingml/2006/table">
            <a:tbl>
              <a:tblPr firstRow="1" bandRow="1">
                <a:tableStyleId>{5C22544A-7EE6-4342-B048-85BDC9FD1C3A}</a:tableStyleId>
              </a:tblPr>
              <a:tblGrid>
                <a:gridCol w="2844546">
                  <a:extLst>
                    <a:ext uri="{9D8B030D-6E8A-4147-A177-3AD203B41FA5}">
                      <a16:colId xmlns:a16="http://schemas.microsoft.com/office/drawing/2014/main" xmlns="" val="20000"/>
                    </a:ext>
                  </a:extLst>
                </a:gridCol>
                <a:gridCol w="2844546">
                  <a:extLst>
                    <a:ext uri="{9D8B030D-6E8A-4147-A177-3AD203B41FA5}">
                      <a16:colId xmlns:a16="http://schemas.microsoft.com/office/drawing/2014/main" xmlns="" val="20001"/>
                    </a:ext>
                  </a:extLst>
                </a:gridCol>
                <a:gridCol w="2844546">
                  <a:extLst>
                    <a:ext uri="{9D8B030D-6E8A-4147-A177-3AD203B41FA5}">
                      <a16:colId xmlns:a16="http://schemas.microsoft.com/office/drawing/2014/main" xmlns="" val="20002"/>
                    </a:ext>
                  </a:extLst>
                </a:gridCol>
              </a:tblGrid>
              <a:tr h="695107">
                <a:tc>
                  <a:txBody>
                    <a:bodyPr/>
                    <a:lstStyle/>
                    <a:p>
                      <a:pPr algn="ctr"/>
                      <a:r>
                        <a:rPr lang="kk-KZ" sz="2400" dirty="0" smtClean="0">
                          <a:latin typeface="Times New Roman" pitchFamily="18" charset="0"/>
                          <a:cs typeface="Times New Roman" pitchFamily="18" charset="0"/>
                        </a:rPr>
                        <a:t>Білемін </a:t>
                      </a:r>
                      <a:endParaRPr lang="ru-RU" sz="2400" dirty="0">
                        <a:latin typeface="Times New Roman" pitchFamily="18" charset="0"/>
                        <a:cs typeface="Times New Roman" pitchFamily="18" charset="0"/>
                      </a:endParaRPr>
                    </a:p>
                  </a:txBody>
                  <a:tcPr marL="68580" marR="68580" marT="34290" marB="34290"/>
                </a:tc>
                <a:tc>
                  <a:txBody>
                    <a:bodyPr/>
                    <a:lstStyle/>
                    <a:p>
                      <a:pPr algn="ctr"/>
                      <a:r>
                        <a:rPr lang="kk-KZ" sz="2400" dirty="0" smtClean="0">
                          <a:latin typeface="Times New Roman" pitchFamily="18" charset="0"/>
                          <a:cs typeface="Times New Roman" pitchFamily="18" charset="0"/>
                        </a:rPr>
                        <a:t>Білдім </a:t>
                      </a:r>
                      <a:endParaRPr lang="ru-RU" sz="2400" dirty="0">
                        <a:latin typeface="Times New Roman" pitchFamily="18" charset="0"/>
                        <a:cs typeface="Times New Roman" pitchFamily="18" charset="0"/>
                      </a:endParaRPr>
                    </a:p>
                  </a:txBody>
                  <a:tcPr marL="68580" marR="68580" marT="34290" marB="34290"/>
                </a:tc>
                <a:tc>
                  <a:txBody>
                    <a:bodyPr/>
                    <a:lstStyle/>
                    <a:p>
                      <a:pPr algn="ctr"/>
                      <a:r>
                        <a:rPr lang="kk-KZ" sz="2400" dirty="0" smtClean="0">
                          <a:latin typeface="Times New Roman" pitchFamily="18" charset="0"/>
                          <a:cs typeface="Times New Roman" pitchFamily="18" charset="0"/>
                        </a:rPr>
                        <a:t>Білгім келеді </a:t>
                      </a:r>
                      <a:endParaRPr lang="ru-RU" sz="2400" dirty="0">
                        <a:latin typeface="Times New Roman" pitchFamily="18" charset="0"/>
                        <a:cs typeface="Times New Roman" pitchFamily="18" charset="0"/>
                      </a:endParaRPr>
                    </a:p>
                  </a:txBody>
                  <a:tcPr marL="68580" marR="68580" marT="34290" marB="34290"/>
                </a:tc>
                <a:extLst>
                  <a:ext uri="{0D108BD9-81ED-4DB2-BD59-A6C34878D82A}">
                    <a16:rowId xmlns:a16="http://schemas.microsoft.com/office/drawing/2014/main" xmlns="" val="10000"/>
                  </a:ext>
                </a:extLst>
              </a:tr>
              <a:tr h="2548727">
                <a:tc>
                  <a:txBody>
                    <a:bodyPr/>
                    <a:lstStyle/>
                    <a:p>
                      <a:endParaRPr lang="ru-RU" sz="1400" dirty="0"/>
                    </a:p>
                  </a:txBody>
                  <a:tcPr marL="68580" marR="68580" marT="34290" marB="34290"/>
                </a:tc>
                <a:tc>
                  <a:txBody>
                    <a:bodyPr/>
                    <a:lstStyle/>
                    <a:p>
                      <a:endParaRPr lang="ru-RU" sz="1400" dirty="0"/>
                    </a:p>
                  </a:txBody>
                  <a:tcPr marL="68580" marR="68580" marT="34290" marB="34290"/>
                </a:tc>
                <a:tc>
                  <a:txBody>
                    <a:bodyPr/>
                    <a:lstStyle/>
                    <a:p>
                      <a:endParaRPr lang="ru-RU" sz="1400" dirty="0"/>
                    </a:p>
                  </a:txBody>
                  <a:tcPr marL="68580" marR="68580" marT="34290" marB="34290"/>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xmlns="" val="3389872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9405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k-KZ" sz="4000" dirty="0" smtClean="0">
                <a:latin typeface="Times New Roman" pitchFamily="18" charset="0"/>
                <a:cs typeface="Times New Roman" pitchFamily="18" charset="0"/>
              </a:rPr>
              <a:t>                    Сабақтың мақсаты:</a:t>
            </a:r>
            <a:endParaRPr lang="ru-RU" sz="4000" dirty="0">
              <a:latin typeface="Times New Roman" pitchFamily="18" charset="0"/>
              <a:cs typeface="Times New Roman" pitchFamily="18" charset="0"/>
            </a:endParaRPr>
          </a:p>
        </p:txBody>
      </p:sp>
      <p:sp>
        <p:nvSpPr>
          <p:cNvPr id="6" name="Freeform 700">
            <a:extLst>
              <a:ext uri="{FF2B5EF4-FFF2-40B4-BE49-F238E27FC236}">
                <a16:creationId xmlns:a16="http://schemas.microsoft.com/office/drawing/2014/main" xmlns="" id="{573DE054-6322-5A49-99EC-681A43974E95}"/>
              </a:ext>
            </a:extLst>
          </p:cNvPr>
          <p:cNvSpPr>
            <a:spLocks noEditPoints="1"/>
          </p:cNvSpPr>
          <p:nvPr/>
        </p:nvSpPr>
        <p:spPr bwMode="auto">
          <a:xfrm>
            <a:off x="237255" y="450263"/>
            <a:ext cx="2225093" cy="1372412"/>
          </a:xfrm>
          <a:custGeom>
            <a:avLst/>
            <a:gdLst>
              <a:gd name="T0" fmla="*/ 194 w 203"/>
              <a:gd name="T1" fmla="*/ 37 h 97"/>
              <a:gd name="T2" fmla="*/ 177 w 203"/>
              <a:gd name="T3" fmla="*/ 31 h 97"/>
              <a:gd name="T4" fmla="*/ 163 w 203"/>
              <a:gd name="T5" fmla="*/ 19 h 97"/>
              <a:gd name="T6" fmla="*/ 154 w 203"/>
              <a:gd name="T7" fmla="*/ 7 h 97"/>
              <a:gd name="T8" fmla="*/ 137 w 203"/>
              <a:gd name="T9" fmla="*/ 10 h 97"/>
              <a:gd name="T10" fmla="*/ 129 w 203"/>
              <a:gd name="T11" fmla="*/ 8 h 97"/>
              <a:gd name="T12" fmla="*/ 112 w 203"/>
              <a:gd name="T13" fmla="*/ 2 h 97"/>
              <a:gd name="T14" fmla="*/ 76 w 203"/>
              <a:gd name="T15" fmla="*/ 10 h 97"/>
              <a:gd name="T16" fmla="*/ 75 w 203"/>
              <a:gd name="T17" fmla="*/ 20 h 97"/>
              <a:gd name="T18" fmla="*/ 74 w 203"/>
              <a:gd name="T19" fmla="*/ 31 h 97"/>
              <a:gd name="T20" fmla="*/ 60 w 203"/>
              <a:gd name="T21" fmla="*/ 29 h 97"/>
              <a:gd name="T22" fmla="*/ 48 w 203"/>
              <a:gd name="T23" fmla="*/ 32 h 97"/>
              <a:gd name="T24" fmla="*/ 37 w 203"/>
              <a:gd name="T25" fmla="*/ 27 h 97"/>
              <a:gd name="T26" fmla="*/ 22 w 203"/>
              <a:gd name="T27" fmla="*/ 25 h 97"/>
              <a:gd name="T28" fmla="*/ 13 w 203"/>
              <a:gd name="T29" fmla="*/ 32 h 97"/>
              <a:gd name="T30" fmla="*/ 3 w 203"/>
              <a:gd name="T31" fmla="*/ 38 h 97"/>
              <a:gd name="T32" fmla="*/ 4 w 203"/>
              <a:gd name="T33" fmla="*/ 47 h 97"/>
              <a:gd name="T34" fmla="*/ 14 w 203"/>
              <a:gd name="T35" fmla="*/ 57 h 97"/>
              <a:gd name="T36" fmla="*/ 17 w 203"/>
              <a:gd name="T37" fmla="*/ 57 h 97"/>
              <a:gd name="T38" fmla="*/ 36 w 203"/>
              <a:gd name="T39" fmla="*/ 63 h 97"/>
              <a:gd name="T40" fmla="*/ 33 w 203"/>
              <a:gd name="T41" fmla="*/ 66 h 97"/>
              <a:gd name="T42" fmla="*/ 22 w 203"/>
              <a:gd name="T43" fmla="*/ 72 h 97"/>
              <a:gd name="T44" fmla="*/ 31 w 203"/>
              <a:gd name="T45" fmla="*/ 82 h 97"/>
              <a:gd name="T46" fmla="*/ 48 w 203"/>
              <a:gd name="T47" fmla="*/ 90 h 97"/>
              <a:gd name="T48" fmla="*/ 50 w 203"/>
              <a:gd name="T49" fmla="*/ 68 h 97"/>
              <a:gd name="T50" fmla="*/ 64 w 203"/>
              <a:gd name="T51" fmla="*/ 62 h 97"/>
              <a:gd name="T52" fmla="*/ 72 w 203"/>
              <a:gd name="T53" fmla="*/ 66 h 97"/>
              <a:gd name="T54" fmla="*/ 84 w 203"/>
              <a:gd name="T55" fmla="*/ 76 h 97"/>
              <a:gd name="T56" fmla="*/ 100 w 203"/>
              <a:gd name="T57" fmla="*/ 81 h 97"/>
              <a:gd name="T58" fmla="*/ 107 w 203"/>
              <a:gd name="T59" fmla="*/ 91 h 97"/>
              <a:gd name="T60" fmla="*/ 123 w 203"/>
              <a:gd name="T61" fmla="*/ 85 h 97"/>
              <a:gd name="T62" fmla="*/ 137 w 203"/>
              <a:gd name="T63" fmla="*/ 83 h 97"/>
              <a:gd name="T64" fmla="*/ 153 w 203"/>
              <a:gd name="T65" fmla="*/ 81 h 97"/>
              <a:gd name="T66" fmla="*/ 172 w 203"/>
              <a:gd name="T67" fmla="*/ 76 h 97"/>
              <a:gd name="T68" fmla="*/ 175 w 203"/>
              <a:gd name="T69" fmla="*/ 66 h 97"/>
              <a:gd name="T70" fmla="*/ 182 w 203"/>
              <a:gd name="T71" fmla="*/ 60 h 97"/>
              <a:gd name="T72" fmla="*/ 193 w 203"/>
              <a:gd name="T73" fmla="*/ 56 h 97"/>
              <a:gd name="T74" fmla="*/ 202 w 203"/>
              <a:gd name="T75" fmla="*/ 44 h 97"/>
              <a:gd name="T76" fmla="*/ 201 w 203"/>
              <a:gd name="T77" fmla="*/ 39 h 97"/>
              <a:gd name="T78" fmla="*/ 140 w 203"/>
              <a:gd name="T79" fmla="*/ 65 h 97"/>
              <a:gd name="T80" fmla="*/ 141 w 203"/>
              <a:gd name="T81" fmla="*/ 59 h 97"/>
              <a:gd name="T82" fmla="*/ 148 w 203"/>
              <a:gd name="T83" fmla="*/ 58 h 97"/>
              <a:gd name="T84" fmla="*/ 156 w 203"/>
              <a:gd name="T85" fmla="*/ 58 h 97"/>
              <a:gd name="T86" fmla="*/ 165 w 203"/>
              <a:gd name="T87" fmla="*/ 59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03" h="97">
                <a:moveTo>
                  <a:pt x="201" y="39"/>
                </a:moveTo>
                <a:cubicBezTo>
                  <a:pt x="201" y="38"/>
                  <a:pt x="197" y="39"/>
                  <a:pt x="197" y="39"/>
                </a:cubicBezTo>
                <a:cubicBezTo>
                  <a:pt x="195" y="39"/>
                  <a:pt x="194" y="38"/>
                  <a:pt x="194" y="37"/>
                </a:cubicBezTo>
                <a:cubicBezTo>
                  <a:pt x="193" y="35"/>
                  <a:pt x="191" y="35"/>
                  <a:pt x="191" y="34"/>
                </a:cubicBezTo>
                <a:cubicBezTo>
                  <a:pt x="190" y="33"/>
                  <a:pt x="189" y="30"/>
                  <a:pt x="186" y="30"/>
                </a:cubicBezTo>
                <a:cubicBezTo>
                  <a:pt x="183" y="30"/>
                  <a:pt x="180" y="33"/>
                  <a:pt x="177" y="31"/>
                </a:cubicBezTo>
                <a:cubicBezTo>
                  <a:pt x="176" y="30"/>
                  <a:pt x="175" y="29"/>
                  <a:pt x="174" y="28"/>
                </a:cubicBezTo>
                <a:cubicBezTo>
                  <a:pt x="173" y="28"/>
                  <a:pt x="171" y="31"/>
                  <a:pt x="170" y="31"/>
                </a:cubicBezTo>
                <a:cubicBezTo>
                  <a:pt x="169" y="32"/>
                  <a:pt x="163" y="21"/>
                  <a:pt x="163" y="19"/>
                </a:cubicBezTo>
                <a:cubicBezTo>
                  <a:pt x="161" y="17"/>
                  <a:pt x="160" y="14"/>
                  <a:pt x="157" y="13"/>
                </a:cubicBezTo>
                <a:cubicBezTo>
                  <a:pt x="156" y="12"/>
                  <a:pt x="155" y="11"/>
                  <a:pt x="154" y="11"/>
                </a:cubicBezTo>
                <a:cubicBezTo>
                  <a:pt x="152" y="10"/>
                  <a:pt x="154" y="8"/>
                  <a:pt x="154" y="7"/>
                </a:cubicBezTo>
                <a:cubicBezTo>
                  <a:pt x="154" y="6"/>
                  <a:pt x="147" y="10"/>
                  <a:pt x="146" y="11"/>
                </a:cubicBezTo>
                <a:cubicBezTo>
                  <a:pt x="145" y="11"/>
                  <a:pt x="137" y="14"/>
                  <a:pt x="137" y="13"/>
                </a:cubicBezTo>
                <a:cubicBezTo>
                  <a:pt x="137" y="11"/>
                  <a:pt x="139" y="10"/>
                  <a:pt x="137" y="10"/>
                </a:cubicBezTo>
                <a:cubicBezTo>
                  <a:pt x="136" y="9"/>
                  <a:pt x="135" y="8"/>
                  <a:pt x="134" y="9"/>
                </a:cubicBezTo>
                <a:cubicBezTo>
                  <a:pt x="134" y="9"/>
                  <a:pt x="134" y="10"/>
                  <a:pt x="133" y="9"/>
                </a:cubicBezTo>
                <a:cubicBezTo>
                  <a:pt x="131" y="8"/>
                  <a:pt x="132" y="7"/>
                  <a:pt x="129" y="8"/>
                </a:cubicBezTo>
                <a:cubicBezTo>
                  <a:pt x="126" y="10"/>
                  <a:pt x="126" y="7"/>
                  <a:pt x="126" y="5"/>
                </a:cubicBezTo>
                <a:cubicBezTo>
                  <a:pt x="127" y="1"/>
                  <a:pt x="121" y="0"/>
                  <a:pt x="118" y="0"/>
                </a:cubicBezTo>
                <a:cubicBezTo>
                  <a:pt x="116" y="0"/>
                  <a:pt x="114" y="1"/>
                  <a:pt x="112" y="2"/>
                </a:cubicBezTo>
                <a:cubicBezTo>
                  <a:pt x="110" y="3"/>
                  <a:pt x="108" y="4"/>
                  <a:pt x="105" y="4"/>
                </a:cubicBezTo>
                <a:cubicBezTo>
                  <a:pt x="97" y="6"/>
                  <a:pt x="89" y="9"/>
                  <a:pt x="81" y="9"/>
                </a:cubicBezTo>
                <a:cubicBezTo>
                  <a:pt x="79" y="9"/>
                  <a:pt x="77" y="9"/>
                  <a:pt x="76" y="10"/>
                </a:cubicBezTo>
                <a:cubicBezTo>
                  <a:pt x="75" y="11"/>
                  <a:pt x="77" y="14"/>
                  <a:pt x="79" y="14"/>
                </a:cubicBezTo>
                <a:cubicBezTo>
                  <a:pt x="83" y="17"/>
                  <a:pt x="76" y="16"/>
                  <a:pt x="74" y="17"/>
                </a:cubicBezTo>
                <a:cubicBezTo>
                  <a:pt x="72" y="18"/>
                  <a:pt x="75" y="19"/>
                  <a:pt x="75" y="20"/>
                </a:cubicBezTo>
                <a:cubicBezTo>
                  <a:pt x="75" y="22"/>
                  <a:pt x="71" y="22"/>
                  <a:pt x="71" y="23"/>
                </a:cubicBezTo>
                <a:cubicBezTo>
                  <a:pt x="71" y="26"/>
                  <a:pt x="79" y="25"/>
                  <a:pt x="78" y="29"/>
                </a:cubicBezTo>
                <a:cubicBezTo>
                  <a:pt x="77" y="30"/>
                  <a:pt x="76" y="31"/>
                  <a:pt x="74" y="31"/>
                </a:cubicBezTo>
                <a:cubicBezTo>
                  <a:pt x="73" y="31"/>
                  <a:pt x="70" y="31"/>
                  <a:pt x="69" y="31"/>
                </a:cubicBezTo>
                <a:cubicBezTo>
                  <a:pt x="67" y="32"/>
                  <a:pt x="68" y="33"/>
                  <a:pt x="66" y="32"/>
                </a:cubicBezTo>
                <a:cubicBezTo>
                  <a:pt x="64" y="31"/>
                  <a:pt x="62" y="29"/>
                  <a:pt x="60" y="29"/>
                </a:cubicBezTo>
                <a:cubicBezTo>
                  <a:pt x="59" y="28"/>
                  <a:pt x="57" y="30"/>
                  <a:pt x="56" y="30"/>
                </a:cubicBezTo>
                <a:cubicBezTo>
                  <a:pt x="54" y="29"/>
                  <a:pt x="53" y="29"/>
                  <a:pt x="51" y="30"/>
                </a:cubicBezTo>
                <a:cubicBezTo>
                  <a:pt x="50" y="31"/>
                  <a:pt x="49" y="33"/>
                  <a:pt x="48" y="32"/>
                </a:cubicBezTo>
                <a:cubicBezTo>
                  <a:pt x="47" y="32"/>
                  <a:pt x="44" y="29"/>
                  <a:pt x="43" y="30"/>
                </a:cubicBezTo>
                <a:cubicBezTo>
                  <a:pt x="42" y="30"/>
                  <a:pt x="42" y="33"/>
                  <a:pt x="41" y="31"/>
                </a:cubicBezTo>
                <a:cubicBezTo>
                  <a:pt x="40" y="29"/>
                  <a:pt x="39" y="28"/>
                  <a:pt x="37" y="27"/>
                </a:cubicBezTo>
                <a:cubicBezTo>
                  <a:pt x="35" y="26"/>
                  <a:pt x="33" y="26"/>
                  <a:pt x="32" y="25"/>
                </a:cubicBezTo>
                <a:cubicBezTo>
                  <a:pt x="29" y="24"/>
                  <a:pt x="29" y="26"/>
                  <a:pt x="27" y="26"/>
                </a:cubicBezTo>
                <a:cubicBezTo>
                  <a:pt x="25" y="27"/>
                  <a:pt x="24" y="24"/>
                  <a:pt x="22" y="25"/>
                </a:cubicBezTo>
                <a:cubicBezTo>
                  <a:pt x="21" y="26"/>
                  <a:pt x="21" y="27"/>
                  <a:pt x="20" y="27"/>
                </a:cubicBezTo>
                <a:cubicBezTo>
                  <a:pt x="19" y="28"/>
                  <a:pt x="17" y="28"/>
                  <a:pt x="16" y="28"/>
                </a:cubicBezTo>
                <a:cubicBezTo>
                  <a:pt x="15" y="29"/>
                  <a:pt x="13" y="31"/>
                  <a:pt x="13" y="32"/>
                </a:cubicBezTo>
                <a:cubicBezTo>
                  <a:pt x="12" y="33"/>
                  <a:pt x="14" y="36"/>
                  <a:pt x="12" y="36"/>
                </a:cubicBezTo>
                <a:cubicBezTo>
                  <a:pt x="10" y="37"/>
                  <a:pt x="7" y="31"/>
                  <a:pt x="6" y="34"/>
                </a:cubicBezTo>
                <a:cubicBezTo>
                  <a:pt x="5" y="36"/>
                  <a:pt x="4" y="36"/>
                  <a:pt x="3" y="38"/>
                </a:cubicBezTo>
                <a:cubicBezTo>
                  <a:pt x="2" y="40"/>
                  <a:pt x="6" y="40"/>
                  <a:pt x="4" y="42"/>
                </a:cubicBezTo>
                <a:cubicBezTo>
                  <a:pt x="3" y="43"/>
                  <a:pt x="0" y="45"/>
                  <a:pt x="2" y="46"/>
                </a:cubicBezTo>
                <a:cubicBezTo>
                  <a:pt x="3" y="46"/>
                  <a:pt x="4" y="47"/>
                  <a:pt x="4" y="47"/>
                </a:cubicBezTo>
                <a:cubicBezTo>
                  <a:pt x="5" y="48"/>
                  <a:pt x="4" y="49"/>
                  <a:pt x="5" y="50"/>
                </a:cubicBezTo>
                <a:cubicBezTo>
                  <a:pt x="7" y="51"/>
                  <a:pt x="9" y="49"/>
                  <a:pt x="11" y="51"/>
                </a:cubicBezTo>
                <a:cubicBezTo>
                  <a:pt x="12" y="52"/>
                  <a:pt x="14" y="55"/>
                  <a:pt x="14" y="57"/>
                </a:cubicBezTo>
                <a:cubicBezTo>
                  <a:pt x="13" y="57"/>
                  <a:pt x="10" y="56"/>
                  <a:pt x="13" y="58"/>
                </a:cubicBezTo>
                <a:cubicBezTo>
                  <a:pt x="14" y="59"/>
                  <a:pt x="14" y="60"/>
                  <a:pt x="16" y="58"/>
                </a:cubicBezTo>
                <a:cubicBezTo>
                  <a:pt x="16" y="57"/>
                  <a:pt x="16" y="57"/>
                  <a:pt x="17" y="57"/>
                </a:cubicBezTo>
                <a:cubicBezTo>
                  <a:pt x="22" y="57"/>
                  <a:pt x="24" y="54"/>
                  <a:pt x="29" y="56"/>
                </a:cubicBezTo>
                <a:cubicBezTo>
                  <a:pt x="31" y="57"/>
                  <a:pt x="33" y="54"/>
                  <a:pt x="34" y="56"/>
                </a:cubicBezTo>
                <a:cubicBezTo>
                  <a:pt x="35" y="57"/>
                  <a:pt x="37" y="61"/>
                  <a:pt x="36" y="63"/>
                </a:cubicBezTo>
                <a:cubicBezTo>
                  <a:pt x="35" y="63"/>
                  <a:pt x="33" y="64"/>
                  <a:pt x="35" y="64"/>
                </a:cubicBezTo>
                <a:cubicBezTo>
                  <a:pt x="35" y="65"/>
                  <a:pt x="35" y="65"/>
                  <a:pt x="35" y="65"/>
                </a:cubicBezTo>
                <a:cubicBezTo>
                  <a:pt x="34" y="66"/>
                  <a:pt x="33" y="66"/>
                  <a:pt x="33" y="66"/>
                </a:cubicBezTo>
                <a:cubicBezTo>
                  <a:pt x="30" y="66"/>
                  <a:pt x="22" y="64"/>
                  <a:pt x="24" y="69"/>
                </a:cubicBezTo>
                <a:cubicBezTo>
                  <a:pt x="25" y="71"/>
                  <a:pt x="24" y="71"/>
                  <a:pt x="22" y="70"/>
                </a:cubicBezTo>
                <a:cubicBezTo>
                  <a:pt x="20" y="69"/>
                  <a:pt x="21" y="71"/>
                  <a:pt x="22" y="72"/>
                </a:cubicBezTo>
                <a:cubicBezTo>
                  <a:pt x="24" y="72"/>
                  <a:pt x="24" y="75"/>
                  <a:pt x="25" y="76"/>
                </a:cubicBezTo>
                <a:cubicBezTo>
                  <a:pt x="27" y="77"/>
                  <a:pt x="24" y="79"/>
                  <a:pt x="27" y="79"/>
                </a:cubicBezTo>
                <a:cubicBezTo>
                  <a:pt x="28" y="79"/>
                  <a:pt x="30" y="81"/>
                  <a:pt x="31" y="82"/>
                </a:cubicBezTo>
                <a:cubicBezTo>
                  <a:pt x="34" y="82"/>
                  <a:pt x="31" y="85"/>
                  <a:pt x="31" y="87"/>
                </a:cubicBezTo>
                <a:cubicBezTo>
                  <a:pt x="34" y="85"/>
                  <a:pt x="38" y="82"/>
                  <a:pt x="42" y="85"/>
                </a:cubicBezTo>
                <a:cubicBezTo>
                  <a:pt x="44" y="87"/>
                  <a:pt x="45" y="90"/>
                  <a:pt x="48" y="90"/>
                </a:cubicBezTo>
                <a:cubicBezTo>
                  <a:pt x="50" y="90"/>
                  <a:pt x="49" y="88"/>
                  <a:pt x="49" y="87"/>
                </a:cubicBezTo>
                <a:cubicBezTo>
                  <a:pt x="49" y="84"/>
                  <a:pt x="49" y="81"/>
                  <a:pt x="49" y="78"/>
                </a:cubicBezTo>
                <a:cubicBezTo>
                  <a:pt x="49" y="76"/>
                  <a:pt x="48" y="68"/>
                  <a:pt x="50" y="68"/>
                </a:cubicBezTo>
                <a:cubicBezTo>
                  <a:pt x="52" y="67"/>
                  <a:pt x="55" y="66"/>
                  <a:pt x="57" y="65"/>
                </a:cubicBezTo>
                <a:cubicBezTo>
                  <a:pt x="59" y="65"/>
                  <a:pt x="61" y="64"/>
                  <a:pt x="62" y="64"/>
                </a:cubicBezTo>
                <a:cubicBezTo>
                  <a:pt x="63" y="63"/>
                  <a:pt x="62" y="61"/>
                  <a:pt x="64" y="62"/>
                </a:cubicBezTo>
                <a:cubicBezTo>
                  <a:pt x="65" y="62"/>
                  <a:pt x="68" y="64"/>
                  <a:pt x="68" y="62"/>
                </a:cubicBezTo>
                <a:cubicBezTo>
                  <a:pt x="68" y="61"/>
                  <a:pt x="70" y="60"/>
                  <a:pt x="71" y="62"/>
                </a:cubicBezTo>
                <a:cubicBezTo>
                  <a:pt x="72" y="63"/>
                  <a:pt x="71" y="64"/>
                  <a:pt x="72" y="66"/>
                </a:cubicBezTo>
                <a:cubicBezTo>
                  <a:pt x="72" y="67"/>
                  <a:pt x="73" y="69"/>
                  <a:pt x="72" y="70"/>
                </a:cubicBezTo>
                <a:cubicBezTo>
                  <a:pt x="73" y="71"/>
                  <a:pt x="74" y="71"/>
                  <a:pt x="75" y="72"/>
                </a:cubicBezTo>
                <a:cubicBezTo>
                  <a:pt x="78" y="75"/>
                  <a:pt x="80" y="77"/>
                  <a:pt x="84" y="76"/>
                </a:cubicBezTo>
                <a:cubicBezTo>
                  <a:pt x="86" y="76"/>
                  <a:pt x="88" y="77"/>
                  <a:pt x="90" y="77"/>
                </a:cubicBezTo>
                <a:cubicBezTo>
                  <a:pt x="92" y="77"/>
                  <a:pt x="93" y="75"/>
                  <a:pt x="95" y="75"/>
                </a:cubicBezTo>
                <a:cubicBezTo>
                  <a:pt x="97" y="76"/>
                  <a:pt x="99" y="79"/>
                  <a:pt x="100" y="81"/>
                </a:cubicBezTo>
                <a:cubicBezTo>
                  <a:pt x="101" y="82"/>
                  <a:pt x="100" y="83"/>
                  <a:pt x="100" y="85"/>
                </a:cubicBezTo>
                <a:cubicBezTo>
                  <a:pt x="100" y="87"/>
                  <a:pt x="103" y="88"/>
                  <a:pt x="103" y="90"/>
                </a:cubicBezTo>
                <a:cubicBezTo>
                  <a:pt x="103" y="91"/>
                  <a:pt x="106" y="91"/>
                  <a:pt x="107" y="91"/>
                </a:cubicBezTo>
                <a:cubicBezTo>
                  <a:pt x="109" y="91"/>
                  <a:pt x="109" y="91"/>
                  <a:pt x="110" y="93"/>
                </a:cubicBezTo>
                <a:cubicBezTo>
                  <a:pt x="112" y="97"/>
                  <a:pt x="114" y="92"/>
                  <a:pt x="116" y="90"/>
                </a:cubicBezTo>
                <a:cubicBezTo>
                  <a:pt x="117" y="87"/>
                  <a:pt x="121" y="87"/>
                  <a:pt x="123" y="85"/>
                </a:cubicBezTo>
                <a:cubicBezTo>
                  <a:pt x="125" y="85"/>
                  <a:pt x="125" y="85"/>
                  <a:pt x="126" y="84"/>
                </a:cubicBezTo>
                <a:cubicBezTo>
                  <a:pt x="127" y="81"/>
                  <a:pt x="128" y="82"/>
                  <a:pt x="130" y="82"/>
                </a:cubicBezTo>
                <a:cubicBezTo>
                  <a:pt x="132" y="82"/>
                  <a:pt x="136" y="85"/>
                  <a:pt x="137" y="83"/>
                </a:cubicBezTo>
                <a:cubicBezTo>
                  <a:pt x="137" y="81"/>
                  <a:pt x="137" y="80"/>
                  <a:pt x="139" y="79"/>
                </a:cubicBezTo>
                <a:cubicBezTo>
                  <a:pt x="141" y="78"/>
                  <a:pt x="143" y="80"/>
                  <a:pt x="145" y="80"/>
                </a:cubicBezTo>
                <a:cubicBezTo>
                  <a:pt x="147" y="81"/>
                  <a:pt x="151" y="81"/>
                  <a:pt x="153" y="81"/>
                </a:cubicBezTo>
                <a:cubicBezTo>
                  <a:pt x="159" y="81"/>
                  <a:pt x="164" y="83"/>
                  <a:pt x="170" y="84"/>
                </a:cubicBezTo>
                <a:cubicBezTo>
                  <a:pt x="169" y="82"/>
                  <a:pt x="171" y="81"/>
                  <a:pt x="173" y="79"/>
                </a:cubicBezTo>
                <a:cubicBezTo>
                  <a:pt x="174" y="78"/>
                  <a:pt x="173" y="78"/>
                  <a:pt x="172" y="76"/>
                </a:cubicBezTo>
                <a:cubicBezTo>
                  <a:pt x="171" y="75"/>
                  <a:pt x="171" y="73"/>
                  <a:pt x="171" y="71"/>
                </a:cubicBezTo>
                <a:cubicBezTo>
                  <a:pt x="170" y="71"/>
                  <a:pt x="170" y="67"/>
                  <a:pt x="169" y="68"/>
                </a:cubicBezTo>
                <a:cubicBezTo>
                  <a:pt x="170" y="67"/>
                  <a:pt x="173" y="67"/>
                  <a:pt x="175" y="66"/>
                </a:cubicBezTo>
                <a:cubicBezTo>
                  <a:pt x="178" y="66"/>
                  <a:pt x="180" y="68"/>
                  <a:pt x="182" y="66"/>
                </a:cubicBezTo>
                <a:cubicBezTo>
                  <a:pt x="183" y="66"/>
                  <a:pt x="181" y="65"/>
                  <a:pt x="181" y="64"/>
                </a:cubicBezTo>
                <a:cubicBezTo>
                  <a:pt x="180" y="63"/>
                  <a:pt x="181" y="61"/>
                  <a:pt x="182" y="60"/>
                </a:cubicBezTo>
                <a:cubicBezTo>
                  <a:pt x="183" y="59"/>
                  <a:pt x="184" y="53"/>
                  <a:pt x="185" y="54"/>
                </a:cubicBezTo>
                <a:cubicBezTo>
                  <a:pt x="187" y="55"/>
                  <a:pt x="188" y="56"/>
                  <a:pt x="190" y="56"/>
                </a:cubicBezTo>
                <a:cubicBezTo>
                  <a:pt x="191" y="55"/>
                  <a:pt x="192" y="57"/>
                  <a:pt x="193" y="56"/>
                </a:cubicBezTo>
                <a:cubicBezTo>
                  <a:pt x="194" y="56"/>
                  <a:pt x="196" y="55"/>
                  <a:pt x="197" y="54"/>
                </a:cubicBezTo>
                <a:cubicBezTo>
                  <a:pt x="198" y="53"/>
                  <a:pt x="196" y="51"/>
                  <a:pt x="196" y="49"/>
                </a:cubicBezTo>
                <a:cubicBezTo>
                  <a:pt x="197" y="46"/>
                  <a:pt x="200" y="47"/>
                  <a:pt x="202" y="44"/>
                </a:cubicBezTo>
                <a:cubicBezTo>
                  <a:pt x="202" y="43"/>
                  <a:pt x="202" y="43"/>
                  <a:pt x="203" y="42"/>
                </a:cubicBezTo>
                <a:cubicBezTo>
                  <a:pt x="203" y="41"/>
                  <a:pt x="202" y="40"/>
                  <a:pt x="201" y="39"/>
                </a:cubicBezTo>
                <a:cubicBezTo>
                  <a:pt x="201" y="38"/>
                  <a:pt x="202" y="39"/>
                  <a:pt x="201" y="39"/>
                </a:cubicBezTo>
                <a:close/>
                <a:moveTo>
                  <a:pt x="148" y="58"/>
                </a:moveTo>
                <a:cubicBezTo>
                  <a:pt x="146" y="58"/>
                  <a:pt x="143" y="61"/>
                  <a:pt x="142" y="62"/>
                </a:cubicBezTo>
                <a:cubicBezTo>
                  <a:pt x="141" y="62"/>
                  <a:pt x="140" y="64"/>
                  <a:pt x="140" y="65"/>
                </a:cubicBezTo>
                <a:cubicBezTo>
                  <a:pt x="140" y="66"/>
                  <a:pt x="141" y="67"/>
                  <a:pt x="141" y="67"/>
                </a:cubicBezTo>
                <a:cubicBezTo>
                  <a:pt x="140" y="68"/>
                  <a:pt x="138" y="64"/>
                  <a:pt x="138" y="63"/>
                </a:cubicBezTo>
                <a:cubicBezTo>
                  <a:pt x="138" y="61"/>
                  <a:pt x="139" y="60"/>
                  <a:pt x="141" y="59"/>
                </a:cubicBezTo>
                <a:cubicBezTo>
                  <a:pt x="143" y="58"/>
                  <a:pt x="145" y="57"/>
                  <a:pt x="147" y="57"/>
                </a:cubicBezTo>
                <a:cubicBezTo>
                  <a:pt x="147" y="57"/>
                  <a:pt x="152" y="58"/>
                  <a:pt x="152" y="58"/>
                </a:cubicBezTo>
                <a:cubicBezTo>
                  <a:pt x="151" y="59"/>
                  <a:pt x="148" y="58"/>
                  <a:pt x="148" y="58"/>
                </a:cubicBezTo>
                <a:cubicBezTo>
                  <a:pt x="146" y="58"/>
                  <a:pt x="149" y="58"/>
                  <a:pt x="148" y="58"/>
                </a:cubicBezTo>
                <a:close/>
                <a:moveTo>
                  <a:pt x="165" y="59"/>
                </a:moveTo>
                <a:cubicBezTo>
                  <a:pt x="164" y="61"/>
                  <a:pt x="157" y="60"/>
                  <a:pt x="156" y="58"/>
                </a:cubicBezTo>
                <a:cubicBezTo>
                  <a:pt x="156" y="58"/>
                  <a:pt x="160" y="58"/>
                  <a:pt x="160" y="58"/>
                </a:cubicBezTo>
                <a:cubicBezTo>
                  <a:pt x="162" y="58"/>
                  <a:pt x="163" y="58"/>
                  <a:pt x="165" y="57"/>
                </a:cubicBezTo>
                <a:cubicBezTo>
                  <a:pt x="165" y="57"/>
                  <a:pt x="165" y="59"/>
                  <a:pt x="165" y="59"/>
                </a:cubicBezTo>
                <a:cubicBezTo>
                  <a:pt x="164" y="60"/>
                  <a:pt x="165" y="58"/>
                  <a:pt x="165" y="59"/>
                </a:cubicBezTo>
                <a:close/>
              </a:path>
            </a:pathLst>
          </a:custGeom>
          <a:solidFill>
            <a:schemeClr val="bg1">
              <a:lumMod val="95000"/>
            </a:schemeClr>
          </a:solidFill>
          <a:ln w="4763" cap="flat">
            <a:solidFill>
              <a:schemeClr val="bg1"/>
            </a:solidFill>
            <a:prstDash val="solid"/>
            <a:round/>
            <a:headEnd/>
            <a:tailEnd/>
          </a:ln>
        </p:spPr>
        <p:txBody>
          <a:bodyPr vert="horz" wrap="square" lIns="45720" tIns="22860" rIns="45720" bIns="22860" numCol="1" anchor="t" anchorCtr="0" compatLnSpc="1">
            <a:prstTxWarp prst="textNoShape">
              <a:avLst/>
            </a:prstTxWarp>
          </a:bodyPr>
          <a:lstStyle/>
          <a:p>
            <a:endParaRPr lang="id-ID" sz="900" dirty="0">
              <a:latin typeface="Open Sans Regular" charset="0"/>
            </a:endParaRPr>
          </a:p>
        </p:txBody>
      </p:sp>
      <p:sp>
        <p:nvSpPr>
          <p:cNvPr id="9" name="TextBox 8"/>
          <p:cNvSpPr txBox="1"/>
          <p:nvPr/>
        </p:nvSpPr>
        <p:spPr>
          <a:xfrm>
            <a:off x="1463041" y="1996440"/>
            <a:ext cx="10241280" cy="3416320"/>
          </a:xfrm>
          <a:prstGeom prst="rect">
            <a:avLst/>
          </a:prstGeom>
          <a:noFill/>
        </p:spPr>
        <p:txBody>
          <a:bodyPr wrap="square" rtlCol="0">
            <a:spAutoFit/>
          </a:bodyPr>
          <a:lstStyle/>
          <a:p>
            <a:r>
              <a:rPr lang="kk-KZ" sz="3600" b="1" dirty="0" smtClean="0">
                <a:latin typeface="Times New Roman" pitchFamily="18" charset="0"/>
                <a:cs typeface="Times New Roman" pitchFamily="18" charset="0"/>
              </a:rPr>
              <a:t>Мақсаттары:</a:t>
            </a:r>
            <a:r>
              <a:rPr lang="kk-KZ" sz="3600" dirty="0" smtClean="0">
                <a:latin typeface="Times New Roman" pitchFamily="18" charset="0"/>
                <a:cs typeface="Times New Roman" pitchFamily="18" charset="0"/>
              </a:rPr>
              <a:t>10.3.2.8  </a:t>
            </a:r>
            <a:r>
              <a:rPr lang="kk-KZ" sz="3600" dirty="0" smtClean="0">
                <a:latin typeface="Times New Roman" pitchFamily="18" charset="0"/>
                <a:cs typeface="Times New Roman" pitchFamily="18" charset="0"/>
              </a:rPr>
              <a:t>Геоэкологиялық үдерістерде географиялық қабық заңдылықтарының рөлін анықтау</a:t>
            </a:r>
            <a:endParaRPr lang="ru-RU" sz="3600" dirty="0" smtClean="0">
              <a:latin typeface="Times New Roman" pitchFamily="18" charset="0"/>
              <a:cs typeface="Times New Roman" pitchFamily="18" charset="0"/>
            </a:endParaRPr>
          </a:p>
          <a:p>
            <a:r>
              <a:rPr lang="kk-KZ" sz="3600" dirty="0" smtClean="0">
                <a:latin typeface="Times New Roman" pitchFamily="18" charset="0"/>
                <a:cs typeface="Times New Roman" pitchFamily="18" charset="0"/>
              </a:rPr>
              <a:t> </a:t>
            </a:r>
            <a:r>
              <a:rPr lang="kk-KZ" sz="3600" b="1" dirty="0" smtClean="0">
                <a:latin typeface="Times New Roman" pitchFamily="18" charset="0"/>
                <a:cs typeface="Times New Roman" pitchFamily="18" charset="0"/>
              </a:rPr>
              <a:t>Бүгінгі сабақта:</a:t>
            </a:r>
            <a:r>
              <a:rPr lang="kk-KZ" sz="3600" dirty="0" smtClean="0">
                <a:latin typeface="Times New Roman" pitchFamily="18" charset="0"/>
                <a:cs typeface="Times New Roman" pitchFamily="18" charset="0"/>
              </a:rPr>
              <a:t> Географиялық қабық заңдылықтарын есімізге түсіріп, геоэкологиялық үдерістердегі </a:t>
            </a:r>
            <a:r>
              <a:rPr lang="kk-KZ" sz="3600" dirty="0" smtClean="0">
                <a:latin typeface="Times New Roman" pitchFamily="18" charset="0"/>
                <a:cs typeface="Times New Roman" pitchFamily="18" charset="0"/>
              </a:rPr>
              <a:t>маңыздылығын </a:t>
            </a:r>
            <a:r>
              <a:rPr lang="kk-KZ" sz="3600" dirty="0" smtClean="0">
                <a:latin typeface="Times New Roman" pitchFamily="18" charset="0"/>
                <a:cs typeface="Times New Roman" pitchFamily="18" charset="0"/>
              </a:rPr>
              <a:t>анықтайсыздар.</a:t>
            </a:r>
            <a:endParaRPr lang="ru-RU"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1383799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9405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ru-RU" sz="2400" b="1" dirty="0">
              <a:latin typeface="KZ Times New Roman" panose="02020603050405020304" pitchFamily="18" charset="0"/>
              <a:ea typeface="Open Sans"/>
              <a:cs typeface="Open Sans"/>
              <a:sym typeface="Open Sans"/>
            </a:endParaRPr>
          </a:p>
        </p:txBody>
      </p:sp>
      <p:sp>
        <p:nvSpPr>
          <p:cNvPr id="6" name="Freeform 700">
            <a:extLst>
              <a:ext uri="{FF2B5EF4-FFF2-40B4-BE49-F238E27FC236}">
                <a16:creationId xmlns:a16="http://schemas.microsoft.com/office/drawing/2014/main" xmlns="" id="{573DE054-6322-5A49-99EC-681A43974E95}"/>
              </a:ext>
            </a:extLst>
          </p:cNvPr>
          <p:cNvSpPr>
            <a:spLocks noEditPoints="1"/>
          </p:cNvSpPr>
          <p:nvPr/>
        </p:nvSpPr>
        <p:spPr bwMode="auto">
          <a:xfrm>
            <a:off x="274320" y="414462"/>
            <a:ext cx="2716410" cy="1662199"/>
          </a:xfrm>
          <a:custGeom>
            <a:avLst/>
            <a:gdLst>
              <a:gd name="T0" fmla="*/ 194 w 203"/>
              <a:gd name="T1" fmla="*/ 37 h 97"/>
              <a:gd name="T2" fmla="*/ 177 w 203"/>
              <a:gd name="T3" fmla="*/ 31 h 97"/>
              <a:gd name="T4" fmla="*/ 163 w 203"/>
              <a:gd name="T5" fmla="*/ 19 h 97"/>
              <a:gd name="T6" fmla="*/ 154 w 203"/>
              <a:gd name="T7" fmla="*/ 7 h 97"/>
              <a:gd name="T8" fmla="*/ 137 w 203"/>
              <a:gd name="T9" fmla="*/ 10 h 97"/>
              <a:gd name="T10" fmla="*/ 129 w 203"/>
              <a:gd name="T11" fmla="*/ 8 h 97"/>
              <a:gd name="T12" fmla="*/ 112 w 203"/>
              <a:gd name="T13" fmla="*/ 2 h 97"/>
              <a:gd name="T14" fmla="*/ 76 w 203"/>
              <a:gd name="T15" fmla="*/ 10 h 97"/>
              <a:gd name="T16" fmla="*/ 75 w 203"/>
              <a:gd name="T17" fmla="*/ 20 h 97"/>
              <a:gd name="T18" fmla="*/ 74 w 203"/>
              <a:gd name="T19" fmla="*/ 31 h 97"/>
              <a:gd name="T20" fmla="*/ 60 w 203"/>
              <a:gd name="T21" fmla="*/ 29 h 97"/>
              <a:gd name="T22" fmla="*/ 48 w 203"/>
              <a:gd name="T23" fmla="*/ 32 h 97"/>
              <a:gd name="T24" fmla="*/ 37 w 203"/>
              <a:gd name="T25" fmla="*/ 27 h 97"/>
              <a:gd name="T26" fmla="*/ 22 w 203"/>
              <a:gd name="T27" fmla="*/ 25 h 97"/>
              <a:gd name="T28" fmla="*/ 13 w 203"/>
              <a:gd name="T29" fmla="*/ 32 h 97"/>
              <a:gd name="T30" fmla="*/ 3 w 203"/>
              <a:gd name="T31" fmla="*/ 38 h 97"/>
              <a:gd name="T32" fmla="*/ 4 w 203"/>
              <a:gd name="T33" fmla="*/ 47 h 97"/>
              <a:gd name="T34" fmla="*/ 14 w 203"/>
              <a:gd name="T35" fmla="*/ 57 h 97"/>
              <a:gd name="T36" fmla="*/ 17 w 203"/>
              <a:gd name="T37" fmla="*/ 57 h 97"/>
              <a:gd name="T38" fmla="*/ 36 w 203"/>
              <a:gd name="T39" fmla="*/ 63 h 97"/>
              <a:gd name="T40" fmla="*/ 33 w 203"/>
              <a:gd name="T41" fmla="*/ 66 h 97"/>
              <a:gd name="T42" fmla="*/ 22 w 203"/>
              <a:gd name="T43" fmla="*/ 72 h 97"/>
              <a:gd name="T44" fmla="*/ 31 w 203"/>
              <a:gd name="T45" fmla="*/ 82 h 97"/>
              <a:gd name="T46" fmla="*/ 48 w 203"/>
              <a:gd name="T47" fmla="*/ 90 h 97"/>
              <a:gd name="T48" fmla="*/ 50 w 203"/>
              <a:gd name="T49" fmla="*/ 68 h 97"/>
              <a:gd name="T50" fmla="*/ 64 w 203"/>
              <a:gd name="T51" fmla="*/ 62 h 97"/>
              <a:gd name="T52" fmla="*/ 72 w 203"/>
              <a:gd name="T53" fmla="*/ 66 h 97"/>
              <a:gd name="T54" fmla="*/ 84 w 203"/>
              <a:gd name="T55" fmla="*/ 76 h 97"/>
              <a:gd name="T56" fmla="*/ 100 w 203"/>
              <a:gd name="T57" fmla="*/ 81 h 97"/>
              <a:gd name="T58" fmla="*/ 107 w 203"/>
              <a:gd name="T59" fmla="*/ 91 h 97"/>
              <a:gd name="T60" fmla="*/ 123 w 203"/>
              <a:gd name="T61" fmla="*/ 85 h 97"/>
              <a:gd name="T62" fmla="*/ 137 w 203"/>
              <a:gd name="T63" fmla="*/ 83 h 97"/>
              <a:gd name="T64" fmla="*/ 153 w 203"/>
              <a:gd name="T65" fmla="*/ 81 h 97"/>
              <a:gd name="T66" fmla="*/ 172 w 203"/>
              <a:gd name="T67" fmla="*/ 76 h 97"/>
              <a:gd name="T68" fmla="*/ 175 w 203"/>
              <a:gd name="T69" fmla="*/ 66 h 97"/>
              <a:gd name="T70" fmla="*/ 182 w 203"/>
              <a:gd name="T71" fmla="*/ 60 h 97"/>
              <a:gd name="T72" fmla="*/ 193 w 203"/>
              <a:gd name="T73" fmla="*/ 56 h 97"/>
              <a:gd name="T74" fmla="*/ 202 w 203"/>
              <a:gd name="T75" fmla="*/ 44 h 97"/>
              <a:gd name="T76" fmla="*/ 201 w 203"/>
              <a:gd name="T77" fmla="*/ 39 h 97"/>
              <a:gd name="T78" fmla="*/ 140 w 203"/>
              <a:gd name="T79" fmla="*/ 65 h 97"/>
              <a:gd name="T80" fmla="*/ 141 w 203"/>
              <a:gd name="T81" fmla="*/ 59 h 97"/>
              <a:gd name="T82" fmla="*/ 148 w 203"/>
              <a:gd name="T83" fmla="*/ 58 h 97"/>
              <a:gd name="T84" fmla="*/ 156 w 203"/>
              <a:gd name="T85" fmla="*/ 58 h 97"/>
              <a:gd name="T86" fmla="*/ 165 w 203"/>
              <a:gd name="T87" fmla="*/ 59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03" h="97">
                <a:moveTo>
                  <a:pt x="201" y="39"/>
                </a:moveTo>
                <a:cubicBezTo>
                  <a:pt x="201" y="38"/>
                  <a:pt x="197" y="39"/>
                  <a:pt x="197" y="39"/>
                </a:cubicBezTo>
                <a:cubicBezTo>
                  <a:pt x="195" y="39"/>
                  <a:pt x="194" y="38"/>
                  <a:pt x="194" y="37"/>
                </a:cubicBezTo>
                <a:cubicBezTo>
                  <a:pt x="193" y="35"/>
                  <a:pt x="191" y="35"/>
                  <a:pt x="191" y="34"/>
                </a:cubicBezTo>
                <a:cubicBezTo>
                  <a:pt x="190" y="33"/>
                  <a:pt x="189" y="30"/>
                  <a:pt x="186" y="30"/>
                </a:cubicBezTo>
                <a:cubicBezTo>
                  <a:pt x="183" y="30"/>
                  <a:pt x="180" y="33"/>
                  <a:pt x="177" y="31"/>
                </a:cubicBezTo>
                <a:cubicBezTo>
                  <a:pt x="176" y="30"/>
                  <a:pt x="175" y="29"/>
                  <a:pt x="174" y="28"/>
                </a:cubicBezTo>
                <a:cubicBezTo>
                  <a:pt x="173" y="28"/>
                  <a:pt x="171" y="31"/>
                  <a:pt x="170" y="31"/>
                </a:cubicBezTo>
                <a:cubicBezTo>
                  <a:pt x="169" y="32"/>
                  <a:pt x="163" y="21"/>
                  <a:pt x="163" y="19"/>
                </a:cubicBezTo>
                <a:cubicBezTo>
                  <a:pt x="161" y="17"/>
                  <a:pt x="160" y="14"/>
                  <a:pt x="157" y="13"/>
                </a:cubicBezTo>
                <a:cubicBezTo>
                  <a:pt x="156" y="12"/>
                  <a:pt x="155" y="11"/>
                  <a:pt x="154" y="11"/>
                </a:cubicBezTo>
                <a:cubicBezTo>
                  <a:pt x="152" y="10"/>
                  <a:pt x="154" y="8"/>
                  <a:pt x="154" y="7"/>
                </a:cubicBezTo>
                <a:cubicBezTo>
                  <a:pt x="154" y="6"/>
                  <a:pt x="147" y="10"/>
                  <a:pt x="146" y="11"/>
                </a:cubicBezTo>
                <a:cubicBezTo>
                  <a:pt x="145" y="11"/>
                  <a:pt x="137" y="14"/>
                  <a:pt x="137" y="13"/>
                </a:cubicBezTo>
                <a:cubicBezTo>
                  <a:pt x="137" y="11"/>
                  <a:pt x="139" y="10"/>
                  <a:pt x="137" y="10"/>
                </a:cubicBezTo>
                <a:cubicBezTo>
                  <a:pt x="136" y="9"/>
                  <a:pt x="135" y="8"/>
                  <a:pt x="134" y="9"/>
                </a:cubicBezTo>
                <a:cubicBezTo>
                  <a:pt x="134" y="9"/>
                  <a:pt x="134" y="10"/>
                  <a:pt x="133" y="9"/>
                </a:cubicBezTo>
                <a:cubicBezTo>
                  <a:pt x="131" y="8"/>
                  <a:pt x="132" y="7"/>
                  <a:pt x="129" y="8"/>
                </a:cubicBezTo>
                <a:cubicBezTo>
                  <a:pt x="126" y="10"/>
                  <a:pt x="126" y="7"/>
                  <a:pt x="126" y="5"/>
                </a:cubicBezTo>
                <a:cubicBezTo>
                  <a:pt x="127" y="1"/>
                  <a:pt x="121" y="0"/>
                  <a:pt x="118" y="0"/>
                </a:cubicBezTo>
                <a:cubicBezTo>
                  <a:pt x="116" y="0"/>
                  <a:pt x="114" y="1"/>
                  <a:pt x="112" y="2"/>
                </a:cubicBezTo>
                <a:cubicBezTo>
                  <a:pt x="110" y="3"/>
                  <a:pt x="108" y="4"/>
                  <a:pt x="105" y="4"/>
                </a:cubicBezTo>
                <a:cubicBezTo>
                  <a:pt x="97" y="6"/>
                  <a:pt x="89" y="9"/>
                  <a:pt x="81" y="9"/>
                </a:cubicBezTo>
                <a:cubicBezTo>
                  <a:pt x="79" y="9"/>
                  <a:pt x="77" y="9"/>
                  <a:pt x="76" y="10"/>
                </a:cubicBezTo>
                <a:cubicBezTo>
                  <a:pt x="75" y="11"/>
                  <a:pt x="77" y="14"/>
                  <a:pt x="79" y="14"/>
                </a:cubicBezTo>
                <a:cubicBezTo>
                  <a:pt x="83" y="17"/>
                  <a:pt x="76" y="16"/>
                  <a:pt x="74" y="17"/>
                </a:cubicBezTo>
                <a:cubicBezTo>
                  <a:pt x="72" y="18"/>
                  <a:pt x="75" y="19"/>
                  <a:pt x="75" y="20"/>
                </a:cubicBezTo>
                <a:cubicBezTo>
                  <a:pt x="75" y="22"/>
                  <a:pt x="71" y="22"/>
                  <a:pt x="71" y="23"/>
                </a:cubicBezTo>
                <a:cubicBezTo>
                  <a:pt x="71" y="26"/>
                  <a:pt x="79" y="25"/>
                  <a:pt x="78" y="29"/>
                </a:cubicBezTo>
                <a:cubicBezTo>
                  <a:pt x="77" y="30"/>
                  <a:pt x="76" y="31"/>
                  <a:pt x="74" y="31"/>
                </a:cubicBezTo>
                <a:cubicBezTo>
                  <a:pt x="73" y="31"/>
                  <a:pt x="70" y="31"/>
                  <a:pt x="69" y="31"/>
                </a:cubicBezTo>
                <a:cubicBezTo>
                  <a:pt x="67" y="32"/>
                  <a:pt x="68" y="33"/>
                  <a:pt x="66" y="32"/>
                </a:cubicBezTo>
                <a:cubicBezTo>
                  <a:pt x="64" y="31"/>
                  <a:pt x="62" y="29"/>
                  <a:pt x="60" y="29"/>
                </a:cubicBezTo>
                <a:cubicBezTo>
                  <a:pt x="59" y="28"/>
                  <a:pt x="57" y="30"/>
                  <a:pt x="56" y="30"/>
                </a:cubicBezTo>
                <a:cubicBezTo>
                  <a:pt x="54" y="29"/>
                  <a:pt x="53" y="29"/>
                  <a:pt x="51" y="30"/>
                </a:cubicBezTo>
                <a:cubicBezTo>
                  <a:pt x="50" y="31"/>
                  <a:pt x="49" y="33"/>
                  <a:pt x="48" y="32"/>
                </a:cubicBezTo>
                <a:cubicBezTo>
                  <a:pt x="47" y="32"/>
                  <a:pt x="44" y="29"/>
                  <a:pt x="43" y="30"/>
                </a:cubicBezTo>
                <a:cubicBezTo>
                  <a:pt x="42" y="30"/>
                  <a:pt x="42" y="33"/>
                  <a:pt x="41" y="31"/>
                </a:cubicBezTo>
                <a:cubicBezTo>
                  <a:pt x="40" y="29"/>
                  <a:pt x="39" y="28"/>
                  <a:pt x="37" y="27"/>
                </a:cubicBezTo>
                <a:cubicBezTo>
                  <a:pt x="35" y="26"/>
                  <a:pt x="33" y="26"/>
                  <a:pt x="32" y="25"/>
                </a:cubicBezTo>
                <a:cubicBezTo>
                  <a:pt x="29" y="24"/>
                  <a:pt x="29" y="26"/>
                  <a:pt x="27" y="26"/>
                </a:cubicBezTo>
                <a:cubicBezTo>
                  <a:pt x="25" y="27"/>
                  <a:pt x="24" y="24"/>
                  <a:pt x="22" y="25"/>
                </a:cubicBezTo>
                <a:cubicBezTo>
                  <a:pt x="21" y="26"/>
                  <a:pt x="21" y="27"/>
                  <a:pt x="20" y="27"/>
                </a:cubicBezTo>
                <a:cubicBezTo>
                  <a:pt x="19" y="28"/>
                  <a:pt x="17" y="28"/>
                  <a:pt x="16" y="28"/>
                </a:cubicBezTo>
                <a:cubicBezTo>
                  <a:pt x="15" y="29"/>
                  <a:pt x="13" y="31"/>
                  <a:pt x="13" y="32"/>
                </a:cubicBezTo>
                <a:cubicBezTo>
                  <a:pt x="12" y="33"/>
                  <a:pt x="14" y="36"/>
                  <a:pt x="12" y="36"/>
                </a:cubicBezTo>
                <a:cubicBezTo>
                  <a:pt x="10" y="37"/>
                  <a:pt x="7" y="31"/>
                  <a:pt x="6" y="34"/>
                </a:cubicBezTo>
                <a:cubicBezTo>
                  <a:pt x="5" y="36"/>
                  <a:pt x="4" y="36"/>
                  <a:pt x="3" y="38"/>
                </a:cubicBezTo>
                <a:cubicBezTo>
                  <a:pt x="2" y="40"/>
                  <a:pt x="6" y="40"/>
                  <a:pt x="4" y="42"/>
                </a:cubicBezTo>
                <a:cubicBezTo>
                  <a:pt x="3" y="43"/>
                  <a:pt x="0" y="45"/>
                  <a:pt x="2" y="46"/>
                </a:cubicBezTo>
                <a:cubicBezTo>
                  <a:pt x="3" y="46"/>
                  <a:pt x="4" y="47"/>
                  <a:pt x="4" y="47"/>
                </a:cubicBezTo>
                <a:cubicBezTo>
                  <a:pt x="5" y="48"/>
                  <a:pt x="4" y="49"/>
                  <a:pt x="5" y="50"/>
                </a:cubicBezTo>
                <a:cubicBezTo>
                  <a:pt x="7" y="51"/>
                  <a:pt x="9" y="49"/>
                  <a:pt x="11" y="51"/>
                </a:cubicBezTo>
                <a:cubicBezTo>
                  <a:pt x="12" y="52"/>
                  <a:pt x="14" y="55"/>
                  <a:pt x="14" y="57"/>
                </a:cubicBezTo>
                <a:cubicBezTo>
                  <a:pt x="13" y="57"/>
                  <a:pt x="10" y="56"/>
                  <a:pt x="13" y="58"/>
                </a:cubicBezTo>
                <a:cubicBezTo>
                  <a:pt x="14" y="59"/>
                  <a:pt x="14" y="60"/>
                  <a:pt x="16" y="58"/>
                </a:cubicBezTo>
                <a:cubicBezTo>
                  <a:pt x="16" y="57"/>
                  <a:pt x="16" y="57"/>
                  <a:pt x="17" y="57"/>
                </a:cubicBezTo>
                <a:cubicBezTo>
                  <a:pt x="22" y="57"/>
                  <a:pt x="24" y="54"/>
                  <a:pt x="29" y="56"/>
                </a:cubicBezTo>
                <a:cubicBezTo>
                  <a:pt x="31" y="57"/>
                  <a:pt x="33" y="54"/>
                  <a:pt x="34" y="56"/>
                </a:cubicBezTo>
                <a:cubicBezTo>
                  <a:pt x="35" y="57"/>
                  <a:pt x="37" y="61"/>
                  <a:pt x="36" y="63"/>
                </a:cubicBezTo>
                <a:cubicBezTo>
                  <a:pt x="35" y="63"/>
                  <a:pt x="33" y="64"/>
                  <a:pt x="35" y="64"/>
                </a:cubicBezTo>
                <a:cubicBezTo>
                  <a:pt x="35" y="65"/>
                  <a:pt x="35" y="65"/>
                  <a:pt x="35" y="65"/>
                </a:cubicBezTo>
                <a:cubicBezTo>
                  <a:pt x="34" y="66"/>
                  <a:pt x="33" y="66"/>
                  <a:pt x="33" y="66"/>
                </a:cubicBezTo>
                <a:cubicBezTo>
                  <a:pt x="30" y="66"/>
                  <a:pt x="22" y="64"/>
                  <a:pt x="24" y="69"/>
                </a:cubicBezTo>
                <a:cubicBezTo>
                  <a:pt x="25" y="71"/>
                  <a:pt x="24" y="71"/>
                  <a:pt x="22" y="70"/>
                </a:cubicBezTo>
                <a:cubicBezTo>
                  <a:pt x="20" y="69"/>
                  <a:pt x="21" y="71"/>
                  <a:pt x="22" y="72"/>
                </a:cubicBezTo>
                <a:cubicBezTo>
                  <a:pt x="24" y="72"/>
                  <a:pt x="24" y="75"/>
                  <a:pt x="25" y="76"/>
                </a:cubicBezTo>
                <a:cubicBezTo>
                  <a:pt x="27" y="77"/>
                  <a:pt x="24" y="79"/>
                  <a:pt x="27" y="79"/>
                </a:cubicBezTo>
                <a:cubicBezTo>
                  <a:pt x="28" y="79"/>
                  <a:pt x="30" y="81"/>
                  <a:pt x="31" y="82"/>
                </a:cubicBezTo>
                <a:cubicBezTo>
                  <a:pt x="34" y="82"/>
                  <a:pt x="31" y="85"/>
                  <a:pt x="31" y="87"/>
                </a:cubicBezTo>
                <a:cubicBezTo>
                  <a:pt x="34" y="85"/>
                  <a:pt x="38" y="82"/>
                  <a:pt x="42" y="85"/>
                </a:cubicBezTo>
                <a:cubicBezTo>
                  <a:pt x="44" y="87"/>
                  <a:pt x="45" y="90"/>
                  <a:pt x="48" y="90"/>
                </a:cubicBezTo>
                <a:cubicBezTo>
                  <a:pt x="50" y="90"/>
                  <a:pt x="49" y="88"/>
                  <a:pt x="49" y="87"/>
                </a:cubicBezTo>
                <a:cubicBezTo>
                  <a:pt x="49" y="84"/>
                  <a:pt x="49" y="81"/>
                  <a:pt x="49" y="78"/>
                </a:cubicBezTo>
                <a:cubicBezTo>
                  <a:pt x="49" y="76"/>
                  <a:pt x="48" y="68"/>
                  <a:pt x="50" y="68"/>
                </a:cubicBezTo>
                <a:cubicBezTo>
                  <a:pt x="52" y="67"/>
                  <a:pt x="55" y="66"/>
                  <a:pt x="57" y="65"/>
                </a:cubicBezTo>
                <a:cubicBezTo>
                  <a:pt x="59" y="65"/>
                  <a:pt x="61" y="64"/>
                  <a:pt x="62" y="64"/>
                </a:cubicBezTo>
                <a:cubicBezTo>
                  <a:pt x="63" y="63"/>
                  <a:pt x="62" y="61"/>
                  <a:pt x="64" y="62"/>
                </a:cubicBezTo>
                <a:cubicBezTo>
                  <a:pt x="65" y="62"/>
                  <a:pt x="68" y="64"/>
                  <a:pt x="68" y="62"/>
                </a:cubicBezTo>
                <a:cubicBezTo>
                  <a:pt x="68" y="61"/>
                  <a:pt x="70" y="60"/>
                  <a:pt x="71" y="62"/>
                </a:cubicBezTo>
                <a:cubicBezTo>
                  <a:pt x="72" y="63"/>
                  <a:pt x="71" y="64"/>
                  <a:pt x="72" y="66"/>
                </a:cubicBezTo>
                <a:cubicBezTo>
                  <a:pt x="72" y="67"/>
                  <a:pt x="73" y="69"/>
                  <a:pt x="72" y="70"/>
                </a:cubicBezTo>
                <a:cubicBezTo>
                  <a:pt x="73" y="71"/>
                  <a:pt x="74" y="71"/>
                  <a:pt x="75" y="72"/>
                </a:cubicBezTo>
                <a:cubicBezTo>
                  <a:pt x="78" y="75"/>
                  <a:pt x="80" y="77"/>
                  <a:pt x="84" y="76"/>
                </a:cubicBezTo>
                <a:cubicBezTo>
                  <a:pt x="86" y="76"/>
                  <a:pt x="88" y="77"/>
                  <a:pt x="90" y="77"/>
                </a:cubicBezTo>
                <a:cubicBezTo>
                  <a:pt x="92" y="77"/>
                  <a:pt x="93" y="75"/>
                  <a:pt x="95" y="75"/>
                </a:cubicBezTo>
                <a:cubicBezTo>
                  <a:pt x="97" y="76"/>
                  <a:pt x="99" y="79"/>
                  <a:pt x="100" y="81"/>
                </a:cubicBezTo>
                <a:cubicBezTo>
                  <a:pt x="101" y="82"/>
                  <a:pt x="100" y="83"/>
                  <a:pt x="100" y="85"/>
                </a:cubicBezTo>
                <a:cubicBezTo>
                  <a:pt x="100" y="87"/>
                  <a:pt x="103" y="88"/>
                  <a:pt x="103" y="90"/>
                </a:cubicBezTo>
                <a:cubicBezTo>
                  <a:pt x="103" y="91"/>
                  <a:pt x="106" y="91"/>
                  <a:pt x="107" y="91"/>
                </a:cubicBezTo>
                <a:cubicBezTo>
                  <a:pt x="109" y="91"/>
                  <a:pt x="109" y="91"/>
                  <a:pt x="110" y="93"/>
                </a:cubicBezTo>
                <a:cubicBezTo>
                  <a:pt x="112" y="97"/>
                  <a:pt x="114" y="92"/>
                  <a:pt x="116" y="90"/>
                </a:cubicBezTo>
                <a:cubicBezTo>
                  <a:pt x="117" y="87"/>
                  <a:pt x="121" y="87"/>
                  <a:pt x="123" y="85"/>
                </a:cubicBezTo>
                <a:cubicBezTo>
                  <a:pt x="125" y="85"/>
                  <a:pt x="125" y="85"/>
                  <a:pt x="126" y="84"/>
                </a:cubicBezTo>
                <a:cubicBezTo>
                  <a:pt x="127" y="81"/>
                  <a:pt x="128" y="82"/>
                  <a:pt x="130" y="82"/>
                </a:cubicBezTo>
                <a:cubicBezTo>
                  <a:pt x="132" y="82"/>
                  <a:pt x="136" y="85"/>
                  <a:pt x="137" y="83"/>
                </a:cubicBezTo>
                <a:cubicBezTo>
                  <a:pt x="137" y="81"/>
                  <a:pt x="137" y="80"/>
                  <a:pt x="139" y="79"/>
                </a:cubicBezTo>
                <a:cubicBezTo>
                  <a:pt x="141" y="78"/>
                  <a:pt x="143" y="80"/>
                  <a:pt x="145" y="80"/>
                </a:cubicBezTo>
                <a:cubicBezTo>
                  <a:pt x="147" y="81"/>
                  <a:pt x="151" y="81"/>
                  <a:pt x="153" y="81"/>
                </a:cubicBezTo>
                <a:cubicBezTo>
                  <a:pt x="159" y="81"/>
                  <a:pt x="164" y="83"/>
                  <a:pt x="170" y="84"/>
                </a:cubicBezTo>
                <a:cubicBezTo>
                  <a:pt x="169" y="82"/>
                  <a:pt x="171" y="81"/>
                  <a:pt x="173" y="79"/>
                </a:cubicBezTo>
                <a:cubicBezTo>
                  <a:pt x="174" y="78"/>
                  <a:pt x="173" y="78"/>
                  <a:pt x="172" y="76"/>
                </a:cubicBezTo>
                <a:cubicBezTo>
                  <a:pt x="171" y="75"/>
                  <a:pt x="171" y="73"/>
                  <a:pt x="171" y="71"/>
                </a:cubicBezTo>
                <a:cubicBezTo>
                  <a:pt x="170" y="71"/>
                  <a:pt x="170" y="67"/>
                  <a:pt x="169" y="68"/>
                </a:cubicBezTo>
                <a:cubicBezTo>
                  <a:pt x="170" y="67"/>
                  <a:pt x="173" y="67"/>
                  <a:pt x="175" y="66"/>
                </a:cubicBezTo>
                <a:cubicBezTo>
                  <a:pt x="178" y="66"/>
                  <a:pt x="180" y="68"/>
                  <a:pt x="182" y="66"/>
                </a:cubicBezTo>
                <a:cubicBezTo>
                  <a:pt x="183" y="66"/>
                  <a:pt x="181" y="65"/>
                  <a:pt x="181" y="64"/>
                </a:cubicBezTo>
                <a:cubicBezTo>
                  <a:pt x="180" y="63"/>
                  <a:pt x="181" y="61"/>
                  <a:pt x="182" y="60"/>
                </a:cubicBezTo>
                <a:cubicBezTo>
                  <a:pt x="183" y="59"/>
                  <a:pt x="184" y="53"/>
                  <a:pt x="185" y="54"/>
                </a:cubicBezTo>
                <a:cubicBezTo>
                  <a:pt x="187" y="55"/>
                  <a:pt x="188" y="56"/>
                  <a:pt x="190" y="56"/>
                </a:cubicBezTo>
                <a:cubicBezTo>
                  <a:pt x="191" y="55"/>
                  <a:pt x="192" y="57"/>
                  <a:pt x="193" y="56"/>
                </a:cubicBezTo>
                <a:cubicBezTo>
                  <a:pt x="194" y="56"/>
                  <a:pt x="196" y="55"/>
                  <a:pt x="197" y="54"/>
                </a:cubicBezTo>
                <a:cubicBezTo>
                  <a:pt x="198" y="53"/>
                  <a:pt x="196" y="51"/>
                  <a:pt x="196" y="49"/>
                </a:cubicBezTo>
                <a:cubicBezTo>
                  <a:pt x="197" y="46"/>
                  <a:pt x="200" y="47"/>
                  <a:pt x="202" y="44"/>
                </a:cubicBezTo>
                <a:cubicBezTo>
                  <a:pt x="202" y="43"/>
                  <a:pt x="202" y="43"/>
                  <a:pt x="203" y="42"/>
                </a:cubicBezTo>
                <a:cubicBezTo>
                  <a:pt x="203" y="41"/>
                  <a:pt x="202" y="40"/>
                  <a:pt x="201" y="39"/>
                </a:cubicBezTo>
                <a:cubicBezTo>
                  <a:pt x="201" y="38"/>
                  <a:pt x="202" y="39"/>
                  <a:pt x="201" y="39"/>
                </a:cubicBezTo>
                <a:close/>
                <a:moveTo>
                  <a:pt x="148" y="58"/>
                </a:moveTo>
                <a:cubicBezTo>
                  <a:pt x="146" y="58"/>
                  <a:pt x="143" y="61"/>
                  <a:pt x="142" y="62"/>
                </a:cubicBezTo>
                <a:cubicBezTo>
                  <a:pt x="141" y="62"/>
                  <a:pt x="140" y="64"/>
                  <a:pt x="140" y="65"/>
                </a:cubicBezTo>
                <a:cubicBezTo>
                  <a:pt x="140" y="66"/>
                  <a:pt x="141" y="67"/>
                  <a:pt x="141" y="67"/>
                </a:cubicBezTo>
                <a:cubicBezTo>
                  <a:pt x="140" y="68"/>
                  <a:pt x="138" y="64"/>
                  <a:pt x="138" y="63"/>
                </a:cubicBezTo>
                <a:cubicBezTo>
                  <a:pt x="138" y="61"/>
                  <a:pt x="139" y="60"/>
                  <a:pt x="141" y="59"/>
                </a:cubicBezTo>
                <a:cubicBezTo>
                  <a:pt x="143" y="58"/>
                  <a:pt x="145" y="57"/>
                  <a:pt x="147" y="57"/>
                </a:cubicBezTo>
                <a:cubicBezTo>
                  <a:pt x="147" y="57"/>
                  <a:pt x="152" y="58"/>
                  <a:pt x="152" y="58"/>
                </a:cubicBezTo>
                <a:cubicBezTo>
                  <a:pt x="151" y="59"/>
                  <a:pt x="148" y="58"/>
                  <a:pt x="148" y="58"/>
                </a:cubicBezTo>
                <a:cubicBezTo>
                  <a:pt x="146" y="58"/>
                  <a:pt x="149" y="58"/>
                  <a:pt x="148" y="58"/>
                </a:cubicBezTo>
                <a:close/>
                <a:moveTo>
                  <a:pt x="165" y="59"/>
                </a:moveTo>
                <a:cubicBezTo>
                  <a:pt x="164" y="61"/>
                  <a:pt x="157" y="60"/>
                  <a:pt x="156" y="58"/>
                </a:cubicBezTo>
                <a:cubicBezTo>
                  <a:pt x="156" y="58"/>
                  <a:pt x="160" y="58"/>
                  <a:pt x="160" y="58"/>
                </a:cubicBezTo>
                <a:cubicBezTo>
                  <a:pt x="162" y="58"/>
                  <a:pt x="163" y="58"/>
                  <a:pt x="165" y="57"/>
                </a:cubicBezTo>
                <a:cubicBezTo>
                  <a:pt x="165" y="57"/>
                  <a:pt x="165" y="59"/>
                  <a:pt x="165" y="59"/>
                </a:cubicBezTo>
                <a:cubicBezTo>
                  <a:pt x="164" y="60"/>
                  <a:pt x="165" y="58"/>
                  <a:pt x="165" y="59"/>
                </a:cubicBezTo>
                <a:close/>
              </a:path>
            </a:pathLst>
          </a:custGeom>
          <a:solidFill>
            <a:schemeClr val="bg1">
              <a:lumMod val="95000"/>
            </a:schemeClr>
          </a:solidFill>
          <a:ln w="4763" cap="flat">
            <a:solidFill>
              <a:schemeClr val="bg1"/>
            </a:solidFill>
            <a:prstDash val="solid"/>
            <a:round/>
            <a:headEnd/>
            <a:tailEnd/>
          </a:ln>
        </p:spPr>
        <p:txBody>
          <a:bodyPr vert="horz" wrap="square" lIns="45720" tIns="22860" rIns="45720" bIns="22860" numCol="1" anchor="t" anchorCtr="0" compatLnSpc="1">
            <a:prstTxWarp prst="textNoShape">
              <a:avLst/>
            </a:prstTxWarp>
          </a:bodyPr>
          <a:lstStyle/>
          <a:p>
            <a:endParaRPr lang="id-ID" sz="900" dirty="0">
              <a:latin typeface="Open Sans Regular" charset="0"/>
            </a:endParaRPr>
          </a:p>
        </p:txBody>
      </p:sp>
      <p:sp>
        <p:nvSpPr>
          <p:cNvPr id="8" name="Google Shape;100;p2"/>
          <p:cNvSpPr/>
          <p:nvPr/>
        </p:nvSpPr>
        <p:spPr>
          <a:xfrm>
            <a:off x="2793860" y="60539"/>
            <a:ext cx="9398140" cy="707846"/>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kk-KZ" sz="4000" b="1" dirty="0" smtClean="0">
                <a:solidFill>
                  <a:schemeClr val="lt1"/>
                </a:solidFill>
                <a:latin typeface="Times New Roman" pitchFamily="18" charset="0"/>
                <a:ea typeface="Open Sans"/>
                <a:cs typeface="Times New Roman" pitchFamily="18" charset="0"/>
                <a:sym typeface="Open Sans"/>
              </a:rPr>
              <a:t>Ой қозғау:</a:t>
            </a:r>
            <a:endParaRPr sz="4000" b="1" dirty="0">
              <a:solidFill>
                <a:schemeClr val="lt1"/>
              </a:solidFill>
              <a:latin typeface="Times New Roman" pitchFamily="18" charset="0"/>
              <a:ea typeface="Open Sans"/>
              <a:cs typeface="Times New Roman" pitchFamily="18" charset="0"/>
              <a:sym typeface="Open Sans"/>
            </a:endParaRPr>
          </a:p>
        </p:txBody>
      </p:sp>
      <p:sp>
        <p:nvSpPr>
          <p:cNvPr id="2" name="Выноска 2 (с границей) 1"/>
          <p:cNvSpPr/>
          <p:nvPr/>
        </p:nvSpPr>
        <p:spPr>
          <a:xfrm>
            <a:off x="3713872" y="1181686"/>
            <a:ext cx="7609616" cy="5225143"/>
          </a:xfrm>
          <a:prstGeom prst="accentCallout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7" name="Рисунок 6"/>
          <p:cNvPicPr/>
          <p:nvPr/>
        </p:nvPicPr>
        <p:blipFill>
          <a:blip r:embed="rId2" cstate="print"/>
          <a:srcRect/>
          <a:stretch>
            <a:fillRect/>
          </a:stretch>
        </p:blipFill>
        <p:spPr bwMode="auto">
          <a:xfrm>
            <a:off x="4053840" y="1447800"/>
            <a:ext cx="6995160" cy="4724400"/>
          </a:xfrm>
          <a:prstGeom prst="rect">
            <a:avLst/>
          </a:prstGeom>
          <a:noFill/>
          <a:ln w="9525">
            <a:noFill/>
            <a:miter lim="800000"/>
            <a:headEnd/>
            <a:tailEnd/>
          </a:ln>
        </p:spPr>
      </p:pic>
    </p:spTree>
    <p:extLst>
      <p:ext uri="{BB962C8B-B14F-4D97-AF65-F5344CB8AC3E}">
        <p14:creationId xmlns:p14="http://schemas.microsoft.com/office/powerpoint/2010/main" xmlns="" val="37793876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
            <a:ext cx="12192000" cy="9405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b="1" dirty="0" smtClean="0">
                <a:latin typeface="Times New Roman" pitchFamily="18" charset="0"/>
                <a:cs typeface="Times New Roman" pitchFamily="18" charset="0"/>
              </a:rPr>
              <a:t>ЫРҒАҚТЫЛЫҚ</a:t>
            </a:r>
            <a:endParaRPr lang="ru-RU" sz="2800" b="1" dirty="0">
              <a:latin typeface="Times New Roman" pitchFamily="18" charset="0"/>
              <a:cs typeface="Times New Roman" pitchFamily="18" charset="0"/>
            </a:endParaRPr>
          </a:p>
        </p:txBody>
      </p:sp>
      <p:sp>
        <p:nvSpPr>
          <p:cNvPr id="6" name="Freeform 700">
            <a:extLst>
              <a:ext uri="{FF2B5EF4-FFF2-40B4-BE49-F238E27FC236}">
                <a16:creationId xmlns:a16="http://schemas.microsoft.com/office/drawing/2014/main" xmlns="" id="{573DE054-6322-5A49-99EC-681A43974E95}"/>
              </a:ext>
            </a:extLst>
          </p:cNvPr>
          <p:cNvSpPr>
            <a:spLocks noEditPoints="1"/>
          </p:cNvSpPr>
          <p:nvPr/>
        </p:nvSpPr>
        <p:spPr bwMode="auto">
          <a:xfrm>
            <a:off x="370114" y="0"/>
            <a:ext cx="2434046" cy="1601809"/>
          </a:xfrm>
          <a:custGeom>
            <a:avLst/>
            <a:gdLst>
              <a:gd name="T0" fmla="*/ 194 w 203"/>
              <a:gd name="T1" fmla="*/ 37 h 97"/>
              <a:gd name="T2" fmla="*/ 177 w 203"/>
              <a:gd name="T3" fmla="*/ 31 h 97"/>
              <a:gd name="T4" fmla="*/ 163 w 203"/>
              <a:gd name="T5" fmla="*/ 19 h 97"/>
              <a:gd name="T6" fmla="*/ 154 w 203"/>
              <a:gd name="T7" fmla="*/ 7 h 97"/>
              <a:gd name="T8" fmla="*/ 137 w 203"/>
              <a:gd name="T9" fmla="*/ 10 h 97"/>
              <a:gd name="T10" fmla="*/ 129 w 203"/>
              <a:gd name="T11" fmla="*/ 8 h 97"/>
              <a:gd name="T12" fmla="*/ 112 w 203"/>
              <a:gd name="T13" fmla="*/ 2 h 97"/>
              <a:gd name="T14" fmla="*/ 76 w 203"/>
              <a:gd name="T15" fmla="*/ 10 h 97"/>
              <a:gd name="T16" fmla="*/ 75 w 203"/>
              <a:gd name="T17" fmla="*/ 20 h 97"/>
              <a:gd name="T18" fmla="*/ 74 w 203"/>
              <a:gd name="T19" fmla="*/ 31 h 97"/>
              <a:gd name="T20" fmla="*/ 60 w 203"/>
              <a:gd name="T21" fmla="*/ 29 h 97"/>
              <a:gd name="T22" fmla="*/ 48 w 203"/>
              <a:gd name="T23" fmla="*/ 32 h 97"/>
              <a:gd name="T24" fmla="*/ 37 w 203"/>
              <a:gd name="T25" fmla="*/ 27 h 97"/>
              <a:gd name="T26" fmla="*/ 22 w 203"/>
              <a:gd name="T27" fmla="*/ 25 h 97"/>
              <a:gd name="T28" fmla="*/ 13 w 203"/>
              <a:gd name="T29" fmla="*/ 32 h 97"/>
              <a:gd name="T30" fmla="*/ 3 w 203"/>
              <a:gd name="T31" fmla="*/ 38 h 97"/>
              <a:gd name="T32" fmla="*/ 4 w 203"/>
              <a:gd name="T33" fmla="*/ 47 h 97"/>
              <a:gd name="T34" fmla="*/ 14 w 203"/>
              <a:gd name="T35" fmla="*/ 57 h 97"/>
              <a:gd name="T36" fmla="*/ 17 w 203"/>
              <a:gd name="T37" fmla="*/ 57 h 97"/>
              <a:gd name="T38" fmla="*/ 36 w 203"/>
              <a:gd name="T39" fmla="*/ 63 h 97"/>
              <a:gd name="T40" fmla="*/ 33 w 203"/>
              <a:gd name="T41" fmla="*/ 66 h 97"/>
              <a:gd name="T42" fmla="*/ 22 w 203"/>
              <a:gd name="T43" fmla="*/ 72 h 97"/>
              <a:gd name="T44" fmla="*/ 31 w 203"/>
              <a:gd name="T45" fmla="*/ 82 h 97"/>
              <a:gd name="T46" fmla="*/ 48 w 203"/>
              <a:gd name="T47" fmla="*/ 90 h 97"/>
              <a:gd name="T48" fmla="*/ 50 w 203"/>
              <a:gd name="T49" fmla="*/ 68 h 97"/>
              <a:gd name="T50" fmla="*/ 64 w 203"/>
              <a:gd name="T51" fmla="*/ 62 h 97"/>
              <a:gd name="T52" fmla="*/ 72 w 203"/>
              <a:gd name="T53" fmla="*/ 66 h 97"/>
              <a:gd name="T54" fmla="*/ 84 w 203"/>
              <a:gd name="T55" fmla="*/ 76 h 97"/>
              <a:gd name="T56" fmla="*/ 100 w 203"/>
              <a:gd name="T57" fmla="*/ 81 h 97"/>
              <a:gd name="T58" fmla="*/ 107 w 203"/>
              <a:gd name="T59" fmla="*/ 91 h 97"/>
              <a:gd name="T60" fmla="*/ 123 w 203"/>
              <a:gd name="T61" fmla="*/ 85 h 97"/>
              <a:gd name="T62" fmla="*/ 137 w 203"/>
              <a:gd name="T63" fmla="*/ 83 h 97"/>
              <a:gd name="T64" fmla="*/ 153 w 203"/>
              <a:gd name="T65" fmla="*/ 81 h 97"/>
              <a:gd name="T66" fmla="*/ 172 w 203"/>
              <a:gd name="T67" fmla="*/ 76 h 97"/>
              <a:gd name="T68" fmla="*/ 175 w 203"/>
              <a:gd name="T69" fmla="*/ 66 h 97"/>
              <a:gd name="T70" fmla="*/ 182 w 203"/>
              <a:gd name="T71" fmla="*/ 60 h 97"/>
              <a:gd name="T72" fmla="*/ 193 w 203"/>
              <a:gd name="T73" fmla="*/ 56 h 97"/>
              <a:gd name="T74" fmla="*/ 202 w 203"/>
              <a:gd name="T75" fmla="*/ 44 h 97"/>
              <a:gd name="T76" fmla="*/ 201 w 203"/>
              <a:gd name="T77" fmla="*/ 39 h 97"/>
              <a:gd name="T78" fmla="*/ 140 w 203"/>
              <a:gd name="T79" fmla="*/ 65 h 97"/>
              <a:gd name="T80" fmla="*/ 141 w 203"/>
              <a:gd name="T81" fmla="*/ 59 h 97"/>
              <a:gd name="T82" fmla="*/ 148 w 203"/>
              <a:gd name="T83" fmla="*/ 58 h 97"/>
              <a:gd name="T84" fmla="*/ 156 w 203"/>
              <a:gd name="T85" fmla="*/ 58 h 97"/>
              <a:gd name="T86" fmla="*/ 165 w 203"/>
              <a:gd name="T87" fmla="*/ 59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03" h="97">
                <a:moveTo>
                  <a:pt x="201" y="39"/>
                </a:moveTo>
                <a:cubicBezTo>
                  <a:pt x="201" y="38"/>
                  <a:pt x="197" y="39"/>
                  <a:pt x="197" y="39"/>
                </a:cubicBezTo>
                <a:cubicBezTo>
                  <a:pt x="195" y="39"/>
                  <a:pt x="194" y="38"/>
                  <a:pt x="194" y="37"/>
                </a:cubicBezTo>
                <a:cubicBezTo>
                  <a:pt x="193" y="35"/>
                  <a:pt x="191" y="35"/>
                  <a:pt x="191" y="34"/>
                </a:cubicBezTo>
                <a:cubicBezTo>
                  <a:pt x="190" y="33"/>
                  <a:pt x="189" y="30"/>
                  <a:pt x="186" y="30"/>
                </a:cubicBezTo>
                <a:cubicBezTo>
                  <a:pt x="183" y="30"/>
                  <a:pt x="180" y="33"/>
                  <a:pt x="177" y="31"/>
                </a:cubicBezTo>
                <a:cubicBezTo>
                  <a:pt x="176" y="30"/>
                  <a:pt x="175" y="29"/>
                  <a:pt x="174" y="28"/>
                </a:cubicBezTo>
                <a:cubicBezTo>
                  <a:pt x="173" y="28"/>
                  <a:pt x="171" y="31"/>
                  <a:pt x="170" y="31"/>
                </a:cubicBezTo>
                <a:cubicBezTo>
                  <a:pt x="169" y="32"/>
                  <a:pt x="163" y="21"/>
                  <a:pt x="163" y="19"/>
                </a:cubicBezTo>
                <a:cubicBezTo>
                  <a:pt x="161" y="17"/>
                  <a:pt x="160" y="14"/>
                  <a:pt x="157" y="13"/>
                </a:cubicBezTo>
                <a:cubicBezTo>
                  <a:pt x="156" y="12"/>
                  <a:pt x="155" y="11"/>
                  <a:pt x="154" y="11"/>
                </a:cubicBezTo>
                <a:cubicBezTo>
                  <a:pt x="152" y="10"/>
                  <a:pt x="154" y="8"/>
                  <a:pt x="154" y="7"/>
                </a:cubicBezTo>
                <a:cubicBezTo>
                  <a:pt x="154" y="6"/>
                  <a:pt x="147" y="10"/>
                  <a:pt x="146" y="11"/>
                </a:cubicBezTo>
                <a:cubicBezTo>
                  <a:pt x="145" y="11"/>
                  <a:pt x="137" y="14"/>
                  <a:pt x="137" y="13"/>
                </a:cubicBezTo>
                <a:cubicBezTo>
                  <a:pt x="137" y="11"/>
                  <a:pt x="139" y="10"/>
                  <a:pt x="137" y="10"/>
                </a:cubicBezTo>
                <a:cubicBezTo>
                  <a:pt x="136" y="9"/>
                  <a:pt x="135" y="8"/>
                  <a:pt x="134" y="9"/>
                </a:cubicBezTo>
                <a:cubicBezTo>
                  <a:pt x="134" y="9"/>
                  <a:pt x="134" y="10"/>
                  <a:pt x="133" y="9"/>
                </a:cubicBezTo>
                <a:cubicBezTo>
                  <a:pt x="131" y="8"/>
                  <a:pt x="132" y="7"/>
                  <a:pt x="129" y="8"/>
                </a:cubicBezTo>
                <a:cubicBezTo>
                  <a:pt x="126" y="10"/>
                  <a:pt x="126" y="7"/>
                  <a:pt x="126" y="5"/>
                </a:cubicBezTo>
                <a:cubicBezTo>
                  <a:pt x="127" y="1"/>
                  <a:pt x="121" y="0"/>
                  <a:pt x="118" y="0"/>
                </a:cubicBezTo>
                <a:cubicBezTo>
                  <a:pt x="116" y="0"/>
                  <a:pt x="114" y="1"/>
                  <a:pt x="112" y="2"/>
                </a:cubicBezTo>
                <a:cubicBezTo>
                  <a:pt x="110" y="3"/>
                  <a:pt x="108" y="4"/>
                  <a:pt x="105" y="4"/>
                </a:cubicBezTo>
                <a:cubicBezTo>
                  <a:pt x="97" y="6"/>
                  <a:pt x="89" y="9"/>
                  <a:pt x="81" y="9"/>
                </a:cubicBezTo>
                <a:cubicBezTo>
                  <a:pt x="79" y="9"/>
                  <a:pt x="77" y="9"/>
                  <a:pt x="76" y="10"/>
                </a:cubicBezTo>
                <a:cubicBezTo>
                  <a:pt x="75" y="11"/>
                  <a:pt x="77" y="14"/>
                  <a:pt x="79" y="14"/>
                </a:cubicBezTo>
                <a:cubicBezTo>
                  <a:pt x="83" y="17"/>
                  <a:pt x="76" y="16"/>
                  <a:pt x="74" y="17"/>
                </a:cubicBezTo>
                <a:cubicBezTo>
                  <a:pt x="72" y="18"/>
                  <a:pt x="75" y="19"/>
                  <a:pt x="75" y="20"/>
                </a:cubicBezTo>
                <a:cubicBezTo>
                  <a:pt x="75" y="22"/>
                  <a:pt x="71" y="22"/>
                  <a:pt x="71" y="23"/>
                </a:cubicBezTo>
                <a:cubicBezTo>
                  <a:pt x="71" y="26"/>
                  <a:pt x="79" y="25"/>
                  <a:pt x="78" y="29"/>
                </a:cubicBezTo>
                <a:cubicBezTo>
                  <a:pt x="77" y="30"/>
                  <a:pt x="76" y="31"/>
                  <a:pt x="74" y="31"/>
                </a:cubicBezTo>
                <a:cubicBezTo>
                  <a:pt x="73" y="31"/>
                  <a:pt x="70" y="31"/>
                  <a:pt x="69" y="31"/>
                </a:cubicBezTo>
                <a:cubicBezTo>
                  <a:pt x="67" y="32"/>
                  <a:pt x="68" y="33"/>
                  <a:pt x="66" y="32"/>
                </a:cubicBezTo>
                <a:cubicBezTo>
                  <a:pt x="64" y="31"/>
                  <a:pt x="62" y="29"/>
                  <a:pt x="60" y="29"/>
                </a:cubicBezTo>
                <a:cubicBezTo>
                  <a:pt x="59" y="28"/>
                  <a:pt x="57" y="30"/>
                  <a:pt x="56" y="30"/>
                </a:cubicBezTo>
                <a:cubicBezTo>
                  <a:pt x="54" y="29"/>
                  <a:pt x="53" y="29"/>
                  <a:pt x="51" y="30"/>
                </a:cubicBezTo>
                <a:cubicBezTo>
                  <a:pt x="50" y="31"/>
                  <a:pt x="49" y="33"/>
                  <a:pt x="48" y="32"/>
                </a:cubicBezTo>
                <a:cubicBezTo>
                  <a:pt x="47" y="32"/>
                  <a:pt x="44" y="29"/>
                  <a:pt x="43" y="30"/>
                </a:cubicBezTo>
                <a:cubicBezTo>
                  <a:pt x="42" y="30"/>
                  <a:pt x="42" y="33"/>
                  <a:pt x="41" y="31"/>
                </a:cubicBezTo>
                <a:cubicBezTo>
                  <a:pt x="40" y="29"/>
                  <a:pt x="39" y="28"/>
                  <a:pt x="37" y="27"/>
                </a:cubicBezTo>
                <a:cubicBezTo>
                  <a:pt x="35" y="26"/>
                  <a:pt x="33" y="26"/>
                  <a:pt x="32" y="25"/>
                </a:cubicBezTo>
                <a:cubicBezTo>
                  <a:pt x="29" y="24"/>
                  <a:pt x="29" y="26"/>
                  <a:pt x="27" y="26"/>
                </a:cubicBezTo>
                <a:cubicBezTo>
                  <a:pt x="25" y="27"/>
                  <a:pt x="24" y="24"/>
                  <a:pt x="22" y="25"/>
                </a:cubicBezTo>
                <a:cubicBezTo>
                  <a:pt x="21" y="26"/>
                  <a:pt x="21" y="27"/>
                  <a:pt x="20" y="27"/>
                </a:cubicBezTo>
                <a:cubicBezTo>
                  <a:pt x="19" y="28"/>
                  <a:pt x="17" y="28"/>
                  <a:pt x="16" y="28"/>
                </a:cubicBezTo>
                <a:cubicBezTo>
                  <a:pt x="15" y="29"/>
                  <a:pt x="13" y="31"/>
                  <a:pt x="13" y="32"/>
                </a:cubicBezTo>
                <a:cubicBezTo>
                  <a:pt x="12" y="33"/>
                  <a:pt x="14" y="36"/>
                  <a:pt x="12" y="36"/>
                </a:cubicBezTo>
                <a:cubicBezTo>
                  <a:pt x="10" y="37"/>
                  <a:pt x="7" y="31"/>
                  <a:pt x="6" y="34"/>
                </a:cubicBezTo>
                <a:cubicBezTo>
                  <a:pt x="5" y="36"/>
                  <a:pt x="4" y="36"/>
                  <a:pt x="3" y="38"/>
                </a:cubicBezTo>
                <a:cubicBezTo>
                  <a:pt x="2" y="40"/>
                  <a:pt x="6" y="40"/>
                  <a:pt x="4" y="42"/>
                </a:cubicBezTo>
                <a:cubicBezTo>
                  <a:pt x="3" y="43"/>
                  <a:pt x="0" y="45"/>
                  <a:pt x="2" y="46"/>
                </a:cubicBezTo>
                <a:cubicBezTo>
                  <a:pt x="3" y="46"/>
                  <a:pt x="4" y="47"/>
                  <a:pt x="4" y="47"/>
                </a:cubicBezTo>
                <a:cubicBezTo>
                  <a:pt x="5" y="48"/>
                  <a:pt x="4" y="49"/>
                  <a:pt x="5" y="50"/>
                </a:cubicBezTo>
                <a:cubicBezTo>
                  <a:pt x="7" y="51"/>
                  <a:pt x="9" y="49"/>
                  <a:pt x="11" y="51"/>
                </a:cubicBezTo>
                <a:cubicBezTo>
                  <a:pt x="12" y="52"/>
                  <a:pt x="14" y="55"/>
                  <a:pt x="14" y="57"/>
                </a:cubicBezTo>
                <a:cubicBezTo>
                  <a:pt x="13" y="57"/>
                  <a:pt x="10" y="56"/>
                  <a:pt x="13" y="58"/>
                </a:cubicBezTo>
                <a:cubicBezTo>
                  <a:pt x="14" y="59"/>
                  <a:pt x="14" y="60"/>
                  <a:pt x="16" y="58"/>
                </a:cubicBezTo>
                <a:cubicBezTo>
                  <a:pt x="16" y="57"/>
                  <a:pt x="16" y="57"/>
                  <a:pt x="17" y="57"/>
                </a:cubicBezTo>
                <a:cubicBezTo>
                  <a:pt x="22" y="57"/>
                  <a:pt x="24" y="54"/>
                  <a:pt x="29" y="56"/>
                </a:cubicBezTo>
                <a:cubicBezTo>
                  <a:pt x="31" y="57"/>
                  <a:pt x="33" y="54"/>
                  <a:pt x="34" y="56"/>
                </a:cubicBezTo>
                <a:cubicBezTo>
                  <a:pt x="35" y="57"/>
                  <a:pt x="37" y="61"/>
                  <a:pt x="36" y="63"/>
                </a:cubicBezTo>
                <a:cubicBezTo>
                  <a:pt x="35" y="63"/>
                  <a:pt x="33" y="64"/>
                  <a:pt x="35" y="64"/>
                </a:cubicBezTo>
                <a:cubicBezTo>
                  <a:pt x="35" y="65"/>
                  <a:pt x="35" y="65"/>
                  <a:pt x="35" y="65"/>
                </a:cubicBezTo>
                <a:cubicBezTo>
                  <a:pt x="34" y="66"/>
                  <a:pt x="33" y="66"/>
                  <a:pt x="33" y="66"/>
                </a:cubicBezTo>
                <a:cubicBezTo>
                  <a:pt x="30" y="66"/>
                  <a:pt x="22" y="64"/>
                  <a:pt x="24" y="69"/>
                </a:cubicBezTo>
                <a:cubicBezTo>
                  <a:pt x="25" y="71"/>
                  <a:pt x="24" y="71"/>
                  <a:pt x="22" y="70"/>
                </a:cubicBezTo>
                <a:cubicBezTo>
                  <a:pt x="20" y="69"/>
                  <a:pt x="21" y="71"/>
                  <a:pt x="22" y="72"/>
                </a:cubicBezTo>
                <a:cubicBezTo>
                  <a:pt x="24" y="72"/>
                  <a:pt x="24" y="75"/>
                  <a:pt x="25" y="76"/>
                </a:cubicBezTo>
                <a:cubicBezTo>
                  <a:pt x="27" y="77"/>
                  <a:pt x="24" y="79"/>
                  <a:pt x="27" y="79"/>
                </a:cubicBezTo>
                <a:cubicBezTo>
                  <a:pt x="28" y="79"/>
                  <a:pt x="30" y="81"/>
                  <a:pt x="31" y="82"/>
                </a:cubicBezTo>
                <a:cubicBezTo>
                  <a:pt x="34" y="82"/>
                  <a:pt x="31" y="85"/>
                  <a:pt x="31" y="87"/>
                </a:cubicBezTo>
                <a:cubicBezTo>
                  <a:pt x="34" y="85"/>
                  <a:pt x="38" y="82"/>
                  <a:pt x="42" y="85"/>
                </a:cubicBezTo>
                <a:cubicBezTo>
                  <a:pt x="44" y="87"/>
                  <a:pt x="45" y="90"/>
                  <a:pt x="48" y="90"/>
                </a:cubicBezTo>
                <a:cubicBezTo>
                  <a:pt x="50" y="90"/>
                  <a:pt x="49" y="88"/>
                  <a:pt x="49" y="87"/>
                </a:cubicBezTo>
                <a:cubicBezTo>
                  <a:pt x="49" y="84"/>
                  <a:pt x="49" y="81"/>
                  <a:pt x="49" y="78"/>
                </a:cubicBezTo>
                <a:cubicBezTo>
                  <a:pt x="49" y="76"/>
                  <a:pt x="48" y="68"/>
                  <a:pt x="50" y="68"/>
                </a:cubicBezTo>
                <a:cubicBezTo>
                  <a:pt x="52" y="67"/>
                  <a:pt x="55" y="66"/>
                  <a:pt x="57" y="65"/>
                </a:cubicBezTo>
                <a:cubicBezTo>
                  <a:pt x="59" y="65"/>
                  <a:pt x="61" y="64"/>
                  <a:pt x="62" y="64"/>
                </a:cubicBezTo>
                <a:cubicBezTo>
                  <a:pt x="63" y="63"/>
                  <a:pt x="62" y="61"/>
                  <a:pt x="64" y="62"/>
                </a:cubicBezTo>
                <a:cubicBezTo>
                  <a:pt x="65" y="62"/>
                  <a:pt x="68" y="64"/>
                  <a:pt x="68" y="62"/>
                </a:cubicBezTo>
                <a:cubicBezTo>
                  <a:pt x="68" y="61"/>
                  <a:pt x="70" y="60"/>
                  <a:pt x="71" y="62"/>
                </a:cubicBezTo>
                <a:cubicBezTo>
                  <a:pt x="72" y="63"/>
                  <a:pt x="71" y="64"/>
                  <a:pt x="72" y="66"/>
                </a:cubicBezTo>
                <a:cubicBezTo>
                  <a:pt x="72" y="67"/>
                  <a:pt x="73" y="69"/>
                  <a:pt x="72" y="70"/>
                </a:cubicBezTo>
                <a:cubicBezTo>
                  <a:pt x="73" y="71"/>
                  <a:pt x="74" y="71"/>
                  <a:pt x="75" y="72"/>
                </a:cubicBezTo>
                <a:cubicBezTo>
                  <a:pt x="78" y="75"/>
                  <a:pt x="80" y="77"/>
                  <a:pt x="84" y="76"/>
                </a:cubicBezTo>
                <a:cubicBezTo>
                  <a:pt x="86" y="76"/>
                  <a:pt x="88" y="77"/>
                  <a:pt x="90" y="77"/>
                </a:cubicBezTo>
                <a:cubicBezTo>
                  <a:pt x="92" y="77"/>
                  <a:pt x="93" y="75"/>
                  <a:pt x="95" y="75"/>
                </a:cubicBezTo>
                <a:cubicBezTo>
                  <a:pt x="97" y="76"/>
                  <a:pt x="99" y="79"/>
                  <a:pt x="100" y="81"/>
                </a:cubicBezTo>
                <a:cubicBezTo>
                  <a:pt x="101" y="82"/>
                  <a:pt x="100" y="83"/>
                  <a:pt x="100" y="85"/>
                </a:cubicBezTo>
                <a:cubicBezTo>
                  <a:pt x="100" y="87"/>
                  <a:pt x="103" y="88"/>
                  <a:pt x="103" y="90"/>
                </a:cubicBezTo>
                <a:cubicBezTo>
                  <a:pt x="103" y="91"/>
                  <a:pt x="106" y="91"/>
                  <a:pt x="107" y="91"/>
                </a:cubicBezTo>
                <a:cubicBezTo>
                  <a:pt x="109" y="91"/>
                  <a:pt x="109" y="91"/>
                  <a:pt x="110" y="93"/>
                </a:cubicBezTo>
                <a:cubicBezTo>
                  <a:pt x="112" y="97"/>
                  <a:pt x="114" y="92"/>
                  <a:pt x="116" y="90"/>
                </a:cubicBezTo>
                <a:cubicBezTo>
                  <a:pt x="117" y="87"/>
                  <a:pt x="121" y="87"/>
                  <a:pt x="123" y="85"/>
                </a:cubicBezTo>
                <a:cubicBezTo>
                  <a:pt x="125" y="85"/>
                  <a:pt x="125" y="85"/>
                  <a:pt x="126" y="84"/>
                </a:cubicBezTo>
                <a:cubicBezTo>
                  <a:pt x="127" y="81"/>
                  <a:pt x="128" y="82"/>
                  <a:pt x="130" y="82"/>
                </a:cubicBezTo>
                <a:cubicBezTo>
                  <a:pt x="132" y="82"/>
                  <a:pt x="136" y="85"/>
                  <a:pt x="137" y="83"/>
                </a:cubicBezTo>
                <a:cubicBezTo>
                  <a:pt x="137" y="81"/>
                  <a:pt x="137" y="80"/>
                  <a:pt x="139" y="79"/>
                </a:cubicBezTo>
                <a:cubicBezTo>
                  <a:pt x="141" y="78"/>
                  <a:pt x="143" y="80"/>
                  <a:pt x="145" y="80"/>
                </a:cubicBezTo>
                <a:cubicBezTo>
                  <a:pt x="147" y="81"/>
                  <a:pt x="151" y="81"/>
                  <a:pt x="153" y="81"/>
                </a:cubicBezTo>
                <a:cubicBezTo>
                  <a:pt x="159" y="81"/>
                  <a:pt x="164" y="83"/>
                  <a:pt x="170" y="84"/>
                </a:cubicBezTo>
                <a:cubicBezTo>
                  <a:pt x="169" y="82"/>
                  <a:pt x="171" y="81"/>
                  <a:pt x="173" y="79"/>
                </a:cubicBezTo>
                <a:cubicBezTo>
                  <a:pt x="174" y="78"/>
                  <a:pt x="173" y="78"/>
                  <a:pt x="172" y="76"/>
                </a:cubicBezTo>
                <a:cubicBezTo>
                  <a:pt x="171" y="75"/>
                  <a:pt x="171" y="73"/>
                  <a:pt x="171" y="71"/>
                </a:cubicBezTo>
                <a:cubicBezTo>
                  <a:pt x="170" y="71"/>
                  <a:pt x="170" y="67"/>
                  <a:pt x="169" y="68"/>
                </a:cubicBezTo>
                <a:cubicBezTo>
                  <a:pt x="170" y="67"/>
                  <a:pt x="173" y="67"/>
                  <a:pt x="175" y="66"/>
                </a:cubicBezTo>
                <a:cubicBezTo>
                  <a:pt x="178" y="66"/>
                  <a:pt x="180" y="68"/>
                  <a:pt x="182" y="66"/>
                </a:cubicBezTo>
                <a:cubicBezTo>
                  <a:pt x="183" y="66"/>
                  <a:pt x="181" y="65"/>
                  <a:pt x="181" y="64"/>
                </a:cubicBezTo>
                <a:cubicBezTo>
                  <a:pt x="180" y="63"/>
                  <a:pt x="181" y="61"/>
                  <a:pt x="182" y="60"/>
                </a:cubicBezTo>
                <a:cubicBezTo>
                  <a:pt x="183" y="59"/>
                  <a:pt x="184" y="53"/>
                  <a:pt x="185" y="54"/>
                </a:cubicBezTo>
                <a:cubicBezTo>
                  <a:pt x="187" y="55"/>
                  <a:pt x="188" y="56"/>
                  <a:pt x="190" y="56"/>
                </a:cubicBezTo>
                <a:cubicBezTo>
                  <a:pt x="191" y="55"/>
                  <a:pt x="192" y="57"/>
                  <a:pt x="193" y="56"/>
                </a:cubicBezTo>
                <a:cubicBezTo>
                  <a:pt x="194" y="56"/>
                  <a:pt x="196" y="55"/>
                  <a:pt x="197" y="54"/>
                </a:cubicBezTo>
                <a:cubicBezTo>
                  <a:pt x="198" y="53"/>
                  <a:pt x="196" y="51"/>
                  <a:pt x="196" y="49"/>
                </a:cubicBezTo>
                <a:cubicBezTo>
                  <a:pt x="197" y="46"/>
                  <a:pt x="200" y="47"/>
                  <a:pt x="202" y="44"/>
                </a:cubicBezTo>
                <a:cubicBezTo>
                  <a:pt x="202" y="43"/>
                  <a:pt x="202" y="43"/>
                  <a:pt x="203" y="42"/>
                </a:cubicBezTo>
                <a:cubicBezTo>
                  <a:pt x="203" y="41"/>
                  <a:pt x="202" y="40"/>
                  <a:pt x="201" y="39"/>
                </a:cubicBezTo>
                <a:cubicBezTo>
                  <a:pt x="201" y="38"/>
                  <a:pt x="202" y="39"/>
                  <a:pt x="201" y="39"/>
                </a:cubicBezTo>
                <a:close/>
                <a:moveTo>
                  <a:pt x="148" y="58"/>
                </a:moveTo>
                <a:cubicBezTo>
                  <a:pt x="146" y="58"/>
                  <a:pt x="143" y="61"/>
                  <a:pt x="142" y="62"/>
                </a:cubicBezTo>
                <a:cubicBezTo>
                  <a:pt x="141" y="62"/>
                  <a:pt x="140" y="64"/>
                  <a:pt x="140" y="65"/>
                </a:cubicBezTo>
                <a:cubicBezTo>
                  <a:pt x="140" y="66"/>
                  <a:pt x="141" y="67"/>
                  <a:pt x="141" y="67"/>
                </a:cubicBezTo>
                <a:cubicBezTo>
                  <a:pt x="140" y="68"/>
                  <a:pt x="138" y="64"/>
                  <a:pt x="138" y="63"/>
                </a:cubicBezTo>
                <a:cubicBezTo>
                  <a:pt x="138" y="61"/>
                  <a:pt x="139" y="60"/>
                  <a:pt x="141" y="59"/>
                </a:cubicBezTo>
                <a:cubicBezTo>
                  <a:pt x="143" y="58"/>
                  <a:pt x="145" y="57"/>
                  <a:pt x="147" y="57"/>
                </a:cubicBezTo>
                <a:cubicBezTo>
                  <a:pt x="147" y="57"/>
                  <a:pt x="152" y="58"/>
                  <a:pt x="152" y="58"/>
                </a:cubicBezTo>
                <a:cubicBezTo>
                  <a:pt x="151" y="59"/>
                  <a:pt x="148" y="58"/>
                  <a:pt x="148" y="58"/>
                </a:cubicBezTo>
                <a:cubicBezTo>
                  <a:pt x="146" y="58"/>
                  <a:pt x="149" y="58"/>
                  <a:pt x="148" y="58"/>
                </a:cubicBezTo>
                <a:close/>
                <a:moveTo>
                  <a:pt x="165" y="59"/>
                </a:moveTo>
                <a:cubicBezTo>
                  <a:pt x="164" y="61"/>
                  <a:pt x="157" y="60"/>
                  <a:pt x="156" y="58"/>
                </a:cubicBezTo>
                <a:cubicBezTo>
                  <a:pt x="156" y="58"/>
                  <a:pt x="160" y="58"/>
                  <a:pt x="160" y="58"/>
                </a:cubicBezTo>
                <a:cubicBezTo>
                  <a:pt x="162" y="58"/>
                  <a:pt x="163" y="58"/>
                  <a:pt x="165" y="57"/>
                </a:cubicBezTo>
                <a:cubicBezTo>
                  <a:pt x="165" y="57"/>
                  <a:pt x="165" y="59"/>
                  <a:pt x="165" y="59"/>
                </a:cubicBezTo>
                <a:cubicBezTo>
                  <a:pt x="164" y="60"/>
                  <a:pt x="165" y="58"/>
                  <a:pt x="165" y="59"/>
                </a:cubicBezTo>
                <a:close/>
              </a:path>
            </a:pathLst>
          </a:custGeom>
          <a:solidFill>
            <a:schemeClr val="bg1">
              <a:lumMod val="95000"/>
            </a:schemeClr>
          </a:solidFill>
          <a:ln w="4763" cap="flat">
            <a:solidFill>
              <a:schemeClr val="bg1"/>
            </a:solidFill>
            <a:prstDash val="solid"/>
            <a:round/>
            <a:headEnd/>
            <a:tailEnd/>
          </a:ln>
        </p:spPr>
        <p:txBody>
          <a:bodyPr vert="horz" wrap="square" lIns="45720" tIns="22860" rIns="45720" bIns="22860" numCol="1" anchor="t" anchorCtr="0" compatLnSpc="1">
            <a:prstTxWarp prst="textNoShape">
              <a:avLst/>
            </a:prstTxWarp>
          </a:bodyPr>
          <a:lstStyle/>
          <a:p>
            <a:endParaRPr lang="id-ID" sz="900" dirty="0">
              <a:latin typeface="Open Sans Regular" charset="0"/>
            </a:endParaRPr>
          </a:p>
        </p:txBody>
      </p:sp>
      <p:sp>
        <p:nvSpPr>
          <p:cNvPr id="7" name="TextBox 6"/>
          <p:cNvSpPr txBox="1"/>
          <p:nvPr/>
        </p:nvSpPr>
        <p:spPr>
          <a:xfrm>
            <a:off x="304800" y="1188720"/>
            <a:ext cx="11582400" cy="5170646"/>
          </a:xfrm>
          <a:prstGeom prst="rect">
            <a:avLst/>
          </a:prstGeom>
          <a:noFill/>
        </p:spPr>
        <p:txBody>
          <a:bodyPr wrap="square" rtlCol="0">
            <a:spAutoFit/>
          </a:bodyPr>
          <a:lstStyle/>
          <a:p>
            <a:pPr algn="just"/>
            <a:r>
              <a:rPr lang="kk-KZ" sz="2200" dirty="0" smtClean="0">
                <a:latin typeface="Times New Roman" pitchFamily="18" charset="0"/>
                <a:cs typeface="Times New Roman" pitchFamily="18" charset="0"/>
              </a:rPr>
              <a:t>Ырғақтылық деп уақыт аралығы бойынша бір бағытта қайталанып отыратын </a:t>
            </a:r>
            <a:r>
              <a:rPr lang="kk-KZ" sz="2200" dirty="0" smtClean="0">
                <a:latin typeface="Times New Roman" pitchFamily="18" charset="0"/>
                <a:cs typeface="Times New Roman" pitchFamily="18" charset="0"/>
              </a:rPr>
              <a:t>құбылыстардың </a:t>
            </a:r>
            <a:r>
              <a:rPr lang="kk-KZ" sz="2200" dirty="0" smtClean="0">
                <a:latin typeface="Times New Roman" pitchFamily="18" charset="0"/>
                <a:cs typeface="Times New Roman" pitchFamily="18" charset="0"/>
              </a:rPr>
              <a:t>жиынтығын атайды: </a:t>
            </a:r>
            <a:r>
              <a:rPr lang="kk-KZ" sz="2200" dirty="0" smtClean="0">
                <a:latin typeface="Times New Roman" pitchFamily="18" charset="0"/>
                <a:cs typeface="Times New Roman" pitchFamily="18" charset="0"/>
              </a:rPr>
              <a:t>көп ғасырлық, ғасыр ішіндегі, жылдық, тəуліктік. Жер тарихындағы ең үлкен ырғақтылық (циклдік) Күн жүйесінің галактика орталығы төңірегінде айналуына байланысты және ол 180-220 млн жылды қамтиды. </a:t>
            </a:r>
            <a:r>
              <a:rPr lang="kk-KZ" sz="2200" dirty="0" smtClean="0">
                <a:latin typeface="Times New Roman" pitchFamily="18" charset="0"/>
                <a:cs typeface="Times New Roman" pitchFamily="18" charset="0"/>
              </a:rPr>
              <a:t>Бұл кезеңде </a:t>
            </a:r>
            <a:r>
              <a:rPr lang="kk-KZ" sz="2200" dirty="0" smtClean="0">
                <a:latin typeface="Times New Roman" pitchFamily="18" charset="0"/>
                <a:cs typeface="Times New Roman" pitchFamily="18" charset="0"/>
              </a:rPr>
              <a:t>тектоникалық қозғалыстар, жанартаулар атқылаулары жанданады, материктердің бейнесі, климат, ең соңында Жер табиғатының өзгерістері туындайды. </a:t>
            </a:r>
            <a:r>
              <a:rPr lang="kk-KZ" sz="2200" b="1" dirty="0" smtClean="0">
                <a:latin typeface="Times New Roman" pitchFamily="18" charset="0"/>
                <a:cs typeface="Times New Roman" pitchFamily="18" charset="0"/>
              </a:rPr>
              <a:t>Көп ғасырлық ырғақтылық</a:t>
            </a:r>
            <a:r>
              <a:rPr lang="kk-KZ" sz="2200" dirty="0" smtClean="0">
                <a:latin typeface="Times New Roman" pitchFamily="18" charset="0"/>
                <a:cs typeface="Times New Roman" pitchFamily="18" charset="0"/>
              </a:rPr>
              <a:t> құбылыстары арасынан 1800-2000 жылға созылатын ырғақтылық жақсы зерттелген. Бұл құбылыс Жердегі қалқу құбылысын туғызатын күштердің өзгеруіне байланысты. Шамамен 1800 жылда бір рет Күн, Ай мен Жер бір жазықта, бір түзудің бойына орналасады, Күн мен Жер ортасындағы қашықтық ең қысқа күйіне келеді. Бұл құбылыста 3 фаза – трансгрессивтік, регрессивтік және аралық фазалары ерекшеленеді. </a:t>
            </a:r>
            <a:r>
              <a:rPr lang="kk-KZ" sz="2200" b="1" dirty="0" smtClean="0">
                <a:latin typeface="Times New Roman" pitchFamily="18" charset="0"/>
                <a:cs typeface="Times New Roman" pitchFamily="18" charset="0"/>
              </a:rPr>
              <a:t>Ғасыр ішіндегі ырғақтылық</a:t>
            </a:r>
            <a:r>
              <a:rPr lang="kk-KZ" sz="2200" dirty="0" smtClean="0">
                <a:latin typeface="Times New Roman" pitchFamily="18" charset="0"/>
                <a:cs typeface="Times New Roman" pitchFamily="18" charset="0"/>
              </a:rPr>
              <a:t> құбылыстары арасынан Күннің белсенділігіне байланысты 11, 22 және 33 жылдық циклдер жақсы зерттелген. Ғалымдардың пікірлеріне қарағанда, бұл циклдер мен Жердегі көптеген үдерістер арасында байланыс бар: эпидемиялардың таралуы, жанартаулар белсенділігінің күшеюі, циклондар туындауының артуы, құрғақшылықтардың яғни зиянкес жәндіктердің (мысалы, шегірткелердің) көбеюі </a:t>
            </a:r>
            <a:r>
              <a:rPr lang="kk-KZ" sz="2200" dirty="0" smtClean="0">
                <a:latin typeface="Times New Roman" pitchFamily="18" charset="0"/>
                <a:cs typeface="Times New Roman" pitchFamily="18" charset="0"/>
              </a:rPr>
              <a:t>ж </a:t>
            </a:r>
            <a:r>
              <a:rPr lang="kk-KZ" sz="2200" dirty="0" smtClean="0">
                <a:latin typeface="Times New Roman" pitchFamily="18" charset="0"/>
                <a:cs typeface="Times New Roman" pitchFamily="18" charset="0"/>
              </a:rPr>
              <a:t>т.б. </a:t>
            </a:r>
            <a:endParaRPr lang="ru-RU" sz="2200" dirty="0" smtClean="0">
              <a:latin typeface="Times New Roman" pitchFamily="18" charset="0"/>
              <a:cs typeface="Times New Roman" pitchFamily="18" charset="0"/>
            </a:endParaRPr>
          </a:p>
        </p:txBody>
      </p:sp>
    </p:spTree>
    <p:extLst>
      <p:ext uri="{BB962C8B-B14F-4D97-AF65-F5344CB8AC3E}">
        <p14:creationId xmlns:p14="http://schemas.microsoft.com/office/powerpoint/2010/main" xmlns="" val="149543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
            <a:ext cx="12192000" cy="9405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b="1" dirty="0" smtClean="0">
                <a:latin typeface="Times New Roman" pitchFamily="18" charset="0"/>
                <a:cs typeface="Times New Roman" pitchFamily="18" charset="0"/>
              </a:rPr>
              <a:t>Географиялық қабық заңдылықтары</a:t>
            </a:r>
            <a:endParaRPr lang="ru-RU" sz="2800" b="1" dirty="0">
              <a:latin typeface="Times New Roman" pitchFamily="18" charset="0"/>
              <a:cs typeface="Times New Roman" pitchFamily="18" charset="0"/>
            </a:endParaRPr>
          </a:p>
        </p:txBody>
      </p:sp>
      <p:sp>
        <p:nvSpPr>
          <p:cNvPr id="6" name="Freeform 700">
            <a:extLst>
              <a:ext uri="{FF2B5EF4-FFF2-40B4-BE49-F238E27FC236}">
                <a16:creationId xmlns:a16="http://schemas.microsoft.com/office/drawing/2014/main" xmlns="" id="{573DE054-6322-5A49-99EC-681A43974E95}"/>
              </a:ext>
            </a:extLst>
          </p:cNvPr>
          <p:cNvSpPr>
            <a:spLocks noEditPoints="1"/>
          </p:cNvSpPr>
          <p:nvPr/>
        </p:nvSpPr>
        <p:spPr bwMode="auto">
          <a:xfrm>
            <a:off x="370114" y="0"/>
            <a:ext cx="2434046" cy="1601809"/>
          </a:xfrm>
          <a:custGeom>
            <a:avLst/>
            <a:gdLst>
              <a:gd name="T0" fmla="*/ 194 w 203"/>
              <a:gd name="T1" fmla="*/ 37 h 97"/>
              <a:gd name="T2" fmla="*/ 177 w 203"/>
              <a:gd name="T3" fmla="*/ 31 h 97"/>
              <a:gd name="T4" fmla="*/ 163 w 203"/>
              <a:gd name="T5" fmla="*/ 19 h 97"/>
              <a:gd name="T6" fmla="*/ 154 w 203"/>
              <a:gd name="T7" fmla="*/ 7 h 97"/>
              <a:gd name="T8" fmla="*/ 137 w 203"/>
              <a:gd name="T9" fmla="*/ 10 h 97"/>
              <a:gd name="T10" fmla="*/ 129 w 203"/>
              <a:gd name="T11" fmla="*/ 8 h 97"/>
              <a:gd name="T12" fmla="*/ 112 w 203"/>
              <a:gd name="T13" fmla="*/ 2 h 97"/>
              <a:gd name="T14" fmla="*/ 76 w 203"/>
              <a:gd name="T15" fmla="*/ 10 h 97"/>
              <a:gd name="T16" fmla="*/ 75 w 203"/>
              <a:gd name="T17" fmla="*/ 20 h 97"/>
              <a:gd name="T18" fmla="*/ 74 w 203"/>
              <a:gd name="T19" fmla="*/ 31 h 97"/>
              <a:gd name="T20" fmla="*/ 60 w 203"/>
              <a:gd name="T21" fmla="*/ 29 h 97"/>
              <a:gd name="T22" fmla="*/ 48 w 203"/>
              <a:gd name="T23" fmla="*/ 32 h 97"/>
              <a:gd name="T24" fmla="*/ 37 w 203"/>
              <a:gd name="T25" fmla="*/ 27 h 97"/>
              <a:gd name="T26" fmla="*/ 22 w 203"/>
              <a:gd name="T27" fmla="*/ 25 h 97"/>
              <a:gd name="T28" fmla="*/ 13 w 203"/>
              <a:gd name="T29" fmla="*/ 32 h 97"/>
              <a:gd name="T30" fmla="*/ 3 w 203"/>
              <a:gd name="T31" fmla="*/ 38 h 97"/>
              <a:gd name="T32" fmla="*/ 4 w 203"/>
              <a:gd name="T33" fmla="*/ 47 h 97"/>
              <a:gd name="T34" fmla="*/ 14 w 203"/>
              <a:gd name="T35" fmla="*/ 57 h 97"/>
              <a:gd name="T36" fmla="*/ 17 w 203"/>
              <a:gd name="T37" fmla="*/ 57 h 97"/>
              <a:gd name="T38" fmla="*/ 36 w 203"/>
              <a:gd name="T39" fmla="*/ 63 h 97"/>
              <a:gd name="T40" fmla="*/ 33 w 203"/>
              <a:gd name="T41" fmla="*/ 66 h 97"/>
              <a:gd name="T42" fmla="*/ 22 w 203"/>
              <a:gd name="T43" fmla="*/ 72 h 97"/>
              <a:gd name="T44" fmla="*/ 31 w 203"/>
              <a:gd name="T45" fmla="*/ 82 h 97"/>
              <a:gd name="T46" fmla="*/ 48 w 203"/>
              <a:gd name="T47" fmla="*/ 90 h 97"/>
              <a:gd name="T48" fmla="*/ 50 w 203"/>
              <a:gd name="T49" fmla="*/ 68 h 97"/>
              <a:gd name="T50" fmla="*/ 64 w 203"/>
              <a:gd name="T51" fmla="*/ 62 h 97"/>
              <a:gd name="T52" fmla="*/ 72 w 203"/>
              <a:gd name="T53" fmla="*/ 66 h 97"/>
              <a:gd name="T54" fmla="*/ 84 w 203"/>
              <a:gd name="T55" fmla="*/ 76 h 97"/>
              <a:gd name="T56" fmla="*/ 100 w 203"/>
              <a:gd name="T57" fmla="*/ 81 h 97"/>
              <a:gd name="T58" fmla="*/ 107 w 203"/>
              <a:gd name="T59" fmla="*/ 91 h 97"/>
              <a:gd name="T60" fmla="*/ 123 w 203"/>
              <a:gd name="T61" fmla="*/ 85 h 97"/>
              <a:gd name="T62" fmla="*/ 137 w 203"/>
              <a:gd name="T63" fmla="*/ 83 h 97"/>
              <a:gd name="T64" fmla="*/ 153 w 203"/>
              <a:gd name="T65" fmla="*/ 81 h 97"/>
              <a:gd name="T66" fmla="*/ 172 w 203"/>
              <a:gd name="T67" fmla="*/ 76 h 97"/>
              <a:gd name="T68" fmla="*/ 175 w 203"/>
              <a:gd name="T69" fmla="*/ 66 h 97"/>
              <a:gd name="T70" fmla="*/ 182 w 203"/>
              <a:gd name="T71" fmla="*/ 60 h 97"/>
              <a:gd name="T72" fmla="*/ 193 w 203"/>
              <a:gd name="T73" fmla="*/ 56 h 97"/>
              <a:gd name="T74" fmla="*/ 202 w 203"/>
              <a:gd name="T75" fmla="*/ 44 h 97"/>
              <a:gd name="T76" fmla="*/ 201 w 203"/>
              <a:gd name="T77" fmla="*/ 39 h 97"/>
              <a:gd name="T78" fmla="*/ 140 w 203"/>
              <a:gd name="T79" fmla="*/ 65 h 97"/>
              <a:gd name="T80" fmla="*/ 141 w 203"/>
              <a:gd name="T81" fmla="*/ 59 h 97"/>
              <a:gd name="T82" fmla="*/ 148 w 203"/>
              <a:gd name="T83" fmla="*/ 58 h 97"/>
              <a:gd name="T84" fmla="*/ 156 w 203"/>
              <a:gd name="T85" fmla="*/ 58 h 97"/>
              <a:gd name="T86" fmla="*/ 165 w 203"/>
              <a:gd name="T87" fmla="*/ 59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03" h="97">
                <a:moveTo>
                  <a:pt x="201" y="39"/>
                </a:moveTo>
                <a:cubicBezTo>
                  <a:pt x="201" y="38"/>
                  <a:pt x="197" y="39"/>
                  <a:pt x="197" y="39"/>
                </a:cubicBezTo>
                <a:cubicBezTo>
                  <a:pt x="195" y="39"/>
                  <a:pt x="194" y="38"/>
                  <a:pt x="194" y="37"/>
                </a:cubicBezTo>
                <a:cubicBezTo>
                  <a:pt x="193" y="35"/>
                  <a:pt x="191" y="35"/>
                  <a:pt x="191" y="34"/>
                </a:cubicBezTo>
                <a:cubicBezTo>
                  <a:pt x="190" y="33"/>
                  <a:pt x="189" y="30"/>
                  <a:pt x="186" y="30"/>
                </a:cubicBezTo>
                <a:cubicBezTo>
                  <a:pt x="183" y="30"/>
                  <a:pt x="180" y="33"/>
                  <a:pt x="177" y="31"/>
                </a:cubicBezTo>
                <a:cubicBezTo>
                  <a:pt x="176" y="30"/>
                  <a:pt x="175" y="29"/>
                  <a:pt x="174" y="28"/>
                </a:cubicBezTo>
                <a:cubicBezTo>
                  <a:pt x="173" y="28"/>
                  <a:pt x="171" y="31"/>
                  <a:pt x="170" y="31"/>
                </a:cubicBezTo>
                <a:cubicBezTo>
                  <a:pt x="169" y="32"/>
                  <a:pt x="163" y="21"/>
                  <a:pt x="163" y="19"/>
                </a:cubicBezTo>
                <a:cubicBezTo>
                  <a:pt x="161" y="17"/>
                  <a:pt x="160" y="14"/>
                  <a:pt x="157" y="13"/>
                </a:cubicBezTo>
                <a:cubicBezTo>
                  <a:pt x="156" y="12"/>
                  <a:pt x="155" y="11"/>
                  <a:pt x="154" y="11"/>
                </a:cubicBezTo>
                <a:cubicBezTo>
                  <a:pt x="152" y="10"/>
                  <a:pt x="154" y="8"/>
                  <a:pt x="154" y="7"/>
                </a:cubicBezTo>
                <a:cubicBezTo>
                  <a:pt x="154" y="6"/>
                  <a:pt x="147" y="10"/>
                  <a:pt x="146" y="11"/>
                </a:cubicBezTo>
                <a:cubicBezTo>
                  <a:pt x="145" y="11"/>
                  <a:pt x="137" y="14"/>
                  <a:pt x="137" y="13"/>
                </a:cubicBezTo>
                <a:cubicBezTo>
                  <a:pt x="137" y="11"/>
                  <a:pt x="139" y="10"/>
                  <a:pt x="137" y="10"/>
                </a:cubicBezTo>
                <a:cubicBezTo>
                  <a:pt x="136" y="9"/>
                  <a:pt x="135" y="8"/>
                  <a:pt x="134" y="9"/>
                </a:cubicBezTo>
                <a:cubicBezTo>
                  <a:pt x="134" y="9"/>
                  <a:pt x="134" y="10"/>
                  <a:pt x="133" y="9"/>
                </a:cubicBezTo>
                <a:cubicBezTo>
                  <a:pt x="131" y="8"/>
                  <a:pt x="132" y="7"/>
                  <a:pt x="129" y="8"/>
                </a:cubicBezTo>
                <a:cubicBezTo>
                  <a:pt x="126" y="10"/>
                  <a:pt x="126" y="7"/>
                  <a:pt x="126" y="5"/>
                </a:cubicBezTo>
                <a:cubicBezTo>
                  <a:pt x="127" y="1"/>
                  <a:pt x="121" y="0"/>
                  <a:pt x="118" y="0"/>
                </a:cubicBezTo>
                <a:cubicBezTo>
                  <a:pt x="116" y="0"/>
                  <a:pt x="114" y="1"/>
                  <a:pt x="112" y="2"/>
                </a:cubicBezTo>
                <a:cubicBezTo>
                  <a:pt x="110" y="3"/>
                  <a:pt x="108" y="4"/>
                  <a:pt x="105" y="4"/>
                </a:cubicBezTo>
                <a:cubicBezTo>
                  <a:pt x="97" y="6"/>
                  <a:pt x="89" y="9"/>
                  <a:pt x="81" y="9"/>
                </a:cubicBezTo>
                <a:cubicBezTo>
                  <a:pt x="79" y="9"/>
                  <a:pt x="77" y="9"/>
                  <a:pt x="76" y="10"/>
                </a:cubicBezTo>
                <a:cubicBezTo>
                  <a:pt x="75" y="11"/>
                  <a:pt x="77" y="14"/>
                  <a:pt x="79" y="14"/>
                </a:cubicBezTo>
                <a:cubicBezTo>
                  <a:pt x="83" y="17"/>
                  <a:pt x="76" y="16"/>
                  <a:pt x="74" y="17"/>
                </a:cubicBezTo>
                <a:cubicBezTo>
                  <a:pt x="72" y="18"/>
                  <a:pt x="75" y="19"/>
                  <a:pt x="75" y="20"/>
                </a:cubicBezTo>
                <a:cubicBezTo>
                  <a:pt x="75" y="22"/>
                  <a:pt x="71" y="22"/>
                  <a:pt x="71" y="23"/>
                </a:cubicBezTo>
                <a:cubicBezTo>
                  <a:pt x="71" y="26"/>
                  <a:pt x="79" y="25"/>
                  <a:pt x="78" y="29"/>
                </a:cubicBezTo>
                <a:cubicBezTo>
                  <a:pt x="77" y="30"/>
                  <a:pt x="76" y="31"/>
                  <a:pt x="74" y="31"/>
                </a:cubicBezTo>
                <a:cubicBezTo>
                  <a:pt x="73" y="31"/>
                  <a:pt x="70" y="31"/>
                  <a:pt x="69" y="31"/>
                </a:cubicBezTo>
                <a:cubicBezTo>
                  <a:pt x="67" y="32"/>
                  <a:pt x="68" y="33"/>
                  <a:pt x="66" y="32"/>
                </a:cubicBezTo>
                <a:cubicBezTo>
                  <a:pt x="64" y="31"/>
                  <a:pt x="62" y="29"/>
                  <a:pt x="60" y="29"/>
                </a:cubicBezTo>
                <a:cubicBezTo>
                  <a:pt x="59" y="28"/>
                  <a:pt x="57" y="30"/>
                  <a:pt x="56" y="30"/>
                </a:cubicBezTo>
                <a:cubicBezTo>
                  <a:pt x="54" y="29"/>
                  <a:pt x="53" y="29"/>
                  <a:pt x="51" y="30"/>
                </a:cubicBezTo>
                <a:cubicBezTo>
                  <a:pt x="50" y="31"/>
                  <a:pt x="49" y="33"/>
                  <a:pt x="48" y="32"/>
                </a:cubicBezTo>
                <a:cubicBezTo>
                  <a:pt x="47" y="32"/>
                  <a:pt x="44" y="29"/>
                  <a:pt x="43" y="30"/>
                </a:cubicBezTo>
                <a:cubicBezTo>
                  <a:pt x="42" y="30"/>
                  <a:pt x="42" y="33"/>
                  <a:pt x="41" y="31"/>
                </a:cubicBezTo>
                <a:cubicBezTo>
                  <a:pt x="40" y="29"/>
                  <a:pt x="39" y="28"/>
                  <a:pt x="37" y="27"/>
                </a:cubicBezTo>
                <a:cubicBezTo>
                  <a:pt x="35" y="26"/>
                  <a:pt x="33" y="26"/>
                  <a:pt x="32" y="25"/>
                </a:cubicBezTo>
                <a:cubicBezTo>
                  <a:pt x="29" y="24"/>
                  <a:pt x="29" y="26"/>
                  <a:pt x="27" y="26"/>
                </a:cubicBezTo>
                <a:cubicBezTo>
                  <a:pt x="25" y="27"/>
                  <a:pt x="24" y="24"/>
                  <a:pt x="22" y="25"/>
                </a:cubicBezTo>
                <a:cubicBezTo>
                  <a:pt x="21" y="26"/>
                  <a:pt x="21" y="27"/>
                  <a:pt x="20" y="27"/>
                </a:cubicBezTo>
                <a:cubicBezTo>
                  <a:pt x="19" y="28"/>
                  <a:pt x="17" y="28"/>
                  <a:pt x="16" y="28"/>
                </a:cubicBezTo>
                <a:cubicBezTo>
                  <a:pt x="15" y="29"/>
                  <a:pt x="13" y="31"/>
                  <a:pt x="13" y="32"/>
                </a:cubicBezTo>
                <a:cubicBezTo>
                  <a:pt x="12" y="33"/>
                  <a:pt x="14" y="36"/>
                  <a:pt x="12" y="36"/>
                </a:cubicBezTo>
                <a:cubicBezTo>
                  <a:pt x="10" y="37"/>
                  <a:pt x="7" y="31"/>
                  <a:pt x="6" y="34"/>
                </a:cubicBezTo>
                <a:cubicBezTo>
                  <a:pt x="5" y="36"/>
                  <a:pt x="4" y="36"/>
                  <a:pt x="3" y="38"/>
                </a:cubicBezTo>
                <a:cubicBezTo>
                  <a:pt x="2" y="40"/>
                  <a:pt x="6" y="40"/>
                  <a:pt x="4" y="42"/>
                </a:cubicBezTo>
                <a:cubicBezTo>
                  <a:pt x="3" y="43"/>
                  <a:pt x="0" y="45"/>
                  <a:pt x="2" y="46"/>
                </a:cubicBezTo>
                <a:cubicBezTo>
                  <a:pt x="3" y="46"/>
                  <a:pt x="4" y="47"/>
                  <a:pt x="4" y="47"/>
                </a:cubicBezTo>
                <a:cubicBezTo>
                  <a:pt x="5" y="48"/>
                  <a:pt x="4" y="49"/>
                  <a:pt x="5" y="50"/>
                </a:cubicBezTo>
                <a:cubicBezTo>
                  <a:pt x="7" y="51"/>
                  <a:pt x="9" y="49"/>
                  <a:pt x="11" y="51"/>
                </a:cubicBezTo>
                <a:cubicBezTo>
                  <a:pt x="12" y="52"/>
                  <a:pt x="14" y="55"/>
                  <a:pt x="14" y="57"/>
                </a:cubicBezTo>
                <a:cubicBezTo>
                  <a:pt x="13" y="57"/>
                  <a:pt x="10" y="56"/>
                  <a:pt x="13" y="58"/>
                </a:cubicBezTo>
                <a:cubicBezTo>
                  <a:pt x="14" y="59"/>
                  <a:pt x="14" y="60"/>
                  <a:pt x="16" y="58"/>
                </a:cubicBezTo>
                <a:cubicBezTo>
                  <a:pt x="16" y="57"/>
                  <a:pt x="16" y="57"/>
                  <a:pt x="17" y="57"/>
                </a:cubicBezTo>
                <a:cubicBezTo>
                  <a:pt x="22" y="57"/>
                  <a:pt x="24" y="54"/>
                  <a:pt x="29" y="56"/>
                </a:cubicBezTo>
                <a:cubicBezTo>
                  <a:pt x="31" y="57"/>
                  <a:pt x="33" y="54"/>
                  <a:pt x="34" y="56"/>
                </a:cubicBezTo>
                <a:cubicBezTo>
                  <a:pt x="35" y="57"/>
                  <a:pt x="37" y="61"/>
                  <a:pt x="36" y="63"/>
                </a:cubicBezTo>
                <a:cubicBezTo>
                  <a:pt x="35" y="63"/>
                  <a:pt x="33" y="64"/>
                  <a:pt x="35" y="64"/>
                </a:cubicBezTo>
                <a:cubicBezTo>
                  <a:pt x="35" y="65"/>
                  <a:pt x="35" y="65"/>
                  <a:pt x="35" y="65"/>
                </a:cubicBezTo>
                <a:cubicBezTo>
                  <a:pt x="34" y="66"/>
                  <a:pt x="33" y="66"/>
                  <a:pt x="33" y="66"/>
                </a:cubicBezTo>
                <a:cubicBezTo>
                  <a:pt x="30" y="66"/>
                  <a:pt x="22" y="64"/>
                  <a:pt x="24" y="69"/>
                </a:cubicBezTo>
                <a:cubicBezTo>
                  <a:pt x="25" y="71"/>
                  <a:pt x="24" y="71"/>
                  <a:pt x="22" y="70"/>
                </a:cubicBezTo>
                <a:cubicBezTo>
                  <a:pt x="20" y="69"/>
                  <a:pt x="21" y="71"/>
                  <a:pt x="22" y="72"/>
                </a:cubicBezTo>
                <a:cubicBezTo>
                  <a:pt x="24" y="72"/>
                  <a:pt x="24" y="75"/>
                  <a:pt x="25" y="76"/>
                </a:cubicBezTo>
                <a:cubicBezTo>
                  <a:pt x="27" y="77"/>
                  <a:pt x="24" y="79"/>
                  <a:pt x="27" y="79"/>
                </a:cubicBezTo>
                <a:cubicBezTo>
                  <a:pt x="28" y="79"/>
                  <a:pt x="30" y="81"/>
                  <a:pt x="31" y="82"/>
                </a:cubicBezTo>
                <a:cubicBezTo>
                  <a:pt x="34" y="82"/>
                  <a:pt x="31" y="85"/>
                  <a:pt x="31" y="87"/>
                </a:cubicBezTo>
                <a:cubicBezTo>
                  <a:pt x="34" y="85"/>
                  <a:pt x="38" y="82"/>
                  <a:pt x="42" y="85"/>
                </a:cubicBezTo>
                <a:cubicBezTo>
                  <a:pt x="44" y="87"/>
                  <a:pt x="45" y="90"/>
                  <a:pt x="48" y="90"/>
                </a:cubicBezTo>
                <a:cubicBezTo>
                  <a:pt x="50" y="90"/>
                  <a:pt x="49" y="88"/>
                  <a:pt x="49" y="87"/>
                </a:cubicBezTo>
                <a:cubicBezTo>
                  <a:pt x="49" y="84"/>
                  <a:pt x="49" y="81"/>
                  <a:pt x="49" y="78"/>
                </a:cubicBezTo>
                <a:cubicBezTo>
                  <a:pt x="49" y="76"/>
                  <a:pt x="48" y="68"/>
                  <a:pt x="50" y="68"/>
                </a:cubicBezTo>
                <a:cubicBezTo>
                  <a:pt x="52" y="67"/>
                  <a:pt x="55" y="66"/>
                  <a:pt x="57" y="65"/>
                </a:cubicBezTo>
                <a:cubicBezTo>
                  <a:pt x="59" y="65"/>
                  <a:pt x="61" y="64"/>
                  <a:pt x="62" y="64"/>
                </a:cubicBezTo>
                <a:cubicBezTo>
                  <a:pt x="63" y="63"/>
                  <a:pt x="62" y="61"/>
                  <a:pt x="64" y="62"/>
                </a:cubicBezTo>
                <a:cubicBezTo>
                  <a:pt x="65" y="62"/>
                  <a:pt x="68" y="64"/>
                  <a:pt x="68" y="62"/>
                </a:cubicBezTo>
                <a:cubicBezTo>
                  <a:pt x="68" y="61"/>
                  <a:pt x="70" y="60"/>
                  <a:pt x="71" y="62"/>
                </a:cubicBezTo>
                <a:cubicBezTo>
                  <a:pt x="72" y="63"/>
                  <a:pt x="71" y="64"/>
                  <a:pt x="72" y="66"/>
                </a:cubicBezTo>
                <a:cubicBezTo>
                  <a:pt x="72" y="67"/>
                  <a:pt x="73" y="69"/>
                  <a:pt x="72" y="70"/>
                </a:cubicBezTo>
                <a:cubicBezTo>
                  <a:pt x="73" y="71"/>
                  <a:pt x="74" y="71"/>
                  <a:pt x="75" y="72"/>
                </a:cubicBezTo>
                <a:cubicBezTo>
                  <a:pt x="78" y="75"/>
                  <a:pt x="80" y="77"/>
                  <a:pt x="84" y="76"/>
                </a:cubicBezTo>
                <a:cubicBezTo>
                  <a:pt x="86" y="76"/>
                  <a:pt x="88" y="77"/>
                  <a:pt x="90" y="77"/>
                </a:cubicBezTo>
                <a:cubicBezTo>
                  <a:pt x="92" y="77"/>
                  <a:pt x="93" y="75"/>
                  <a:pt x="95" y="75"/>
                </a:cubicBezTo>
                <a:cubicBezTo>
                  <a:pt x="97" y="76"/>
                  <a:pt x="99" y="79"/>
                  <a:pt x="100" y="81"/>
                </a:cubicBezTo>
                <a:cubicBezTo>
                  <a:pt x="101" y="82"/>
                  <a:pt x="100" y="83"/>
                  <a:pt x="100" y="85"/>
                </a:cubicBezTo>
                <a:cubicBezTo>
                  <a:pt x="100" y="87"/>
                  <a:pt x="103" y="88"/>
                  <a:pt x="103" y="90"/>
                </a:cubicBezTo>
                <a:cubicBezTo>
                  <a:pt x="103" y="91"/>
                  <a:pt x="106" y="91"/>
                  <a:pt x="107" y="91"/>
                </a:cubicBezTo>
                <a:cubicBezTo>
                  <a:pt x="109" y="91"/>
                  <a:pt x="109" y="91"/>
                  <a:pt x="110" y="93"/>
                </a:cubicBezTo>
                <a:cubicBezTo>
                  <a:pt x="112" y="97"/>
                  <a:pt x="114" y="92"/>
                  <a:pt x="116" y="90"/>
                </a:cubicBezTo>
                <a:cubicBezTo>
                  <a:pt x="117" y="87"/>
                  <a:pt x="121" y="87"/>
                  <a:pt x="123" y="85"/>
                </a:cubicBezTo>
                <a:cubicBezTo>
                  <a:pt x="125" y="85"/>
                  <a:pt x="125" y="85"/>
                  <a:pt x="126" y="84"/>
                </a:cubicBezTo>
                <a:cubicBezTo>
                  <a:pt x="127" y="81"/>
                  <a:pt x="128" y="82"/>
                  <a:pt x="130" y="82"/>
                </a:cubicBezTo>
                <a:cubicBezTo>
                  <a:pt x="132" y="82"/>
                  <a:pt x="136" y="85"/>
                  <a:pt x="137" y="83"/>
                </a:cubicBezTo>
                <a:cubicBezTo>
                  <a:pt x="137" y="81"/>
                  <a:pt x="137" y="80"/>
                  <a:pt x="139" y="79"/>
                </a:cubicBezTo>
                <a:cubicBezTo>
                  <a:pt x="141" y="78"/>
                  <a:pt x="143" y="80"/>
                  <a:pt x="145" y="80"/>
                </a:cubicBezTo>
                <a:cubicBezTo>
                  <a:pt x="147" y="81"/>
                  <a:pt x="151" y="81"/>
                  <a:pt x="153" y="81"/>
                </a:cubicBezTo>
                <a:cubicBezTo>
                  <a:pt x="159" y="81"/>
                  <a:pt x="164" y="83"/>
                  <a:pt x="170" y="84"/>
                </a:cubicBezTo>
                <a:cubicBezTo>
                  <a:pt x="169" y="82"/>
                  <a:pt x="171" y="81"/>
                  <a:pt x="173" y="79"/>
                </a:cubicBezTo>
                <a:cubicBezTo>
                  <a:pt x="174" y="78"/>
                  <a:pt x="173" y="78"/>
                  <a:pt x="172" y="76"/>
                </a:cubicBezTo>
                <a:cubicBezTo>
                  <a:pt x="171" y="75"/>
                  <a:pt x="171" y="73"/>
                  <a:pt x="171" y="71"/>
                </a:cubicBezTo>
                <a:cubicBezTo>
                  <a:pt x="170" y="71"/>
                  <a:pt x="170" y="67"/>
                  <a:pt x="169" y="68"/>
                </a:cubicBezTo>
                <a:cubicBezTo>
                  <a:pt x="170" y="67"/>
                  <a:pt x="173" y="67"/>
                  <a:pt x="175" y="66"/>
                </a:cubicBezTo>
                <a:cubicBezTo>
                  <a:pt x="178" y="66"/>
                  <a:pt x="180" y="68"/>
                  <a:pt x="182" y="66"/>
                </a:cubicBezTo>
                <a:cubicBezTo>
                  <a:pt x="183" y="66"/>
                  <a:pt x="181" y="65"/>
                  <a:pt x="181" y="64"/>
                </a:cubicBezTo>
                <a:cubicBezTo>
                  <a:pt x="180" y="63"/>
                  <a:pt x="181" y="61"/>
                  <a:pt x="182" y="60"/>
                </a:cubicBezTo>
                <a:cubicBezTo>
                  <a:pt x="183" y="59"/>
                  <a:pt x="184" y="53"/>
                  <a:pt x="185" y="54"/>
                </a:cubicBezTo>
                <a:cubicBezTo>
                  <a:pt x="187" y="55"/>
                  <a:pt x="188" y="56"/>
                  <a:pt x="190" y="56"/>
                </a:cubicBezTo>
                <a:cubicBezTo>
                  <a:pt x="191" y="55"/>
                  <a:pt x="192" y="57"/>
                  <a:pt x="193" y="56"/>
                </a:cubicBezTo>
                <a:cubicBezTo>
                  <a:pt x="194" y="56"/>
                  <a:pt x="196" y="55"/>
                  <a:pt x="197" y="54"/>
                </a:cubicBezTo>
                <a:cubicBezTo>
                  <a:pt x="198" y="53"/>
                  <a:pt x="196" y="51"/>
                  <a:pt x="196" y="49"/>
                </a:cubicBezTo>
                <a:cubicBezTo>
                  <a:pt x="197" y="46"/>
                  <a:pt x="200" y="47"/>
                  <a:pt x="202" y="44"/>
                </a:cubicBezTo>
                <a:cubicBezTo>
                  <a:pt x="202" y="43"/>
                  <a:pt x="202" y="43"/>
                  <a:pt x="203" y="42"/>
                </a:cubicBezTo>
                <a:cubicBezTo>
                  <a:pt x="203" y="41"/>
                  <a:pt x="202" y="40"/>
                  <a:pt x="201" y="39"/>
                </a:cubicBezTo>
                <a:cubicBezTo>
                  <a:pt x="201" y="38"/>
                  <a:pt x="202" y="39"/>
                  <a:pt x="201" y="39"/>
                </a:cubicBezTo>
                <a:close/>
                <a:moveTo>
                  <a:pt x="148" y="58"/>
                </a:moveTo>
                <a:cubicBezTo>
                  <a:pt x="146" y="58"/>
                  <a:pt x="143" y="61"/>
                  <a:pt x="142" y="62"/>
                </a:cubicBezTo>
                <a:cubicBezTo>
                  <a:pt x="141" y="62"/>
                  <a:pt x="140" y="64"/>
                  <a:pt x="140" y="65"/>
                </a:cubicBezTo>
                <a:cubicBezTo>
                  <a:pt x="140" y="66"/>
                  <a:pt x="141" y="67"/>
                  <a:pt x="141" y="67"/>
                </a:cubicBezTo>
                <a:cubicBezTo>
                  <a:pt x="140" y="68"/>
                  <a:pt x="138" y="64"/>
                  <a:pt x="138" y="63"/>
                </a:cubicBezTo>
                <a:cubicBezTo>
                  <a:pt x="138" y="61"/>
                  <a:pt x="139" y="60"/>
                  <a:pt x="141" y="59"/>
                </a:cubicBezTo>
                <a:cubicBezTo>
                  <a:pt x="143" y="58"/>
                  <a:pt x="145" y="57"/>
                  <a:pt x="147" y="57"/>
                </a:cubicBezTo>
                <a:cubicBezTo>
                  <a:pt x="147" y="57"/>
                  <a:pt x="152" y="58"/>
                  <a:pt x="152" y="58"/>
                </a:cubicBezTo>
                <a:cubicBezTo>
                  <a:pt x="151" y="59"/>
                  <a:pt x="148" y="58"/>
                  <a:pt x="148" y="58"/>
                </a:cubicBezTo>
                <a:cubicBezTo>
                  <a:pt x="146" y="58"/>
                  <a:pt x="149" y="58"/>
                  <a:pt x="148" y="58"/>
                </a:cubicBezTo>
                <a:close/>
                <a:moveTo>
                  <a:pt x="165" y="59"/>
                </a:moveTo>
                <a:cubicBezTo>
                  <a:pt x="164" y="61"/>
                  <a:pt x="157" y="60"/>
                  <a:pt x="156" y="58"/>
                </a:cubicBezTo>
                <a:cubicBezTo>
                  <a:pt x="156" y="58"/>
                  <a:pt x="160" y="58"/>
                  <a:pt x="160" y="58"/>
                </a:cubicBezTo>
                <a:cubicBezTo>
                  <a:pt x="162" y="58"/>
                  <a:pt x="163" y="58"/>
                  <a:pt x="165" y="57"/>
                </a:cubicBezTo>
                <a:cubicBezTo>
                  <a:pt x="165" y="57"/>
                  <a:pt x="165" y="59"/>
                  <a:pt x="165" y="59"/>
                </a:cubicBezTo>
                <a:cubicBezTo>
                  <a:pt x="164" y="60"/>
                  <a:pt x="165" y="58"/>
                  <a:pt x="165" y="59"/>
                </a:cubicBezTo>
                <a:close/>
              </a:path>
            </a:pathLst>
          </a:custGeom>
          <a:solidFill>
            <a:schemeClr val="bg1">
              <a:lumMod val="95000"/>
            </a:schemeClr>
          </a:solidFill>
          <a:ln w="4763" cap="flat">
            <a:solidFill>
              <a:schemeClr val="bg1"/>
            </a:solidFill>
            <a:prstDash val="solid"/>
            <a:round/>
            <a:headEnd/>
            <a:tailEnd/>
          </a:ln>
        </p:spPr>
        <p:txBody>
          <a:bodyPr vert="horz" wrap="square" lIns="45720" tIns="22860" rIns="45720" bIns="22860" numCol="1" anchor="t" anchorCtr="0" compatLnSpc="1">
            <a:prstTxWarp prst="textNoShape">
              <a:avLst/>
            </a:prstTxWarp>
          </a:bodyPr>
          <a:lstStyle/>
          <a:p>
            <a:endParaRPr lang="id-ID" sz="900" dirty="0">
              <a:latin typeface="Open Sans Regular" charset="0"/>
            </a:endParaRPr>
          </a:p>
        </p:txBody>
      </p:sp>
      <p:pic>
        <p:nvPicPr>
          <p:cNvPr id="5" name="Рисунок 4"/>
          <p:cNvPicPr/>
          <p:nvPr/>
        </p:nvPicPr>
        <p:blipFill>
          <a:blip r:embed="rId2" cstate="print"/>
          <a:srcRect/>
          <a:stretch>
            <a:fillRect/>
          </a:stretch>
        </p:blipFill>
        <p:spPr bwMode="auto">
          <a:xfrm>
            <a:off x="2151380" y="1127760"/>
            <a:ext cx="9034780" cy="5310505"/>
          </a:xfrm>
          <a:prstGeom prst="rect">
            <a:avLst/>
          </a:prstGeom>
          <a:noFill/>
          <a:ln w="9525">
            <a:noFill/>
            <a:miter lim="800000"/>
            <a:headEnd/>
            <a:tailEnd/>
          </a:ln>
        </p:spPr>
      </p:pic>
    </p:spTree>
    <p:extLst>
      <p:ext uri="{BB962C8B-B14F-4D97-AF65-F5344CB8AC3E}">
        <p14:creationId xmlns:p14="http://schemas.microsoft.com/office/powerpoint/2010/main" xmlns="" val="149543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
            <a:ext cx="12192000" cy="9405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b="1" dirty="0" smtClean="0">
                <a:latin typeface="Times New Roman" pitchFamily="18" charset="0"/>
                <a:cs typeface="Times New Roman" pitchFamily="18" charset="0"/>
              </a:rPr>
              <a:t>ЫРҒАҚТЫЛЫҚ</a:t>
            </a:r>
            <a:endParaRPr lang="ru-RU" sz="2800" b="1" dirty="0">
              <a:latin typeface="Times New Roman" pitchFamily="18" charset="0"/>
              <a:cs typeface="Times New Roman" pitchFamily="18" charset="0"/>
            </a:endParaRPr>
          </a:p>
        </p:txBody>
      </p:sp>
      <p:sp>
        <p:nvSpPr>
          <p:cNvPr id="6" name="Freeform 700">
            <a:extLst>
              <a:ext uri="{FF2B5EF4-FFF2-40B4-BE49-F238E27FC236}">
                <a16:creationId xmlns:a16="http://schemas.microsoft.com/office/drawing/2014/main" xmlns="" id="{573DE054-6322-5A49-99EC-681A43974E95}"/>
              </a:ext>
            </a:extLst>
          </p:cNvPr>
          <p:cNvSpPr>
            <a:spLocks noEditPoints="1"/>
          </p:cNvSpPr>
          <p:nvPr/>
        </p:nvSpPr>
        <p:spPr bwMode="auto">
          <a:xfrm>
            <a:off x="0" y="0"/>
            <a:ext cx="3191691" cy="1619602"/>
          </a:xfrm>
          <a:custGeom>
            <a:avLst/>
            <a:gdLst>
              <a:gd name="T0" fmla="*/ 194 w 203"/>
              <a:gd name="T1" fmla="*/ 37 h 97"/>
              <a:gd name="T2" fmla="*/ 177 w 203"/>
              <a:gd name="T3" fmla="*/ 31 h 97"/>
              <a:gd name="T4" fmla="*/ 163 w 203"/>
              <a:gd name="T5" fmla="*/ 19 h 97"/>
              <a:gd name="T6" fmla="*/ 154 w 203"/>
              <a:gd name="T7" fmla="*/ 7 h 97"/>
              <a:gd name="T8" fmla="*/ 137 w 203"/>
              <a:gd name="T9" fmla="*/ 10 h 97"/>
              <a:gd name="T10" fmla="*/ 129 w 203"/>
              <a:gd name="T11" fmla="*/ 8 h 97"/>
              <a:gd name="T12" fmla="*/ 112 w 203"/>
              <a:gd name="T13" fmla="*/ 2 h 97"/>
              <a:gd name="T14" fmla="*/ 76 w 203"/>
              <a:gd name="T15" fmla="*/ 10 h 97"/>
              <a:gd name="T16" fmla="*/ 75 w 203"/>
              <a:gd name="T17" fmla="*/ 20 h 97"/>
              <a:gd name="T18" fmla="*/ 74 w 203"/>
              <a:gd name="T19" fmla="*/ 31 h 97"/>
              <a:gd name="T20" fmla="*/ 60 w 203"/>
              <a:gd name="T21" fmla="*/ 29 h 97"/>
              <a:gd name="T22" fmla="*/ 48 w 203"/>
              <a:gd name="T23" fmla="*/ 32 h 97"/>
              <a:gd name="T24" fmla="*/ 37 w 203"/>
              <a:gd name="T25" fmla="*/ 27 h 97"/>
              <a:gd name="T26" fmla="*/ 22 w 203"/>
              <a:gd name="T27" fmla="*/ 25 h 97"/>
              <a:gd name="T28" fmla="*/ 13 w 203"/>
              <a:gd name="T29" fmla="*/ 32 h 97"/>
              <a:gd name="T30" fmla="*/ 3 w 203"/>
              <a:gd name="T31" fmla="*/ 38 h 97"/>
              <a:gd name="T32" fmla="*/ 4 w 203"/>
              <a:gd name="T33" fmla="*/ 47 h 97"/>
              <a:gd name="T34" fmla="*/ 14 w 203"/>
              <a:gd name="T35" fmla="*/ 57 h 97"/>
              <a:gd name="T36" fmla="*/ 17 w 203"/>
              <a:gd name="T37" fmla="*/ 57 h 97"/>
              <a:gd name="T38" fmla="*/ 36 w 203"/>
              <a:gd name="T39" fmla="*/ 63 h 97"/>
              <a:gd name="T40" fmla="*/ 33 w 203"/>
              <a:gd name="T41" fmla="*/ 66 h 97"/>
              <a:gd name="T42" fmla="*/ 22 w 203"/>
              <a:gd name="T43" fmla="*/ 72 h 97"/>
              <a:gd name="T44" fmla="*/ 31 w 203"/>
              <a:gd name="T45" fmla="*/ 82 h 97"/>
              <a:gd name="T46" fmla="*/ 48 w 203"/>
              <a:gd name="T47" fmla="*/ 90 h 97"/>
              <a:gd name="T48" fmla="*/ 50 w 203"/>
              <a:gd name="T49" fmla="*/ 68 h 97"/>
              <a:gd name="T50" fmla="*/ 64 w 203"/>
              <a:gd name="T51" fmla="*/ 62 h 97"/>
              <a:gd name="T52" fmla="*/ 72 w 203"/>
              <a:gd name="T53" fmla="*/ 66 h 97"/>
              <a:gd name="T54" fmla="*/ 84 w 203"/>
              <a:gd name="T55" fmla="*/ 76 h 97"/>
              <a:gd name="T56" fmla="*/ 100 w 203"/>
              <a:gd name="T57" fmla="*/ 81 h 97"/>
              <a:gd name="T58" fmla="*/ 107 w 203"/>
              <a:gd name="T59" fmla="*/ 91 h 97"/>
              <a:gd name="T60" fmla="*/ 123 w 203"/>
              <a:gd name="T61" fmla="*/ 85 h 97"/>
              <a:gd name="T62" fmla="*/ 137 w 203"/>
              <a:gd name="T63" fmla="*/ 83 h 97"/>
              <a:gd name="T64" fmla="*/ 153 w 203"/>
              <a:gd name="T65" fmla="*/ 81 h 97"/>
              <a:gd name="T66" fmla="*/ 172 w 203"/>
              <a:gd name="T67" fmla="*/ 76 h 97"/>
              <a:gd name="T68" fmla="*/ 175 w 203"/>
              <a:gd name="T69" fmla="*/ 66 h 97"/>
              <a:gd name="T70" fmla="*/ 182 w 203"/>
              <a:gd name="T71" fmla="*/ 60 h 97"/>
              <a:gd name="T72" fmla="*/ 193 w 203"/>
              <a:gd name="T73" fmla="*/ 56 h 97"/>
              <a:gd name="T74" fmla="*/ 202 w 203"/>
              <a:gd name="T75" fmla="*/ 44 h 97"/>
              <a:gd name="T76" fmla="*/ 201 w 203"/>
              <a:gd name="T77" fmla="*/ 39 h 97"/>
              <a:gd name="T78" fmla="*/ 140 w 203"/>
              <a:gd name="T79" fmla="*/ 65 h 97"/>
              <a:gd name="T80" fmla="*/ 141 w 203"/>
              <a:gd name="T81" fmla="*/ 59 h 97"/>
              <a:gd name="T82" fmla="*/ 148 w 203"/>
              <a:gd name="T83" fmla="*/ 58 h 97"/>
              <a:gd name="T84" fmla="*/ 156 w 203"/>
              <a:gd name="T85" fmla="*/ 58 h 97"/>
              <a:gd name="T86" fmla="*/ 165 w 203"/>
              <a:gd name="T87" fmla="*/ 59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03" h="97">
                <a:moveTo>
                  <a:pt x="201" y="39"/>
                </a:moveTo>
                <a:cubicBezTo>
                  <a:pt x="201" y="38"/>
                  <a:pt x="197" y="39"/>
                  <a:pt x="197" y="39"/>
                </a:cubicBezTo>
                <a:cubicBezTo>
                  <a:pt x="195" y="39"/>
                  <a:pt x="194" y="38"/>
                  <a:pt x="194" y="37"/>
                </a:cubicBezTo>
                <a:cubicBezTo>
                  <a:pt x="193" y="35"/>
                  <a:pt x="191" y="35"/>
                  <a:pt x="191" y="34"/>
                </a:cubicBezTo>
                <a:cubicBezTo>
                  <a:pt x="190" y="33"/>
                  <a:pt x="189" y="30"/>
                  <a:pt x="186" y="30"/>
                </a:cubicBezTo>
                <a:cubicBezTo>
                  <a:pt x="183" y="30"/>
                  <a:pt x="180" y="33"/>
                  <a:pt x="177" y="31"/>
                </a:cubicBezTo>
                <a:cubicBezTo>
                  <a:pt x="176" y="30"/>
                  <a:pt x="175" y="29"/>
                  <a:pt x="174" y="28"/>
                </a:cubicBezTo>
                <a:cubicBezTo>
                  <a:pt x="173" y="28"/>
                  <a:pt x="171" y="31"/>
                  <a:pt x="170" y="31"/>
                </a:cubicBezTo>
                <a:cubicBezTo>
                  <a:pt x="169" y="32"/>
                  <a:pt x="163" y="21"/>
                  <a:pt x="163" y="19"/>
                </a:cubicBezTo>
                <a:cubicBezTo>
                  <a:pt x="161" y="17"/>
                  <a:pt x="160" y="14"/>
                  <a:pt x="157" y="13"/>
                </a:cubicBezTo>
                <a:cubicBezTo>
                  <a:pt x="156" y="12"/>
                  <a:pt x="155" y="11"/>
                  <a:pt x="154" y="11"/>
                </a:cubicBezTo>
                <a:cubicBezTo>
                  <a:pt x="152" y="10"/>
                  <a:pt x="154" y="8"/>
                  <a:pt x="154" y="7"/>
                </a:cubicBezTo>
                <a:cubicBezTo>
                  <a:pt x="154" y="6"/>
                  <a:pt x="147" y="10"/>
                  <a:pt x="146" y="11"/>
                </a:cubicBezTo>
                <a:cubicBezTo>
                  <a:pt x="145" y="11"/>
                  <a:pt x="137" y="14"/>
                  <a:pt x="137" y="13"/>
                </a:cubicBezTo>
                <a:cubicBezTo>
                  <a:pt x="137" y="11"/>
                  <a:pt x="139" y="10"/>
                  <a:pt x="137" y="10"/>
                </a:cubicBezTo>
                <a:cubicBezTo>
                  <a:pt x="136" y="9"/>
                  <a:pt x="135" y="8"/>
                  <a:pt x="134" y="9"/>
                </a:cubicBezTo>
                <a:cubicBezTo>
                  <a:pt x="134" y="9"/>
                  <a:pt x="134" y="10"/>
                  <a:pt x="133" y="9"/>
                </a:cubicBezTo>
                <a:cubicBezTo>
                  <a:pt x="131" y="8"/>
                  <a:pt x="132" y="7"/>
                  <a:pt x="129" y="8"/>
                </a:cubicBezTo>
                <a:cubicBezTo>
                  <a:pt x="126" y="10"/>
                  <a:pt x="126" y="7"/>
                  <a:pt x="126" y="5"/>
                </a:cubicBezTo>
                <a:cubicBezTo>
                  <a:pt x="127" y="1"/>
                  <a:pt x="121" y="0"/>
                  <a:pt x="118" y="0"/>
                </a:cubicBezTo>
                <a:cubicBezTo>
                  <a:pt x="116" y="0"/>
                  <a:pt x="114" y="1"/>
                  <a:pt x="112" y="2"/>
                </a:cubicBezTo>
                <a:cubicBezTo>
                  <a:pt x="110" y="3"/>
                  <a:pt x="108" y="4"/>
                  <a:pt x="105" y="4"/>
                </a:cubicBezTo>
                <a:cubicBezTo>
                  <a:pt x="97" y="6"/>
                  <a:pt x="89" y="9"/>
                  <a:pt x="81" y="9"/>
                </a:cubicBezTo>
                <a:cubicBezTo>
                  <a:pt x="79" y="9"/>
                  <a:pt x="77" y="9"/>
                  <a:pt x="76" y="10"/>
                </a:cubicBezTo>
                <a:cubicBezTo>
                  <a:pt x="75" y="11"/>
                  <a:pt x="77" y="14"/>
                  <a:pt x="79" y="14"/>
                </a:cubicBezTo>
                <a:cubicBezTo>
                  <a:pt x="83" y="17"/>
                  <a:pt x="76" y="16"/>
                  <a:pt x="74" y="17"/>
                </a:cubicBezTo>
                <a:cubicBezTo>
                  <a:pt x="72" y="18"/>
                  <a:pt x="75" y="19"/>
                  <a:pt x="75" y="20"/>
                </a:cubicBezTo>
                <a:cubicBezTo>
                  <a:pt x="75" y="22"/>
                  <a:pt x="71" y="22"/>
                  <a:pt x="71" y="23"/>
                </a:cubicBezTo>
                <a:cubicBezTo>
                  <a:pt x="71" y="26"/>
                  <a:pt x="79" y="25"/>
                  <a:pt x="78" y="29"/>
                </a:cubicBezTo>
                <a:cubicBezTo>
                  <a:pt x="77" y="30"/>
                  <a:pt x="76" y="31"/>
                  <a:pt x="74" y="31"/>
                </a:cubicBezTo>
                <a:cubicBezTo>
                  <a:pt x="73" y="31"/>
                  <a:pt x="70" y="31"/>
                  <a:pt x="69" y="31"/>
                </a:cubicBezTo>
                <a:cubicBezTo>
                  <a:pt x="67" y="32"/>
                  <a:pt x="68" y="33"/>
                  <a:pt x="66" y="32"/>
                </a:cubicBezTo>
                <a:cubicBezTo>
                  <a:pt x="64" y="31"/>
                  <a:pt x="62" y="29"/>
                  <a:pt x="60" y="29"/>
                </a:cubicBezTo>
                <a:cubicBezTo>
                  <a:pt x="59" y="28"/>
                  <a:pt x="57" y="30"/>
                  <a:pt x="56" y="30"/>
                </a:cubicBezTo>
                <a:cubicBezTo>
                  <a:pt x="54" y="29"/>
                  <a:pt x="53" y="29"/>
                  <a:pt x="51" y="30"/>
                </a:cubicBezTo>
                <a:cubicBezTo>
                  <a:pt x="50" y="31"/>
                  <a:pt x="49" y="33"/>
                  <a:pt x="48" y="32"/>
                </a:cubicBezTo>
                <a:cubicBezTo>
                  <a:pt x="47" y="32"/>
                  <a:pt x="44" y="29"/>
                  <a:pt x="43" y="30"/>
                </a:cubicBezTo>
                <a:cubicBezTo>
                  <a:pt x="42" y="30"/>
                  <a:pt x="42" y="33"/>
                  <a:pt x="41" y="31"/>
                </a:cubicBezTo>
                <a:cubicBezTo>
                  <a:pt x="40" y="29"/>
                  <a:pt x="39" y="28"/>
                  <a:pt x="37" y="27"/>
                </a:cubicBezTo>
                <a:cubicBezTo>
                  <a:pt x="35" y="26"/>
                  <a:pt x="33" y="26"/>
                  <a:pt x="32" y="25"/>
                </a:cubicBezTo>
                <a:cubicBezTo>
                  <a:pt x="29" y="24"/>
                  <a:pt x="29" y="26"/>
                  <a:pt x="27" y="26"/>
                </a:cubicBezTo>
                <a:cubicBezTo>
                  <a:pt x="25" y="27"/>
                  <a:pt x="24" y="24"/>
                  <a:pt x="22" y="25"/>
                </a:cubicBezTo>
                <a:cubicBezTo>
                  <a:pt x="21" y="26"/>
                  <a:pt x="21" y="27"/>
                  <a:pt x="20" y="27"/>
                </a:cubicBezTo>
                <a:cubicBezTo>
                  <a:pt x="19" y="28"/>
                  <a:pt x="17" y="28"/>
                  <a:pt x="16" y="28"/>
                </a:cubicBezTo>
                <a:cubicBezTo>
                  <a:pt x="15" y="29"/>
                  <a:pt x="13" y="31"/>
                  <a:pt x="13" y="32"/>
                </a:cubicBezTo>
                <a:cubicBezTo>
                  <a:pt x="12" y="33"/>
                  <a:pt x="14" y="36"/>
                  <a:pt x="12" y="36"/>
                </a:cubicBezTo>
                <a:cubicBezTo>
                  <a:pt x="10" y="37"/>
                  <a:pt x="7" y="31"/>
                  <a:pt x="6" y="34"/>
                </a:cubicBezTo>
                <a:cubicBezTo>
                  <a:pt x="5" y="36"/>
                  <a:pt x="4" y="36"/>
                  <a:pt x="3" y="38"/>
                </a:cubicBezTo>
                <a:cubicBezTo>
                  <a:pt x="2" y="40"/>
                  <a:pt x="6" y="40"/>
                  <a:pt x="4" y="42"/>
                </a:cubicBezTo>
                <a:cubicBezTo>
                  <a:pt x="3" y="43"/>
                  <a:pt x="0" y="45"/>
                  <a:pt x="2" y="46"/>
                </a:cubicBezTo>
                <a:cubicBezTo>
                  <a:pt x="3" y="46"/>
                  <a:pt x="4" y="47"/>
                  <a:pt x="4" y="47"/>
                </a:cubicBezTo>
                <a:cubicBezTo>
                  <a:pt x="5" y="48"/>
                  <a:pt x="4" y="49"/>
                  <a:pt x="5" y="50"/>
                </a:cubicBezTo>
                <a:cubicBezTo>
                  <a:pt x="7" y="51"/>
                  <a:pt x="9" y="49"/>
                  <a:pt x="11" y="51"/>
                </a:cubicBezTo>
                <a:cubicBezTo>
                  <a:pt x="12" y="52"/>
                  <a:pt x="14" y="55"/>
                  <a:pt x="14" y="57"/>
                </a:cubicBezTo>
                <a:cubicBezTo>
                  <a:pt x="13" y="57"/>
                  <a:pt x="10" y="56"/>
                  <a:pt x="13" y="58"/>
                </a:cubicBezTo>
                <a:cubicBezTo>
                  <a:pt x="14" y="59"/>
                  <a:pt x="14" y="60"/>
                  <a:pt x="16" y="58"/>
                </a:cubicBezTo>
                <a:cubicBezTo>
                  <a:pt x="16" y="57"/>
                  <a:pt x="16" y="57"/>
                  <a:pt x="17" y="57"/>
                </a:cubicBezTo>
                <a:cubicBezTo>
                  <a:pt x="22" y="57"/>
                  <a:pt x="24" y="54"/>
                  <a:pt x="29" y="56"/>
                </a:cubicBezTo>
                <a:cubicBezTo>
                  <a:pt x="31" y="57"/>
                  <a:pt x="33" y="54"/>
                  <a:pt x="34" y="56"/>
                </a:cubicBezTo>
                <a:cubicBezTo>
                  <a:pt x="35" y="57"/>
                  <a:pt x="37" y="61"/>
                  <a:pt x="36" y="63"/>
                </a:cubicBezTo>
                <a:cubicBezTo>
                  <a:pt x="35" y="63"/>
                  <a:pt x="33" y="64"/>
                  <a:pt x="35" y="64"/>
                </a:cubicBezTo>
                <a:cubicBezTo>
                  <a:pt x="35" y="65"/>
                  <a:pt x="35" y="65"/>
                  <a:pt x="35" y="65"/>
                </a:cubicBezTo>
                <a:cubicBezTo>
                  <a:pt x="34" y="66"/>
                  <a:pt x="33" y="66"/>
                  <a:pt x="33" y="66"/>
                </a:cubicBezTo>
                <a:cubicBezTo>
                  <a:pt x="30" y="66"/>
                  <a:pt x="22" y="64"/>
                  <a:pt x="24" y="69"/>
                </a:cubicBezTo>
                <a:cubicBezTo>
                  <a:pt x="25" y="71"/>
                  <a:pt x="24" y="71"/>
                  <a:pt x="22" y="70"/>
                </a:cubicBezTo>
                <a:cubicBezTo>
                  <a:pt x="20" y="69"/>
                  <a:pt x="21" y="71"/>
                  <a:pt x="22" y="72"/>
                </a:cubicBezTo>
                <a:cubicBezTo>
                  <a:pt x="24" y="72"/>
                  <a:pt x="24" y="75"/>
                  <a:pt x="25" y="76"/>
                </a:cubicBezTo>
                <a:cubicBezTo>
                  <a:pt x="27" y="77"/>
                  <a:pt x="24" y="79"/>
                  <a:pt x="27" y="79"/>
                </a:cubicBezTo>
                <a:cubicBezTo>
                  <a:pt x="28" y="79"/>
                  <a:pt x="30" y="81"/>
                  <a:pt x="31" y="82"/>
                </a:cubicBezTo>
                <a:cubicBezTo>
                  <a:pt x="34" y="82"/>
                  <a:pt x="31" y="85"/>
                  <a:pt x="31" y="87"/>
                </a:cubicBezTo>
                <a:cubicBezTo>
                  <a:pt x="34" y="85"/>
                  <a:pt x="38" y="82"/>
                  <a:pt x="42" y="85"/>
                </a:cubicBezTo>
                <a:cubicBezTo>
                  <a:pt x="44" y="87"/>
                  <a:pt x="45" y="90"/>
                  <a:pt x="48" y="90"/>
                </a:cubicBezTo>
                <a:cubicBezTo>
                  <a:pt x="50" y="90"/>
                  <a:pt x="49" y="88"/>
                  <a:pt x="49" y="87"/>
                </a:cubicBezTo>
                <a:cubicBezTo>
                  <a:pt x="49" y="84"/>
                  <a:pt x="49" y="81"/>
                  <a:pt x="49" y="78"/>
                </a:cubicBezTo>
                <a:cubicBezTo>
                  <a:pt x="49" y="76"/>
                  <a:pt x="48" y="68"/>
                  <a:pt x="50" y="68"/>
                </a:cubicBezTo>
                <a:cubicBezTo>
                  <a:pt x="52" y="67"/>
                  <a:pt x="55" y="66"/>
                  <a:pt x="57" y="65"/>
                </a:cubicBezTo>
                <a:cubicBezTo>
                  <a:pt x="59" y="65"/>
                  <a:pt x="61" y="64"/>
                  <a:pt x="62" y="64"/>
                </a:cubicBezTo>
                <a:cubicBezTo>
                  <a:pt x="63" y="63"/>
                  <a:pt x="62" y="61"/>
                  <a:pt x="64" y="62"/>
                </a:cubicBezTo>
                <a:cubicBezTo>
                  <a:pt x="65" y="62"/>
                  <a:pt x="68" y="64"/>
                  <a:pt x="68" y="62"/>
                </a:cubicBezTo>
                <a:cubicBezTo>
                  <a:pt x="68" y="61"/>
                  <a:pt x="70" y="60"/>
                  <a:pt x="71" y="62"/>
                </a:cubicBezTo>
                <a:cubicBezTo>
                  <a:pt x="72" y="63"/>
                  <a:pt x="71" y="64"/>
                  <a:pt x="72" y="66"/>
                </a:cubicBezTo>
                <a:cubicBezTo>
                  <a:pt x="72" y="67"/>
                  <a:pt x="73" y="69"/>
                  <a:pt x="72" y="70"/>
                </a:cubicBezTo>
                <a:cubicBezTo>
                  <a:pt x="73" y="71"/>
                  <a:pt x="74" y="71"/>
                  <a:pt x="75" y="72"/>
                </a:cubicBezTo>
                <a:cubicBezTo>
                  <a:pt x="78" y="75"/>
                  <a:pt x="80" y="77"/>
                  <a:pt x="84" y="76"/>
                </a:cubicBezTo>
                <a:cubicBezTo>
                  <a:pt x="86" y="76"/>
                  <a:pt x="88" y="77"/>
                  <a:pt x="90" y="77"/>
                </a:cubicBezTo>
                <a:cubicBezTo>
                  <a:pt x="92" y="77"/>
                  <a:pt x="93" y="75"/>
                  <a:pt x="95" y="75"/>
                </a:cubicBezTo>
                <a:cubicBezTo>
                  <a:pt x="97" y="76"/>
                  <a:pt x="99" y="79"/>
                  <a:pt x="100" y="81"/>
                </a:cubicBezTo>
                <a:cubicBezTo>
                  <a:pt x="101" y="82"/>
                  <a:pt x="100" y="83"/>
                  <a:pt x="100" y="85"/>
                </a:cubicBezTo>
                <a:cubicBezTo>
                  <a:pt x="100" y="87"/>
                  <a:pt x="103" y="88"/>
                  <a:pt x="103" y="90"/>
                </a:cubicBezTo>
                <a:cubicBezTo>
                  <a:pt x="103" y="91"/>
                  <a:pt x="106" y="91"/>
                  <a:pt x="107" y="91"/>
                </a:cubicBezTo>
                <a:cubicBezTo>
                  <a:pt x="109" y="91"/>
                  <a:pt x="109" y="91"/>
                  <a:pt x="110" y="93"/>
                </a:cubicBezTo>
                <a:cubicBezTo>
                  <a:pt x="112" y="97"/>
                  <a:pt x="114" y="92"/>
                  <a:pt x="116" y="90"/>
                </a:cubicBezTo>
                <a:cubicBezTo>
                  <a:pt x="117" y="87"/>
                  <a:pt x="121" y="87"/>
                  <a:pt x="123" y="85"/>
                </a:cubicBezTo>
                <a:cubicBezTo>
                  <a:pt x="125" y="85"/>
                  <a:pt x="125" y="85"/>
                  <a:pt x="126" y="84"/>
                </a:cubicBezTo>
                <a:cubicBezTo>
                  <a:pt x="127" y="81"/>
                  <a:pt x="128" y="82"/>
                  <a:pt x="130" y="82"/>
                </a:cubicBezTo>
                <a:cubicBezTo>
                  <a:pt x="132" y="82"/>
                  <a:pt x="136" y="85"/>
                  <a:pt x="137" y="83"/>
                </a:cubicBezTo>
                <a:cubicBezTo>
                  <a:pt x="137" y="81"/>
                  <a:pt x="137" y="80"/>
                  <a:pt x="139" y="79"/>
                </a:cubicBezTo>
                <a:cubicBezTo>
                  <a:pt x="141" y="78"/>
                  <a:pt x="143" y="80"/>
                  <a:pt x="145" y="80"/>
                </a:cubicBezTo>
                <a:cubicBezTo>
                  <a:pt x="147" y="81"/>
                  <a:pt x="151" y="81"/>
                  <a:pt x="153" y="81"/>
                </a:cubicBezTo>
                <a:cubicBezTo>
                  <a:pt x="159" y="81"/>
                  <a:pt x="164" y="83"/>
                  <a:pt x="170" y="84"/>
                </a:cubicBezTo>
                <a:cubicBezTo>
                  <a:pt x="169" y="82"/>
                  <a:pt x="171" y="81"/>
                  <a:pt x="173" y="79"/>
                </a:cubicBezTo>
                <a:cubicBezTo>
                  <a:pt x="174" y="78"/>
                  <a:pt x="173" y="78"/>
                  <a:pt x="172" y="76"/>
                </a:cubicBezTo>
                <a:cubicBezTo>
                  <a:pt x="171" y="75"/>
                  <a:pt x="171" y="73"/>
                  <a:pt x="171" y="71"/>
                </a:cubicBezTo>
                <a:cubicBezTo>
                  <a:pt x="170" y="71"/>
                  <a:pt x="170" y="67"/>
                  <a:pt x="169" y="68"/>
                </a:cubicBezTo>
                <a:cubicBezTo>
                  <a:pt x="170" y="67"/>
                  <a:pt x="173" y="67"/>
                  <a:pt x="175" y="66"/>
                </a:cubicBezTo>
                <a:cubicBezTo>
                  <a:pt x="178" y="66"/>
                  <a:pt x="180" y="68"/>
                  <a:pt x="182" y="66"/>
                </a:cubicBezTo>
                <a:cubicBezTo>
                  <a:pt x="183" y="66"/>
                  <a:pt x="181" y="65"/>
                  <a:pt x="181" y="64"/>
                </a:cubicBezTo>
                <a:cubicBezTo>
                  <a:pt x="180" y="63"/>
                  <a:pt x="181" y="61"/>
                  <a:pt x="182" y="60"/>
                </a:cubicBezTo>
                <a:cubicBezTo>
                  <a:pt x="183" y="59"/>
                  <a:pt x="184" y="53"/>
                  <a:pt x="185" y="54"/>
                </a:cubicBezTo>
                <a:cubicBezTo>
                  <a:pt x="187" y="55"/>
                  <a:pt x="188" y="56"/>
                  <a:pt x="190" y="56"/>
                </a:cubicBezTo>
                <a:cubicBezTo>
                  <a:pt x="191" y="55"/>
                  <a:pt x="192" y="57"/>
                  <a:pt x="193" y="56"/>
                </a:cubicBezTo>
                <a:cubicBezTo>
                  <a:pt x="194" y="56"/>
                  <a:pt x="196" y="55"/>
                  <a:pt x="197" y="54"/>
                </a:cubicBezTo>
                <a:cubicBezTo>
                  <a:pt x="198" y="53"/>
                  <a:pt x="196" y="51"/>
                  <a:pt x="196" y="49"/>
                </a:cubicBezTo>
                <a:cubicBezTo>
                  <a:pt x="197" y="46"/>
                  <a:pt x="200" y="47"/>
                  <a:pt x="202" y="44"/>
                </a:cubicBezTo>
                <a:cubicBezTo>
                  <a:pt x="202" y="43"/>
                  <a:pt x="202" y="43"/>
                  <a:pt x="203" y="42"/>
                </a:cubicBezTo>
                <a:cubicBezTo>
                  <a:pt x="203" y="41"/>
                  <a:pt x="202" y="40"/>
                  <a:pt x="201" y="39"/>
                </a:cubicBezTo>
                <a:cubicBezTo>
                  <a:pt x="201" y="38"/>
                  <a:pt x="202" y="39"/>
                  <a:pt x="201" y="39"/>
                </a:cubicBezTo>
                <a:close/>
                <a:moveTo>
                  <a:pt x="148" y="58"/>
                </a:moveTo>
                <a:cubicBezTo>
                  <a:pt x="146" y="58"/>
                  <a:pt x="143" y="61"/>
                  <a:pt x="142" y="62"/>
                </a:cubicBezTo>
                <a:cubicBezTo>
                  <a:pt x="141" y="62"/>
                  <a:pt x="140" y="64"/>
                  <a:pt x="140" y="65"/>
                </a:cubicBezTo>
                <a:cubicBezTo>
                  <a:pt x="140" y="66"/>
                  <a:pt x="141" y="67"/>
                  <a:pt x="141" y="67"/>
                </a:cubicBezTo>
                <a:cubicBezTo>
                  <a:pt x="140" y="68"/>
                  <a:pt x="138" y="64"/>
                  <a:pt x="138" y="63"/>
                </a:cubicBezTo>
                <a:cubicBezTo>
                  <a:pt x="138" y="61"/>
                  <a:pt x="139" y="60"/>
                  <a:pt x="141" y="59"/>
                </a:cubicBezTo>
                <a:cubicBezTo>
                  <a:pt x="143" y="58"/>
                  <a:pt x="145" y="57"/>
                  <a:pt x="147" y="57"/>
                </a:cubicBezTo>
                <a:cubicBezTo>
                  <a:pt x="147" y="57"/>
                  <a:pt x="152" y="58"/>
                  <a:pt x="152" y="58"/>
                </a:cubicBezTo>
                <a:cubicBezTo>
                  <a:pt x="151" y="59"/>
                  <a:pt x="148" y="58"/>
                  <a:pt x="148" y="58"/>
                </a:cubicBezTo>
                <a:cubicBezTo>
                  <a:pt x="146" y="58"/>
                  <a:pt x="149" y="58"/>
                  <a:pt x="148" y="58"/>
                </a:cubicBezTo>
                <a:close/>
                <a:moveTo>
                  <a:pt x="165" y="59"/>
                </a:moveTo>
                <a:cubicBezTo>
                  <a:pt x="164" y="61"/>
                  <a:pt x="157" y="60"/>
                  <a:pt x="156" y="58"/>
                </a:cubicBezTo>
                <a:cubicBezTo>
                  <a:pt x="156" y="58"/>
                  <a:pt x="160" y="58"/>
                  <a:pt x="160" y="58"/>
                </a:cubicBezTo>
                <a:cubicBezTo>
                  <a:pt x="162" y="58"/>
                  <a:pt x="163" y="58"/>
                  <a:pt x="165" y="57"/>
                </a:cubicBezTo>
                <a:cubicBezTo>
                  <a:pt x="165" y="57"/>
                  <a:pt x="165" y="59"/>
                  <a:pt x="165" y="59"/>
                </a:cubicBezTo>
                <a:cubicBezTo>
                  <a:pt x="164" y="60"/>
                  <a:pt x="165" y="58"/>
                  <a:pt x="165" y="59"/>
                </a:cubicBezTo>
                <a:close/>
              </a:path>
            </a:pathLst>
          </a:custGeom>
          <a:solidFill>
            <a:schemeClr val="bg1">
              <a:lumMod val="95000"/>
            </a:schemeClr>
          </a:solidFill>
          <a:ln w="4763" cap="flat">
            <a:solidFill>
              <a:schemeClr val="bg1"/>
            </a:solidFill>
            <a:prstDash val="solid"/>
            <a:round/>
            <a:headEnd/>
            <a:tailEnd/>
          </a:ln>
        </p:spPr>
        <p:txBody>
          <a:bodyPr vert="horz" wrap="square" lIns="45720" tIns="22860" rIns="45720" bIns="22860" numCol="1" anchor="t" anchorCtr="0" compatLnSpc="1">
            <a:prstTxWarp prst="textNoShape">
              <a:avLst/>
            </a:prstTxWarp>
          </a:bodyPr>
          <a:lstStyle/>
          <a:p>
            <a:endParaRPr lang="id-ID" sz="900" dirty="0">
              <a:latin typeface="Open Sans Regular" charset="0"/>
            </a:endParaRPr>
          </a:p>
        </p:txBody>
      </p:sp>
      <p:sp>
        <p:nvSpPr>
          <p:cNvPr id="12289" name="Rectangle 1"/>
          <p:cNvSpPr>
            <a:spLocks noChangeArrowheads="1"/>
          </p:cNvSpPr>
          <p:nvPr/>
        </p:nvSpPr>
        <p:spPr bwMode="auto">
          <a:xfrm>
            <a:off x="2834640" y="210831"/>
            <a:ext cx="896112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endParaRPr kumimoji="0" lang="kk-KZ"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1" name="TextBox 10"/>
          <p:cNvSpPr txBox="1"/>
          <p:nvPr/>
        </p:nvSpPr>
        <p:spPr>
          <a:xfrm>
            <a:off x="259081" y="1264920"/>
            <a:ext cx="11673840" cy="5262979"/>
          </a:xfrm>
          <a:prstGeom prst="rect">
            <a:avLst/>
          </a:prstGeom>
          <a:noFill/>
        </p:spPr>
        <p:txBody>
          <a:bodyPr wrap="square" rtlCol="0">
            <a:spAutoFit/>
          </a:bodyPr>
          <a:lstStyle/>
          <a:p>
            <a:pPr lvl="0" algn="just" fontAlgn="base">
              <a:spcBef>
                <a:spcPct val="0"/>
              </a:spcBef>
              <a:spcAft>
                <a:spcPct val="0"/>
              </a:spcAft>
            </a:pPr>
            <a:r>
              <a:rPr lang="kk-KZ" sz="2400" b="1" dirty="0" smtClean="0">
                <a:latin typeface="Times New Roman" pitchFamily="18" charset="0"/>
                <a:cs typeface="Times New Roman" pitchFamily="18" charset="0"/>
              </a:rPr>
              <a:t>Жылдық (маусымдық) ырғақтылық</a:t>
            </a:r>
            <a:r>
              <a:rPr lang="kk-KZ" sz="2400" dirty="0" smtClean="0">
                <a:latin typeface="Times New Roman" pitchFamily="18" charset="0"/>
                <a:cs typeface="Times New Roman" pitchFamily="18" charset="0"/>
              </a:rPr>
              <a:t> Жердің Күн төңірегіндегі қозғалысына </a:t>
            </a:r>
            <a:r>
              <a:rPr lang="kk-KZ" sz="2400" dirty="0" smtClean="0">
                <a:latin typeface="Times New Roman" pitchFamily="18" charset="0"/>
                <a:cs typeface="Times New Roman" pitchFamily="18" charset="0"/>
              </a:rPr>
              <a:t>байланысты</a:t>
            </a:r>
            <a:r>
              <a:rPr lang="kk-KZ" sz="2400" dirty="0" smtClean="0">
                <a:latin typeface="Times New Roman" pitchFamily="18" charset="0"/>
                <a:cs typeface="Times New Roman" pitchFamily="18" charset="0"/>
              </a:rPr>
              <a:t>. Жыл маусымдарының алмасуына байланысты маусымдық ырғақтылық барлық геосфераларда байқалады: атмосферада ылғалдылық, температура, атмосфералық жауын-шашындардың жылдық </a:t>
            </a:r>
            <a:r>
              <a:rPr lang="kk-KZ" sz="2400" dirty="0" smtClean="0">
                <a:latin typeface="Times New Roman" pitchFamily="18" charset="0"/>
                <a:cs typeface="Times New Roman" pitchFamily="18" charset="0"/>
              </a:rPr>
              <a:t>өзгерісі және </a:t>
            </a:r>
            <a:r>
              <a:rPr lang="kk-KZ" sz="2400" dirty="0" smtClean="0">
                <a:latin typeface="Times New Roman" pitchFamily="18" charset="0"/>
                <a:cs typeface="Times New Roman" pitchFamily="18" charset="0"/>
              </a:rPr>
              <a:t>т.б. Литосферада жыл бойы үгілудің және басқа экзогендік үдерістердің белсенділігі өзгереді. Гидросферада судың температурасы, тұздылығы, тығыздығы сияқтылардың жылдық өзгеруі, балықтардың маусымдық миграциясы бақыланады. </a:t>
            </a:r>
            <a:r>
              <a:rPr lang="kk-KZ" sz="2400" b="1" dirty="0" smtClean="0">
                <a:latin typeface="Times New Roman" pitchFamily="18" charset="0"/>
                <a:cs typeface="Times New Roman" pitchFamily="18" charset="0"/>
              </a:rPr>
              <a:t>Тəуліктік ырғақтылық</a:t>
            </a:r>
            <a:r>
              <a:rPr lang="kk-KZ" sz="2400" dirty="0" smtClean="0">
                <a:latin typeface="Times New Roman" pitchFamily="18" charset="0"/>
                <a:cs typeface="Times New Roman" pitchFamily="18" charset="0"/>
              </a:rPr>
              <a:t> Жердің өз білігі төңірегінде айналуы нәтижесінде пайда болатын түн мен күннің алмасуына байланысты. Адам да “күн сағаты” бойынша өмір сүреді: ағзаның белсенділігі сағат 2-ден 5-ке дейінгі және 12-ден 14-ке дейінгі аралықта төмен болады; бұл кезде жүректің соғу жиілігі баяулайды, есте сақтау қабілеті мен дене температурасы төмендейді. Ырғақтылық географиялық қабық дамуының маңызды заңдылықтарының бірі болып саналады, оларды зерттеу табиғи құбылыстар мен үдерістерді болжауда маңызды рөл атқарады</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1245726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nvSpPr>
        <p:spPr>
          <a:xfrm>
            <a:off x="1451538" y="74673"/>
            <a:ext cx="1211935" cy="684931"/>
          </a:xfrm>
          <a:prstGeom prst="rect">
            <a:avLst/>
          </a:prstGeom>
          <a:noFill/>
        </p:spPr>
        <p:txBody>
          <a:bodyPr wrap="none" rtlCol="0">
            <a:spAutoFit/>
          </a:bodyPr>
          <a:lstStyle/>
          <a:p>
            <a:pPr algn="ctr">
              <a:lnSpc>
                <a:spcPts val="5000"/>
              </a:lnSpc>
            </a:pPr>
            <a:r>
              <a:rPr lang="kk-KZ" sz="3300" b="1" dirty="0">
                <a:solidFill>
                  <a:schemeClr val="bg1"/>
                </a:solidFill>
                <a:latin typeface="League Spartan" charset="0"/>
                <a:ea typeface="League Spartan" charset="0"/>
                <a:cs typeface="League Spartan" charset="0"/>
              </a:rPr>
              <a:t>ЧАРТ </a:t>
            </a:r>
            <a:endParaRPr lang="en-US" sz="3300" b="1" dirty="0">
              <a:solidFill>
                <a:schemeClr val="bg1"/>
              </a:solidFill>
              <a:latin typeface="League Spartan" charset="0"/>
              <a:ea typeface="League Spartan" charset="0"/>
              <a:cs typeface="League Spartan" charset="0"/>
            </a:endParaRPr>
          </a:p>
        </p:txBody>
      </p:sp>
      <p:sp>
        <p:nvSpPr>
          <p:cNvPr id="23" name="Прямоугольник 22"/>
          <p:cNvSpPr/>
          <p:nvPr/>
        </p:nvSpPr>
        <p:spPr>
          <a:xfrm>
            <a:off x="0" y="0"/>
            <a:ext cx="12192000" cy="9405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4" name="Google Shape;100;p2"/>
          <p:cNvSpPr/>
          <p:nvPr/>
        </p:nvSpPr>
        <p:spPr>
          <a:xfrm>
            <a:off x="1343412" y="383784"/>
            <a:ext cx="10140900" cy="1200288"/>
          </a:xfrm>
          <a:prstGeom prst="rect">
            <a:avLst/>
          </a:prstGeom>
          <a:noFill/>
          <a:ln>
            <a:noFill/>
          </a:ln>
        </p:spPr>
        <p:txBody>
          <a:bodyPr spcFirstLastPara="1" wrap="square" lIns="91425" tIns="45700" rIns="91425" bIns="45700" anchor="ctr" anchorCtr="0">
            <a:spAutoFit/>
          </a:bodyPr>
          <a:lstStyle/>
          <a:p>
            <a:r>
              <a:rPr lang="kk-KZ" sz="4000" b="1" dirty="0" smtClean="0">
                <a:solidFill>
                  <a:schemeClr val="bg1"/>
                </a:solidFill>
                <a:latin typeface="Times New Roman" pitchFamily="18" charset="0"/>
                <a:cs typeface="Times New Roman" pitchFamily="18" charset="0"/>
              </a:rPr>
              <a:t>              Тәжірибе</a:t>
            </a:r>
            <a:endParaRPr lang="ru-RU" sz="4000" b="1" dirty="0">
              <a:solidFill>
                <a:schemeClr val="bg1"/>
              </a:solidFill>
              <a:latin typeface="Times New Roman" pitchFamily="18" charset="0"/>
              <a:cs typeface="Times New Roman" pitchFamily="18" charset="0"/>
            </a:endParaRPr>
          </a:p>
          <a:p>
            <a:endParaRPr lang="ru-RU" sz="3200" b="1" dirty="0">
              <a:solidFill>
                <a:schemeClr val="bg1"/>
              </a:solidFill>
              <a:latin typeface="KZ Times New Roman" panose="02020603050405020304" pitchFamily="18" charset="0"/>
            </a:endParaRPr>
          </a:p>
        </p:txBody>
      </p:sp>
      <p:sp>
        <p:nvSpPr>
          <p:cNvPr id="25" name="Freeform 700">
            <a:extLst>
              <a:ext uri="{FF2B5EF4-FFF2-40B4-BE49-F238E27FC236}">
                <a16:creationId xmlns:a16="http://schemas.microsoft.com/office/drawing/2014/main" xmlns="" id="{573DE054-6322-5A49-99EC-681A43974E95}"/>
              </a:ext>
            </a:extLst>
          </p:cNvPr>
          <p:cNvSpPr>
            <a:spLocks noEditPoints="1"/>
          </p:cNvSpPr>
          <p:nvPr/>
        </p:nvSpPr>
        <p:spPr bwMode="auto">
          <a:xfrm>
            <a:off x="0" y="450252"/>
            <a:ext cx="2653839" cy="1637627"/>
          </a:xfrm>
          <a:custGeom>
            <a:avLst/>
            <a:gdLst>
              <a:gd name="T0" fmla="*/ 194 w 203"/>
              <a:gd name="T1" fmla="*/ 37 h 97"/>
              <a:gd name="T2" fmla="*/ 177 w 203"/>
              <a:gd name="T3" fmla="*/ 31 h 97"/>
              <a:gd name="T4" fmla="*/ 163 w 203"/>
              <a:gd name="T5" fmla="*/ 19 h 97"/>
              <a:gd name="T6" fmla="*/ 154 w 203"/>
              <a:gd name="T7" fmla="*/ 7 h 97"/>
              <a:gd name="T8" fmla="*/ 137 w 203"/>
              <a:gd name="T9" fmla="*/ 10 h 97"/>
              <a:gd name="T10" fmla="*/ 129 w 203"/>
              <a:gd name="T11" fmla="*/ 8 h 97"/>
              <a:gd name="T12" fmla="*/ 112 w 203"/>
              <a:gd name="T13" fmla="*/ 2 h 97"/>
              <a:gd name="T14" fmla="*/ 76 w 203"/>
              <a:gd name="T15" fmla="*/ 10 h 97"/>
              <a:gd name="T16" fmla="*/ 75 w 203"/>
              <a:gd name="T17" fmla="*/ 20 h 97"/>
              <a:gd name="T18" fmla="*/ 74 w 203"/>
              <a:gd name="T19" fmla="*/ 31 h 97"/>
              <a:gd name="T20" fmla="*/ 60 w 203"/>
              <a:gd name="T21" fmla="*/ 29 h 97"/>
              <a:gd name="T22" fmla="*/ 48 w 203"/>
              <a:gd name="T23" fmla="*/ 32 h 97"/>
              <a:gd name="T24" fmla="*/ 37 w 203"/>
              <a:gd name="T25" fmla="*/ 27 h 97"/>
              <a:gd name="T26" fmla="*/ 22 w 203"/>
              <a:gd name="T27" fmla="*/ 25 h 97"/>
              <a:gd name="T28" fmla="*/ 13 w 203"/>
              <a:gd name="T29" fmla="*/ 32 h 97"/>
              <a:gd name="T30" fmla="*/ 3 w 203"/>
              <a:gd name="T31" fmla="*/ 38 h 97"/>
              <a:gd name="T32" fmla="*/ 4 w 203"/>
              <a:gd name="T33" fmla="*/ 47 h 97"/>
              <a:gd name="T34" fmla="*/ 14 w 203"/>
              <a:gd name="T35" fmla="*/ 57 h 97"/>
              <a:gd name="T36" fmla="*/ 17 w 203"/>
              <a:gd name="T37" fmla="*/ 57 h 97"/>
              <a:gd name="T38" fmla="*/ 36 w 203"/>
              <a:gd name="T39" fmla="*/ 63 h 97"/>
              <a:gd name="T40" fmla="*/ 33 w 203"/>
              <a:gd name="T41" fmla="*/ 66 h 97"/>
              <a:gd name="T42" fmla="*/ 22 w 203"/>
              <a:gd name="T43" fmla="*/ 72 h 97"/>
              <a:gd name="T44" fmla="*/ 31 w 203"/>
              <a:gd name="T45" fmla="*/ 82 h 97"/>
              <a:gd name="T46" fmla="*/ 48 w 203"/>
              <a:gd name="T47" fmla="*/ 90 h 97"/>
              <a:gd name="T48" fmla="*/ 50 w 203"/>
              <a:gd name="T49" fmla="*/ 68 h 97"/>
              <a:gd name="T50" fmla="*/ 64 w 203"/>
              <a:gd name="T51" fmla="*/ 62 h 97"/>
              <a:gd name="T52" fmla="*/ 72 w 203"/>
              <a:gd name="T53" fmla="*/ 66 h 97"/>
              <a:gd name="T54" fmla="*/ 84 w 203"/>
              <a:gd name="T55" fmla="*/ 76 h 97"/>
              <a:gd name="T56" fmla="*/ 100 w 203"/>
              <a:gd name="T57" fmla="*/ 81 h 97"/>
              <a:gd name="T58" fmla="*/ 107 w 203"/>
              <a:gd name="T59" fmla="*/ 91 h 97"/>
              <a:gd name="T60" fmla="*/ 123 w 203"/>
              <a:gd name="T61" fmla="*/ 85 h 97"/>
              <a:gd name="T62" fmla="*/ 137 w 203"/>
              <a:gd name="T63" fmla="*/ 83 h 97"/>
              <a:gd name="T64" fmla="*/ 153 w 203"/>
              <a:gd name="T65" fmla="*/ 81 h 97"/>
              <a:gd name="T66" fmla="*/ 172 w 203"/>
              <a:gd name="T67" fmla="*/ 76 h 97"/>
              <a:gd name="T68" fmla="*/ 175 w 203"/>
              <a:gd name="T69" fmla="*/ 66 h 97"/>
              <a:gd name="T70" fmla="*/ 182 w 203"/>
              <a:gd name="T71" fmla="*/ 60 h 97"/>
              <a:gd name="T72" fmla="*/ 193 w 203"/>
              <a:gd name="T73" fmla="*/ 56 h 97"/>
              <a:gd name="T74" fmla="*/ 202 w 203"/>
              <a:gd name="T75" fmla="*/ 44 h 97"/>
              <a:gd name="T76" fmla="*/ 201 w 203"/>
              <a:gd name="T77" fmla="*/ 39 h 97"/>
              <a:gd name="T78" fmla="*/ 140 w 203"/>
              <a:gd name="T79" fmla="*/ 65 h 97"/>
              <a:gd name="T80" fmla="*/ 141 w 203"/>
              <a:gd name="T81" fmla="*/ 59 h 97"/>
              <a:gd name="T82" fmla="*/ 148 w 203"/>
              <a:gd name="T83" fmla="*/ 58 h 97"/>
              <a:gd name="T84" fmla="*/ 156 w 203"/>
              <a:gd name="T85" fmla="*/ 58 h 97"/>
              <a:gd name="T86" fmla="*/ 165 w 203"/>
              <a:gd name="T87" fmla="*/ 59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03" h="97">
                <a:moveTo>
                  <a:pt x="201" y="39"/>
                </a:moveTo>
                <a:cubicBezTo>
                  <a:pt x="201" y="38"/>
                  <a:pt x="197" y="39"/>
                  <a:pt x="197" y="39"/>
                </a:cubicBezTo>
                <a:cubicBezTo>
                  <a:pt x="195" y="39"/>
                  <a:pt x="194" y="38"/>
                  <a:pt x="194" y="37"/>
                </a:cubicBezTo>
                <a:cubicBezTo>
                  <a:pt x="193" y="35"/>
                  <a:pt x="191" y="35"/>
                  <a:pt x="191" y="34"/>
                </a:cubicBezTo>
                <a:cubicBezTo>
                  <a:pt x="190" y="33"/>
                  <a:pt x="189" y="30"/>
                  <a:pt x="186" y="30"/>
                </a:cubicBezTo>
                <a:cubicBezTo>
                  <a:pt x="183" y="30"/>
                  <a:pt x="180" y="33"/>
                  <a:pt x="177" y="31"/>
                </a:cubicBezTo>
                <a:cubicBezTo>
                  <a:pt x="176" y="30"/>
                  <a:pt x="175" y="29"/>
                  <a:pt x="174" y="28"/>
                </a:cubicBezTo>
                <a:cubicBezTo>
                  <a:pt x="173" y="28"/>
                  <a:pt x="171" y="31"/>
                  <a:pt x="170" y="31"/>
                </a:cubicBezTo>
                <a:cubicBezTo>
                  <a:pt x="169" y="32"/>
                  <a:pt x="163" y="21"/>
                  <a:pt x="163" y="19"/>
                </a:cubicBezTo>
                <a:cubicBezTo>
                  <a:pt x="161" y="17"/>
                  <a:pt x="160" y="14"/>
                  <a:pt x="157" y="13"/>
                </a:cubicBezTo>
                <a:cubicBezTo>
                  <a:pt x="156" y="12"/>
                  <a:pt x="155" y="11"/>
                  <a:pt x="154" y="11"/>
                </a:cubicBezTo>
                <a:cubicBezTo>
                  <a:pt x="152" y="10"/>
                  <a:pt x="154" y="8"/>
                  <a:pt x="154" y="7"/>
                </a:cubicBezTo>
                <a:cubicBezTo>
                  <a:pt x="154" y="6"/>
                  <a:pt x="147" y="10"/>
                  <a:pt x="146" y="11"/>
                </a:cubicBezTo>
                <a:cubicBezTo>
                  <a:pt x="145" y="11"/>
                  <a:pt x="137" y="14"/>
                  <a:pt x="137" y="13"/>
                </a:cubicBezTo>
                <a:cubicBezTo>
                  <a:pt x="137" y="11"/>
                  <a:pt x="139" y="10"/>
                  <a:pt x="137" y="10"/>
                </a:cubicBezTo>
                <a:cubicBezTo>
                  <a:pt x="136" y="9"/>
                  <a:pt x="135" y="8"/>
                  <a:pt x="134" y="9"/>
                </a:cubicBezTo>
                <a:cubicBezTo>
                  <a:pt x="134" y="9"/>
                  <a:pt x="134" y="10"/>
                  <a:pt x="133" y="9"/>
                </a:cubicBezTo>
                <a:cubicBezTo>
                  <a:pt x="131" y="8"/>
                  <a:pt x="132" y="7"/>
                  <a:pt x="129" y="8"/>
                </a:cubicBezTo>
                <a:cubicBezTo>
                  <a:pt x="126" y="10"/>
                  <a:pt x="126" y="7"/>
                  <a:pt x="126" y="5"/>
                </a:cubicBezTo>
                <a:cubicBezTo>
                  <a:pt x="127" y="1"/>
                  <a:pt x="121" y="0"/>
                  <a:pt x="118" y="0"/>
                </a:cubicBezTo>
                <a:cubicBezTo>
                  <a:pt x="116" y="0"/>
                  <a:pt x="114" y="1"/>
                  <a:pt x="112" y="2"/>
                </a:cubicBezTo>
                <a:cubicBezTo>
                  <a:pt x="110" y="3"/>
                  <a:pt x="108" y="4"/>
                  <a:pt x="105" y="4"/>
                </a:cubicBezTo>
                <a:cubicBezTo>
                  <a:pt x="97" y="6"/>
                  <a:pt x="89" y="9"/>
                  <a:pt x="81" y="9"/>
                </a:cubicBezTo>
                <a:cubicBezTo>
                  <a:pt x="79" y="9"/>
                  <a:pt x="77" y="9"/>
                  <a:pt x="76" y="10"/>
                </a:cubicBezTo>
                <a:cubicBezTo>
                  <a:pt x="75" y="11"/>
                  <a:pt x="77" y="14"/>
                  <a:pt x="79" y="14"/>
                </a:cubicBezTo>
                <a:cubicBezTo>
                  <a:pt x="83" y="17"/>
                  <a:pt x="76" y="16"/>
                  <a:pt x="74" y="17"/>
                </a:cubicBezTo>
                <a:cubicBezTo>
                  <a:pt x="72" y="18"/>
                  <a:pt x="75" y="19"/>
                  <a:pt x="75" y="20"/>
                </a:cubicBezTo>
                <a:cubicBezTo>
                  <a:pt x="75" y="22"/>
                  <a:pt x="71" y="22"/>
                  <a:pt x="71" y="23"/>
                </a:cubicBezTo>
                <a:cubicBezTo>
                  <a:pt x="71" y="26"/>
                  <a:pt x="79" y="25"/>
                  <a:pt x="78" y="29"/>
                </a:cubicBezTo>
                <a:cubicBezTo>
                  <a:pt x="77" y="30"/>
                  <a:pt x="76" y="31"/>
                  <a:pt x="74" y="31"/>
                </a:cubicBezTo>
                <a:cubicBezTo>
                  <a:pt x="73" y="31"/>
                  <a:pt x="70" y="31"/>
                  <a:pt x="69" y="31"/>
                </a:cubicBezTo>
                <a:cubicBezTo>
                  <a:pt x="67" y="32"/>
                  <a:pt x="68" y="33"/>
                  <a:pt x="66" y="32"/>
                </a:cubicBezTo>
                <a:cubicBezTo>
                  <a:pt x="64" y="31"/>
                  <a:pt x="62" y="29"/>
                  <a:pt x="60" y="29"/>
                </a:cubicBezTo>
                <a:cubicBezTo>
                  <a:pt x="59" y="28"/>
                  <a:pt x="57" y="30"/>
                  <a:pt x="56" y="30"/>
                </a:cubicBezTo>
                <a:cubicBezTo>
                  <a:pt x="54" y="29"/>
                  <a:pt x="53" y="29"/>
                  <a:pt x="51" y="30"/>
                </a:cubicBezTo>
                <a:cubicBezTo>
                  <a:pt x="50" y="31"/>
                  <a:pt x="49" y="33"/>
                  <a:pt x="48" y="32"/>
                </a:cubicBezTo>
                <a:cubicBezTo>
                  <a:pt x="47" y="32"/>
                  <a:pt x="44" y="29"/>
                  <a:pt x="43" y="30"/>
                </a:cubicBezTo>
                <a:cubicBezTo>
                  <a:pt x="42" y="30"/>
                  <a:pt x="42" y="33"/>
                  <a:pt x="41" y="31"/>
                </a:cubicBezTo>
                <a:cubicBezTo>
                  <a:pt x="40" y="29"/>
                  <a:pt x="39" y="28"/>
                  <a:pt x="37" y="27"/>
                </a:cubicBezTo>
                <a:cubicBezTo>
                  <a:pt x="35" y="26"/>
                  <a:pt x="33" y="26"/>
                  <a:pt x="32" y="25"/>
                </a:cubicBezTo>
                <a:cubicBezTo>
                  <a:pt x="29" y="24"/>
                  <a:pt x="29" y="26"/>
                  <a:pt x="27" y="26"/>
                </a:cubicBezTo>
                <a:cubicBezTo>
                  <a:pt x="25" y="27"/>
                  <a:pt x="24" y="24"/>
                  <a:pt x="22" y="25"/>
                </a:cubicBezTo>
                <a:cubicBezTo>
                  <a:pt x="21" y="26"/>
                  <a:pt x="21" y="27"/>
                  <a:pt x="20" y="27"/>
                </a:cubicBezTo>
                <a:cubicBezTo>
                  <a:pt x="19" y="28"/>
                  <a:pt x="17" y="28"/>
                  <a:pt x="16" y="28"/>
                </a:cubicBezTo>
                <a:cubicBezTo>
                  <a:pt x="15" y="29"/>
                  <a:pt x="13" y="31"/>
                  <a:pt x="13" y="32"/>
                </a:cubicBezTo>
                <a:cubicBezTo>
                  <a:pt x="12" y="33"/>
                  <a:pt x="14" y="36"/>
                  <a:pt x="12" y="36"/>
                </a:cubicBezTo>
                <a:cubicBezTo>
                  <a:pt x="10" y="37"/>
                  <a:pt x="7" y="31"/>
                  <a:pt x="6" y="34"/>
                </a:cubicBezTo>
                <a:cubicBezTo>
                  <a:pt x="5" y="36"/>
                  <a:pt x="4" y="36"/>
                  <a:pt x="3" y="38"/>
                </a:cubicBezTo>
                <a:cubicBezTo>
                  <a:pt x="2" y="40"/>
                  <a:pt x="6" y="40"/>
                  <a:pt x="4" y="42"/>
                </a:cubicBezTo>
                <a:cubicBezTo>
                  <a:pt x="3" y="43"/>
                  <a:pt x="0" y="45"/>
                  <a:pt x="2" y="46"/>
                </a:cubicBezTo>
                <a:cubicBezTo>
                  <a:pt x="3" y="46"/>
                  <a:pt x="4" y="47"/>
                  <a:pt x="4" y="47"/>
                </a:cubicBezTo>
                <a:cubicBezTo>
                  <a:pt x="5" y="48"/>
                  <a:pt x="4" y="49"/>
                  <a:pt x="5" y="50"/>
                </a:cubicBezTo>
                <a:cubicBezTo>
                  <a:pt x="7" y="51"/>
                  <a:pt x="9" y="49"/>
                  <a:pt x="11" y="51"/>
                </a:cubicBezTo>
                <a:cubicBezTo>
                  <a:pt x="12" y="52"/>
                  <a:pt x="14" y="55"/>
                  <a:pt x="14" y="57"/>
                </a:cubicBezTo>
                <a:cubicBezTo>
                  <a:pt x="13" y="57"/>
                  <a:pt x="10" y="56"/>
                  <a:pt x="13" y="58"/>
                </a:cubicBezTo>
                <a:cubicBezTo>
                  <a:pt x="14" y="59"/>
                  <a:pt x="14" y="60"/>
                  <a:pt x="16" y="58"/>
                </a:cubicBezTo>
                <a:cubicBezTo>
                  <a:pt x="16" y="57"/>
                  <a:pt x="16" y="57"/>
                  <a:pt x="17" y="57"/>
                </a:cubicBezTo>
                <a:cubicBezTo>
                  <a:pt x="22" y="57"/>
                  <a:pt x="24" y="54"/>
                  <a:pt x="29" y="56"/>
                </a:cubicBezTo>
                <a:cubicBezTo>
                  <a:pt x="31" y="57"/>
                  <a:pt x="33" y="54"/>
                  <a:pt x="34" y="56"/>
                </a:cubicBezTo>
                <a:cubicBezTo>
                  <a:pt x="35" y="57"/>
                  <a:pt x="37" y="61"/>
                  <a:pt x="36" y="63"/>
                </a:cubicBezTo>
                <a:cubicBezTo>
                  <a:pt x="35" y="63"/>
                  <a:pt x="33" y="64"/>
                  <a:pt x="35" y="64"/>
                </a:cubicBezTo>
                <a:cubicBezTo>
                  <a:pt x="35" y="65"/>
                  <a:pt x="35" y="65"/>
                  <a:pt x="35" y="65"/>
                </a:cubicBezTo>
                <a:cubicBezTo>
                  <a:pt x="34" y="66"/>
                  <a:pt x="33" y="66"/>
                  <a:pt x="33" y="66"/>
                </a:cubicBezTo>
                <a:cubicBezTo>
                  <a:pt x="30" y="66"/>
                  <a:pt x="22" y="64"/>
                  <a:pt x="24" y="69"/>
                </a:cubicBezTo>
                <a:cubicBezTo>
                  <a:pt x="25" y="71"/>
                  <a:pt x="24" y="71"/>
                  <a:pt x="22" y="70"/>
                </a:cubicBezTo>
                <a:cubicBezTo>
                  <a:pt x="20" y="69"/>
                  <a:pt x="21" y="71"/>
                  <a:pt x="22" y="72"/>
                </a:cubicBezTo>
                <a:cubicBezTo>
                  <a:pt x="24" y="72"/>
                  <a:pt x="24" y="75"/>
                  <a:pt x="25" y="76"/>
                </a:cubicBezTo>
                <a:cubicBezTo>
                  <a:pt x="27" y="77"/>
                  <a:pt x="24" y="79"/>
                  <a:pt x="27" y="79"/>
                </a:cubicBezTo>
                <a:cubicBezTo>
                  <a:pt x="28" y="79"/>
                  <a:pt x="30" y="81"/>
                  <a:pt x="31" y="82"/>
                </a:cubicBezTo>
                <a:cubicBezTo>
                  <a:pt x="34" y="82"/>
                  <a:pt x="31" y="85"/>
                  <a:pt x="31" y="87"/>
                </a:cubicBezTo>
                <a:cubicBezTo>
                  <a:pt x="34" y="85"/>
                  <a:pt x="38" y="82"/>
                  <a:pt x="42" y="85"/>
                </a:cubicBezTo>
                <a:cubicBezTo>
                  <a:pt x="44" y="87"/>
                  <a:pt x="45" y="90"/>
                  <a:pt x="48" y="90"/>
                </a:cubicBezTo>
                <a:cubicBezTo>
                  <a:pt x="50" y="90"/>
                  <a:pt x="49" y="88"/>
                  <a:pt x="49" y="87"/>
                </a:cubicBezTo>
                <a:cubicBezTo>
                  <a:pt x="49" y="84"/>
                  <a:pt x="49" y="81"/>
                  <a:pt x="49" y="78"/>
                </a:cubicBezTo>
                <a:cubicBezTo>
                  <a:pt x="49" y="76"/>
                  <a:pt x="48" y="68"/>
                  <a:pt x="50" y="68"/>
                </a:cubicBezTo>
                <a:cubicBezTo>
                  <a:pt x="52" y="67"/>
                  <a:pt x="55" y="66"/>
                  <a:pt x="57" y="65"/>
                </a:cubicBezTo>
                <a:cubicBezTo>
                  <a:pt x="59" y="65"/>
                  <a:pt x="61" y="64"/>
                  <a:pt x="62" y="64"/>
                </a:cubicBezTo>
                <a:cubicBezTo>
                  <a:pt x="63" y="63"/>
                  <a:pt x="62" y="61"/>
                  <a:pt x="64" y="62"/>
                </a:cubicBezTo>
                <a:cubicBezTo>
                  <a:pt x="65" y="62"/>
                  <a:pt x="68" y="64"/>
                  <a:pt x="68" y="62"/>
                </a:cubicBezTo>
                <a:cubicBezTo>
                  <a:pt x="68" y="61"/>
                  <a:pt x="70" y="60"/>
                  <a:pt x="71" y="62"/>
                </a:cubicBezTo>
                <a:cubicBezTo>
                  <a:pt x="72" y="63"/>
                  <a:pt x="71" y="64"/>
                  <a:pt x="72" y="66"/>
                </a:cubicBezTo>
                <a:cubicBezTo>
                  <a:pt x="72" y="67"/>
                  <a:pt x="73" y="69"/>
                  <a:pt x="72" y="70"/>
                </a:cubicBezTo>
                <a:cubicBezTo>
                  <a:pt x="73" y="71"/>
                  <a:pt x="74" y="71"/>
                  <a:pt x="75" y="72"/>
                </a:cubicBezTo>
                <a:cubicBezTo>
                  <a:pt x="78" y="75"/>
                  <a:pt x="80" y="77"/>
                  <a:pt x="84" y="76"/>
                </a:cubicBezTo>
                <a:cubicBezTo>
                  <a:pt x="86" y="76"/>
                  <a:pt x="88" y="77"/>
                  <a:pt x="90" y="77"/>
                </a:cubicBezTo>
                <a:cubicBezTo>
                  <a:pt x="92" y="77"/>
                  <a:pt x="93" y="75"/>
                  <a:pt x="95" y="75"/>
                </a:cubicBezTo>
                <a:cubicBezTo>
                  <a:pt x="97" y="76"/>
                  <a:pt x="99" y="79"/>
                  <a:pt x="100" y="81"/>
                </a:cubicBezTo>
                <a:cubicBezTo>
                  <a:pt x="101" y="82"/>
                  <a:pt x="100" y="83"/>
                  <a:pt x="100" y="85"/>
                </a:cubicBezTo>
                <a:cubicBezTo>
                  <a:pt x="100" y="87"/>
                  <a:pt x="103" y="88"/>
                  <a:pt x="103" y="90"/>
                </a:cubicBezTo>
                <a:cubicBezTo>
                  <a:pt x="103" y="91"/>
                  <a:pt x="106" y="91"/>
                  <a:pt x="107" y="91"/>
                </a:cubicBezTo>
                <a:cubicBezTo>
                  <a:pt x="109" y="91"/>
                  <a:pt x="109" y="91"/>
                  <a:pt x="110" y="93"/>
                </a:cubicBezTo>
                <a:cubicBezTo>
                  <a:pt x="112" y="97"/>
                  <a:pt x="114" y="92"/>
                  <a:pt x="116" y="90"/>
                </a:cubicBezTo>
                <a:cubicBezTo>
                  <a:pt x="117" y="87"/>
                  <a:pt x="121" y="87"/>
                  <a:pt x="123" y="85"/>
                </a:cubicBezTo>
                <a:cubicBezTo>
                  <a:pt x="125" y="85"/>
                  <a:pt x="125" y="85"/>
                  <a:pt x="126" y="84"/>
                </a:cubicBezTo>
                <a:cubicBezTo>
                  <a:pt x="127" y="81"/>
                  <a:pt x="128" y="82"/>
                  <a:pt x="130" y="82"/>
                </a:cubicBezTo>
                <a:cubicBezTo>
                  <a:pt x="132" y="82"/>
                  <a:pt x="136" y="85"/>
                  <a:pt x="137" y="83"/>
                </a:cubicBezTo>
                <a:cubicBezTo>
                  <a:pt x="137" y="81"/>
                  <a:pt x="137" y="80"/>
                  <a:pt x="139" y="79"/>
                </a:cubicBezTo>
                <a:cubicBezTo>
                  <a:pt x="141" y="78"/>
                  <a:pt x="143" y="80"/>
                  <a:pt x="145" y="80"/>
                </a:cubicBezTo>
                <a:cubicBezTo>
                  <a:pt x="147" y="81"/>
                  <a:pt x="151" y="81"/>
                  <a:pt x="153" y="81"/>
                </a:cubicBezTo>
                <a:cubicBezTo>
                  <a:pt x="159" y="81"/>
                  <a:pt x="164" y="83"/>
                  <a:pt x="170" y="84"/>
                </a:cubicBezTo>
                <a:cubicBezTo>
                  <a:pt x="169" y="82"/>
                  <a:pt x="171" y="81"/>
                  <a:pt x="173" y="79"/>
                </a:cubicBezTo>
                <a:cubicBezTo>
                  <a:pt x="174" y="78"/>
                  <a:pt x="173" y="78"/>
                  <a:pt x="172" y="76"/>
                </a:cubicBezTo>
                <a:cubicBezTo>
                  <a:pt x="171" y="75"/>
                  <a:pt x="171" y="73"/>
                  <a:pt x="171" y="71"/>
                </a:cubicBezTo>
                <a:cubicBezTo>
                  <a:pt x="170" y="71"/>
                  <a:pt x="170" y="67"/>
                  <a:pt x="169" y="68"/>
                </a:cubicBezTo>
                <a:cubicBezTo>
                  <a:pt x="170" y="67"/>
                  <a:pt x="173" y="67"/>
                  <a:pt x="175" y="66"/>
                </a:cubicBezTo>
                <a:cubicBezTo>
                  <a:pt x="178" y="66"/>
                  <a:pt x="180" y="68"/>
                  <a:pt x="182" y="66"/>
                </a:cubicBezTo>
                <a:cubicBezTo>
                  <a:pt x="183" y="66"/>
                  <a:pt x="181" y="65"/>
                  <a:pt x="181" y="64"/>
                </a:cubicBezTo>
                <a:cubicBezTo>
                  <a:pt x="180" y="63"/>
                  <a:pt x="181" y="61"/>
                  <a:pt x="182" y="60"/>
                </a:cubicBezTo>
                <a:cubicBezTo>
                  <a:pt x="183" y="59"/>
                  <a:pt x="184" y="53"/>
                  <a:pt x="185" y="54"/>
                </a:cubicBezTo>
                <a:cubicBezTo>
                  <a:pt x="187" y="55"/>
                  <a:pt x="188" y="56"/>
                  <a:pt x="190" y="56"/>
                </a:cubicBezTo>
                <a:cubicBezTo>
                  <a:pt x="191" y="55"/>
                  <a:pt x="192" y="57"/>
                  <a:pt x="193" y="56"/>
                </a:cubicBezTo>
                <a:cubicBezTo>
                  <a:pt x="194" y="56"/>
                  <a:pt x="196" y="55"/>
                  <a:pt x="197" y="54"/>
                </a:cubicBezTo>
                <a:cubicBezTo>
                  <a:pt x="198" y="53"/>
                  <a:pt x="196" y="51"/>
                  <a:pt x="196" y="49"/>
                </a:cubicBezTo>
                <a:cubicBezTo>
                  <a:pt x="197" y="46"/>
                  <a:pt x="200" y="47"/>
                  <a:pt x="202" y="44"/>
                </a:cubicBezTo>
                <a:cubicBezTo>
                  <a:pt x="202" y="43"/>
                  <a:pt x="202" y="43"/>
                  <a:pt x="203" y="42"/>
                </a:cubicBezTo>
                <a:cubicBezTo>
                  <a:pt x="203" y="41"/>
                  <a:pt x="202" y="40"/>
                  <a:pt x="201" y="39"/>
                </a:cubicBezTo>
                <a:cubicBezTo>
                  <a:pt x="201" y="38"/>
                  <a:pt x="202" y="39"/>
                  <a:pt x="201" y="39"/>
                </a:cubicBezTo>
                <a:close/>
                <a:moveTo>
                  <a:pt x="148" y="58"/>
                </a:moveTo>
                <a:cubicBezTo>
                  <a:pt x="146" y="58"/>
                  <a:pt x="143" y="61"/>
                  <a:pt x="142" y="62"/>
                </a:cubicBezTo>
                <a:cubicBezTo>
                  <a:pt x="141" y="62"/>
                  <a:pt x="140" y="64"/>
                  <a:pt x="140" y="65"/>
                </a:cubicBezTo>
                <a:cubicBezTo>
                  <a:pt x="140" y="66"/>
                  <a:pt x="141" y="67"/>
                  <a:pt x="141" y="67"/>
                </a:cubicBezTo>
                <a:cubicBezTo>
                  <a:pt x="140" y="68"/>
                  <a:pt x="138" y="64"/>
                  <a:pt x="138" y="63"/>
                </a:cubicBezTo>
                <a:cubicBezTo>
                  <a:pt x="138" y="61"/>
                  <a:pt x="139" y="60"/>
                  <a:pt x="141" y="59"/>
                </a:cubicBezTo>
                <a:cubicBezTo>
                  <a:pt x="143" y="58"/>
                  <a:pt x="145" y="57"/>
                  <a:pt x="147" y="57"/>
                </a:cubicBezTo>
                <a:cubicBezTo>
                  <a:pt x="147" y="57"/>
                  <a:pt x="152" y="58"/>
                  <a:pt x="152" y="58"/>
                </a:cubicBezTo>
                <a:cubicBezTo>
                  <a:pt x="151" y="59"/>
                  <a:pt x="148" y="58"/>
                  <a:pt x="148" y="58"/>
                </a:cubicBezTo>
                <a:cubicBezTo>
                  <a:pt x="146" y="58"/>
                  <a:pt x="149" y="58"/>
                  <a:pt x="148" y="58"/>
                </a:cubicBezTo>
                <a:close/>
                <a:moveTo>
                  <a:pt x="165" y="59"/>
                </a:moveTo>
                <a:cubicBezTo>
                  <a:pt x="164" y="61"/>
                  <a:pt x="157" y="60"/>
                  <a:pt x="156" y="58"/>
                </a:cubicBezTo>
                <a:cubicBezTo>
                  <a:pt x="156" y="58"/>
                  <a:pt x="160" y="58"/>
                  <a:pt x="160" y="58"/>
                </a:cubicBezTo>
                <a:cubicBezTo>
                  <a:pt x="162" y="58"/>
                  <a:pt x="163" y="58"/>
                  <a:pt x="165" y="57"/>
                </a:cubicBezTo>
                <a:cubicBezTo>
                  <a:pt x="165" y="57"/>
                  <a:pt x="165" y="59"/>
                  <a:pt x="165" y="59"/>
                </a:cubicBezTo>
                <a:cubicBezTo>
                  <a:pt x="164" y="60"/>
                  <a:pt x="165" y="58"/>
                  <a:pt x="165" y="59"/>
                </a:cubicBezTo>
                <a:close/>
              </a:path>
            </a:pathLst>
          </a:custGeom>
          <a:solidFill>
            <a:schemeClr val="bg1">
              <a:lumMod val="95000"/>
            </a:schemeClr>
          </a:solidFill>
          <a:ln w="4763" cap="flat">
            <a:solidFill>
              <a:schemeClr val="bg1"/>
            </a:solidFill>
            <a:prstDash val="solid"/>
            <a:round/>
            <a:headEnd/>
            <a:tailEnd/>
          </a:ln>
        </p:spPr>
        <p:txBody>
          <a:bodyPr vert="horz" wrap="square" lIns="45720" tIns="22860" rIns="45720" bIns="22860" numCol="1" anchor="t" anchorCtr="0" compatLnSpc="1">
            <a:prstTxWarp prst="textNoShape">
              <a:avLst/>
            </a:prstTxWarp>
          </a:bodyPr>
          <a:lstStyle/>
          <a:p>
            <a:endParaRPr lang="id-ID" sz="900" dirty="0">
              <a:latin typeface="Open Sans Regular" charset="0"/>
            </a:endParaRPr>
          </a:p>
        </p:txBody>
      </p:sp>
      <p:sp>
        <p:nvSpPr>
          <p:cNvPr id="10241" name="Rectangle 1"/>
          <p:cNvSpPr>
            <a:spLocks noChangeArrowheads="1"/>
          </p:cNvSpPr>
          <p:nvPr/>
        </p:nvSpPr>
        <p:spPr bwMode="auto">
          <a:xfrm>
            <a:off x="3931920" y="995035"/>
            <a:ext cx="78486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kk-KZ" sz="2000" b="1" dirty="0" smtClean="0">
                <a:latin typeface="Times New Roman" pitchFamily="18" charset="0"/>
                <a:cs typeface="Times New Roman" pitchFamily="18" charset="0"/>
              </a:rPr>
              <a:t>Тапсырма№1.</a:t>
            </a:r>
            <a:endParaRPr lang="ru-RU" sz="2000" dirty="0" smtClean="0">
              <a:latin typeface="Times New Roman" pitchFamily="18" charset="0"/>
              <a:cs typeface="Times New Roman" pitchFamily="18" charset="0"/>
            </a:endParaRPr>
          </a:p>
          <a:p>
            <a:r>
              <a:rPr lang="kk-KZ" sz="2000" dirty="0" smtClean="0">
                <a:latin typeface="Times New Roman" pitchFamily="18" charset="0"/>
                <a:cs typeface="Times New Roman" pitchFamily="18" charset="0"/>
              </a:rPr>
              <a:t> Мәтінді  пайдаланып, ұғымдарды мысалдарына </a:t>
            </a:r>
            <a:r>
              <a:rPr lang="kk-KZ" sz="2000" dirty="0" smtClean="0">
                <a:latin typeface="Times New Roman" pitchFamily="18" charset="0"/>
                <a:cs typeface="Times New Roman" pitchFamily="18" charset="0"/>
              </a:rPr>
              <a:t>сәйкестендіріңіз</a:t>
            </a:r>
            <a:endParaRPr lang="ru-RU" sz="2000" dirty="0" smtClean="0">
              <a:latin typeface="Times New Roman" pitchFamily="18" charset="0"/>
              <a:cs typeface="Times New Roman" pitchFamily="18" charset="0"/>
            </a:endParaRPr>
          </a:p>
        </p:txBody>
      </p:sp>
      <p:graphicFrame>
        <p:nvGraphicFramePr>
          <p:cNvPr id="8" name="Таблица 7"/>
          <p:cNvGraphicFramePr>
            <a:graphicFrameLocks noGrp="1"/>
          </p:cNvGraphicFramePr>
          <p:nvPr/>
        </p:nvGraphicFramePr>
        <p:xfrm>
          <a:off x="2285999" y="1905001"/>
          <a:ext cx="9189720" cy="2883328"/>
        </p:xfrm>
        <a:graphic>
          <a:graphicData uri="http://schemas.openxmlformats.org/drawingml/2006/table">
            <a:tbl>
              <a:tblPr/>
              <a:tblGrid>
                <a:gridCol w="665341"/>
                <a:gridCol w="2490008"/>
                <a:gridCol w="623659"/>
                <a:gridCol w="5410712"/>
              </a:tblGrid>
              <a:tr h="624839">
                <a:tc>
                  <a:txBody>
                    <a:bodyPr/>
                    <a:lstStyle/>
                    <a:p>
                      <a:pPr>
                        <a:lnSpc>
                          <a:spcPct val="115000"/>
                        </a:lnSpc>
                        <a:spcAft>
                          <a:spcPts val="0"/>
                        </a:spcAft>
                      </a:pPr>
                      <a:r>
                        <a:rPr lang="kk-KZ" sz="2000" dirty="0">
                          <a:latin typeface="Times New Roman"/>
                          <a:ea typeface="Calibri"/>
                          <a:cs typeface="Times New Roman"/>
                        </a:rPr>
                        <a:t>1</a:t>
                      </a:r>
                      <a:endParaRPr lang="ru-RU"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2000" dirty="0">
                          <a:latin typeface="Times New Roman"/>
                          <a:ea typeface="Calibri"/>
                          <a:cs typeface="Times New Roman"/>
                        </a:rPr>
                        <a:t>Тәуліктік циклдер</a:t>
                      </a:r>
                      <a:endParaRPr lang="ru-RU"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2000" dirty="0">
                          <a:latin typeface="Times New Roman"/>
                          <a:ea typeface="Calibri"/>
                          <a:cs typeface="Times New Roman"/>
                        </a:rPr>
                        <a:t>А</a:t>
                      </a:r>
                      <a:endParaRPr lang="ru-RU"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2000">
                          <a:latin typeface="Times New Roman"/>
                          <a:ea typeface="Calibri"/>
                          <a:cs typeface="Times New Roman"/>
                        </a:rPr>
                        <a:t>салқын жылдардың  жылы және құрғақ жылдармен  алмасуы</a:t>
                      </a:r>
                      <a:endParaRPr lang="ru-RU"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4184">
                <a:tc>
                  <a:txBody>
                    <a:bodyPr/>
                    <a:lstStyle/>
                    <a:p>
                      <a:pPr>
                        <a:lnSpc>
                          <a:spcPct val="115000"/>
                        </a:lnSpc>
                        <a:spcAft>
                          <a:spcPts val="0"/>
                        </a:spcAft>
                      </a:pPr>
                      <a:r>
                        <a:rPr lang="kk-KZ" sz="2000">
                          <a:latin typeface="Times New Roman"/>
                          <a:ea typeface="Calibri"/>
                          <a:cs typeface="Times New Roman"/>
                        </a:rPr>
                        <a:t>2</a:t>
                      </a:r>
                      <a:endParaRPr lang="ru-RU"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2000" dirty="0">
                          <a:latin typeface="Times New Roman"/>
                          <a:ea typeface="Calibri"/>
                          <a:cs typeface="Times New Roman"/>
                        </a:rPr>
                        <a:t>Маусымдық циклдер</a:t>
                      </a:r>
                      <a:endParaRPr lang="ru-RU"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2000" dirty="0">
                          <a:latin typeface="Times New Roman"/>
                          <a:ea typeface="Calibri"/>
                          <a:cs typeface="Times New Roman"/>
                        </a:rPr>
                        <a:t>В</a:t>
                      </a:r>
                      <a:endParaRPr lang="ru-RU"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2000" dirty="0">
                          <a:latin typeface="Times New Roman"/>
                          <a:ea typeface="Calibri"/>
                          <a:cs typeface="Times New Roman"/>
                        </a:rPr>
                        <a:t>жанартау атқылаулары</a:t>
                      </a:r>
                      <a:endParaRPr lang="ru-RU"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7200">
                <a:tc>
                  <a:txBody>
                    <a:bodyPr/>
                    <a:lstStyle/>
                    <a:p>
                      <a:pPr>
                        <a:lnSpc>
                          <a:spcPct val="115000"/>
                        </a:lnSpc>
                        <a:spcAft>
                          <a:spcPts val="0"/>
                        </a:spcAft>
                      </a:pPr>
                      <a:r>
                        <a:rPr lang="kk-KZ" sz="2000">
                          <a:latin typeface="Times New Roman"/>
                          <a:ea typeface="Calibri"/>
                          <a:cs typeface="Times New Roman"/>
                        </a:rPr>
                        <a:t>3</a:t>
                      </a:r>
                      <a:endParaRPr lang="ru-RU"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2000">
                          <a:latin typeface="Times New Roman"/>
                          <a:ea typeface="Calibri"/>
                          <a:cs typeface="Times New Roman"/>
                        </a:rPr>
                        <a:t>Ғасырішілік циклдер</a:t>
                      </a:r>
                      <a:endParaRPr lang="ru-RU"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2000">
                          <a:latin typeface="Times New Roman"/>
                          <a:ea typeface="Calibri"/>
                          <a:cs typeface="Times New Roman"/>
                        </a:rPr>
                        <a:t>С</a:t>
                      </a:r>
                      <a:endParaRPr lang="ru-RU"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2000" dirty="0">
                          <a:latin typeface="Times New Roman"/>
                          <a:ea typeface="Calibri"/>
                          <a:cs typeface="Times New Roman"/>
                        </a:rPr>
                        <a:t>жыл мезгілдерінің ауысуы</a:t>
                      </a:r>
                      <a:endParaRPr lang="ru-RU"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1960">
                <a:tc>
                  <a:txBody>
                    <a:bodyPr/>
                    <a:lstStyle/>
                    <a:p>
                      <a:pPr>
                        <a:lnSpc>
                          <a:spcPct val="115000"/>
                        </a:lnSpc>
                        <a:spcAft>
                          <a:spcPts val="0"/>
                        </a:spcAft>
                      </a:pPr>
                      <a:r>
                        <a:rPr lang="kk-KZ" sz="2000">
                          <a:latin typeface="Times New Roman"/>
                          <a:ea typeface="Calibri"/>
                          <a:cs typeface="Times New Roman"/>
                        </a:rPr>
                        <a:t>4</a:t>
                      </a:r>
                      <a:endParaRPr lang="ru-RU"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2000" dirty="0">
                          <a:latin typeface="Times New Roman"/>
                          <a:ea typeface="Calibri"/>
                          <a:cs typeface="Times New Roman"/>
                        </a:rPr>
                        <a:t>Циклдік ырғақтылық </a:t>
                      </a:r>
                      <a:endParaRPr lang="ru-RU"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2000">
                          <a:latin typeface="Times New Roman"/>
                          <a:ea typeface="Calibri"/>
                          <a:cs typeface="Times New Roman"/>
                        </a:rPr>
                        <a:t>D</a:t>
                      </a:r>
                      <a:endParaRPr lang="ru-RU"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2000" dirty="0">
                          <a:latin typeface="Times New Roman"/>
                          <a:ea typeface="Calibri"/>
                          <a:cs typeface="Times New Roman"/>
                        </a:rPr>
                        <a:t>күн мен түннің ауысуы</a:t>
                      </a:r>
                      <a:endParaRPr lang="ru-RU"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18944">
                <a:tc>
                  <a:txBody>
                    <a:bodyPr/>
                    <a:lstStyle/>
                    <a:p>
                      <a:pPr>
                        <a:lnSpc>
                          <a:spcPct val="115000"/>
                        </a:lnSpc>
                        <a:spcAft>
                          <a:spcPts val="0"/>
                        </a:spcAft>
                      </a:pPr>
                      <a:r>
                        <a:rPr lang="kk-KZ" sz="2000">
                          <a:latin typeface="Times New Roman"/>
                          <a:ea typeface="Calibri"/>
                          <a:cs typeface="Times New Roman"/>
                        </a:rPr>
                        <a:t>5</a:t>
                      </a:r>
                      <a:endParaRPr lang="ru-RU"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2000" dirty="0">
                          <a:latin typeface="Times New Roman"/>
                          <a:ea typeface="Calibri"/>
                          <a:cs typeface="Times New Roman"/>
                        </a:rPr>
                        <a:t>Мезгілдік ырғақтылық</a:t>
                      </a:r>
                      <a:endParaRPr lang="ru-RU"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2000">
                          <a:latin typeface="Times New Roman"/>
                          <a:ea typeface="Calibri"/>
                          <a:cs typeface="Times New Roman"/>
                        </a:rPr>
                        <a:t>E</a:t>
                      </a:r>
                      <a:endParaRPr lang="ru-RU"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2000" dirty="0">
                          <a:latin typeface="Times New Roman"/>
                          <a:ea typeface="Calibri"/>
                          <a:cs typeface="Times New Roman"/>
                        </a:rPr>
                        <a:t>жануарлардың ұйқыға кетуі</a:t>
                      </a:r>
                      <a:endParaRPr lang="ru-RU"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9" name="TextBox 8"/>
          <p:cNvSpPr txBox="1"/>
          <p:nvPr/>
        </p:nvSpPr>
        <p:spPr>
          <a:xfrm>
            <a:off x="4130040" y="5151120"/>
            <a:ext cx="6172200" cy="1292662"/>
          </a:xfrm>
          <a:prstGeom prst="rect">
            <a:avLst/>
          </a:prstGeom>
          <a:noFill/>
        </p:spPr>
        <p:txBody>
          <a:bodyPr wrap="square" rtlCol="0">
            <a:spAutoFit/>
          </a:bodyPr>
          <a:lstStyle/>
          <a:p>
            <a:r>
              <a:rPr lang="kk-KZ" sz="2000" b="1" dirty="0" smtClean="0">
                <a:latin typeface="Times New Roman" pitchFamily="18" charset="0"/>
                <a:cs typeface="Times New Roman" pitchFamily="18" charset="0"/>
              </a:rPr>
              <a:t>Дескриптор</a:t>
            </a:r>
            <a:endParaRPr lang="ru-RU" sz="2000" dirty="0" smtClean="0">
              <a:latin typeface="Times New Roman" pitchFamily="18" charset="0"/>
              <a:cs typeface="Times New Roman" pitchFamily="18" charset="0"/>
            </a:endParaRPr>
          </a:p>
          <a:p>
            <a:endParaRPr lang="kk-KZ" sz="2000" dirty="0" smtClean="0">
              <a:latin typeface="Times New Roman" pitchFamily="18" charset="0"/>
              <a:cs typeface="Times New Roman" pitchFamily="18" charset="0"/>
            </a:endParaRPr>
          </a:p>
          <a:p>
            <a:r>
              <a:rPr lang="kk-KZ" sz="2000" dirty="0" smtClean="0">
                <a:latin typeface="Times New Roman" pitchFamily="18" charset="0"/>
                <a:cs typeface="Times New Roman" pitchFamily="18" charset="0"/>
              </a:rPr>
              <a:t>Ұғымдарды </a:t>
            </a:r>
            <a:r>
              <a:rPr lang="kk-KZ" sz="2000" dirty="0" smtClean="0">
                <a:latin typeface="Times New Roman" pitchFamily="18" charset="0"/>
                <a:cs typeface="Times New Roman" pitchFamily="18" charset="0"/>
              </a:rPr>
              <a:t>мысалдарымен сәйкестендіреді</a:t>
            </a:r>
            <a:endParaRPr lang="ru-RU" sz="2000" dirty="0" smtClean="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xmlns="" val="229173850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 name="TextBox 189"/>
          <p:cNvSpPr txBox="1"/>
          <p:nvPr/>
        </p:nvSpPr>
        <p:spPr>
          <a:xfrm>
            <a:off x="1404073" y="74673"/>
            <a:ext cx="2526141" cy="684931"/>
          </a:xfrm>
          <a:prstGeom prst="rect">
            <a:avLst/>
          </a:prstGeom>
          <a:noFill/>
        </p:spPr>
        <p:txBody>
          <a:bodyPr wrap="none" rtlCol="0">
            <a:spAutoFit/>
          </a:bodyPr>
          <a:lstStyle/>
          <a:p>
            <a:pPr algn="ctr">
              <a:lnSpc>
                <a:spcPts val="5000"/>
              </a:lnSpc>
            </a:pPr>
            <a:r>
              <a:rPr lang="kk-KZ" sz="3300" b="1" dirty="0">
                <a:solidFill>
                  <a:schemeClr val="bg1"/>
                </a:solidFill>
                <a:latin typeface="League Spartan" charset="0"/>
                <a:ea typeface="League Spartan" charset="0"/>
                <a:cs typeface="League Spartan" charset="0"/>
              </a:rPr>
              <a:t>СПИДОМЕТР</a:t>
            </a:r>
            <a:endParaRPr lang="en-US" sz="3300" b="1" dirty="0">
              <a:solidFill>
                <a:schemeClr val="bg1"/>
              </a:solidFill>
              <a:latin typeface="League Spartan" charset="0"/>
              <a:ea typeface="League Spartan" charset="0"/>
              <a:cs typeface="League Spartan" charset="0"/>
            </a:endParaRPr>
          </a:p>
        </p:txBody>
      </p:sp>
      <p:sp>
        <p:nvSpPr>
          <p:cNvPr id="57" name="Прямоугольник 56"/>
          <p:cNvSpPr/>
          <p:nvPr/>
        </p:nvSpPr>
        <p:spPr>
          <a:xfrm>
            <a:off x="0" y="0"/>
            <a:ext cx="12192000" cy="9405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kk-KZ" sz="3600" b="1" dirty="0" smtClean="0">
                <a:solidFill>
                  <a:schemeClr val="bg1"/>
                </a:solidFill>
                <a:latin typeface="Times New Roman" pitchFamily="18" charset="0"/>
                <a:cs typeface="Times New Roman" pitchFamily="18" charset="0"/>
              </a:rPr>
              <a:t>                             Тәжірибе</a:t>
            </a:r>
            <a:endParaRPr lang="ru-RU" sz="3600" b="1" dirty="0">
              <a:latin typeface="Times New Roman" pitchFamily="18" charset="0"/>
              <a:ea typeface="Open Sans"/>
              <a:cs typeface="Times New Roman" pitchFamily="18" charset="0"/>
              <a:sym typeface="Open Sans"/>
            </a:endParaRPr>
          </a:p>
        </p:txBody>
      </p:sp>
      <p:sp>
        <p:nvSpPr>
          <p:cNvPr id="53" name="Freeform 700">
            <a:extLst>
              <a:ext uri="{FF2B5EF4-FFF2-40B4-BE49-F238E27FC236}">
                <a16:creationId xmlns:a16="http://schemas.microsoft.com/office/drawing/2014/main" xmlns="" id="{573DE054-6322-5A49-99EC-681A43974E95}"/>
              </a:ext>
            </a:extLst>
          </p:cNvPr>
          <p:cNvSpPr>
            <a:spLocks noEditPoints="1"/>
          </p:cNvSpPr>
          <p:nvPr/>
        </p:nvSpPr>
        <p:spPr bwMode="auto">
          <a:xfrm>
            <a:off x="0" y="206412"/>
            <a:ext cx="2653839" cy="1637627"/>
          </a:xfrm>
          <a:custGeom>
            <a:avLst/>
            <a:gdLst>
              <a:gd name="T0" fmla="*/ 194 w 203"/>
              <a:gd name="T1" fmla="*/ 37 h 97"/>
              <a:gd name="T2" fmla="*/ 177 w 203"/>
              <a:gd name="T3" fmla="*/ 31 h 97"/>
              <a:gd name="T4" fmla="*/ 163 w 203"/>
              <a:gd name="T5" fmla="*/ 19 h 97"/>
              <a:gd name="T6" fmla="*/ 154 w 203"/>
              <a:gd name="T7" fmla="*/ 7 h 97"/>
              <a:gd name="T8" fmla="*/ 137 w 203"/>
              <a:gd name="T9" fmla="*/ 10 h 97"/>
              <a:gd name="T10" fmla="*/ 129 w 203"/>
              <a:gd name="T11" fmla="*/ 8 h 97"/>
              <a:gd name="T12" fmla="*/ 112 w 203"/>
              <a:gd name="T13" fmla="*/ 2 h 97"/>
              <a:gd name="T14" fmla="*/ 76 w 203"/>
              <a:gd name="T15" fmla="*/ 10 h 97"/>
              <a:gd name="T16" fmla="*/ 75 w 203"/>
              <a:gd name="T17" fmla="*/ 20 h 97"/>
              <a:gd name="T18" fmla="*/ 74 w 203"/>
              <a:gd name="T19" fmla="*/ 31 h 97"/>
              <a:gd name="T20" fmla="*/ 60 w 203"/>
              <a:gd name="T21" fmla="*/ 29 h 97"/>
              <a:gd name="T22" fmla="*/ 48 w 203"/>
              <a:gd name="T23" fmla="*/ 32 h 97"/>
              <a:gd name="T24" fmla="*/ 37 w 203"/>
              <a:gd name="T25" fmla="*/ 27 h 97"/>
              <a:gd name="T26" fmla="*/ 22 w 203"/>
              <a:gd name="T27" fmla="*/ 25 h 97"/>
              <a:gd name="T28" fmla="*/ 13 w 203"/>
              <a:gd name="T29" fmla="*/ 32 h 97"/>
              <a:gd name="T30" fmla="*/ 3 w 203"/>
              <a:gd name="T31" fmla="*/ 38 h 97"/>
              <a:gd name="T32" fmla="*/ 4 w 203"/>
              <a:gd name="T33" fmla="*/ 47 h 97"/>
              <a:gd name="T34" fmla="*/ 14 w 203"/>
              <a:gd name="T35" fmla="*/ 57 h 97"/>
              <a:gd name="T36" fmla="*/ 17 w 203"/>
              <a:gd name="T37" fmla="*/ 57 h 97"/>
              <a:gd name="T38" fmla="*/ 36 w 203"/>
              <a:gd name="T39" fmla="*/ 63 h 97"/>
              <a:gd name="T40" fmla="*/ 33 w 203"/>
              <a:gd name="T41" fmla="*/ 66 h 97"/>
              <a:gd name="T42" fmla="*/ 22 w 203"/>
              <a:gd name="T43" fmla="*/ 72 h 97"/>
              <a:gd name="T44" fmla="*/ 31 w 203"/>
              <a:gd name="T45" fmla="*/ 82 h 97"/>
              <a:gd name="T46" fmla="*/ 48 w 203"/>
              <a:gd name="T47" fmla="*/ 90 h 97"/>
              <a:gd name="T48" fmla="*/ 50 w 203"/>
              <a:gd name="T49" fmla="*/ 68 h 97"/>
              <a:gd name="T50" fmla="*/ 64 w 203"/>
              <a:gd name="T51" fmla="*/ 62 h 97"/>
              <a:gd name="T52" fmla="*/ 72 w 203"/>
              <a:gd name="T53" fmla="*/ 66 h 97"/>
              <a:gd name="T54" fmla="*/ 84 w 203"/>
              <a:gd name="T55" fmla="*/ 76 h 97"/>
              <a:gd name="T56" fmla="*/ 100 w 203"/>
              <a:gd name="T57" fmla="*/ 81 h 97"/>
              <a:gd name="T58" fmla="*/ 107 w 203"/>
              <a:gd name="T59" fmla="*/ 91 h 97"/>
              <a:gd name="T60" fmla="*/ 123 w 203"/>
              <a:gd name="T61" fmla="*/ 85 h 97"/>
              <a:gd name="T62" fmla="*/ 137 w 203"/>
              <a:gd name="T63" fmla="*/ 83 h 97"/>
              <a:gd name="T64" fmla="*/ 153 w 203"/>
              <a:gd name="T65" fmla="*/ 81 h 97"/>
              <a:gd name="T66" fmla="*/ 172 w 203"/>
              <a:gd name="T67" fmla="*/ 76 h 97"/>
              <a:gd name="T68" fmla="*/ 175 w 203"/>
              <a:gd name="T69" fmla="*/ 66 h 97"/>
              <a:gd name="T70" fmla="*/ 182 w 203"/>
              <a:gd name="T71" fmla="*/ 60 h 97"/>
              <a:gd name="T72" fmla="*/ 193 w 203"/>
              <a:gd name="T73" fmla="*/ 56 h 97"/>
              <a:gd name="T74" fmla="*/ 202 w 203"/>
              <a:gd name="T75" fmla="*/ 44 h 97"/>
              <a:gd name="T76" fmla="*/ 201 w 203"/>
              <a:gd name="T77" fmla="*/ 39 h 97"/>
              <a:gd name="T78" fmla="*/ 140 w 203"/>
              <a:gd name="T79" fmla="*/ 65 h 97"/>
              <a:gd name="T80" fmla="*/ 141 w 203"/>
              <a:gd name="T81" fmla="*/ 59 h 97"/>
              <a:gd name="T82" fmla="*/ 148 w 203"/>
              <a:gd name="T83" fmla="*/ 58 h 97"/>
              <a:gd name="T84" fmla="*/ 156 w 203"/>
              <a:gd name="T85" fmla="*/ 58 h 97"/>
              <a:gd name="T86" fmla="*/ 165 w 203"/>
              <a:gd name="T87" fmla="*/ 59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03" h="97">
                <a:moveTo>
                  <a:pt x="201" y="39"/>
                </a:moveTo>
                <a:cubicBezTo>
                  <a:pt x="201" y="38"/>
                  <a:pt x="197" y="39"/>
                  <a:pt x="197" y="39"/>
                </a:cubicBezTo>
                <a:cubicBezTo>
                  <a:pt x="195" y="39"/>
                  <a:pt x="194" y="38"/>
                  <a:pt x="194" y="37"/>
                </a:cubicBezTo>
                <a:cubicBezTo>
                  <a:pt x="193" y="35"/>
                  <a:pt x="191" y="35"/>
                  <a:pt x="191" y="34"/>
                </a:cubicBezTo>
                <a:cubicBezTo>
                  <a:pt x="190" y="33"/>
                  <a:pt x="189" y="30"/>
                  <a:pt x="186" y="30"/>
                </a:cubicBezTo>
                <a:cubicBezTo>
                  <a:pt x="183" y="30"/>
                  <a:pt x="180" y="33"/>
                  <a:pt x="177" y="31"/>
                </a:cubicBezTo>
                <a:cubicBezTo>
                  <a:pt x="176" y="30"/>
                  <a:pt x="175" y="29"/>
                  <a:pt x="174" y="28"/>
                </a:cubicBezTo>
                <a:cubicBezTo>
                  <a:pt x="173" y="28"/>
                  <a:pt x="171" y="31"/>
                  <a:pt x="170" y="31"/>
                </a:cubicBezTo>
                <a:cubicBezTo>
                  <a:pt x="169" y="32"/>
                  <a:pt x="163" y="21"/>
                  <a:pt x="163" y="19"/>
                </a:cubicBezTo>
                <a:cubicBezTo>
                  <a:pt x="161" y="17"/>
                  <a:pt x="160" y="14"/>
                  <a:pt x="157" y="13"/>
                </a:cubicBezTo>
                <a:cubicBezTo>
                  <a:pt x="156" y="12"/>
                  <a:pt x="155" y="11"/>
                  <a:pt x="154" y="11"/>
                </a:cubicBezTo>
                <a:cubicBezTo>
                  <a:pt x="152" y="10"/>
                  <a:pt x="154" y="8"/>
                  <a:pt x="154" y="7"/>
                </a:cubicBezTo>
                <a:cubicBezTo>
                  <a:pt x="154" y="6"/>
                  <a:pt x="147" y="10"/>
                  <a:pt x="146" y="11"/>
                </a:cubicBezTo>
                <a:cubicBezTo>
                  <a:pt x="145" y="11"/>
                  <a:pt x="137" y="14"/>
                  <a:pt x="137" y="13"/>
                </a:cubicBezTo>
                <a:cubicBezTo>
                  <a:pt x="137" y="11"/>
                  <a:pt x="139" y="10"/>
                  <a:pt x="137" y="10"/>
                </a:cubicBezTo>
                <a:cubicBezTo>
                  <a:pt x="136" y="9"/>
                  <a:pt x="135" y="8"/>
                  <a:pt x="134" y="9"/>
                </a:cubicBezTo>
                <a:cubicBezTo>
                  <a:pt x="134" y="9"/>
                  <a:pt x="134" y="10"/>
                  <a:pt x="133" y="9"/>
                </a:cubicBezTo>
                <a:cubicBezTo>
                  <a:pt x="131" y="8"/>
                  <a:pt x="132" y="7"/>
                  <a:pt x="129" y="8"/>
                </a:cubicBezTo>
                <a:cubicBezTo>
                  <a:pt x="126" y="10"/>
                  <a:pt x="126" y="7"/>
                  <a:pt x="126" y="5"/>
                </a:cubicBezTo>
                <a:cubicBezTo>
                  <a:pt x="127" y="1"/>
                  <a:pt x="121" y="0"/>
                  <a:pt x="118" y="0"/>
                </a:cubicBezTo>
                <a:cubicBezTo>
                  <a:pt x="116" y="0"/>
                  <a:pt x="114" y="1"/>
                  <a:pt x="112" y="2"/>
                </a:cubicBezTo>
                <a:cubicBezTo>
                  <a:pt x="110" y="3"/>
                  <a:pt x="108" y="4"/>
                  <a:pt x="105" y="4"/>
                </a:cubicBezTo>
                <a:cubicBezTo>
                  <a:pt x="97" y="6"/>
                  <a:pt x="89" y="9"/>
                  <a:pt x="81" y="9"/>
                </a:cubicBezTo>
                <a:cubicBezTo>
                  <a:pt x="79" y="9"/>
                  <a:pt x="77" y="9"/>
                  <a:pt x="76" y="10"/>
                </a:cubicBezTo>
                <a:cubicBezTo>
                  <a:pt x="75" y="11"/>
                  <a:pt x="77" y="14"/>
                  <a:pt x="79" y="14"/>
                </a:cubicBezTo>
                <a:cubicBezTo>
                  <a:pt x="83" y="17"/>
                  <a:pt x="76" y="16"/>
                  <a:pt x="74" y="17"/>
                </a:cubicBezTo>
                <a:cubicBezTo>
                  <a:pt x="72" y="18"/>
                  <a:pt x="75" y="19"/>
                  <a:pt x="75" y="20"/>
                </a:cubicBezTo>
                <a:cubicBezTo>
                  <a:pt x="75" y="22"/>
                  <a:pt x="71" y="22"/>
                  <a:pt x="71" y="23"/>
                </a:cubicBezTo>
                <a:cubicBezTo>
                  <a:pt x="71" y="26"/>
                  <a:pt x="79" y="25"/>
                  <a:pt x="78" y="29"/>
                </a:cubicBezTo>
                <a:cubicBezTo>
                  <a:pt x="77" y="30"/>
                  <a:pt x="76" y="31"/>
                  <a:pt x="74" y="31"/>
                </a:cubicBezTo>
                <a:cubicBezTo>
                  <a:pt x="73" y="31"/>
                  <a:pt x="70" y="31"/>
                  <a:pt x="69" y="31"/>
                </a:cubicBezTo>
                <a:cubicBezTo>
                  <a:pt x="67" y="32"/>
                  <a:pt x="68" y="33"/>
                  <a:pt x="66" y="32"/>
                </a:cubicBezTo>
                <a:cubicBezTo>
                  <a:pt x="64" y="31"/>
                  <a:pt x="62" y="29"/>
                  <a:pt x="60" y="29"/>
                </a:cubicBezTo>
                <a:cubicBezTo>
                  <a:pt x="59" y="28"/>
                  <a:pt x="57" y="30"/>
                  <a:pt x="56" y="30"/>
                </a:cubicBezTo>
                <a:cubicBezTo>
                  <a:pt x="54" y="29"/>
                  <a:pt x="53" y="29"/>
                  <a:pt x="51" y="30"/>
                </a:cubicBezTo>
                <a:cubicBezTo>
                  <a:pt x="50" y="31"/>
                  <a:pt x="49" y="33"/>
                  <a:pt x="48" y="32"/>
                </a:cubicBezTo>
                <a:cubicBezTo>
                  <a:pt x="47" y="32"/>
                  <a:pt x="44" y="29"/>
                  <a:pt x="43" y="30"/>
                </a:cubicBezTo>
                <a:cubicBezTo>
                  <a:pt x="42" y="30"/>
                  <a:pt x="42" y="33"/>
                  <a:pt x="41" y="31"/>
                </a:cubicBezTo>
                <a:cubicBezTo>
                  <a:pt x="40" y="29"/>
                  <a:pt x="39" y="28"/>
                  <a:pt x="37" y="27"/>
                </a:cubicBezTo>
                <a:cubicBezTo>
                  <a:pt x="35" y="26"/>
                  <a:pt x="33" y="26"/>
                  <a:pt x="32" y="25"/>
                </a:cubicBezTo>
                <a:cubicBezTo>
                  <a:pt x="29" y="24"/>
                  <a:pt x="29" y="26"/>
                  <a:pt x="27" y="26"/>
                </a:cubicBezTo>
                <a:cubicBezTo>
                  <a:pt x="25" y="27"/>
                  <a:pt x="24" y="24"/>
                  <a:pt x="22" y="25"/>
                </a:cubicBezTo>
                <a:cubicBezTo>
                  <a:pt x="21" y="26"/>
                  <a:pt x="21" y="27"/>
                  <a:pt x="20" y="27"/>
                </a:cubicBezTo>
                <a:cubicBezTo>
                  <a:pt x="19" y="28"/>
                  <a:pt x="17" y="28"/>
                  <a:pt x="16" y="28"/>
                </a:cubicBezTo>
                <a:cubicBezTo>
                  <a:pt x="15" y="29"/>
                  <a:pt x="13" y="31"/>
                  <a:pt x="13" y="32"/>
                </a:cubicBezTo>
                <a:cubicBezTo>
                  <a:pt x="12" y="33"/>
                  <a:pt x="14" y="36"/>
                  <a:pt x="12" y="36"/>
                </a:cubicBezTo>
                <a:cubicBezTo>
                  <a:pt x="10" y="37"/>
                  <a:pt x="7" y="31"/>
                  <a:pt x="6" y="34"/>
                </a:cubicBezTo>
                <a:cubicBezTo>
                  <a:pt x="5" y="36"/>
                  <a:pt x="4" y="36"/>
                  <a:pt x="3" y="38"/>
                </a:cubicBezTo>
                <a:cubicBezTo>
                  <a:pt x="2" y="40"/>
                  <a:pt x="6" y="40"/>
                  <a:pt x="4" y="42"/>
                </a:cubicBezTo>
                <a:cubicBezTo>
                  <a:pt x="3" y="43"/>
                  <a:pt x="0" y="45"/>
                  <a:pt x="2" y="46"/>
                </a:cubicBezTo>
                <a:cubicBezTo>
                  <a:pt x="3" y="46"/>
                  <a:pt x="4" y="47"/>
                  <a:pt x="4" y="47"/>
                </a:cubicBezTo>
                <a:cubicBezTo>
                  <a:pt x="5" y="48"/>
                  <a:pt x="4" y="49"/>
                  <a:pt x="5" y="50"/>
                </a:cubicBezTo>
                <a:cubicBezTo>
                  <a:pt x="7" y="51"/>
                  <a:pt x="9" y="49"/>
                  <a:pt x="11" y="51"/>
                </a:cubicBezTo>
                <a:cubicBezTo>
                  <a:pt x="12" y="52"/>
                  <a:pt x="14" y="55"/>
                  <a:pt x="14" y="57"/>
                </a:cubicBezTo>
                <a:cubicBezTo>
                  <a:pt x="13" y="57"/>
                  <a:pt x="10" y="56"/>
                  <a:pt x="13" y="58"/>
                </a:cubicBezTo>
                <a:cubicBezTo>
                  <a:pt x="14" y="59"/>
                  <a:pt x="14" y="60"/>
                  <a:pt x="16" y="58"/>
                </a:cubicBezTo>
                <a:cubicBezTo>
                  <a:pt x="16" y="57"/>
                  <a:pt x="16" y="57"/>
                  <a:pt x="17" y="57"/>
                </a:cubicBezTo>
                <a:cubicBezTo>
                  <a:pt x="22" y="57"/>
                  <a:pt x="24" y="54"/>
                  <a:pt x="29" y="56"/>
                </a:cubicBezTo>
                <a:cubicBezTo>
                  <a:pt x="31" y="57"/>
                  <a:pt x="33" y="54"/>
                  <a:pt x="34" y="56"/>
                </a:cubicBezTo>
                <a:cubicBezTo>
                  <a:pt x="35" y="57"/>
                  <a:pt x="37" y="61"/>
                  <a:pt x="36" y="63"/>
                </a:cubicBezTo>
                <a:cubicBezTo>
                  <a:pt x="35" y="63"/>
                  <a:pt x="33" y="64"/>
                  <a:pt x="35" y="64"/>
                </a:cubicBezTo>
                <a:cubicBezTo>
                  <a:pt x="35" y="65"/>
                  <a:pt x="35" y="65"/>
                  <a:pt x="35" y="65"/>
                </a:cubicBezTo>
                <a:cubicBezTo>
                  <a:pt x="34" y="66"/>
                  <a:pt x="33" y="66"/>
                  <a:pt x="33" y="66"/>
                </a:cubicBezTo>
                <a:cubicBezTo>
                  <a:pt x="30" y="66"/>
                  <a:pt x="22" y="64"/>
                  <a:pt x="24" y="69"/>
                </a:cubicBezTo>
                <a:cubicBezTo>
                  <a:pt x="25" y="71"/>
                  <a:pt x="24" y="71"/>
                  <a:pt x="22" y="70"/>
                </a:cubicBezTo>
                <a:cubicBezTo>
                  <a:pt x="20" y="69"/>
                  <a:pt x="21" y="71"/>
                  <a:pt x="22" y="72"/>
                </a:cubicBezTo>
                <a:cubicBezTo>
                  <a:pt x="24" y="72"/>
                  <a:pt x="24" y="75"/>
                  <a:pt x="25" y="76"/>
                </a:cubicBezTo>
                <a:cubicBezTo>
                  <a:pt x="27" y="77"/>
                  <a:pt x="24" y="79"/>
                  <a:pt x="27" y="79"/>
                </a:cubicBezTo>
                <a:cubicBezTo>
                  <a:pt x="28" y="79"/>
                  <a:pt x="30" y="81"/>
                  <a:pt x="31" y="82"/>
                </a:cubicBezTo>
                <a:cubicBezTo>
                  <a:pt x="34" y="82"/>
                  <a:pt x="31" y="85"/>
                  <a:pt x="31" y="87"/>
                </a:cubicBezTo>
                <a:cubicBezTo>
                  <a:pt x="34" y="85"/>
                  <a:pt x="38" y="82"/>
                  <a:pt x="42" y="85"/>
                </a:cubicBezTo>
                <a:cubicBezTo>
                  <a:pt x="44" y="87"/>
                  <a:pt x="45" y="90"/>
                  <a:pt x="48" y="90"/>
                </a:cubicBezTo>
                <a:cubicBezTo>
                  <a:pt x="50" y="90"/>
                  <a:pt x="49" y="88"/>
                  <a:pt x="49" y="87"/>
                </a:cubicBezTo>
                <a:cubicBezTo>
                  <a:pt x="49" y="84"/>
                  <a:pt x="49" y="81"/>
                  <a:pt x="49" y="78"/>
                </a:cubicBezTo>
                <a:cubicBezTo>
                  <a:pt x="49" y="76"/>
                  <a:pt x="48" y="68"/>
                  <a:pt x="50" y="68"/>
                </a:cubicBezTo>
                <a:cubicBezTo>
                  <a:pt x="52" y="67"/>
                  <a:pt x="55" y="66"/>
                  <a:pt x="57" y="65"/>
                </a:cubicBezTo>
                <a:cubicBezTo>
                  <a:pt x="59" y="65"/>
                  <a:pt x="61" y="64"/>
                  <a:pt x="62" y="64"/>
                </a:cubicBezTo>
                <a:cubicBezTo>
                  <a:pt x="63" y="63"/>
                  <a:pt x="62" y="61"/>
                  <a:pt x="64" y="62"/>
                </a:cubicBezTo>
                <a:cubicBezTo>
                  <a:pt x="65" y="62"/>
                  <a:pt x="68" y="64"/>
                  <a:pt x="68" y="62"/>
                </a:cubicBezTo>
                <a:cubicBezTo>
                  <a:pt x="68" y="61"/>
                  <a:pt x="70" y="60"/>
                  <a:pt x="71" y="62"/>
                </a:cubicBezTo>
                <a:cubicBezTo>
                  <a:pt x="72" y="63"/>
                  <a:pt x="71" y="64"/>
                  <a:pt x="72" y="66"/>
                </a:cubicBezTo>
                <a:cubicBezTo>
                  <a:pt x="72" y="67"/>
                  <a:pt x="73" y="69"/>
                  <a:pt x="72" y="70"/>
                </a:cubicBezTo>
                <a:cubicBezTo>
                  <a:pt x="73" y="71"/>
                  <a:pt x="74" y="71"/>
                  <a:pt x="75" y="72"/>
                </a:cubicBezTo>
                <a:cubicBezTo>
                  <a:pt x="78" y="75"/>
                  <a:pt x="80" y="77"/>
                  <a:pt x="84" y="76"/>
                </a:cubicBezTo>
                <a:cubicBezTo>
                  <a:pt x="86" y="76"/>
                  <a:pt x="88" y="77"/>
                  <a:pt x="90" y="77"/>
                </a:cubicBezTo>
                <a:cubicBezTo>
                  <a:pt x="92" y="77"/>
                  <a:pt x="93" y="75"/>
                  <a:pt x="95" y="75"/>
                </a:cubicBezTo>
                <a:cubicBezTo>
                  <a:pt x="97" y="76"/>
                  <a:pt x="99" y="79"/>
                  <a:pt x="100" y="81"/>
                </a:cubicBezTo>
                <a:cubicBezTo>
                  <a:pt x="101" y="82"/>
                  <a:pt x="100" y="83"/>
                  <a:pt x="100" y="85"/>
                </a:cubicBezTo>
                <a:cubicBezTo>
                  <a:pt x="100" y="87"/>
                  <a:pt x="103" y="88"/>
                  <a:pt x="103" y="90"/>
                </a:cubicBezTo>
                <a:cubicBezTo>
                  <a:pt x="103" y="91"/>
                  <a:pt x="106" y="91"/>
                  <a:pt x="107" y="91"/>
                </a:cubicBezTo>
                <a:cubicBezTo>
                  <a:pt x="109" y="91"/>
                  <a:pt x="109" y="91"/>
                  <a:pt x="110" y="93"/>
                </a:cubicBezTo>
                <a:cubicBezTo>
                  <a:pt x="112" y="97"/>
                  <a:pt x="114" y="92"/>
                  <a:pt x="116" y="90"/>
                </a:cubicBezTo>
                <a:cubicBezTo>
                  <a:pt x="117" y="87"/>
                  <a:pt x="121" y="87"/>
                  <a:pt x="123" y="85"/>
                </a:cubicBezTo>
                <a:cubicBezTo>
                  <a:pt x="125" y="85"/>
                  <a:pt x="125" y="85"/>
                  <a:pt x="126" y="84"/>
                </a:cubicBezTo>
                <a:cubicBezTo>
                  <a:pt x="127" y="81"/>
                  <a:pt x="128" y="82"/>
                  <a:pt x="130" y="82"/>
                </a:cubicBezTo>
                <a:cubicBezTo>
                  <a:pt x="132" y="82"/>
                  <a:pt x="136" y="85"/>
                  <a:pt x="137" y="83"/>
                </a:cubicBezTo>
                <a:cubicBezTo>
                  <a:pt x="137" y="81"/>
                  <a:pt x="137" y="80"/>
                  <a:pt x="139" y="79"/>
                </a:cubicBezTo>
                <a:cubicBezTo>
                  <a:pt x="141" y="78"/>
                  <a:pt x="143" y="80"/>
                  <a:pt x="145" y="80"/>
                </a:cubicBezTo>
                <a:cubicBezTo>
                  <a:pt x="147" y="81"/>
                  <a:pt x="151" y="81"/>
                  <a:pt x="153" y="81"/>
                </a:cubicBezTo>
                <a:cubicBezTo>
                  <a:pt x="159" y="81"/>
                  <a:pt x="164" y="83"/>
                  <a:pt x="170" y="84"/>
                </a:cubicBezTo>
                <a:cubicBezTo>
                  <a:pt x="169" y="82"/>
                  <a:pt x="171" y="81"/>
                  <a:pt x="173" y="79"/>
                </a:cubicBezTo>
                <a:cubicBezTo>
                  <a:pt x="174" y="78"/>
                  <a:pt x="173" y="78"/>
                  <a:pt x="172" y="76"/>
                </a:cubicBezTo>
                <a:cubicBezTo>
                  <a:pt x="171" y="75"/>
                  <a:pt x="171" y="73"/>
                  <a:pt x="171" y="71"/>
                </a:cubicBezTo>
                <a:cubicBezTo>
                  <a:pt x="170" y="71"/>
                  <a:pt x="170" y="67"/>
                  <a:pt x="169" y="68"/>
                </a:cubicBezTo>
                <a:cubicBezTo>
                  <a:pt x="170" y="67"/>
                  <a:pt x="173" y="67"/>
                  <a:pt x="175" y="66"/>
                </a:cubicBezTo>
                <a:cubicBezTo>
                  <a:pt x="178" y="66"/>
                  <a:pt x="180" y="68"/>
                  <a:pt x="182" y="66"/>
                </a:cubicBezTo>
                <a:cubicBezTo>
                  <a:pt x="183" y="66"/>
                  <a:pt x="181" y="65"/>
                  <a:pt x="181" y="64"/>
                </a:cubicBezTo>
                <a:cubicBezTo>
                  <a:pt x="180" y="63"/>
                  <a:pt x="181" y="61"/>
                  <a:pt x="182" y="60"/>
                </a:cubicBezTo>
                <a:cubicBezTo>
                  <a:pt x="183" y="59"/>
                  <a:pt x="184" y="53"/>
                  <a:pt x="185" y="54"/>
                </a:cubicBezTo>
                <a:cubicBezTo>
                  <a:pt x="187" y="55"/>
                  <a:pt x="188" y="56"/>
                  <a:pt x="190" y="56"/>
                </a:cubicBezTo>
                <a:cubicBezTo>
                  <a:pt x="191" y="55"/>
                  <a:pt x="192" y="57"/>
                  <a:pt x="193" y="56"/>
                </a:cubicBezTo>
                <a:cubicBezTo>
                  <a:pt x="194" y="56"/>
                  <a:pt x="196" y="55"/>
                  <a:pt x="197" y="54"/>
                </a:cubicBezTo>
                <a:cubicBezTo>
                  <a:pt x="198" y="53"/>
                  <a:pt x="196" y="51"/>
                  <a:pt x="196" y="49"/>
                </a:cubicBezTo>
                <a:cubicBezTo>
                  <a:pt x="197" y="46"/>
                  <a:pt x="200" y="47"/>
                  <a:pt x="202" y="44"/>
                </a:cubicBezTo>
                <a:cubicBezTo>
                  <a:pt x="202" y="43"/>
                  <a:pt x="202" y="43"/>
                  <a:pt x="203" y="42"/>
                </a:cubicBezTo>
                <a:cubicBezTo>
                  <a:pt x="203" y="41"/>
                  <a:pt x="202" y="40"/>
                  <a:pt x="201" y="39"/>
                </a:cubicBezTo>
                <a:cubicBezTo>
                  <a:pt x="201" y="38"/>
                  <a:pt x="202" y="39"/>
                  <a:pt x="201" y="39"/>
                </a:cubicBezTo>
                <a:close/>
                <a:moveTo>
                  <a:pt x="148" y="58"/>
                </a:moveTo>
                <a:cubicBezTo>
                  <a:pt x="146" y="58"/>
                  <a:pt x="143" y="61"/>
                  <a:pt x="142" y="62"/>
                </a:cubicBezTo>
                <a:cubicBezTo>
                  <a:pt x="141" y="62"/>
                  <a:pt x="140" y="64"/>
                  <a:pt x="140" y="65"/>
                </a:cubicBezTo>
                <a:cubicBezTo>
                  <a:pt x="140" y="66"/>
                  <a:pt x="141" y="67"/>
                  <a:pt x="141" y="67"/>
                </a:cubicBezTo>
                <a:cubicBezTo>
                  <a:pt x="140" y="68"/>
                  <a:pt x="138" y="64"/>
                  <a:pt x="138" y="63"/>
                </a:cubicBezTo>
                <a:cubicBezTo>
                  <a:pt x="138" y="61"/>
                  <a:pt x="139" y="60"/>
                  <a:pt x="141" y="59"/>
                </a:cubicBezTo>
                <a:cubicBezTo>
                  <a:pt x="143" y="58"/>
                  <a:pt x="145" y="57"/>
                  <a:pt x="147" y="57"/>
                </a:cubicBezTo>
                <a:cubicBezTo>
                  <a:pt x="147" y="57"/>
                  <a:pt x="152" y="58"/>
                  <a:pt x="152" y="58"/>
                </a:cubicBezTo>
                <a:cubicBezTo>
                  <a:pt x="151" y="59"/>
                  <a:pt x="148" y="58"/>
                  <a:pt x="148" y="58"/>
                </a:cubicBezTo>
                <a:cubicBezTo>
                  <a:pt x="146" y="58"/>
                  <a:pt x="149" y="58"/>
                  <a:pt x="148" y="58"/>
                </a:cubicBezTo>
                <a:close/>
                <a:moveTo>
                  <a:pt x="165" y="59"/>
                </a:moveTo>
                <a:cubicBezTo>
                  <a:pt x="164" y="61"/>
                  <a:pt x="157" y="60"/>
                  <a:pt x="156" y="58"/>
                </a:cubicBezTo>
                <a:cubicBezTo>
                  <a:pt x="156" y="58"/>
                  <a:pt x="160" y="58"/>
                  <a:pt x="160" y="58"/>
                </a:cubicBezTo>
                <a:cubicBezTo>
                  <a:pt x="162" y="58"/>
                  <a:pt x="163" y="58"/>
                  <a:pt x="165" y="57"/>
                </a:cubicBezTo>
                <a:cubicBezTo>
                  <a:pt x="165" y="57"/>
                  <a:pt x="165" y="59"/>
                  <a:pt x="165" y="59"/>
                </a:cubicBezTo>
                <a:cubicBezTo>
                  <a:pt x="164" y="60"/>
                  <a:pt x="165" y="58"/>
                  <a:pt x="165" y="59"/>
                </a:cubicBezTo>
                <a:close/>
              </a:path>
            </a:pathLst>
          </a:custGeom>
          <a:solidFill>
            <a:schemeClr val="bg1">
              <a:lumMod val="95000"/>
            </a:schemeClr>
          </a:solidFill>
          <a:ln w="4763" cap="flat">
            <a:solidFill>
              <a:schemeClr val="bg1"/>
            </a:solidFill>
            <a:prstDash val="solid"/>
            <a:round/>
            <a:headEnd/>
            <a:tailEnd/>
          </a:ln>
        </p:spPr>
        <p:txBody>
          <a:bodyPr vert="horz" wrap="square" lIns="45720" tIns="22860" rIns="45720" bIns="22860" numCol="1" anchor="t" anchorCtr="0" compatLnSpc="1">
            <a:prstTxWarp prst="textNoShape">
              <a:avLst/>
            </a:prstTxWarp>
          </a:bodyPr>
          <a:lstStyle/>
          <a:p>
            <a:endParaRPr lang="id-ID" sz="900" dirty="0">
              <a:latin typeface="Open Sans Regular" charset="0"/>
            </a:endParaRPr>
          </a:p>
        </p:txBody>
      </p:sp>
      <p:sp>
        <p:nvSpPr>
          <p:cNvPr id="55" name="Rectangle 1"/>
          <p:cNvSpPr>
            <a:spLocks noChangeArrowheads="1"/>
          </p:cNvSpPr>
          <p:nvPr/>
        </p:nvSpPr>
        <p:spPr bwMode="auto">
          <a:xfrm>
            <a:off x="2804160" y="1405520"/>
            <a:ext cx="850392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kk-KZ" sz="2400" b="1" dirty="0" smtClean="0">
                <a:latin typeface="Times New Roman" pitchFamily="18" charset="0"/>
                <a:cs typeface="Times New Roman" pitchFamily="18" charset="0"/>
              </a:rPr>
              <a:t>Тапсырма№2.</a:t>
            </a:r>
            <a:r>
              <a:rPr lang="kk-KZ" sz="2400" dirty="0" smtClean="0">
                <a:latin typeface="Times New Roman" pitchFamily="18" charset="0"/>
                <a:cs typeface="Times New Roman" pitchFamily="18" charset="0"/>
              </a:rPr>
              <a:t> </a:t>
            </a:r>
            <a:endParaRPr lang="ru-RU" sz="2400" dirty="0" smtClean="0">
              <a:latin typeface="Times New Roman" pitchFamily="18" charset="0"/>
              <a:cs typeface="Times New Roman" pitchFamily="18" charset="0"/>
            </a:endParaRPr>
          </a:p>
          <a:p>
            <a:r>
              <a:rPr lang="kk-KZ" sz="2400" dirty="0" smtClean="0">
                <a:latin typeface="Times New Roman" pitchFamily="18" charset="0"/>
                <a:cs typeface="Times New Roman" pitchFamily="18" charset="0"/>
              </a:rPr>
              <a:t>Біртұтастық заңдылығын ескермеген жағдайда белгілі бір жер  және тіпті ғаламшар ауқымында қандай өзгерістер болуы мүмкін?		</a:t>
            </a:r>
            <a:endParaRPr lang="ru-RU" sz="2400" dirty="0" smtClean="0">
              <a:latin typeface="Times New Roman" pitchFamily="18" charset="0"/>
              <a:cs typeface="Times New Roman" pitchFamily="18" charset="0"/>
            </a:endParaRPr>
          </a:p>
          <a:p>
            <a:r>
              <a:rPr lang="kk-KZ" sz="2400" dirty="0" smtClean="0">
                <a:latin typeface="Times New Roman" pitchFamily="18" charset="0"/>
                <a:cs typeface="Times New Roman" pitchFamily="18" charset="0"/>
              </a:rPr>
              <a:t>	</a:t>
            </a:r>
            <a:endParaRPr lang="ru-RU" sz="2400" dirty="0" smtClean="0">
              <a:latin typeface="Times New Roman" pitchFamily="18" charset="0"/>
              <a:cs typeface="Times New Roman" pitchFamily="18" charset="0"/>
            </a:endParaRPr>
          </a:p>
          <a:p>
            <a:r>
              <a:rPr lang="kk-KZ" sz="2400" b="1" dirty="0" smtClean="0">
                <a:latin typeface="Times New Roman" pitchFamily="18" charset="0"/>
                <a:cs typeface="Times New Roman" pitchFamily="18" charset="0"/>
              </a:rPr>
              <a:t>Дескриптор</a:t>
            </a:r>
            <a:endParaRPr lang="ru-RU" sz="2400" dirty="0" smtClean="0">
              <a:latin typeface="Times New Roman" pitchFamily="18" charset="0"/>
              <a:cs typeface="Times New Roman" pitchFamily="18" charset="0"/>
            </a:endParaRPr>
          </a:p>
          <a:p>
            <a:r>
              <a:rPr lang="kk-KZ" sz="2400" dirty="0" smtClean="0">
                <a:latin typeface="Times New Roman" pitchFamily="18" charset="0"/>
                <a:cs typeface="Times New Roman" pitchFamily="18" charset="0"/>
              </a:rPr>
              <a:t>Географиялық қабық заңдылықтарына мысалдар келтіреді.	</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318325483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
            <a:ext cx="12192000" cy="9405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 name="Freeform 700">
            <a:extLst>
              <a:ext uri="{FF2B5EF4-FFF2-40B4-BE49-F238E27FC236}">
                <a16:creationId xmlns:a16="http://schemas.microsoft.com/office/drawing/2014/main" xmlns="" id="{573DE054-6322-5A49-99EC-681A43974E95}"/>
              </a:ext>
            </a:extLst>
          </p:cNvPr>
          <p:cNvSpPr>
            <a:spLocks noEditPoints="1"/>
          </p:cNvSpPr>
          <p:nvPr/>
        </p:nvSpPr>
        <p:spPr bwMode="auto">
          <a:xfrm>
            <a:off x="561703" y="483517"/>
            <a:ext cx="2448428" cy="1423659"/>
          </a:xfrm>
          <a:custGeom>
            <a:avLst/>
            <a:gdLst>
              <a:gd name="T0" fmla="*/ 194 w 203"/>
              <a:gd name="T1" fmla="*/ 37 h 97"/>
              <a:gd name="T2" fmla="*/ 177 w 203"/>
              <a:gd name="T3" fmla="*/ 31 h 97"/>
              <a:gd name="T4" fmla="*/ 163 w 203"/>
              <a:gd name="T5" fmla="*/ 19 h 97"/>
              <a:gd name="T6" fmla="*/ 154 w 203"/>
              <a:gd name="T7" fmla="*/ 7 h 97"/>
              <a:gd name="T8" fmla="*/ 137 w 203"/>
              <a:gd name="T9" fmla="*/ 10 h 97"/>
              <a:gd name="T10" fmla="*/ 129 w 203"/>
              <a:gd name="T11" fmla="*/ 8 h 97"/>
              <a:gd name="T12" fmla="*/ 112 w 203"/>
              <a:gd name="T13" fmla="*/ 2 h 97"/>
              <a:gd name="T14" fmla="*/ 76 w 203"/>
              <a:gd name="T15" fmla="*/ 10 h 97"/>
              <a:gd name="T16" fmla="*/ 75 w 203"/>
              <a:gd name="T17" fmla="*/ 20 h 97"/>
              <a:gd name="T18" fmla="*/ 74 w 203"/>
              <a:gd name="T19" fmla="*/ 31 h 97"/>
              <a:gd name="T20" fmla="*/ 60 w 203"/>
              <a:gd name="T21" fmla="*/ 29 h 97"/>
              <a:gd name="T22" fmla="*/ 48 w 203"/>
              <a:gd name="T23" fmla="*/ 32 h 97"/>
              <a:gd name="T24" fmla="*/ 37 w 203"/>
              <a:gd name="T25" fmla="*/ 27 h 97"/>
              <a:gd name="T26" fmla="*/ 22 w 203"/>
              <a:gd name="T27" fmla="*/ 25 h 97"/>
              <a:gd name="T28" fmla="*/ 13 w 203"/>
              <a:gd name="T29" fmla="*/ 32 h 97"/>
              <a:gd name="T30" fmla="*/ 3 w 203"/>
              <a:gd name="T31" fmla="*/ 38 h 97"/>
              <a:gd name="T32" fmla="*/ 4 w 203"/>
              <a:gd name="T33" fmla="*/ 47 h 97"/>
              <a:gd name="T34" fmla="*/ 14 w 203"/>
              <a:gd name="T35" fmla="*/ 57 h 97"/>
              <a:gd name="T36" fmla="*/ 17 w 203"/>
              <a:gd name="T37" fmla="*/ 57 h 97"/>
              <a:gd name="T38" fmla="*/ 36 w 203"/>
              <a:gd name="T39" fmla="*/ 63 h 97"/>
              <a:gd name="T40" fmla="*/ 33 w 203"/>
              <a:gd name="T41" fmla="*/ 66 h 97"/>
              <a:gd name="T42" fmla="*/ 22 w 203"/>
              <a:gd name="T43" fmla="*/ 72 h 97"/>
              <a:gd name="T44" fmla="*/ 31 w 203"/>
              <a:gd name="T45" fmla="*/ 82 h 97"/>
              <a:gd name="T46" fmla="*/ 48 w 203"/>
              <a:gd name="T47" fmla="*/ 90 h 97"/>
              <a:gd name="T48" fmla="*/ 50 w 203"/>
              <a:gd name="T49" fmla="*/ 68 h 97"/>
              <a:gd name="T50" fmla="*/ 64 w 203"/>
              <a:gd name="T51" fmla="*/ 62 h 97"/>
              <a:gd name="T52" fmla="*/ 72 w 203"/>
              <a:gd name="T53" fmla="*/ 66 h 97"/>
              <a:gd name="T54" fmla="*/ 84 w 203"/>
              <a:gd name="T55" fmla="*/ 76 h 97"/>
              <a:gd name="T56" fmla="*/ 100 w 203"/>
              <a:gd name="T57" fmla="*/ 81 h 97"/>
              <a:gd name="T58" fmla="*/ 107 w 203"/>
              <a:gd name="T59" fmla="*/ 91 h 97"/>
              <a:gd name="T60" fmla="*/ 123 w 203"/>
              <a:gd name="T61" fmla="*/ 85 h 97"/>
              <a:gd name="T62" fmla="*/ 137 w 203"/>
              <a:gd name="T63" fmla="*/ 83 h 97"/>
              <a:gd name="T64" fmla="*/ 153 w 203"/>
              <a:gd name="T65" fmla="*/ 81 h 97"/>
              <a:gd name="T66" fmla="*/ 172 w 203"/>
              <a:gd name="T67" fmla="*/ 76 h 97"/>
              <a:gd name="T68" fmla="*/ 175 w 203"/>
              <a:gd name="T69" fmla="*/ 66 h 97"/>
              <a:gd name="T70" fmla="*/ 182 w 203"/>
              <a:gd name="T71" fmla="*/ 60 h 97"/>
              <a:gd name="T72" fmla="*/ 193 w 203"/>
              <a:gd name="T73" fmla="*/ 56 h 97"/>
              <a:gd name="T74" fmla="*/ 202 w 203"/>
              <a:gd name="T75" fmla="*/ 44 h 97"/>
              <a:gd name="T76" fmla="*/ 201 w 203"/>
              <a:gd name="T77" fmla="*/ 39 h 97"/>
              <a:gd name="T78" fmla="*/ 140 w 203"/>
              <a:gd name="T79" fmla="*/ 65 h 97"/>
              <a:gd name="T80" fmla="*/ 141 w 203"/>
              <a:gd name="T81" fmla="*/ 59 h 97"/>
              <a:gd name="T82" fmla="*/ 148 w 203"/>
              <a:gd name="T83" fmla="*/ 58 h 97"/>
              <a:gd name="T84" fmla="*/ 156 w 203"/>
              <a:gd name="T85" fmla="*/ 58 h 97"/>
              <a:gd name="T86" fmla="*/ 165 w 203"/>
              <a:gd name="T87" fmla="*/ 59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03" h="97">
                <a:moveTo>
                  <a:pt x="201" y="39"/>
                </a:moveTo>
                <a:cubicBezTo>
                  <a:pt x="201" y="38"/>
                  <a:pt x="197" y="39"/>
                  <a:pt x="197" y="39"/>
                </a:cubicBezTo>
                <a:cubicBezTo>
                  <a:pt x="195" y="39"/>
                  <a:pt x="194" y="38"/>
                  <a:pt x="194" y="37"/>
                </a:cubicBezTo>
                <a:cubicBezTo>
                  <a:pt x="193" y="35"/>
                  <a:pt x="191" y="35"/>
                  <a:pt x="191" y="34"/>
                </a:cubicBezTo>
                <a:cubicBezTo>
                  <a:pt x="190" y="33"/>
                  <a:pt x="189" y="30"/>
                  <a:pt x="186" y="30"/>
                </a:cubicBezTo>
                <a:cubicBezTo>
                  <a:pt x="183" y="30"/>
                  <a:pt x="180" y="33"/>
                  <a:pt x="177" y="31"/>
                </a:cubicBezTo>
                <a:cubicBezTo>
                  <a:pt x="176" y="30"/>
                  <a:pt x="175" y="29"/>
                  <a:pt x="174" y="28"/>
                </a:cubicBezTo>
                <a:cubicBezTo>
                  <a:pt x="173" y="28"/>
                  <a:pt x="171" y="31"/>
                  <a:pt x="170" y="31"/>
                </a:cubicBezTo>
                <a:cubicBezTo>
                  <a:pt x="169" y="32"/>
                  <a:pt x="163" y="21"/>
                  <a:pt x="163" y="19"/>
                </a:cubicBezTo>
                <a:cubicBezTo>
                  <a:pt x="161" y="17"/>
                  <a:pt x="160" y="14"/>
                  <a:pt x="157" y="13"/>
                </a:cubicBezTo>
                <a:cubicBezTo>
                  <a:pt x="156" y="12"/>
                  <a:pt x="155" y="11"/>
                  <a:pt x="154" y="11"/>
                </a:cubicBezTo>
                <a:cubicBezTo>
                  <a:pt x="152" y="10"/>
                  <a:pt x="154" y="8"/>
                  <a:pt x="154" y="7"/>
                </a:cubicBezTo>
                <a:cubicBezTo>
                  <a:pt x="154" y="6"/>
                  <a:pt x="147" y="10"/>
                  <a:pt x="146" y="11"/>
                </a:cubicBezTo>
                <a:cubicBezTo>
                  <a:pt x="145" y="11"/>
                  <a:pt x="137" y="14"/>
                  <a:pt x="137" y="13"/>
                </a:cubicBezTo>
                <a:cubicBezTo>
                  <a:pt x="137" y="11"/>
                  <a:pt x="139" y="10"/>
                  <a:pt x="137" y="10"/>
                </a:cubicBezTo>
                <a:cubicBezTo>
                  <a:pt x="136" y="9"/>
                  <a:pt x="135" y="8"/>
                  <a:pt x="134" y="9"/>
                </a:cubicBezTo>
                <a:cubicBezTo>
                  <a:pt x="134" y="9"/>
                  <a:pt x="134" y="10"/>
                  <a:pt x="133" y="9"/>
                </a:cubicBezTo>
                <a:cubicBezTo>
                  <a:pt x="131" y="8"/>
                  <a:pt x="132" y="7"/>
                  <a:pt x="129" y="8"/>
                </a:cubicBezTo>
                <a:cubicBezTo>
                  <a:pt x="126" y="10"/>
                  <a:pt x="126" y="7"/>
                  <a:pt x="126" y="5"/>
                </a:cubicBezTo>
                <a:cubicBezTo>
                  <a:pt x="127" y="1"/>
                  <a:pt x="121" y="0"/>
                  <a:pt x="118" y="0"/>
                </a:cubicBezTo>
                <a:cubicBezTo>
                  <a:pt x="116" y="0"/>
                  <a:pt x="114" y="1"/>
                  <a:pt x="112" y="2"/>
                </a:cubicBezTo>
                <a:cubicBezTo>
                  <a:pt x="110" y="3"/>
                  <a:pt x="108" y="4"/>
                  <a:pt x="105" y="4"/>
                </a:cubicBezTo>
                <a:cubicBezTo>
                  <a:pt x="97" y="6"/>
                  <a:pt x="89" y="9"/>
                  <a:pt x="81" y="9"/>
                </a:cubicBezTo>
                <a:cubicBezTo>
                  <a:pt x="79" y="9"/>
                  <a:pt x="77" y="9"/>
                  <a:pt x="76" y="10"/>
                </a:cubicBezTo>
                <a:cubicBezTo>
                  <a:pt x="75" y="11"/>
                  <a:pt x="77" y="14"/>
                  <a:pt x="79" y="14"/>
                </a:cubicBezTo>
                <a:cubicBezTo>
                  <a:pt x="83" y="17"/>
                  <a:pt x="76" y="16"/>
                  <a:pt x="74" y="17"/>
                </a:cubicBezTo>
                <a:cubicBezTo>
                  <a:pt x="72" y="18"/>
                  <a:pt x="75" y="19"/>
                  <a:pt x="75" y="20"/>
                </a:cubicBezTo>
                <a:cubicBezTo>
                  <a:pt x="75" y="22"/>
                  <a:pt x="71" y="22"/>
                  <a:pt x="71" y="23"/>
                </a:cubicBezTo>
                <a:cubicBezTo>
                  <a:pt x="71" y="26"/>
                  <a:pt x="79" y="25"/>
                  <a:pt x="78" y="29"/>
                </a:cubicBezTo>
                <a:cubicBezTo>
                  <a:pt x="77" y="30"/>
                  <a:pt x="76" y="31"/>
                  <a:pt x="74" y="31"/>
                </a:cubicBezTo>
                <a:cubicBezTo>
                  <a:pt x="73" y="31"/>
                  <a:pt x="70" y="31"/>
                  <a:pt x="69" y="31"/>
                </a:cubicBezTo>
                <a:cubicBezTo>
                  <a:pt x="67" y="32"/>
                  <a:pt x="68" y="33"/>
                  <a:pt x="66" y="32"/>
                </a:cubicBezTo>
                <a:cubicBezTo>
                  <a:pt x="64" y="31"/>
                  <a:pt x="62" y="29"/>
                  <a:pt x="60" y="29"/>
                </a:cubicBezTo>
                <a:cubicBezTo>
                  <a:pt x="59" y="28"/>
                  <a:pt x="57" y="30"/>
                  <a:pt x="56" y="30"/>
                </a:cubicBezTo>
                <a:cubicBezTo>
                  <a:pt x="54" y="29"/>
                  <a:pt x="53" y="29"/>
                  <a:pt x="51" y="30"/>
                </a:cubicBezTo>
                <a:cubicBezTo>
                  <a:pt x="50" y="31"/>
                  <a:pt x="49" y="33"/>
                  <a:pt x="48" y="32"/>
                </a:cubicBezTo>
                <a:cubicBezTo>
                  <a:pt x="47" y="32"/>
                  <a:pt x="44" y="29"/>
                  <a:pt x="43" y="30"/>
                </a:cubicBezTo>
                <a:cubicBezTo>
                  <a:pt x="42" y="30"/>
                  <a:pt x="42" y="33"/>
                  <a:pt x="41" y="31"/>
                </a:cubicBezTo>
                <a:cubicBezTo>
                  <a:pt x="40" y="29"/>
                  <a:pt x="39" y="28"/>
                  <a:pt x="37" y="27"/>
                </a:cubicBezTo>
                <a:cubicBezTo>
                  <a:pt x="35" y="26"/>
                  <a:pt x="33" y="26"/>
                  <a:pt x="32" y="25"/>
                </a:cubicBezTo>
                <a:cubicBezTo>
                  <a:pt x="29" y="24"/>
                  <a:pt x="29" y="26"/>
                  <a:pt x="27" y="26"/>
                </a:cubicBezTo>
                <a:cubicBezTo>
                  <a:pt x="25" y="27"/>
                  <a:pt x="24" y="24"/>
                  <a:pt x="22" y="25"/>
                </a:cubicBezTo>
                <a:cubicBezTo>
                  <a:pt x="21" y="26"/>
                  <a:pt x="21" y="27"/>
                  <a:pt x="20" y="27"/>
                </a:cubicBezTo>
                <a:cubicBezTo>
                  <a:pt x="19" y="28"/>
                  <a:pt x="17" y="28"/>
                  <a:pt x="16" y="28"/>
                </a:cubicBezTo>
                <a:cubicBezTo>
                  <a:pt x="15" y="29"/>
                  <a:pt x="13" y="31"/>
                  <a:pt x="13" y="32"/>
                </a:cubicBezTo>
                <a:cubicBezTo>
                  <a:pt x="12" y="33"/>
                  <a:pt x="14" y="36"/>
                  <a:pt x="12" y="36"/>
                </a:cubicBezTo>
                <a:cubicBezTo>
                  <a:pt x="10" y="37"/>
                  <a:pt x="7" y="31"/>
                  <a:pt x="6" y="34"/>
                </a:cubicBezTo>
                <a:cubicBezTo>
                  <a:pt x="5" y="36"/>
                  <a:pt x="4" y="36"/>
                  <a:pt x="3" y="38"/>
                </a:cubicBezTo>
                <a:cubicBezTo>
                  <a:pt x="2" y="40"/>
                  <a:pt x="6" y="40"/>
                  <a:pt x="4" y="42"/>
                </a:cubicBezTo>
                <a:cubicBezTo>
                  <a:pt x="3" y="43"/>
                  <a:pt x="0" y="45"/>
                  <a:pt x="2" y="46"/>
                </a:cubicBezTo>
                <a:cubicBezTo>
                  <a:pt x="3" y="46"/>
                  <a:pt x="4" y="47"/>
                  <a:pt x="4" y="47"/>
                </a:cubicBezTo>
                <a:cubicBezTo>
                  <a:pt x="5" y="48"/>
                  <a:pt x="4" y="49"/>
                  <a:pt x="5" y="50"/>
                </a:cubicBezTo>
                <a:cubicBezTo>
                  <a:pt x="7" y="51"/>
                  <a:pt x="9" y="49"/>
                  <a:pt x="11" y="51"/>
                </a:cubicBezTo>
                <a:cubicBezTo>
                  <a:pt x="12" y="52"/>
                  <a:pt x="14" y="55"/>
                  <a:pt x="14" y="57"/>
                </a:cubicBezTo>
                <a:cubicBezTo>
                  <a:pt x="13" y="57"/>
                  <a:pt x="10" y="56"/>
                  <a:pt x="13" y="58"/>
                </a:cubicBezTo>
                <a:cubicBezTo>
                  <a:pt x="14" y="59"/>
                  <a:pt x="14" y="60"/>
                  <a:pt x="16" y="58"/>
                </a:cubicBezTo>
                <a:cubicBezTo>
                  <a:pt x="16" y="57"/>
                  <a:pt x="16" y="57"/>
                  <a:pt x="17" y="57"/>
                </a:cubicBezTo>
                <a:cubicBezTo>
                  <a:pt x="22" y="57"/>
                  <a:pt x="24" y="54"/>
                  <a:pt x="29" y="56"/>
                </a:cubicBezTo>
                <a:cubicBezTo>
                  <a:pt x="31" y="57"/>
                  <a:pt x="33" y="54"/>
                  <a:pt x="34" y="56"/>
                </a:cubicBezTo>
                <a:cubicBezTo>
                  <a:pt x="35" y="57"/>
                  <a:pt x="37" y="61"/>
                  <a:pt x="36" y="63"/>
                </a:cubicBezTo>
                <a:cubicBezTo>
                  <a:pt x="35" y="63"/>
                  <a:pt x="33" y="64"/>
                  <a:pt x="35" y="64"/>
                </a:cubicBezTo>
                <a:cubicBezTo>
                  <a:pt x="35" y="65"/>
                  <a:pt x="35" y="65"/>
                  <a:pt x="35" y="65"/>
                </a:cubicBezTo>
                <a:cubicBezTo>
                  <a:pt x="34" y="66"/>
                  <a:pt x="33" y="66"/>
                  <a:pt x="33" y="66"/>
                </a:cubicBezTo>
                <a:cubicBezTo>
                  <a:pt x="30" y="66"/>
                  <a:pt x="22" y="64"/>
                  <a:pt x="24" y="69"/>
                </a:cubicBezTo>
                <a:cubicBezTo>
                  <a:pt x="25" y="71"/>
                  <a:pt x="24" y="71"/>
                  <a:pt x="22" y="70"/>
                </a:cubicBezTo>
                <a:cubicBezTo>
                  <a:pt x="20" y="69"/>
                  <a:pt x="21" y="71"/>
                  <a:pt x="22" y="72"/>
                </a:cubicBezTo>
                <a:cubicBezTo>
                  <a:pt x="24" y="72"/>
                  <a:pt x="24" y="75"/>
                  <a:pt x="25" y="76"/>
                </a:cubicBezTo>
                <a:cubicBezTo>
                  <a:pt x="27" y="77"/>
                  <a:pt x="24" y="79"/>
                  <a:pt x="27" y="79"/>
                </a:cubicBezTo>
                <a:cubicBezTo>
                  <a:pt x="28" y="79"/>
                  <a:pt x="30" y="81"/>
                  <a:pt x="31" y="82"/>
                </a:cubicBezTo>
                <a:cubicBezTo>
                  <a:pt x="34" y="82"/>
                  <a:pt x="31" y="85"/>
                  <a:pt x="31" y="87"/>
                </a:cubicBezTo>
                <a:cubicBezTo>
                  <a:pt x="34" y="85"/>
                  <a:pt x="38" y="82"/>
                  <a:pt x="42" y="85"/>
                </a:cubicBezTo>
                <a:cubicBezTo>
                  <a:pt x="44" y="87"/>
                  <a:pt x="45" y="90"/>
                  <a:pt x="48" y="90"/>
                </a:cubicBezTo>
                <a:cubicBezTo>
                  <a:pt x="50" y="90"/>
                  <a:pt x="49" y="88"/>
                  <a:pt x="49" y="87"/>
                </a:cubicBezTo>
                <a:cubicBezTo>
                  <a:pt x="49" y="84"/>
                  <a:pt x="49" y="81"/>
                  <a:pt x="49" y="78"/>
                </a:cubicBezTo>
                <a:cubicBezTo>
                  <a:pt x="49" y="76"/>
                  <a:pt x="48" y="68"/>
                  <a:pt x="50" y="68"/>
                </a:cubicBezTo>
                <a:cubicBezTo>
                  <a:pt x="52" y="67"/>
                  <a:pt x="55" y="66"/>
                  <a:pt x="57" y="65"/>
                </a:cubicBezTo>
                <a:cubicBezTo>
                  <a:pt x="59" y="65"/>
                  <a:pt x="61" y="64"/>
                  <a:pt x="62" y="64"/>
                </a:cubicBezTo>
                <a:cubicBezTo>
                  <a:pt x="63" y="63"/>
                  <a:pt x="62" y="61"/>
                  <a:pt x="64" y="62"/>
                </a:cubicBezTo>
                <a:cubicBezTo>
                  <a:pt x="65" y="62"/>
                  <a:pt x="68" y="64"/>
                  <a:pt x="68" y="62"/>
                </a:cubicBezTo>
                <a:cubicBezTo>
                  <a:pt x="68" y="61"/>
                  <a:pt x="70" y="60"/>
                  <a:pt x="71" y="62"/>
                </a:cubicBezTo>
                <a:cubicBezTo>
                  <a:pt x="72" y="63"/>
                  <a:pt x="71" y="64"/>
                  <a:pt x="72" y="66"/>
                </a:cubicBezTo>
                <a:cubicBezTo>
                  <a:pt x="72" y="67"/>
                  <a:pt x="73" y="69"/>
                  <a:pt x="72" y="70"/>
                </a:cubicBezTo>
                <a:cubicBezTo>
                  <a:pt x="73" y="71"/>
                  <a:pt x="74" y="71"/>
                  <a:pt x="75" y="72"/>
                </a:cubicBezTo>
                <a:cubicBezTo>
                  <a:pt x="78" y="75"/>
                  <a:pt x="80" y="77"/>
                  <a:pt x="84" y="76"/>
                </a:cubicBezTo>
                <a:cubicBezTo>
                  <a:pt x="86" y="76"/>
                  <a:pt x="88" y="77"/>
                  <a:pt x="90" y="77"/>
                </a:cubicBezTo>
                <a:cubicBezTo>
                  <a:pt x="92" y="77"/>
                  <a:pt x="93" y="75"/>
                  <a:pt x="95" y="75"/>
                </a:cubicBezTo>
                <a:cubicBezTo>
                  <a:pt x="97" y="76"/>
                  <a:pt x="99" y="79"/>
                  <a:pt x="100" y="81"/>
                </a:cubicBezTo>
                <a:cubicBezTo>
                  <a:pt x="101" y="82"/>
                  <a:pt x="100" y="83"/>
                  <a:pt x="100" y="85"/>
                </a:cubicBezTo>
                <a:cubicBezTo>
                  <a:pt x="100" y="87"/>
                  <a:pt x="103" y="88"/>
                  <a:pt x="103" y="90"/>
                </a:cubicBezTo>
                <a:cubicBezTo>
                  <a:pt x="103" y="91"/>
                  <a:pt x="106" y="91"/>
                  <a:pt x="107" y="91"/>
                </a:cubicBezTo>
                <a:cubicBezTo>
                  <a:pt x="109" y="91"/>
                  <a:pt x="109" y="91"/>
                  <a:pt x="110" y="93"/>
                </a:cubicBezTo>
                <a:cubicBezTo>
                  <a:pt x="112" y="97"/>
                  <a:pt x="114" y="92"/>
                  <a:pt x="116" y="90"/>
                </a:cubicBezTo>
                <a:cubicBezTo>
                  <a:pt x="117" y="87"/>
                  <a:pt x="121" y="87"/>
                  <a:pt x="123" y="85"/>
                </a:cubicBezTo>
                <a:cubicBezTo>
                  <a:pt x="125" y="85"/>
                  <a:pt x="125" y="85"/>
                  <a:pt x="126" y="84"/>
                </a:cubicBezTo>
                <a:cubicBezTo>
                  <a:pt x="127" y="81"/>
                  <a:pt x="128" y="82"/>
                  <a:pt x="130" y="82"/>
                </a:cubicBezTo>
                <a:cubicBezTo>
                  <a:pt x="132" y="82"/>
                  <a:pt x="136" y="85"/>
                  <a:pt x="137" y="83"/>
                </a:cubicBezTo>
                <a:cubicBezTo>
                  <a:pt x="137" y="81"/>
                  <a:pt x="137" y="80"/>
                  <a:pt x="139" y="79"/>
                </a:cubicBezTo>
                <a:cubicBezTo>
                  <a:pt x="141" y="78"/>
                  <a:pt x="143" y="80"/>
                  <a:pt x="145" y="80"/>
                </a:cubicBezTo>
                <a:cubicBezTo>
                  <a:pt x="147" y="81"/>
                  <a:pt x="151" y="81"/>
                  <a:pt x="153" y="81"/>
                </a:cubicBezTo>
                <a:cubicBezTo>
                  <a:pt x="159" y="81"/>
                  <a:pt x="164" y="83"/>
                  <a:pt x="170" y="84"/>
                </a:cubicBezTo>
                <a:cubicBezTo>
                  <a:pt x="169" y="82"/>
                  <a:pt x="171" y="81"/>
                  <a:pt x="173" y="79"/>
                </a:cubicBezTo>
                <a:cubicBezTo>
                  <a:pt x="174" y="78"/>
                  <a:pt x="173" y="78"/>
                  <a:pt x="172" y="76"/>
                </a:cubicBezTo>
                <a:cubicBezTo>
                  <a:pt x="171" y="75"/>
                  <a:pt x="171" y="73"/>
                  <a:pt x="171" y="71"/>
                </a:cubicBezTo>
                <a:cubicBezTo>
                  <a:pt x="170" y="71"/>
                  <a:pt x="170" y="67"/>
                  <a:pt x="169" y="68"/>
                </a:cubicBezTo>
                <a:cubicBezTo>
                  <a:pt x="170" y="67"/>
                  <a:pt x="173" y="67"/>
                  <a:pt x="175" y="66"/>
                </a:cubicBezTo>
                <a:cubicBezTo>
                  <a:pt x="178" y="66"/>
                  <a:pt x="180" y="68"/>
                  <a:pt x="182" y="66"/>
                </a:cubicBezTo>
                <a:cubicBezTo>
                  <a:pt x="183" y="66"/>
                  <a:pt x="181" y="65"/>
                  <a:pt x="181" y="64"/>
                </a:cubicBezTo>
                <a:cubicBezTo>
                  <a:pt x="180" y="63"/>
                  <a:pt x="181" y="61"/>
                  <a:pt x="182" y="60"/>
                </a:cubicBezTo>
                <a:cubicBezTo>
                  <a:pt x="183" y="59"/>
                  <a:pt x="184" y="53"/>
                  <a:pt x="185" y="54"/>
                </a:cubicBezTo>
                <a:cubicBezTo>
                  <a:pt x="187" y="55"/>
                  <a:pt x="188" y="56"/>
                  <a:pt x="190" y="56"/>
                </a:cubicBezTo>
                <a:cubicBezTo>
                  <a:pt x="191" y="55"/>
                  <a:pt x="192" y="57"/>
                  <a:pt x="193" y="56"/>
                </a:cubicBezTo>
                <a:cubicBezTo>
                  <a:pt x="194" y="56"/>
                  <a:pt x="196" y="55"/>
                  <a:pt x="197" y="54"/>
                </a:cubicBezTo>
                <a:cubicBezTo>
                  <a:pt x="198" y="53"/>
                  <a:pt x="196" y="51"/>
                  <a:pt x="196" y="49"/>
                </a:cubicBezTo>
                <a:cubicBezTo>
                  <a:pt x="197" y="46"/>
                  <a:pt x="200" y="47"/>
                  <a:pt x="202" y="44"/>
                </a:cubicBezTo>
                <a:cubicBezTo>
                  <a:pt x="202" y="43"/>
                  <a:pt x="202" y="43"/>
                  <a:pt x="203" y="42"/>
                </a:cubicBezTo>
                <a:cubicBezTo>
                  <a:pt x="203" y="41"/>
                  <a:pt x="202" y="40"/>
                  <a:pt x="201" y="39"/>
                </a:cubicBezTo>
                <a:cubicBezTo>
                  <a:pt x="201" y="38"/>
                  <a:pt x="202" y="39"/>
                  <a:pt x="201" y="39"/>
                </a:cubicBezTo>
                <a:close/>
                <a:moveTo>
                  <a:pt x="148" y="58"/>
                </a:moveTo>
                <a:cubicBezTo>
                  <a:pt x="146" y="58"/>
                  <a:pt x="143" y="61"/>
                  <a:pt x="142" y="62"/>
                </a:cubicBezTo>
                <a:cubicBezTo>
                  <a:pt x="141" y="62"/>
                  <a:pt x="140" y="64"/>
                  <a:pt x="140" y="65"/>
                </a:cubicBezTo>
                <a:cubicBezTo>
                  <a:pt x="140" y="66"/>
                  <a:pt x="141" y="67"/>
                  <a:pt x="141" y="67"/>
                </a:cubicBezTo>
                <a:cubicBezTo>
                  <a:pt x="140" y="68"/>
                  <a:pt x="138" y="64"/>
                  <a:pt x="138" y="63"/>
                </a:cubicBezTo>
                <a:cubicBezTo>
                  <a:pt x="138" y="61"/>
                  <a:pt x="139" y="60"/>
                  <a:pt x="141" y="59"/>
                </a:cubicBezTo>
                <a:cubicBezTo>
                  <a:pt x="143" y="58"/>
                  <a:pt x="145" y="57"/>
                  <a:pt x="147" y="57"/>
                </a:cubicBezTo>
                <a:cubicBezTo>
                  <a:pt x="147" y="57"/>
                  <a:pt x="152" y="58"/>
                  <a:pt x="152" y="58"/>
                </a:cubicBezTo>
                <a:cubicBezTo>
                  <a:pt x="151" y="59"/>
                  <a:pt x="148" y="58"/>
                  <a:pt x="148" y="58"/>
                </a:cubicBezTo>
                <a:cubicBezTo>
                  <a:pt x="146" y="58"/>
                  <a:pt x="149" y="58"/>
                  <a:pt x="148" y="58"/>
                </a:cubicBezTo>
                <a:close/>
                <a:moveTo>
                  <a:pt x="165" y="59"/>
                </a:moveTo>
                <a:cubicBezTo>
                  <a:pt x="164" y="61"/>
                  <a:pt x="157" y="60"/>
                  <a:pt x="156" y="58"/>
                </a:cubicBezTo>
                <a:cubicBezTo>
                  <a:pt x="156" y="58"/>
                  <a:pt x="160" y="58"/>
                  <a:pt x="160" y="58"/>
                </a:cubicBezTo>
                <a:cubicBezTo>
                  <a:pt x="162" y="58"/>
                  <a:pt x="163" y="58"/>
                  <a:pt x="165" y="57"/>
                </a:cubicBezTo>
                <a:cubicBezTo>
                  <a:pt x="165" y="57"/>
                  <a:pt x="165" y="59"/>
                  <a:pt x="165" y="59"/>
                </a:cubicBezTo>
                <a:cubicBezTo>
                  <a:pt x="164" y="60"/>
                  <a:pt x="165" y="58"/>
                  <a:pt x="165" y="59"/>
                </a:cubicBezTo>
                <a:close/>
              </a:path>
            </a:pathLst>
          </a:custGeom>
          <a:solidFill>
            <a:schemeClr val="bg1">
              <a:lumMod val="95000"/>
            </a:schemeClr>
          </a:solidFill>
          <a:ln w="4763" cap="flat">
            <a:solidFill>
              <a:schemeClr val="bg1"/>
            </a:solidFill>
            <a:prstDash val="solid"/>
            <a:round/>
            <a:headEnd/>
            <a:tailEnd/>
          </a:ln>
        </p:spPr>
        <p:txBody>
          <a:bodyPr vert="horz" wrap="square" lIns="45720" tIns="22860" rIns="45720" bIns="22860" numCol="1" anchor="t" anchorCtr="0" compatLnSpc="1">
            <a:prstTxWarp prst="textNoShape">
              <a:avLst/>
            </a:prstTxWarp>
          </a:bodyPr>
          <a:lstStyle/>
          <a:p>
            <a:endParaRPr lang="id-ID" sz="900" dirty="0">
              <a:latin typeface="Open Sans Regular" charset="0"/>
            </a:endParaRPr>
          </a:p>
        </p:txBody>
      </p:sp>
      <p:sp>
        <p:nvSpPr>
          <p:cNvPr id="7" name="Google Shape;100;p2"/>
          <p:cNvSpPr/>
          <p:nvPr/>
        </p:nvSpPr>
        <p:spPr>
          <a:xfrm>
            <a:off x="3338869" y="147119"/>
            <a:ext cx="8988836" cy="64629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kk-KZ" sz="3600" b="1" dirty="0" smtClean="0">
                <a:solidFill>
                  <a:schemeClr val="lt1"/>
                </a:solidFill>
                <a:latin typeface="Times New Roman" pitchFamily="18" charset="0"/>
                <a:ea typeface="Open Sans"/>
                <a:cs typeface="Times New Roman" pitchFamily="18" charset="0"/>
                <a:sym typeface="Open Sans"/>
              </a:rPr>
              <a:t>Сабақты б</a:t>
            </a:r>
            <a:r>
              <a:rPr lang="kk-KZ" sz="3600" b="1" dirty="0" smtClean="0">
                <a:solidFill>
                  <a:schemeClr val="lt1"/>
                </a:solidFill>
                <a:latin typeface="Times New Roman" pitchFamily="18" charset="0"/>
                <a:ea typeface="Open Sans"/>
                <a:cs typeface="Times New Roman" pitchFamily="18" charset="0"/>
                <a:sym typeface="Open Sans"/>
              </a:rPr>
              <a:t>екіту  сұрақтары:</a:t>
            </a:r>
            <a:endParaRPr sz="3600" b="1" dirty="0">
              <a:solidFill>
                <a:schemeClr val="lt1"/>
              </a:solidFill>
              <a:latin typeface="Times New Roman" pitchFamily="18" charset="0"/>
              <a:ea typeface="Open Sans"/>
              <a:cs typeface="Times New Roman" pitchFamily="18" charset="0"/>
              <a:sym typeface="Open Sans"/>
            </a:endParaRPr>
          </a:p>
        </p:txBody>
      </p:sp>
      <p:graphicFrame>
        <p:nvGraphicFramePr>
          <p:cNvPr id="8" name="Таблица 7"/>
          <p:cNvGraphicFramePr>
            <a:graphicFrameLocks noGrp="1"/>
          </p:cNvGraphicFramePr>
          <p:nvPr/>
        </p:nvGraphicFramePr>
        <p:xfrm>
          <a:off x="3642360" y="1508760"/>
          <a:ext cx="7787640" cy="4287138"/>
        </p:xfrm>
        <a:graphic>
          <a:graphicData uri="http://schemas.openxmlformats.org/drawingml/2006/table">
            <a:tbl>
              <a:tblPr/>
              <a:tblGrid>
                <a:gridCol w="7787640"/>
              </a:tblGrid>
              <a:tr h="4287138">
                <a:tc>
                  <a:txBody>
                    <a:bodyPr/>
                    <a:lstStyle/>
                    <a:p>
                      <a:pPr algn="l">
                        <a:lnSpc>
                          <a:spcPct val="115000"/>
                        </a:lnSpc>
                        <a:spcAft>
                          <a:spcPts val="1000"/>
                        </a:spcAft>
                      </a:pPr>
                      <a:r>
                        <a:rPr lang="kk-KZ" sz="2800" b="1" dirty="0">
                          <a:latin typeface="Times New Roman" pitchFamily="18" charset="0"/>
                          <a:ea typeface="Calibri"/>
                          <a:cs typeface="Times New Roman" pitchFamily="18" charset="0"/>
                        </a:rPr>
                        <a:t>Тапсырма№3</a:t>
                      </a:r>
                      <a:r>
                        <a:rPr lang="kk-KZ" sz="2800" dirty="0">
                          <a:latin typeface="Times New Roman" pitchFamily="18" charset="0"/>
                          <a:ea typeface="Calibri"/>
                          <a:cs typeface="Times New Roman" pitchFamily="18" charset="0"/>
                        </a:rPr>
                        <a:t>.</a:t>
                      </a:r>
                      <a:endParaRPr lang="ru-RU" sz="2800" dirty="0">
                        <a:latin typeface="Times New Roman" pitchFamily="18" charset="0"/>
                        <a:ea typeface="Calibri"/>
                        <a:cs typeface="Times New Roman" pitchFamily="18" charset="0"/>
                      </a:endParaRPr>
                    </a:p>
                    <a:p>
                      <a:pPr algn="l">
                        <a:lnSpc>
                          <a:spcPct val="115000"/>
                        </a:lnSpc>
                        <a:spcAft>
                          <a:spcPts val="1000"/>
                        </a:spcAft>
                      </a:pPr>
                      <a:r>
                        <a:rPr lang="kk-KZ" sz="2800" dirty="0">
                          <a:latin typeface="Times New Roman" pitchFamily="18" charset="0"/>
                          <a:ea typeface="Calibri"/>
                          <a:cs typeface="Times New Roman" pitchFamily="18" charset="0"/>
                        </a:rPr>
                        <a:t>1.Геоэкологиялық үдерістердегі ырғақтылық заңдылығының рөлі қандай?</a:t>
                      </a:r>
                      <a:endParaRPr lang="ru-RU" sz="2800" dirty="0">
                        <a:latin typeface="Times New Roman" pitchFamily="18" charset="0"/>
                        <a:ea typeface="Calibri"/>
                        <a:cs typeface="Times New Roman" pitchFamily="18" charset="0"/>
                      </a:endParaRPr>
                    </a:p>
                    <a:p>
                      <a:pPr algn="l">
                        <a:lnSpc>
                          <a:spcPct val="115000"/>
                        </a:lnSpc>
                        <a:spcAft>
                          <a:spcPts val="1000"/>
                        </a:spcAft>
                      </a:pPr>
                      <a:r>
                        <a:rPr lang="kk-KZ" sz="2800" dirty="0">
                          <a:latin typeface="Times New Roman" pitchFamily="18" charset="0"/>
                          <a:ea typeface="Calibri"/>
                          <a:cs typeface="Times New Roman" pitchFamily="18" charset="0"/>
                        </a:rPr>
                        <a:t>2.Ғасырлық тербелістердің  географиялық қабықтың  дамуына ықпалы қандай?</a:t>
                      </a:r>
                      <a:endParaRPr lang="ru-RU" sz="2800" dirty="0">
                        <a:latin typeface="Times New Roman" pitchFamily="18" charset="0"/>
                        <a:ea typeface="Calibri"/>
                        <a:cs typeface="Times New Roman" pitchFamily="18" charset="0"/>
                      </a:endParaRPr>
                    </a:p>
                  </a:txBody>
                  <a:tcPr marL="114300" marR="114300" marT="0" marB="0">
                    <a:lnL>
                      <a:noFill/>
                    </a:lnL>
                    <a:lnR>
                      <a:noFill/>
                    </a:lnR>
                    <a:lnT>
                      <a:noFill/>
                    </a:lnT>
                    <a:lnB>
                      <a:noFill/>
                    </a:lnB>
                  </a:tcPr>
                </a:tc>
              </a:tr>
            </a:tbl>
          </a:graphicData>
        </a:graphic>
      </p:graphicFrame>
      <p:sp>
        <p:nvSpPr>
          <p:cNvPr id="3073" name="Rectangle 1"/>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 </a:t>
            </a:r>
            <a:r>
              <a:rPr kumimoji="0" lang="ru-RU" sz="1100" b="0" i="0" u="none" strike="noStrike" cap="none" normalizeH="0" baseline="0" smtClean="0">
                <a:ln>
                  <a:noFill/>
                </a:ln>
                <a:solidFill>
                  <a:schemeClr val="tx1"/>
                </a:solidFill>
                <a:effectLst/>
                <a:latin typeface="Arial" pitchFamily="34" charset="0"/>
                <a:cs typeface="Arial" pitchFamily="34" charset="0"/>
              </a:rPr>
              <a:t> </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91043687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619</TotalTime>
  <Words>473</Words>
  <Application>Microsoft Office PowerPoint</Application>
  <PresentationFormat>Произвольный</PresentationFormat>
  <Paragraphs>57</Paragraphs>
  <Slides>10</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Сабақтың тақырыбы</vt:lpstr>
      <vt:lpstr>Слайд 2</vt:lpstr>
      <vt:lpstr>Слайд 3</vt:lpstr>
      <vt:lpstr>Слайд 4</vt:lpstr>
      <vt:lpstr>Слайд 5</vt:lpstr>
      <vt:lpstr>Слайд 6</vt:lpstr>
      <vt:lpstr>Слайд 7</vt:lpstr>
      <vt:lpstr>Слайд 8</vt:lpstr>
      <vt:lpstr>Слайд 9</vt:lpstr>
      <vt:lpstr>Слайд 10</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Муса</cp:lastModifiedBy>
  <cp:revision>75</cp:revision>
  <dcterms:created xsi:type="dcterms:W3CDTF">2020-07-07T17:11:51Z</dcterms:created>
  <dcterms:modified xsi:type="dcterms:W3CDTF">2020-08-23T06:09:46Z</dcterms:modified>
</cp:coreProperties>
</file>