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ink/inkAction1.xml" ContentType="application/vnd.ms-office.inkAction+xml"/>
  <Override PartName="/ppt/tags/tag2.xml" ContentType="application/vnd.openxmlformats-officedocument.presentationml.tags+xml"/>
  <Override PartName="/ppt/ink/inkAction2.xml" ContentType="application/vnd.ms-office.inkAction+xml"/>
  <Override PartName="/ppt/tags/tag3.xml" ContentType="application/vnd.openxmlformats-officedocument.presentationml.tags+xml"/>
  <Override PartName="/ppt/ink/inkAction3.xml" ContentType="application/vnd.ms-office.inkAction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sldIdLst>
    <p:sldId id="256" r:id="rId2"/>
    <p:sldId id="257" r:id="rId3"/>
    <p:sldId id="362" r:id="rId4"/>
    <p:sldId id="258" r:id="rId5"/>
    <p:sldId id="364" r:id="rId6"/>
    <p:sldId id="363" r:id="rId7"/>
    <p:sldId id="366" r:id="rId8"/>
    <p:sldId id="365" r:id="rId9"/>
    <p:sldId id="367" r:id="rId10"/>
    <p:sldId id="368" r:id="rId11"/>
    <p:sldId id="369" r:id="rId12"/>
    <p:sldId id="370" r:id="rId13"/>
    <p:sldId id="372" r:id="rId14"/>
    <p:sldId id="378" r:id="rId15"/>
    <p:sldId id="371" r:id="rId16"/>
    <p:sldId id="373" r:id="rId17"/>
    <p:sldId id="374" r:id="rId18"/>
    <p:sldId id="376" r:id="rId19"/>
    <p:sldId id="375" r:id="rId20"/>
    <p:sldId id="377" r:id="rId21"/>
    <p:sldId id="286" r:id="rId22"/>
    <p:sldId id="46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6.9515" units="1/cm"/>
          <inkml:channelProperty channel="Y" name="resolution" value="38.13559" units="1/cm"/>
          <inkml:channelProperty channel="T" name="resolution" value="1" units="1/dev"/>
        </inkml:channelProperties>
      </inkml:inkSource>
      <inkml:timestamp xml:id="ts0" timeString="2021-02-22T16:04:23.1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5962">
    <iact:property name="dataType"/>
    <iact:actionData xml:id="d0">
      <inkml:trace xmlns:inkml="http://www.w3.org/2003/InkML" xml:id="stk0" contextRef="#ctx0" brushRef="#br0">645 2241 0,'56'0'95,"-56"29"-87,28 27 0,0-28 0,0 28 0,28 0-1,-28-28 2,0 28-2,-28-28 1,28 0 0,0-28 2,-28 28 61,28-28-24,0 0-22,28-28-9,-28 0 0,0 0-8,0 0 0,0 0-1,-28 0 1,28-28 0,0 28 0,-28 0 0,28-56 10,-28 55 180</inkml:trace>
    </iact:actionData>
  </iact:action>
  <iact:action type="add" startTime="12290">
    <iact:property name="dataType"/>
    <iact:actionData xml:id="d1">
      <inkml:trace xmlns:inkml="http://www.w3.org/2003/InkML" xml:id="stk1" contextRef="#ctx0" brushRef="#br0">7452 2886 0,'0'0'3,"56"0"204,0 28-202,28-28 3,0 0 0,0 0-1,0 0 1,0 0 2,0 0-4,0 0 2,-28 0 2,0 0-2,-28 0-2,28 0 2,-28 0 0,28 0 2,-28 0-4,28 0 4,-28 0-4,0 0 2,0 0 0,28 0 0,-28 0 17,28 0-16,0 0 5,0 0 2,-28 0-8,28 0 0,-28 0 2,0 0 325,28 0-311,0 0-8,0 0-1,-28 0 1</inkml:trace>
    </iact:actionData>
  </iact:action>
  <iact:action type="add" startTime="15280">
    <iact:property name="dataType"/>
    <iact:actionData xml:id="d2">
      <inkml:trace xmlns:inkml="http://www.w3.org/2003/InkML" xml:id="stk2" contextRef="#ctx0" brushRef="#br0">5015 2886 0,'0'-28'33,"28"28"15,0 0-40,28 0 9,28 0-10,0 0 0,0 0 1,0 0 0,-28 0 0,28 0 0,0 0 0,-28 0 0,0 0 0,-28 0 2,0 0-1,28 0-4,-28 0 4,0 0-2,28 0 2,0 0-2,-28 0 2,28 0 0,-28 0-3,28 0 2,0 0 0,-28 0 0,0 0 0,28 0 0,-28 0 0,0 0 0,28 0 8,-28 0 8,0 0-16,0 0 320</inkml:trace>
    </iact:actionData>
  </iact:action>
  <iact:action type="add" startTime="19777">
    <iact:property name="dataType"/>
    <iact:actionData xml:id="d3">
      <inkml:trace xmlns:inkml="http://www.w3.org/2003/InkML" xml:id="stk3" contextRef="#ctx0" brushRef="#br0">757 4903 0,'28'0'106,"-28"56"-100,28-28 2,28 28 0,-56-28-1,28-28 1,-28 28 2,28 0 5,0-28 137,0-28-137,-28 0-6,28-56-2,28 56 2,-56 0-1,28-28 0,0 28 0,-28 0 7</inkml:trace>
    </iact:actionData>
  </iact:action>
  <iact:action type="add" startTime="23873">
    <iact:property name="dataType"/>
    <iact:actionData xml:id="d4">
      <inkml:trace xmlns:inkml="http://www.w3.org/2003/InkML" xml:id="stk4" contextRef="#ctx0" brushRef="#br0">4650 5435 0,'28'0'114,"28"0"-108,0 0 2,0 0-1,1 0 2,-1 0-1,0 0 0,-28 0 0,0 0 56,0 0-41,28 0 2,-28 0-1,0 0 79,0 0-79,0 0 0,0 0 240</inkml:trace>
    </iact:actionData>
  </iact:action>
  <iact:action type="add" startTime="35953">
    <iact:property name="dataType"/>
    <iact:actionData xml:id="d5">
      <inkml:trace xmlns:inkml="http://www.w3.org/2003/InkML" xml:id="stk5" contextRef="#ctx0" brushRef="#br0">1177 7088 0,'28'0'82,"28"0"-76,0 0 1,0 0 1,28 0 0,0 0 1,0 0-2,0 0 2,-28 0-1,0 0 0,-28 0-1,28 0 50,-28 0-49,28 0-1,28 0 2,-28 0-1,0 0-1,0 0 2,0 0-1,-28 0 0</inkml:trace>
    </iact:actionData>
  </iact:action>
  <iact:action type="add" startTime="38074">
    <iact:property name="dataType"/>
    <iact:actionData xml:id="d6">
      <inkml:trace xmlns:inkml="http://www.w3.org/2003/InkML" xml:id="stk6" contextRef="#ctx0" brushRef="#br0">8964 7088 0,'28'0'41,"0"0"-35,28 0 2,0 0-1,28 0 1,0 0 2,-28 0-4,28 0 2,1 0 0,-1 0 0,0 0 0,0 0 0,0 0 0,0 0 0,0 0 0,0 0 2,0 0-4,0 0 2,0 0 0,0 0 0,0 0 2,0 0-4,-28 0 2,28 0 0,-28 0 0,0 0 2,-28 0-4,28 0 2,-28 0 0,0 0 32,0 0-32,28 0 8,-28 0-8,28 0 0,-28 0 0,0 0 0,0 0 2,28 0-4</inkml:trace>
    </iact:actionData>
  </iact:action>
  <iact:action type="add" startTime="40201">
    <iact:property name="dataType"/>
    <iact:actionData xml:id="d7">
      <inkml:trace xmlns:inkml="http://www.w3.org/2003/InkML" xml:id="stk7" contextRef="#ctx0" brushRef="#br0">2858 8041 0,'84'0'33,"-28"0"-26,28 0 0,28 0 3,0 0-2,28 0-2,28 0 2,-28 0 0,28 0 0,-56 0 0,28 0 0,-28 0 0,56 0 2,-56 0-4,0 0 2,0 0 0,-27 0 2,-1 0-4,28 0 2,-28 0 2,28 0-4,-28 0 2,28 0 0,-28 0 0,28 0 0,-28 0 0,0 0 2,0 0-4,0 0 2,0 0 0,0 0 0,0 0 0,0 0 0,0 0 0,0 0 0,0 0 0,0 0 0,0 0 2,0 0-4,0 0 2,0 0 0,0 0 2,1 0-4,-1 0 2,0 0 0,28 0 0,-28 0 0,0 0 0,0 0 0,0 0 2,-28 0-4,0 0 2,0 0 2,0 0-4,28 0 2,0 0 1,0 0-2,0 0 2,0 0-2,0 0 1,0 0 1,0 0-2,0 0 2,0 0-1,0 0 0,0 0-1,0 0 2,0 0-1,0 0 0,-28 0 0,28 0-1,-28 0 1,29 0 0,-1 0 1,0 0-2,0 0 2,28 0-2,0 0 1,0 0 0,0 0 0,0 0 0,0 0 0,0 0 0,28 0 0,-56 0 0,0 0 1,-28 0-2,0 0 1,28 0 0,-28 0 0,0 0 0,28 0 0,0 0 0,-28 0 0,28 0 0,0 0 0,0 0 0,0 0 0,29 0 1,-29 0-2,0 0 2,0 0-2,0 0 2,-28 0-2,0 0 1,28 0 1,-28 0-2,0 0 1,0 28 0,0-28 0,0 28 2,28-28-4,-28 0 3,28 0-2,-28 0 1,0 0 0,0 0 0,0 0 0,-28 0 2,28 0-4,-28 0 2,28 0 0,-28 0 0,28 0 0,0 0 0,-28 0 1,0 0-2,28 0 2,-28 0 14,0 0 9,0 0-24,28 0 0,-28 0 0,0 0 0,0 0 0,28 0 0,-28 0 0,0 0 0,0 0 0,28 0 0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6.9515" units="1/cm"/>
          <inkml:channelProperty channel="Y" name="resolution" value="38.13559" units="1/cm"/>
          <inkml:channelProperty channel="T" name="resolution" value="1" units="1/dev"/>
        </inkml:channelProperties>
      </inkml:inkSource>
      <inkml:timestamp xml:id="ts0" timeString="2021-02-22T16:27:56.6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1118">
    <iact:property name="dataType"/>
    <iact:actionData xml:id="d0">
      <inkml:trace xmlns:inkml="http://www.w3.org/2003/InkML" xml:id="stk0" contextRef="#ctx0" brushRef="#br0">1121 4006 0,'0'-28'67,"56"28"-54,0 0-5,56 0 0,0 0-1,0 0 1,0 0 0,-28 0 0,0 0 0,-28 0 0,28-28 0</inkml:trace>
    </iact:actionData>
  </iact:action>
  <iact:action type="add" startTime="12534">
    <iact:property name="dataType"/>
    <iact:actionData xml:id="d1">
      <inkml:trace xmlns:inkml="http://www.w3.org/2003/InkML" xml:id="stk1" contextRef="#ctx0" brushRef="#br0">11850 3838 0,'0'0'1,"28"0"48,28 0-27,-28 0-15,28 0 1,28 0 0,0 0 0,28 0 0,28 0 0,-28 0 0,0 0 0,0 0 0,-28 0 0,0 0 2,-28 0-4,0 0 2,0 0 0,0 0 0,-28 0 0,0 0 0,0 0 0,0 0 9,0 0-10,0 0 3,0 0 4,0 0-6,28 0 0,-28 28 8,28-28 0,-28 0 1</inkml:trace>
    </iact:actionData>
  </iact:action>
  <iact:action type="add" startTime="20167">
    <iact:property name="dataType"/>
    <iact:actionData xml:id="d2">
      <inkml:trace xmlns:inkml="http://www.w3.org/2003/InkML" xml:id="stk2" contextRef="#ctx0" brushRef="#br0">1177 6164 0,'28'0'33,"0"0"-27,28 0 1,28 0 1,56 28 3,0 0-6,56 0 3,0-28 0,0 0 0,-28 28 0,1-28 0,-29 0 2,-56 0-4,-28 0 2,0 0 176</inkml:trace>
    </iact:actionData>
  </iact:action>
  <iact:action type="add" startTime="21095">
    <iact:property name="dataType"/>
    <iact:actionData xml:id="d3">
      <inkml:trace xmlns:inkml="http://www.w3.org/2003/InkML" xml:id="stk3" contextRef="#ctx0" brushRef="#br0">12158 6276 0,'28'0'82,"28"0"-77,0 0 3,28 0-1,28 0 1,28 0 0,84 0 0,56 0 0,-28 0 0,-28 0 0,0 0 2,-28 0-4,-55 0 2,-57 0 2,-28 0-4,0 0 2,-28 0 129,0 0-130,28 0 17</inkml:trace>
    </iact:actionData>
  </iact:action>
  <iact:action type="add" startTime="45550">
    <iact:property name="dataType"/>
    <iact:actionData xml:id="d4">
      <inkml:trace xmlns:inkml="http://www.w3.org/2003/InkML" xml:id="stk4" contextRef="#ctx0" brushRef="#br0">1457 13447 0,'0'56'89,"28"0"-82,-28-28 1,0 0-1,0 28 2,28 1-2,-28-1 98,28-28-89,0 0 73,0-28-28,-28-28-58,28 0 3,0 0 2,0-28 0,28 27 0,-28 1 0,0-28 0,0 0 0,0 28 1,-28 0-2</inkml:trace>
    </iact:actionData>
  </iact:action>
  <iact:action type="add" startTime="47047">
    <iact:property name="dataType"/>
    <iact:actionData xml:id="d5">
      <inkml:trace xmlns:inkml="http://www.w3.org/2003/InkML" xml:id="stk5" contextRef="#ctx0" brushRef="#br0">18544 14680 0,'0'28'33,"28"0"-27,0 28 1,0 28 1,-28-28 1,28 0-2,0 28 1,29 0 0,-57 0 0,56 0 0,-28-28 0,-28 0 0,28-28 0,0 28 41,0-56-10,0-28-23,28 28-7,-28-56-2,28 28 1,-28 0 1,0-56-1,28 28 0,-28 0-1,0 0 1,0 0 1,0 28-1,0-28 0</inkml:trace>
    </iact:actionData>
  </iact:action>
  <iact:action type="add" startTime="52103">
    <iact:property name="dataType"/>
    <iact:actionData xml:id="d6">
      <inkml:trace xmlns:inkml="http://www.w3.org/2003/InkML" xml:id="stk6" contextRef="#ctx0" brushRef="#br0">8600 13700 0,'56'0'96,"0"0"-90,28 0 2,28 0 1,56 0-1,0 0-1,0 0 4,-27 0-6,-29 0 3,-28 0 0,0 0 2,-56 0-4,28 0 10,-28 0-8,-28 28 0,56-28 0,-28 28 0,0-28 0,28 0 0,-28 0 0,28 0 2,-28 28-4,28-28 2,-28 0 0,0 28 1,28-28-1,-28 0 0,28 0 8,-28 0-8,0 0 319</inkml:trace>
    </iact:actionData>
  </iact:action>
  <iact:action type="add" startTime="58343">
    <iact:property name="dataType"/>
    <iact:actionData xml:id="d7">
      <inkml:trace xmlns:inkml="http://www.w3.org/2003/InkML" xml:id="stk7" contextRef="#ctx0" brushRef="#br0">1569 14176 0,'28'28'41,"0"0"-27,-28 0-5,28 0 6,-28 0 0,0 0 1,0 28-8,0-28 16,28 0-16,-28 0 8,28 28 0,-28-28 9,0 0-10,28-28 106,0-28-106,0 0-4,-28 0-5,56-28 1,0 0 9,-28 28 0</inkml:trace>
    </iact:actionData>
  </iact:action>
  <iact:action type="add" startTime="59751">
    <iact:property name="dataType"/>
    <iact:actionData xml:id="d8">
      <inkml:trace xmlns:inkml="http://www.w3.org/2003/InkML" xml:id="stk8" contextRef="#ctx0" brushRef="#br0">24371 16529 0,'0'0'3,"28"0"4,-28 28-1,28 0 0,0 28 2,-28-28 1,0 0-1,0 28-1,28 28 2,-28-28-2,28-28 1,-28 28 0,0 0 0,0-28 0,0 0 0,28 0 1,0-28 86,0-28-87,0 0 8,0 0 0,0-28-8,-28 28 1,56-28-2,-28-28 1,0 28 0,28 0 0,-56 28 0,28-28 0,0 56 0,-28-28 32</inkml:trace>
    </iact:actionData>
  </iact:action>
  <iact:action type="add" startTime="63846">
    <iact:property name="dataType"/>
    <iact:actionData xml:id="d9">
      <inkml:trace xmlns:inkml="http://www.w3.org/2003/InkML" xml:id="stk9" contextRef="#ctx0" brushRef="#br0">10001 14876 0,'56'0'138,"-28"0"-132,28 0 1,0 0 1,0 0 2,28-28-4,-28 0 2,0 28 0,-28 0 0,28 0 0,28-28 0,-28 28 0,0 0 0,-28 0 0,28 0 2,0 0-4,-28 0 2,0 0 0,0 0 0,28 0 0,-28 0 0,28 0 0,-28 0 0,56 0 0,-56 0 0,0 0 0,0 0 0,28 0 1,-28 0-2,0 0 1,28 0 0,-56-28 0,28 28 200</inkml:trace>
    </iact:actionData>
  </iact:action>
  <iact:action type="add" startTime="65342">
    <iact:property name="dataType"/>
    <iact:actionData xml:id="d10">
      <inkml:trace xmlns:inkml="http://www.w3.org/2003/InkML" xml:id="stk10" contextRef="#ctx0" brushRef="#br0">14315 14904 0,'56'0'56,"-28"0"-49,28 0 2,0-28 1,56 0-2,0 28-3,0 0 3,0 0 0,28 0 0,28 0 0,-56 0 0,0 0 0,-28 0 0,0 0 1,-28 0-2,-28 0 1</inkml:trace>
    </iact:actionData>
  </iact:action>
  <iact:action type="add" startTime="73918">
    <iact:property name="dataType"/>
    <iact:actionData xml:id="d11">
      <inkml:trace xmlns:inkml="http://www.w3.org/2003/InkML" xml:id="stk11" contextRef="#ctx0" brushRef="#br0">1401 15072 0,'28'56'63,"-28"-28"-54,0 0-1,0 0 0,0 28-1,0-28 2,0 0-1,0 28 0,0-28 97,28-28-72,28 0-26,-28-28-1,28 0 2,-28 0 0,0-28 0,28 28 0,-28-28 0,28 56 0,-56-28 1,28 0 94</inkml:trace>
    </iact:actionData>
  </iact:action>
  <iact:action type="add" startTime="76200">
    <iact:property name="dataType"/>
    <iact:actionData xml:id="d12">
      <inkml:trace xmlns:inkml="http://www.w3.org/2003/InkML" xml:id="stk12" contextRef="#ctx0" brushRef="#br0">27424 16585 0,'0'56'7,"0"0"8,0-28 0,0 28 1,28 0 0,-28-28-8,0 0 0,28 28 0,-28-28 9,28 0 70,0-28-63,0-28-13,0 0-6,0 0 6,0-28-6,28 28 3,-28-28 0,0 28 0,28-28 0,-28 0 0,28 28 2,-56 0-4,28 0 42</inkml:trace>
    </iact:actionData>
  </iact:action>
  <iact:action type="add" startTime="79422">
    <iact:property name="dataType"/>
    <iact:actionData xml:id="d13">
      <inkml:trace xmlns:inkml="http://www.w3.org/2003/InkML" xml:id="stk13" contextRef="#ctx0" brushRef="#br0">10477 15717 0,'28'0'34,"0"-28"-28,28 28 1,0 0 1,28 0 0,28 0 0,56 0 1,-28 0-2,-28 0 1,0 0 0,-28 0 1,0 0-2,-28 0 2,-28 0-2</inkml:trace>
    </iact:actionData>
  </iact:action>
  <iact:action type="add" startTime="81902">
    <iact:property name="dataType"/>
    <iact:actionData xml:id="d14">
      <inkml:trace xmlns:inkml="http://www.w3.org/2003/InkML" xml:id="stk14" contextRef="#ctx0" brushRef="#br0">14427 15633 0,'28'0'99,"28"0"-94,-28 0 3,28 28-1,0-28 1,28 28 0,56-28 0,-28 28 3,0-28-6,0 0 3,28 0 0,-56 28 0,0-28 0,0 0 1,-28 0-1,-28 0-1,0 0 1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6.9515" units="1/cm"/>
          <inkml:channelProperty channel="Y" name="resolution" value="38.13559" units="1/cm"/>
          <inkml:channelProperty channel="T" name="resolution" value="1" units="1/dev"/>
        </inkml:channelProperties>
      </inkml:inkSource>
      <inkml:timestamp xml:id="ts0" timeString="2021-02-22T16:55:06.7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6772">
    <iact:property name="dataType"/>
    <iact:actionData xml:id="d0">
      <inkml:trace xmlns:inkml="http://www.w3.org/2003/InkML" xml:id="stk0" contextRef="#ctx0" brushRef="#br0">5743 1849 0,'28'0'97,"0"0"-82,28 0-7,0 0 0,0 28 0,28 0 0,-28-28 0,0 0 0,0 0 0,-28 0 0,0 0 0,28 0-1,-28 0 2,0 0-1,0 0 1,28 0-2,0 0 1,-28 0-1,0 0 322</inkml:trace>
    </iact:actionData>
  </iact:action>
  <iact:action type="add" startTime="15068">
    <iact:property name="dataType"/>
    <iact:actionData xml:id="d1">
      <inkml:trace xmlns:inkml="http://www.w3.org/2003/InkML" xml:id="stk1" contextRef="#ctx0" brushRef="#br0">7143 1961 0,'29'0'210,"27"0"-204,-28 0 2,0 0 0,0 0-1,28 0 1,-28 0 0,0 0 0,28 0 0,0 0 0,-28 0 2,0 0-4,28 0 2,-28 0 16,28 0-16,-28 0 18</inkml:trace>
    </iact:actionData>
  </iact:action>
  <iact:action type="add" startTime="18549">
    <iact:property name="dataType"/>
    <iact:actionData xml:id="d2">
      <inkml:trace xmlns:inkml="http://www.w3.org/2003/InkML" xml:id="stk2" contextRef="#ctx0" brushRef="#br0">5911 2886 0,'28'0'81,"28"0"-75,0 0 2,0 0 0,0 28 0,0-28 0,0 0-1,28 28 1,-56-28 1,0 0-1</inkml:trace>
    </iact:actionData>
  </iact:action>
  <iact:action type="add" startTime="19221">
    <iact:property name="dataType"/>
    <iact:actionData xml:id="d3">
      <inkml:trace xmlns:inkml="http://www.w3.org/2003/InkML" xml:id="stk3" contextRef="#ctx0" brushRef="#br0">7284 2914 0,'28'0'25,"0"0"-11,28 0-5,-28 0-2,28 0 0,-28 0 1,56 0 0,-56 0 0,28 0 0,-28 0 0,28 0 0,-28 0 2</inkml:trace>
    </iact:actionData>
  </iact:action>
  <iact:action type="add" startTime="22284">
    <iact:property name="dataType"/>
    <iact:actionData xml:id="d4">
      <inkml:trace xmlns:inkml="http://www.w3.org/2003/InkML" xml:id="stk4" contextRef="#ctx0" brushRef="#br0">6135 3866 0,'56'0'122,"28"0"-116,0 0 2,0 0 0,0 28 0,0-28 0,-28 0 1,-28 0-3,28 0 2,0 0 58,0 0-60,0 0 2,0 0 0,28 0 0,0 28 0,1-28 2,-29 0-4,28 0 2</inkml:trace>
    </iact:actionData>
  </iact:action>
  <iact:action type="add" startTime="25596">
    <iact:property name="dataType"/>
    <iact:actionData xml:id="d5">
      <inkml:trace xmlns:inkml="http://www.w3.org/2003/InkML" xml:id="stk5" contextRef="#ctx0" brushRef="#br0">5883 4791 0,'84'0'88,"0"0"-80,28 0 3,0 0-7,56 0 4,-28 0 0,28 0 0,-28 0 0,0 0 0,1 0 2,-57 0-2,-28 0-2,0 0 2,-28 0 0,0 0 0,28 0 0,-28 0 0,0 0 0,28 0 0,28 0 0,-28 0 0,0 28 0,28-28 0,-28 0 0,0 28 0,0-28 0,0 0 0,-28 0 8</inkml:trace>
    </iact:actionData>
  </iact:action>
  <iact:action type="add" startTime="28349">
    <iact:property name="dataType"/>
    <iact:actionData xml:id="d6">
      <inkml:trace xmlns:inkml="http://www.w3.org/2003/InkML" xml:id="stk6" contextRef="#ctx0" brushRef="#br0">5799 5687 0,'56'0'96,"0"0"-88,28 0-2,28 0 2,28 0 0,56 0 0,0 0 0,0 0 0,-28 0 0,1 0 1,-29 0-1,-28 0-1,0 0 1,-28 0 0,0 0 0,-28 0 0,0 0 0,-28 0 0,0 0 0,0 0 8,0 0-8</inkml:trace>
    </iact:actionData>
  </iact:action>
  <iact:action type="add" startTime="36997">
    <iact:property name="dataType"/>
    <iact:actionData xml:id="d7">
      <inkml:trace xmlns:inkml="http://www.w3.org/2003/InkML" xml:id="stk7" contextRef="#ctx0" brushRef="#br0">5239 15044 0,'0'-28'25,"28"28"-10,0 0 0,0 28-7,0-28 0,28 0 0,0 0-1,0 28 1,0-28 0,28 28 0,0 0 0,0-28 0,0 0 0,0 28 0,0 0 2,0 0-4,0-28 2,0 0 0,28 28 3,0 0-5,28 0 2,-28 0 0,-28-28 0,0 0 0,-28 0 0</inkml:trace>
    </iact:actionData>
  </iact:action>
  <iact:action type="add" startTime="42148">
    <iact:property name="dataType"/>
    <iact:actionData xml:id="d8">
      <inkml:trace xmlns:inkml="http://www.w3.org/2003/InkML" xml:id="stk8" contextRef="#ctx0" brushRef="#br0">13110 17566 0,'0'-28'50,"28"28"-35,28 0-7,0 0-1,28 0 1,28 28 0,28 0 0,-28 0 0,28 0 0,-28-28 1,-28 28-3,1-28 2,-29 0 0,0 28 1,0-28 0,-28 0-3</inkml:trace>
    </iact:actionData>
  </iact:action>
  <iact:action type="add" startTime="46821">
    <iact:property name="dataType"/>
    <iact:actionData xml:id="d9">
      <inkml:trace xmlns:inkml="http://www.w3.org/2003/InkML" xml:id="stk9" contextRef="#ctx0" brushRef="#br0">26276 16893 0,'0'28'39,"28"0"8,-28 28-22,28-28-17,-28 0 7,28 0 75,0-28-75,0 0-7,0-84 0,0 56-1,28-28 2,-28-28-2,28 28 1,-56 0 0,28 0 0,0 0 1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61A94C8-092B-4650-BE7E-8DF62043B4AA}" type="datetimeFigureOut">
              <a:rPr lang="ru-KZ" smtClean="0"/>
              <a:t>23.02.2021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BB2A9AC-1709-429A-9085-72F82893EC1B}" type="slidenum">
              <a:rPr lang="ru-KZ" smtClean="0"/>
              <a:t>‹#›</a:t>
            </a:fld>
            <a:endParaRPr lang="ru-KZ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096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94C8-092B-4650-BE7E-8DF62043B4AA}" type="datetimeFigureOut">
              <a:rPr lang="ru-KZ" smtClean="0"/>
              <a:t>23.02.2021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9AC-1709-429A-9085-72F82893EC1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874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94C8-092B-4650-BE7E-8DF62043B4AA}" type="datetimeFigureOut">
              <a:rPr lang="ru-KZ" smtClean="0"/>
              <a:t>23.02.2021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9AC-1709-429A-9085-72F82893EC1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12959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94C8-092B-4650-BE7E-8DF62043B4AA}" type="datetimeFigureOut">
              <a:rPr lang="ru-KZ" smtClean="0"/>
              <a:t>23.02.2021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9AC-1709-429A-9085-72F82893EC1B}" type="slidenum">
              <a:rPr lang="ru-KZ" smtClean="0"/>
              <a:t>‹#›</a:t>
            </a:fld>
            <a:endParaRPr lang="ru-KZ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0897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94C8-092B-4650-BE7E-8DF62043B4AA}" type="datetimeFigureOut">
              <a:rPr lang="ru-KZ" smtClean="0"/>
              <a:t>23.02.2021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9AC-1709-429A-9085-72F82893EC1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55941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94C8-092B-4650-BE7E-8DF62043B4AA}" type="datetimeFigureOut">
              <a:rPr lang="ru-KZ" smtClean="0"/>
              <a:t>23.02.2021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9AC-1709-429A-9085-72F82893EC1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07045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94C8-092B-4650-BE7E-8DF62043B4AA}" type="datetimeFigureOut">
              <a:rPr lang="ru-KZ" smtClean="0"/>
              <a:t>23.02.2021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9AC-1709-429A-9085-72F82893EC1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21659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94C8-092B-4650-BE7E-8DF62043B4AA}" type="datetimeFigureOut">
              <a:rPr lang="ru-KZ" smtClean="0"/>
              <a:t>23.02.2021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9AC-1709-429A-9085-72F82893EC1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73952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94C8-092B-4650-BE7E-8DF62043B4AA}" type="datetimeFigureOut">
              <a:rPr lang="ru-KZ" smtClean="0"/>
              <a:t>23.02.2021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9AC-1709-429A-9085-72F82893EC1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25962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94C8-092B-4650-BE7E-8DF62043B4AA}" type="datetimeFigureOut">
              <a:rPr lang="ru-KZ" smtClean="0"/>
              <a:t>23.02.2021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9AC-1709-429A-9085-72F82893EC1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5001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94C8-092B-4650-BE7E-8DF62043B4AA}" type="datetimeFigureOut">
              <a:rPr lang="ru-KZ" smtClean="0"/>
              <a:t>23.02.2021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9AC-1709-429A-9085-72F82893EC1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7010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94C8-092B-4650-BE7E-8DF62043B4AA}" type="datetimeFigureOut">
              <a:rPr lang="ru-KZ" smtClean="0"/>
              <a:t>23.02.2021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9AC-1709-429A-9085-72F82893EC1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95763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94C8-092B-4650-BE7E-8DF62043B4AA}" type="datetimeFigureOut">
              <a:rPr lang="ru-KZ" smtClean="0"/>
              <a:t>23.02.2021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9AC-1709-429A-9085-72F82893EC1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584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94C8-092B-4650-BE7E-8DF62043B4AA}" type="datetimeFigureOut">
              <a:rPr lang="ru-KZ" smtClean="0"/>
              <a:t>23.02.2021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9AC-1709-429A-9085-72F82893EC1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1289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94C8-092B-4650-BE7E-8DF62043B4AA}" type="datetimeFigureOut">
              <a:rPr lang="ru-KZ" smtClean="0"/>
              <a:t>23.02.2021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9AC-1709-429A-9085-72F82893EC1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734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94C8-092B-4650-BE7E-8DF62043B4AA}" type="datetimeFigureOut">
              <a:rPr lang="ru-KZ" smtClean="0"/>
              <a:t>23.02.2021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9AC-1709-429A-9085-72F82893EC1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0454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94C8-092B-4650-BE7E-8DF62043B4AA}" type="datetimeFigureOut">
              <a:rPr lang="ru-KZ" smtClean="0"/>
              <a:t>23.02.2021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9AC-1709-429A-9085-72F82893EC1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912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94C8-092B-4650-BE7E-8DF62043B4AA}" type="datetimeFigureOut">
              <a:rPr lang="ru-KZ" smtClean="0"/>
              <a:t>23.02.2021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2A9AC-1709-429A-9085-72F82893EC1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52074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61A94C8-092B-4650-BE7E-8DF62043B4AA}" type="datetimeFigureOut">
              <a:rPr lang="ru-KZ" smtClean="0"/>
              <a:t>23.02.2021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BB2A9AC-1709-429A-9085-72F82893EC1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8125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  <p:sldLayoutId id="214748388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11/relationships/inkAction" Target="../ink/inkAction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1/relationships/inkAction" Target="../ink/inkAction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microsoft.com/office/2011/relationships/inkAction" Target="../ink/inkAction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89253-6BB9-459C-ABBD-2AF4E848F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201" y="662656"/>
            <a:ext cx="9755187" cy="2766528"/>
          </a:xfrm>
        </p:spPr>
        <p:txBody>
          <a:bodyPr>
            <a:normAutofit/>
          </a:bodyPr>
          <a:lstStyle/>
          <a:p>
            <a:pPr algn="ctr"/>
            <a:r>
              <a:rPr lang="kk-KZ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  <a:br>
              <a:rPr lang="kk-KZ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kk-KZ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бетке сурет қою</a:t>
            </a:r>
            <a:endParaRPr lang="ru-KZ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72318F-C46A-4DC5-9AE7-783E7AF276C9}"/>
              </a:ext>
            </a:extLst>
          </p:cNvPr>
          <p:cNvSpPr txBox="1"/>
          <p:nvPr/>
        </p:nvSpPr>
        <p:spPr>
          <a:xfrm>
            <a:off x="5068712" y="4007556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10-сынып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2E907E-2EDF-470E-B163-2E8FBA3B7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509" y="4680068"/>
            <a:ext cx="3444424" cy="187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8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20"/>
    </mc:Choice>
    <mc:Fallback xmlns="">
      <p:transition spd="slow" advTm="802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BEC691-02C1-4624-B54D-DA0CFA4E95AC}"/>
              </a:ext>
            </a:extLst>
          </p:cNvPr>
          <p:cNvSpPr/>
          <p:nvPr/>
        </p:nvSpPr>
        <p:spPr>
          <a:xfrm>
            <a:off x="4621405" y="59559"/>
            <a:ext cx="22073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Border</a:t>
            </a:r>
            <a:r>
              <a:rPr lang="ru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атрибуты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EF972E-F9AF-44AD-8B8F-E9CD1AF0644B}"/>
              </a:ext>
            </a:extLst>
          </p:cNvPr>
          <p:cNvSpPr txBox="1"/>
          <p:nvPr/>
        </p:nvSpPr>
        <p:spPr>
          <a:xfrm>
            <a:off x="203200" y="459669"/>
            <a:ext cx="11379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Border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жақтауын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ернеуін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қалыңдығын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пиксельмен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есептейтін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атрибут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ысалы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&lt;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="foto.jpg" border="5"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7C758AD-E678-4681-B101-F4C5C6DA2566}"/>
              </a:ext>
            </a:extLst>
          </p:cNvPr>
          <p:cNvSpPr/>
          <p:nvPr/>
        </p:nvSpPr>
        <p:spPr>
          <a:xfrm>
            <a:off x="290729" y="1810684"/>
            <a:ext cx="7216382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&lt;html&gt;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&lt;head&gt;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&lt;title&gt;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&lt;/title&gt;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&lt;/head&gt;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</a:p>
          <a:p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="Abay.jpg" border="5"&gt;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&lt;pre&gt;&lt;font face="times new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romsn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size=6&gt;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Абай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Құнанбаев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endParaRPr lang="ru-KZ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B9652A-F758-482C-BCD9-F5553AFDE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92" t="18765" r="66204" b="25103"/>
          <a:stretch/>
        </p:blipFill>
        <p:spPr>
          <a:xfrm>
            <a:off x="8161866" y="975388"/>
            <a:ext cx="2980267" cy="4437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830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90"/>
    </mc:Choice>
    <mc:Fallback xmlns="">
      <p:transition spd="slow" advTm="31090"/>
    </mc:Fallback>
  </mc:AlternateContent>
  <p:extLst>
    <p:ext uri="{3A86A75C-4F4B-4683-9AE1-C65F6400EC91}">
      <p14:laserTraceLst xmlns:p14="http://schemas.microsoft.com/office/powerpoint/2010/main">
        <p14:tracePtLst>
          <p14:tracePt t="1924" x="90488" y="1109663"/>
          <p14:tracePt t="1933" x="141288" y="1068388"/>
          <p14:tracePt t="1939" x="171450" y="1038225"/>
          <p14:tracePt t="1948" x="201613" y="1019175"/>
          <p14:tracePt t="1955" x="231775" y="998538"/>
          <p14:tracePt t="1963" x="241300" y="998538"/>
          <p14:tracePt t="1971" x="252413" y="989013"/>
          <p14:tracePt t="1979" x="273050" y="977900"/>
          <p14:tracePt t="2003" x="292100" y="977900"/>
          <p14:tracePt t="2011" x="312738" y="968375"/>
          <p14:tracePt t="2027" x="333375" y="958850"/>
          <p14:tracePt t="2035" x="342900" y="958850"/>
          <p14:tracePt t="2050" x="352425" y="947738"/>
          <p14:tracePt t="2051" x="352425" y="938213"/>
          <p14:tracePt t="2059" x="363538" y="938213"/>
          <p14:tracePt t="2067" x="373063" y="927100"/>
          <p14:tracePt t="2074" x="382588" y="908050"/>
          <p14:tracePt t="2082" x="393700" y="887413"/>
          <p14:tracePt t="2091" x="393700" y="857250"/>
          <p14:tracePt t="2099" x="403225" y="836613"/>
          <p14:tracePt t="2107" x="403225" y="806450"/>
          <p14:tracePt t="2115" x="403225" y="776288"/>
          <p14:tracePt t="2123" x="403225" y="755650"/>
          <p14:tracePt t="2131" x="403225" y="736600"/>
          <p14:tracePt t="2139" x="403225" y="715963"/>
          <p14:tracePt t="2147" x="403225" y="706438"/>
          <p14:tracePt t="2155" x="403225" y="695325"/>
          <p14:tracePt t="2163" x="403225" y="676275"/>
          <p14:tracePt t="2187" x="403225" y="665163"/>
          <p14:tracePt t="2195" x="393700" y="655638"/>
          <p14:tracePt t="2219" x="382588" y="635000"/>
          <p14:tracePt t="2267" x="373063" y="625475"/>
          <p14:tracePt t="2275" x="373063" y="615950"/>
          <p14:tracePt t="2283" x="363538" y="615950"/>
          <p14:tracePt t="2291" x="363538" y="595313"/>
          <p14:tracePt t="2307" x="352425" y="574675"/>
          <p14:tracePt t="2317" x="342900" y="565150"/>
          <p14:tracePt t="2323" x="333375" y="554038"/>
          <p14:tracePt t="2333" x="322263" y="544513"/>
          <p14:tracePt t="2339" x="322263" y="534988"/>
          <p14:tracePt t="2348" x="312738" y="534988"/>
          <p14:tracePt t="2355" x="312738" y="523875"/>
          <p14:tracePt t="2371" x="303213" y="523875"/>
          <p14:tracePt t="2419" x="292100" y="523875"/>
          <p14:tracePt t="2427" x="273050" y="523875"/>
          <p14:tracePt t="2434" x="273050" y="534988"/>
          <p14:tracePt t="2443" x="252413" y="554038"/>
          <p14:tracePt t="2450" x="241300" y="565150"/>
          <p14:tracePt t="2459" x="222250" y="595313"/>
          <p14:tracePt t="2466" x="211138" y="615950"/>
          <p14:tracePt t="2475" x="201613" y="625475"/>
          <p14:tracePt t="2482" x="192088" y="646113"/>
          <p14:tracePt t="2491" x="192088" y="665163"/>
          <p14:tracePt t="2499" x="192088" y="676275"/>
          <p14:tracePt t="2507" x="192088" y="685800"/>
          <p14:tracePt t="2515" x="192088" y="695325"/>
          <p14:tracePt t="2532" x="201613" y="706438"/>
          <p14:tracePt t="2539" x="222250" y="715963"/>
          <p14:tracePt t="2547" x="241300" y="725488"/>
          <p14:tracePt t="2555" x="273050" y="725488"/>
          <p14:tracePt t="2563" x="303213" y="725488"/>
          <p14:tracePt t="2571" x="342900" y="725488"/>
          <p14:tracePt t="2579" x="403225" y="725488"/>
          <p14:tracePt t="2587" x="463550" y="715963"/>
          <p14:tracePt t="2595" x="534988" y="695325"/>
          <p14:tracePt t="2603" x="604838" y="685800"/>
          <p14:tracePt t="2611" x="685800" y="676275"/>
          <p14:tracePt t="2619" x="755650" y="655638"/>
          <p14:tracePt t="2627" x="827088" y="646113"/>
          <p14:tracePt t="2635" x="877888" y="635000"/>
          <p14:tracePt t="2643" x="938213" y="615950"/>
          <p14:tracePt t="2651" x="977900" y="604838"/>
          <p14:tracePt t="2659" x="1008063" y="595313"/>
          <p14:tracePt t="2667" x="1038225" y="584200"/>
          <p14:tracePt t="2675" x="1049338" y="584200"/>
          <p14:tracePt t="2683" x="1058863" y="574675"/>
          <p14:tracePt t="2699" x="1068388" y="565150"/>
          <p14:tracePt t="2707" x="1079500" y="554038"/>
          <p14:tracePt t="2723" x="1089025" y="554038"/>
          <p14:tracePt t="2731" x="1089025" y="544513"/>
          <p14:tracePt t="2739" x="1098550" y="523875"/>
          <p14:tracePt t="2755" x="1109663" y="504825"/>
          <p14:tracePt t="2763" x="1109663" y="493713"/>
          <p14:tracePt t="2771" x="1109663" y="484188"/>
          <p14:tracePt t="2778" x="1109663" y="474663"/>
          <p14:tracePt t="2786" x="1109663" y="454025"/>
          <p14:tracePt t="2794" x="1109663" y="444500"/>
          <p14:tracePt t="2802" x="1109663" y="433388"/>
          <p14:tracePt t="2811" x="1089025" y="412750"/>
          <p14:tracePt t="2818" x="1068388" y="393700"/>
          <p14:tracePt t="2826" x="1038225" y="373063"/>
          <p14:tracePt t="2834" x="989013" y="352425"/>
          <p14:tracePt t="2842" x="927100" y="333375"/>
          <p14:tracePt t="2850" x="877888" y="322263"/>
          <p14:tracePt t="2858" x="806450" y="312738"/>
          <p14:tracePt t="2866" x="736600" y="312738"/>
          <p14:tracePt t="2874" x="685800" y="312738"/>
          <p14:tracePt t="2883" x="625475" y="312738"/>
          <p14:tracePt t="2890" x="554038" y="312738"/>
          <p14:tracePt t="2898" x="493713" y="322263"/>
          <p14:tracePt t="2906" x="454025" y="342900"/>
          <p14:tracePt t="2915" x="423863" y="363538"/>
          <p14:tracePt t="2922" x="382588" y="382588"/>
          <p14:tracePt t="2931" x="352425" y="393700"/>
          <p14:tracePt t="2938" x="333375" y="403225"/>
          <p14:tracePt t="2946" x="312738" y="412750"/>
          <p14:tracePt t="2954" x="303213" y="433388"/>
          <p14:tracePt t="2962" x="292100" y="433388"/>
          <p14:tracePt t="2970" x="282575" y="444500"/>
          <p14:tracePt t="2979" x="273050" y="454025"/>
          <p14:tracePt t="2986" x="273050" y="463550"/>
          <p14:tracePt t="2994" x="261938" y="463550"/>
          <p14:tracePt t="3002" x="261938" y="474663"/>
          <p14:tracePt t="3010" x="261938" y="484188"/>
          <p14:tracePt t="3019" x="252413" y="493713"/>
          <p14:tracePt t="3035" x="252413" y="504825"/>
          <p14:tracePt t="3059" x="241300" y="514350"/>
          <p14:tracePt t="3074" x="231775" y="523875"/>
          <p14:tracePt t="3227" x="231775" y="534988"/>
          <p14:tracePt t="3235" x="231775" y="544513"/>
          <p14:tracePt t="3331" x="231775" y="554038"/>
          <p14:tracePt t="3355" x="231775" y="574675"/>
          <p14:tracePt t="3371" x="231775" y="584200"/>
          <p14:tracePt t="3387" x="231775" y="595313"/>
          <p14:tracePt t="3692" x="222250" y="604838"/>
          <p14:tracePt t="3708" x="211138" y="604838"/>
          <p14:tracePt t="3739" x="192088" y="615950"/>
          <p14:tracePt t="3764" x="192088" y="625475"/>
          <p14:tracePt t="5451" x="211138" y="625475"/>
          <p14:tracePt t="5459" x="241300" y="635000"/>
          <p14:tracePt t="5467" x="292100" y="655638"/>
          <p14:tracePt t="5475" x="373063" y="685800"/>
          <p14:tracePt t="5484" x="484188" y="725488"/>
          <p14:tracePt t="5491" x="614363" y="787400"/>
          <p14:tracePt t="5499" x="776288" y="847725"/>
          <p14:tracePt t="5507" x="998538" y="927100"/>
          <p14:tracePt t="5516" x="1239838" y="989013"/>
          <p14:tracePt t="5523" x="1492250" y="1058863"/>
          <p14:tracePt t="5531" x="1765300" y="1130300"/>
          <p14:tracePt t="5539" x="1976438" y="1179513"/>
          <p14:tracePt t="5547" x="2198688" y="1239838"/>
          <p14:tracePt t="5555" x="2390775" y="1301750"/>
          <p14:tracePt t="5563" x="2581275" y="1341438"/>
          <p14:tracePt t="5571" x="2763838" y="1381125"/>
          <p14:tracePt t="5579" x="2924175" y="1411288"/>
          <p14:tracePt t="5587" x="3044825" y="1452563"/>
          <p14:tracePt t="5595" x="3155950" y="1473200"/>
          <p14:tracePt t="5603" x="3257550" y="1492250"/>
          <p14:tracePt t="5611" x="3338513" y="1512888"/>
          <p14:tracePt t="5619" x="3417888" y="1522413"/>
          <p14:tracePt t="5627" x="3489325" y="1533525"/>
          <p14:tracePt t="5635" x="3559175" y="1543050"/>
          <p14:tracePt t="5643" x="3630613" y="1552575"/>
          <p14:tracePt t="5651" x="3700463" y="1563688"/>
          <p14:tracePt t="5659" x="3771900" y="1573213"/>
          <p14:tracePt t="5667" x="3822700" y="1573213"/>
          <p14:tracePt t="5675" x="3892550" y="1573213"/>
          <p14:tracePt t="5682" x="3962400" y="1582738"/>
          <p14:tracePt t="5690" x="4033838" y="1593850"/>
          <p14:tracePt t="5698" x="4103688" y="1603375"/>
          <p14:tracePt t="5706" x="4154488" y="1603375"/>
          <p14:tracePt t="5715" x="4205288" y="1603375"/>
          <p14:tracePt t="5722" x="4256088" y="1603375"/>
          <p14:tracePt t="5730" x="4286250" y="1603375"/>
          <p14:tracePt t="5738" x="4305300" y="1603375"/>
          <p14:tracePt t="5754" x="4316413" y="1593850"/>
          <p14:tracePt t="5762" x="4316413" y="1582738"/>
          <p14:tracePt t="5770" x="4316413" y="1563688"/>
          <p14:tracePt t="5778" x="4305300" y="1552575"/>
          <p14:tracePt t="5786" x="4275138" y="1533525"/>
          <p14:tracePt t="5794" x="4265613" y="1512888"/>
          <p14:tracePt t="5802" x="4244975" y="1503363"/>
          <p14:tracePt t="5810" x="4225925" y="1482725"/>
          <p14:tracePt t="5818" x="4225925" y="1452563"/>
          <p14:tracePt t="5826" x="4225925" y="1431925"/>
          <p14:tracePt t="5834" x="4225925" y="1422400"/>
          <p14:tracePt t="5987" x="4225925" y="1411288"/>
          <p14:tracePt t="6043" x="4205288" y="1401763"/>
          <p14:tracePt t="6059" x="4184650" y="1392238"/>
          <p14:tracePt t="6075" x="4175125" y="1381125"/>
          <p14:tracePt t="6083" x="4165600" y="1381125"/>
          <p14:tracePt t="6092" x="4133850" y="1350963"/>
          <p14:tracePt t="6099" x="4114800" y="1320800"/>
          <p14:tracePt t="6107" x="4094163" y="1270000"/>
          <p14:tracePt t="6115" x="4064000" y="1239838"/>
          <p14:tracePt t="6123" x="4043363" y="1200150"/>
          <p14:tracePt t="6131" x="4013200" y="1179513"/>
          <p14:tracePt t="6139" x="3994150" y="1160463"/>
          <p14:tracePt t="6147" x="3962400" y="1130300"/>
          <p14:tracePt t="6155" x="3913188" y="1109663"/>
          <p14:tracePt t="6163" x="3852863" y="1098550"/>
          <p14:tracePt t="6171" x="3802063" y="1079500"/>
          <p14:tracePt t="6178" x="3751263" y="1058863"/>
          <p14:tracePt t="6187" x="3711575" y="1049338"/>
          <p14:tracePt t="6195" x="3660775" y="1038225"/>
          <p14:tracePt t="6203" x="3630613" y="1038225"/>
          <p14:tracePt t="6211" x="3619500" y="1038225"/>
          <p14:tracePt t="6219" x="3609975" y="1038225"/>
          <p14:tracePt t="6251" x="3600450" y="1038225"/>
          <p14:tracePt t="6282" x="3600450" y="1049338"/>
          <p14:tracePt t="6291" x="3600450" y="1058863"/>
          <p14:tracePt t="6307" x="3609975" y="1068388"/>
          <p14:tracePt t="6315" x="3609975" y="1079500"/>
          <p14:tracePt t="6331" x="3630613" y="1089025"/>
          <p14:tracePt t="6339" x="3651250" y="1089025"/>
          <p14:tracePt t="6347" x="3670300" y="1098550"/>
          <p14:tracePt t="6355" x="3690938" y="1109663"/>
          <p14:tracePt t="6363" x="3711575" y="1109663"/>
          <p14:tracePt t="6370" x="3730625" y="1119188"/>
          <p14:tracePt t="6379" x="3751263" y="1130300"/>
          <p14:tracePt t="6386" x="3771900" y="1139825"/>
          <p14:tracePt t="6395" x="3781425" y="1139825"/>
          <p14:tracePt t="6403" x="3802063" y="1149350"/>
          <p14:tracePt t="6411" x="3811588" y="1160463"/>
          <p14:tracePt t="6419" x="3822700" y="1160463"/>
          <p14:tracePt t="6427" x="3832225" y="1160463"/>
          <p14:tracePt t="6443" x="3841750" y="1169988"/>
          <p14:tracePt t="6459" x="3852863" y="1169988"/>
          <p14:tracePt t="6475" x="3862388" y="1169988"/>
          <p14:tracePt t="6491" x="3871913" y="1169988"/>
          <p14:tracePt t="6507" x="3892550" y="1169988"/>
          <p14:tracePt t="6516" x="3913188" y="1169988"/>
          <p14:tracePt t="6523" x="3922713" y="1169988"/>
          <p14:tracePt t="6531" x="3932238" y="1169988"/>
          <p14:tracePt t="6539" x="3952875" y="1169988"/>
          <p14:tracePt t="6547" x="3983038" y="1169988"/>
          <p14:tracePt t="6555" x="4003675" y="1169988"/>
          <p14:tracePt t="6563" x="4033838" y="1169988"/>
          <p14:tracePt t="6571" x="4064000" y="1169988"/>
          <p14:tracePt t="6579" x="4084638" y="1169988"/>
          <p14:tracePt t="6587" x="4114800" y="1169988"/>
          <p14:tracePt t="6595" x="4144963" y="1169988"/>
          <p14:tracePt t="6603" x="4175125" y="1169988"/>
          <p14:tracePt t="6611" x="4205288" y="1169988"/>
          <p14:tracePt t="6619" x="4235450" y="1169988"/>
          <p14:tracePt t="6627" x="4265613" y="1169988"/>
          <p14:tracePt t="6635" x="4295775" y="1169988"/>
          <p14:tracePt t="6643" x="4337050" y="1169988"/>
          <p14:tracePt t="6651" x="4367213" y="1169988"/>
          <p14:tracePt t="6659" x="4406900" y="1169988"/>
          <p14:tracePt t="6666" x="4446588" y="1169988"/>
          <p14:tracePt t="6675" x="4476750" y="1169988"/>
          <p14:tracePt t="6683" x="4508500" y="1169988"/>
          <p14:tracePt t="6691" x="4538663" y="1169988"/>
          <p14:tracePt t="6699" x="4557713" y="1169988"/>
          <p14:tracePt t="6707" x="4568825" y="1169988"/>
          <p14:tracePt t="6843" x="4578350" y="1169988"/>
          <p14:tracePt t="6867" x="4587875" y="1169988"/>
          <p14:tracePt t="6964" x="4598988" y="1169988"/>
          <p14:tracePt t="6979" x="4608513" y="1169988"/>
          <p14:tracePt t="7004" x="4618038" y="1169988"/>
          <p14:tracePt t="7067" x="4629150" y="1169988"/>
          <p14:tracePt t="7179" x="4638675" y="1169988"/>
          <p14:tracePt t="7251" x="4648200" y="1169988"/>
          <p14:tracePt t="7267" x="4659313" y="1169988"/>
          <p14:tracePt t="7291" x="4668838" y="1169988"/>
          <p14:tracePt t="7307" x="4678363" y="1169988"/>
          <p14:tracePt t="7323" x="4689475" y="1169988"/>
          <p14:tracePt t="7356" x="4699000" y="1169988"/>
          <p14:tracePt t="7443" x="4710113" y="1169988"/>
          <p14:tracePt t="7780" x="4699000" y="1169988"/>
          <p14:tracePt t="7786" x="4689475" y="1169988"/>
          <p14:tracePt t="7794" x="4668838" y="1160463"/>
          <p14:tracePt t="7802" x="4659313" y="1160463"/>
          <p14:tracePt t="7810" x="4638675" y="1160463"/>
          <p14:tracePt t="7818" x="4618038" y="1160463"/>
          <p14:tracePt t="7826" x="4608513" y="1160463"/>
          <p14:tracePt t="7834" x="4598988" y="1160463"/>
          <p14:tracePt t="7842" x="4587875" y="1160463"/>
          <p14:tracePt t="8052" x="4578350" y="1160463"/>
          <p14:tracePt t="8058" x="4568825" y="1160463"/>
          <p14:tracePt t="8074" x="4557713" y="1160463"/>
          <p14:tracePt t="8082" x="4538663" y="1160463"/>
          <p14:tracePt t="9395" x="4527550" y="1179513"/>
          <p14:tracePt t="9403" x="4518025" y="1209675"/>
          <p14:tracePt t="9411" x="4518025" y="1260475"/>
          <p14:tracePt t="9419" x="4518025" y="1311275"/>
          <p14:tracePt t="9427" x="4518025" y="1381125"/>
          <p14:tracePt t="9435" x="4518025" y="1441450"/>
          <p14:tracePt t="9443" x="4518025" y="1512888"/>
          <p14:tracePt t="9451" x="4518025" y="1612900"/>
          <p14:tracePt t="9459" x="4518025" y="1704975"/>
          <p14:tracePt t="9467" x="4518025" y="1795463"/>
          <p14:tracePt t="9475" x="4518025" y="1885950"/>
          <p14:tracePt t="9483" x="4518025" y="1997075"/>
          <p14:tracePt t="9491" x="4518025" y="2108200"/>
          <p14:tracePt t="9500" x="4538663" y="2228850"/>
          <p14:tracePt t="9507" x="4538663" y="2349500"/>
          <p14:tracePt t="9516" x="4538663" y="2470150"/>
          <p14:tracePt t="9523" x="4538663" y="2592388"/>
          <p14:tracePt t="9531" x="4538663" y="2682875"/>
          <p14:tracePt t="9539" x="4538663" y="2763838"/>
          <p14:tracePt t="9547" x="4538663" y="2844800"/>
          <p14:tracePt t="9555" x="4538663" y="2914650"/>
          <p14:tracePt t="9563" x="4538663" y="2965450"/>
          <p14:tracePt t="9571" x="4538663" y="3025775"/>
          <p14:tracePt t="9579" x="4538663" y="3065463"/>
          <p14:tracePt t="9587" x="4527550" y="3076575"/>
          <p14:tracePt t="9595" x="4518025" y="3086100"/>
          <p14:tracePt t="9907" x="4508500" y="3095625"/>
          <p14:tracePt t="9931" x="4508500" y="3106738"/>
          <p14:tracePt t="9939" x="4508500" y="3125788"/>
          <p14:tracePt t="9947" x="4497388" y="3136900"/>
          <p14:tracePt t="9954" x="4497388" y="3146425"/>
          <p14:tracePt t="9962" x="4487863" y="3176588"/>
          <p14:tracePt t="9970" x="4476750" y="3187700"/>
          <p14:tracePt t="9994" x="4467225" y="3206750"/>
          <p14:tracePt t="10003" x="4457700" y="3217863"/>
          <p14:tracePt t="10010" x="4457700" y="3227388"/>
          <p14:tracePt t="10018" x="4446588" y="3236913"/>
          <p14:tracePt t="10026" x="4446588" y="3248025"/>
          <p14:tracePt t="10034" x="4427538" y="3267075"/>
          <p14:tracePt t="10042" x="4416425" y="3278188"/>
          <p14:tracePt t="10051" x="4406900" y="3287713"/>
          <p14:tracePt t="10058" x="4397375" y="3308350"/>
          <p14:tracePt t="10066" x="4386263" y="3317875"/>
          <p14:tracePt t="10074" x="4376738" y="3338513"/>
          <p14:tracePt t="10082" x="4367213" y="3348038"/>
          <p14:tracePt t="10090" x="4346575" y="3359150"/>
          <p14:tracePt t="10099" x="4337050" y="3359150"/>
          <p14:tracePt t="10106" x="4325938" y="3368675"/>
          <p14:tracePt t="10115" x="4316413" y="3378200"/>
          <p14:tracePt t="10122" x="4305300" y="3378200"/>
          <p14:tracePt t="10130" x="4295775" y="3378200"/>
          <p14:tracePt t="10139" x="4275138" y="3378200"/>
          <p14:tracePt t="10146" x="4256088" y="3378200"/>
          <p14:tracePt t="10154" x="4235450" y="3378200"/>
          <p14:tracePt t="10162" x="4225925" y="3378200"/>
          <p14:tracePt t="10170" x="4214813" y="3378200"/>
          <p14:tracePt t="10178" x="4195763" y="3378200"/>
          <p14:tracePt t="10202" x="4184650" y="3378200"/>
          <p14:tracePt t="10227" x="4175125" y="3378200"/>
          <p14:tracePt t="10235" x="4165600" y="3378200"/>
          <p14:tracePt t="10251" x="4154488" y="3389313"/>
          <p14:tracePt t="10259" x="4133850" y="3398838"/>
          <p14:tracePt t="10275" x="4124325" y="3398838"/>
          <p14:tracePt t="10291" x="4114800" y="3398838"/>
          <p14:tracePt t="10307" x="4103688" y="3408363"/>
          <p14:tracePt t="10323" x="4094163" y="3408363"/>
          <p14:tracePt t="10331" x="4073525" y="3408363"/>
          <p14:tracePt t="10347" x="4054475" y="3419475"/>
          <p14:tracePt t="10355" x="4043363" y="3419475"/>
          <p14:tracePt t="10363" x="4024313" y="3419475"/>
          <p14:tracePt t="10371" x="4003675" y="3419475"/>
          <p14:tracePt t="10379" x="3983038" y="3419475"/>
          <p14:tracePt t="10387" x="3952875" y="3419475"/>
          <p14:tracePt t="10395" x="3913188" y="3429000"/>
          <p14:tracePt t="10403" x="3883025" y="3438525"/>
          <p14:tracePt t="10411" x="3841750" y="3449638"/>
          <p14:tracePt t="10419" x="3811588" y="3449638"/>
          <p14:tracePt t="10427" x="3771900" y="3459163"/>
          <p14:tracePt t="10435" x="3730625" y="3459163"/>
          <p14:tracePt t="10443" x="3700463" y="3468688"/>
          <p14:tracePt t="10451" x="3660775" y="3479800"/>
          <p14:tracePt t="10459" x="3630613" y="3479800"/>
          <p14:tracePt t="10467" x="3609975" y="3479800"/>
          <p14:tracePt t="10475" x="3579813" y="3479800"/>
          <p14:tracePt t="10483" x="3559175" y="3479800"/>
          <p14:tracePt t="10491" x="3540125" y="3479800"/>
          <p14:tracePt t="10500" x="3519488" y="3479800"/>
          <p14:tracePt t="10507" x="3509963" y="3479800"/>
          <p14:tracePt t="10516" x="3489325" y="3479800"/>
          <p14:tracePt t="10523" x="3468688" y="3479800"/>
          <p14:tracePt t="10531" x="3449638" y="3479800"/>
          <p14:tracePt t="10539" x="3429000" y="3479800"/>
          <p14:tracePt t="10547" x="3408363" y="3479800"/>
          <p14:tracePt t="10555" x="3387725" y="3479800"/>
          <p14:tracePt t="10563" x="3368675" y="3479800"/>
          <p14:tracePt t="10571" x="3338513" y="3479800"/>
          <p14:tracePt t="10579" x="3308350" y="3479800"/>
          <p14:tracePt t="10587" x="3287713" y="3479800"/>
          <p14:tracePt t="10595" x="3257550" y="3479800"/>
          <p14:tracePt t="10603" x="3236913" y="3479800"/>
          <p14:tracePt t="10611" x="3216275" y="3479800"/>
          <p14:tracePt t="10619" x="3186113" y="3479800"/>
          <p14:tracePt t="10627" x="3167063" y="3479800"/>
          <p14:tracePt t="10635" x="3146425" y="3479800"/>
          <p14:tracePt t="10643" x="3125788" y="3479800"/>
          <p14:tracePt t="10651" x="3116263" y="3479800"/>
          <p14:tracePt t="10659" x="3106738" y="3479800"/>
          <p14:tracePt t="10675" x="3095625" y="3479800"/>
          <p14:tracePt t="10683" x="3074988" y="3479800"/>
          <p14:tracePt t="10700" x="3055938" y="3479800"/>
          <p14:tracePt t="10707" x="3044825" y="3479800"/>
          <p14:tracePt t="10716" x="3035300" y="3479800"/>
          <p14:tracePt t="10723" x="3014663" y="3479800"/>
          <p14:tracePt t="10731" x="3005138" y="3479800"/>
          <p14:tracePt t="10739" x="2995613" y="3479800"/>
          <p14:tracePt t="10747" x="2984500" y="3479800"/>
          <p14:tracePt t="10755" x="2965450" y="3479800"/>
          <p14:tracePt t="10763" x="2954338" y="3479800"/>
          <p14:tracePt t="10771" x="2944813" y="3479800"/>
          <p14:tracePt t="10795" x="2935288" y="3479800"/>
          <p14:tracePt t="10827" x="2924175" y="3479800"/>
          <p14:tracePt t="10835" x="2914650" y="3479800"/>
          <p14:tracePt t="10843" x="2903538" y="3489325"/>
          <p14:tracePt t="10851" x="2884488" y="3489325"/>
          <p14:tracePt t="10859" x="2873375" y="3489325"/>
          <p14:tracePt t="10867" x="2854325" y="3489325"/>
          <p14:tracePt t="10875" x="2843213" y="3489325"/>
          <p14:tracePt t="10883" x="2813050" y="3489325"/>
          <p14:tracePt t="10891" x="2803525" y="3489325"/>
          <p14:tracePt t="10900" x="2794000" y="3489325"/>
          <p14:tracePt t="11099" x="2782888" y="3489325"/>
          <p14:tracePt t="11107" x="2773363" y="3489325"/>
          <p14:tracePt t="11132" x="2752725" y="3489325"/>
          <p14:tracePt t="11171" x="2743200" y="3498850"/>
          <p14:tracePt t="11187" x="2732088" y="3498850"/>
          <p14:tracePt t="11195" x="2713038" y="3498850"/>
          <p14:tracePt t="11203" x="2701925" y="3498850"/>
          <p14:tracePt t="11211" x="2692400" y="3498850"/>
          <p14:tracePt t="11219" x="2671763" y="3498850"/>
          <p14:tracePt t="11227" x="2652713" y="3498850"/>
          <p14:tracePt t="11235" x="2622550" y="3498850"/>
          <p14:tracePt t="11243" x="2592388" y="3498850"/>
          <p14:tracePt t="11251" x="2560638" y="3498850"/>
          <p14:tracePt t="11259" x="2520950" y="3498850"/>
          <p14:tracePt t="11267" x="2490788" y="3498850"/>
          <p14:tracePt t="11275" x="2470150" y="3498850"/>
          <p14:tracePt t="11283" x="2460625" y="3498850"/>
          <p14:tracePt t="11291" x="2451100" y="3498850"/>
          <p14:tracePt t="11539" x="2470150" y="3498850"/>
          <p14:tracePt t="11547" x="2490788" y="3498850"/>
          <p14:tracePt t="11555" x="2511425" y="3498850"/>
          <p14:tracePt t="11563" x="2530475" y="3498850"/>
          <p14:tracePt t="11571" x="2551113" y="3498850"/>
          <p14:tracePt t="11580" x="2581275" y="3498850"/>
          <p14:tracePt t="11587" x="2601913" y="3498850"/>
          <p14:tracePt t="11595" x="2611438" y="3498850"/>
          <p14:tracePt t="11603" x="2622550" y="3498850"/>
          <p14:tracePt t="11611" x="2632075" y="3498850"/>
          <p14:tracePt t="11619" x="2652713" y="3498850"/>
          <p14:tracePt t="11628" x="2662238" y="3498850"/>
          <p14:tracePt t="11635" x="2671763" y="3498850"/>
          <p14:tracePt t="11651" x="2692400" y="3498850"/>
          <p14:tracePt t="11659" x="2713038" y="3498850"/>
          <p14:tracePt t="11667" x="2722563" y="3498850"/>
          <p14:tracePt t="11675" x="2732088" y="3498850"/>
          <p14:tracePt t="11685" x="2752725" y="3498850"/>
          <p14:tracePt t="11691" x="2763838" y="3498850"/>
          <p14:tracePt t="11701" x="2773363" y="3498850"/>
          <p14:tracePt t="11707" x="2782888" y="3498850"/>
          <p14:tracePt t="11723" x="2813050" y="3498850"/>
          <p14:tracePt t="11755" x="2824163" y="3498850"/>
          <p14:tracePt t="11779" x="2833688" y="3498850"/>
          <p14:tracePt t="11796" x="2854325" y="3498850"/>
          <p14:tracePt t="11811" x="2873375" y="3498850"/>
          <p14:tracePt t="11819" x="2884488" y="3498850"/>
          <p14:tracePt t="11827" x="2894013" y="3498850"/>
          <p14:tracePt t="11836" x="2914650" y="3498850"/>
          <p14:tracePt t="11843" x="2935288" y="3498850"/>
          <p14:tracePt t="11851" x="2944813" y="3498850"/>
          <p14:tracePt t="11859" x="2965450" y="3498850"/>
          <p14:tracePt t="11868" x="2984500" y="3498850"/>
          <p14:tracePt t="11875" x="3005138" y="3498850"/>
          <p14:tracePt t="11884" x="3014663" y="3498850"/>
          <p14:tracePt t="11891" x="3025775" y="3498850"/>
          <p14:tracePt t="11901" x="3044825" y="3498850"/>
          <p14:tracePt t="11907" x="3065463" y="3498850"/>
          <p14:tracePt t="11917" x="3074988" y="3498850"/>
          <p14:tracePt t="11923" x="3086100" y="3498850"/>
          <p14:tracePt t="11932" x="3106738" y="3498850"/>
          <p14:tracePt t="11955" x="3116263" y="3498850"/>
          <p14:tracePt t="11971" x="3125788" y="3498850"/>
          <p14:tracePt t="11995" x="3136900" y="3498850"/>
          <p14:tracePt t="12011" x="3155950" y="3498850"/>
          <p14:tracePt t="12019" x="3167063" y="3498850"/>
          <p14:tracePt t="12034" x="3176588" y="3498850"/>
          <p14:tracePt t="12042" x="3197225" y="3498850"/>
          <p14:tracePt t="12067" x="3206750" y="3498850"/>
          <p14:tracePt t="12211" x="3227388" y="3498850"/>
          <p14:tracePt t="12219" x="3246438" y="3498850"/>
          <p14:tracePt t="12227" x="3267075" y="3498850"/>
          <p14:tracePt t="12235" x="3287713" y="3498850"/>
          <p14:tracePt t="12243" x="3308350" y="3498850"/>
          <p14:tracePt t="12252" x="3327400" y="3498850"/>
          <p14:tracePt t="12259" x="3348038" y="3498850"/>
          <p14:tracePt t="12268" x="3368675" y="3498850"/>
          <p14:tracePt t="12275" x="3387725" y="3498850"/>
          <p14:tracePt t="12284" x="3417888" y="3498850"/>
          <p14:tracePt t="12291" x="3429000" y="3498850"/>
          <p14:tracePt t="12301" x="3438525" y="3498850"/>
          <p14:tracePt t="12307" x="3459163" y="3509963"/>
          <p14:tracePt t="12317" x="3468688" y="3509963"/>
          <p14:tracePt t="12323" x="3479800" y="3509963"/>
          <p14:tracePt t="12332" x="3489325" y="3509963"/>
          <p14:tracePt t="12339" x="3498850" y="3509963"/>
          <p14:tracePt t="12348" x="3509963" y="3509963"/>
          <p14:tracePt t="12355" x="3519488" y="3509963"/>
          <p14:tracePt t="12364" x="3540125" y="3509963"/>
          <p14:tracePt t="12371" x="3540125" y="3519488"/>
          <p14:tracePt t="12379" x="3549650" y="3519488"/>
          <p14:tracePt t="12387" x="3570288" y="3519488"/>
          <p14:tracePt t="12403" x="3579813" y="3519488"/>
          <p14:tracePt t="12419" x="3589338" y="3519488"/>
          <p14:tracePt t="12491" x="3609975" y="3530600"/>
          <p14:tracePt t="12507" x="3630613" y="3530600"/>
          <p14:tracePt t="12516" x="3640138" y="3530600"/>
          <p14:tracePt t="12523" x="3660775" y="3530600"/>
          <p14:tracePt t="12532" x="3681413" y="3530600"/>
          <p14:tracePt t="12539" x="3700463" y="3530600"/>
          <p14:tracePt t="12547" x="3721100" y="3530600"/>
          <p14:tracePt t="12555" x="3741738" y="3530600"/>
          <p14:tracePt t="12563" x="3751263" y="3540125"/>
          <p14:tracePt t="12572" x="3760788" y="3540125"/>
          <p14:tracePt t="12683" x="3771900" y="3540125"/>
          <p14:tracePt t="12691" x="3790950" y="3540125"/>
          <p14:tracePt t="12700" x="3802063" y="3540125"/>
          <p14:tracePt t="12717" x="3822700" y="3540125"/>
          <p14:tracePt t="12723" x="3841750" y="3540125"/>
          <p14:tracePt t="12732" x="3852863" y="3540125"/>
          <p14:tracePt t="12748" x="3871913" y="3540125"/>
          <p14:tracePt t="12763" x="3883025" y="3540125"/>
          <p14:tracePt t="12779" x="3902075" y="3540125"/>
          <p14:tracePt t="12795" x="3913188" y="3540125"/>
          <p14:tracePt t="12811" x="3922713" y="3540125"/>
          <p14:tracePt t="12827" x="3943350" y="3540125"/>
          <p14:tracePt t="12835" x="3962400" y="3540125"/>
          <p14:tracePt t="12843" x="3973513" y="3540125"/>
          <p14:tracePt t="12860" x="3994150" y="3540125"/>
          <p14:tracePt t="12867" x="4003675" y="3540125"/>
          <p14:tracePt t="12875" x="4024313" y="3540125"/>
          <p14:tracePt t="12884" x="4033838" y="3540125"/>
          <p14:tracePt t="12891" x="4043363" y="3540125"/>
          <p14:tracePt t="12901" x="4054475" y="3540125"/>
          <p14:tracePt t="12907" x="4073525" y="3540125"/>
          <p14:tracePt t="12924" x="4084638" y="3540125"/>
          <p14:tracePt t="12940" x="4094163" y="3540125"/>
          <p14:tracePt t="12947" x="4114800" y="3530600"/>
          <p14:tracePt t="12971" x="4133850" y="3530600"/>
          <p14:tracePt t="12987" x="4154488" y="3530600"/>
          <p14:tracePt t="13003" x="4175125" y="3530600"/>
          <p14:tracePt t="13011" x="4195763" y="3530600"/>
          <p14:tracePt t="13036" x="4214813" y="3530600"/>
          <p14:tracePt t="13051" x="4225925" y="3530600"/>
          <p14:tracePt t="13090" x="4235450" y="3530600"/>
          <p14:tracePt t="13098" x="4244975" y="3530600"/>
          <p14:tracePt t="13106" x="4256088" y="3519488"/>
          <p14:tracePt t="13114" x="4265613" y="3509963"/>
          <p14:tracePt t="13122" x="4275138" y="3509963"/>
          <p14:tracePt t="13130" x="4286250" y="3498850"/>
          <p14:tracePt t="13146" x="4295775" y="3489325"/>
          <p14:tracePt t="13154" x="4305300" y="3479800"/>
          <p14:tracePt t="13162" x="4305300" y="3468688"/>
          <p14:tracePt t="13170" x="4316413" y="3459163"/>
          <p14:tracePt t="13178" x="4316413" y="3449638"/>
          <p14:tracePt t="13186" x="4325938" y="3429000"/>
          <p14:tracePt t="13194" x="4325938" y="3408363"/>
          <p14:tracePt t="13203" x="4325938" y="3398838"/>
          <p14:tracePt t="13211" x="4325938" y="3378200"/>
          <p14:tracePt t="13219" x="4325938" y="3368675"/>
          <p14:tracePt t="13227" x="4325938" y="3338513"/>
          <p14:tracePt t="13235" x="4325938" y="3327400"/>
          <p14:tracePt t="13243" x="4316413" y="3317875"/>
          <p14:tracePt t="13251" x="4305300" y="3297238"/>
          <p14:tracePt t="13259" x="4305300" y="3287713"/>
          <p14:tracePt t="13267" x="4286250" y="3267075"/>
          <p14:tracePt t="13275" x="4286250" y="3257550"/>
          <p14:tracePt t="13283" x="4265613" y="3248025"/>
          <p14:tracePt t="13291" x="4244975" y="3248025"/>
          <p14:tracePt t="13300" x="4225925" y="3236913"/>
          <p14:tracePt t="13307" x="4205288" y="3227388"/>
          <p14:tracePt t="13316" x="4175125" y="3217863"/>
          <p14:tracePt t="13323" x="4154488" y="3206750"/>
          <p14:tracePt t="13331" x="4124325" y="3197225"/>
          <p14:tracePt t="13339" x="4094163" y="3187700"/>
          <p14:tracePt t="13347" x="4054475" y="3187700"/>
          <p14:tracePt t="13355" x="4024313" y="3176588"/>
          <p14:tracePt t="13363" x="3994150" y="3176588"/>
          <p14:tracePt t="13371" x="3962400" y="3176588"/>
          <p14:tracePt t="13379" x="3932238" y="3167063"/>
          <p14:tracePt t="13387" x="3913188" y="3167063"/>
          <p14:tracePt t="13395" x="3892550" y="3167063"/>
          <p14:tracePt t="13403" x="3871913" y="3167063"/>
          <p14:tracePt t="13411" x="3852863" y="3167063"/>
          <p14:tracePt t="13419" x="3832225" y="3167063"/>
          <p14:tracePt t="13427" x="3811588" y="3167063"/>
          <p14:tracePt t="13435" x="3790950" y="3167063"/>
          <p14:tracePt t="13443" x="3771900" y="3167063"/>
          <p14:tracePt t="13451" x="3751263" y="3167063"/>
          <p14:tracePt t="13459" x="3730625" y="3167063"/>
          <p14:tracePt t="13467" x="3711575" y="3167063"/>
          <p14:tracePt t="13475" x="3690938" y="3167063"/>
          <p14:tracePt t="13483" x="3660775" y="3167063"/>
          <p14:tracePt t="13491" x="3640138" y="3167063"/>
          <p14:tracePt t="13500" x="3619500" y="3167063"/>
          <p14:tracePt t="13507" x="3589338" y="3167063"/>
          <p14:tracePt t="13515" x="3559175" y="3167063"/>
          <p14:tracePt t="13523" x="3529013" y="3167063"/>
          <p14:tracePt t="13531" x="3509963" y="3167063"/>
          <p14:tracePt t="13539" x="3479800" y="3167063"/>
          <p14:tracePt t="13547" x="3459163" y="3167063"/>
          <p14:tracePt t="13555" x="3438525" y="3167063"/>
          <p14:tracePt t="13563" x="3408363" y="3167063"/>
          <p14:tracePt t="13571" x="3387725" y="3167063"/>
          <p14:tracePt t="13579" x="3368675" y="3167063"/>
          <p14:tracePt t="13587" x="3338513" y="3167063"/>
          <p14:tracePt t="13595" x="3317875" y="3167063"/>
          <p14:tracePt t="13603" x="3308350" y="3167063"/>
          <p14:tracePt t="13611" x="3287713" y="3167063"/>
          <p14:tracePt t="13619" x="3267075" y="3167063"/>
          <p14:tracePt t="13627" x="3246438" y="3167063"/>
          <p14:tracePt t="13635" x="3227388" y="3167063"/>
          <p14:tracePt t="13643" x="3216275" y="3167063"/>
          <p14:tracePt t="13651" x="3197225" y="3167063"/>
          <p14:tracePt t="13659" x="3186113" y="3167063"/>
          <p14:tracePt t="13666" x="3167063" y="3167063"/>
          <p14:tracePt t="13675" x="3155950" y="3167063"/>
          <p14:tracePt t="13747" x="3146425" y="3167063"/>
          <p14:tracePt t="13755" x="3136900" y="3167063"/>
          <p14:tracePt t="13764" x="3125788" y="3187700"/>
          <p14:tracePt t="13771" x="3125788" y="3197225"/>
          <p14:tracePt t="13779" x="3116263" y="3206750"/>
          <p14:tracePt t="13787" x="3106738" y="3227388"/>
          <p14:tracePt t="13795" x="3106738" y="3248025"/>
          <p14:tracePt t="13804" x="3106738" y="3257550"/>
          <p14:tracePt t="13811" x="3106738" y="3278188"/>
          <p14:tracePt t="13819" x="3106738" y="3287713"/>
          <p14:tracePt t="13827" x="3106738" y="3317875"/>
          <p14:tracePt t="13835" x="3116263" y="3327400"/>
          <p14:tracePt t="13844" x="3125788" y="3338513"/>
          <p14:tracePt t="13851" x="3125788" y="3359150"/>
          <p14:tracePt t="13859" x="3136900" y="3378200"/>
          <p14:tracePt t="13868" x="3146425" y="3389313"/>
          <p14:tracePt t="13875" x="3155950" y="3408363"/>
          <p14:tracePt t="13884" x="3167063" y="3419475"/>
          <p14:tracePt t="13891" x="3186113" y="3438525"/>
          <p14:tracePt t="13901" x="3197225" y="3449638"/>
          <p14:tracePt t="13908" x="3227388" y="3459163"/>
          <p14:tracePt t="13917" x="3246438" y="3468688"/>
          <p14:tracePt t="13923" x="3267075" y="3489325"/>
          <p14:tracePt t="13932" x="3287713" y="3489325"/>
          <p14:tracePt t="13939" x="3308350" y="3498850"/>
          <p14:tracePt t="13947" x="3338513" y="3519488"/>
          <p14:tracePt t="13955" x="3368675" y="3519488"/>
          <p14:tracePt t="13963" x="3398838" y="3530600"/>
          <p14:tracePt t="13971" x="3438525" y="3540125"/>
          <p14:tracePt t="13979" x="3479800" y="3549650"/>
          <p14:tracePt t="13987" x="3529013" y="3560763"/>
          <p14:tracePt t="13995" x="3570288" y="3560763"/>
          <p14:tracePt t="14003" x="3609975" y="3560763"/>
          <p14:tracePt t="14011" x="3651250" y="3560763"/>
          <p14:tracePt t="14019" x="3690938" y="3560763"/>
          <p14:tracePt t="14027" x="3741738" y="3560763"/>
          <p14:tracePt t="14035" x="3781425" y="3549650"/>
          <p14:tracePt t="14043" x="3811588" y="3540125"/>
          <p14:tracePt t="14051" x="3841750" y="3540125"/>
          <p14:tracePt t="14059" x="3862388" y="3530600"/>
          <p14:tracePt t="14067" x="3892550" y="3509963"/>
          <p14:tracePt t="14075" x="3902075" y="3509963"/>
          <p14:tracePt t="14084" x="3913188" y="3489325"/>
          <p14:tracePt t="14091" x="3932238" y="3479800"/>
          <p14:tracePt t="14099" x="3932238" y="3468688"/>
          <p14:tracePt t="14106" x="3943350" y="3468688"/>
          <p14:tracePt t="14115" x="3952875" y="3459163"/>
          <p14:tracePt t="14138" x="3962400" y="3449638"/>
          <p14:tracePt t="14251" x="3962400" y="3438525"/>
          <p14:tracePt t="14267" x="3973513" y="3438525"/>
          <p14:tracePt t="14275" x="3994150" y="3438525"/>
          <p14:tracePt t="14291" x="4003675" y="3429000"/>
          <p14:tracePt t="14308" x="4003675" y="3398838"/>
          <p14:tracePt t="14316" x="3983038" y="3378200"/>
          <p14:tracePt t="14395" x="3973513" y="3378200"/>
          <p14:tracePt t="14619" x="3983038" y="3378200"/>
          <p14:tracePt t="14626" x="4003675" y="3378200"/>
          <p14:tracePt t="14634" x="4054475" y="3389313"/>
          <p14:tracePt t="14642" x="4103688" y="3398838"/>
          <p14:tracePt t="14650" x="4165600" y="3419475"/>
          <p14:tracePt t="14658" x="4225925" y="3438525"/>
          <p14:tracePt t="14666" x="4275138" y="3449638"/>
          <p14:tracePt t="14674" x="4367213" y="3468688"/>
          <p14:tracePt t="14682" x="4446588" y="3498850"/>
          <p14:tracePt t="14690" x="4548188" y="3540125"/>
          <p14:tracePt t="14699" x="4659313" y="3590925"/>
          <p14:tracePt t="14706" x="4770438" y="3640138"/>
          <p14:tracePt t="14715" x="4891088" y="3702050"/>
          <p14:tracePt t="14722" x="5021263" y="3771900"/>
          <p14:tracePt t="14730" x="5173663" y="3832225"/>
          <p14:tracePt t="14738" x="5314950" y="3883025"/>
          <p14:tracePt t="14747" x="5475288" y="3933825"/>
          <p14:tracePt t="14754" x="5667375" y="3973513"/>
          <p14:tracePt t="14762" x="5838825" y="4024313"/>
          <p14:tracePt t="14770" x="6000750" y="4054475"/>
          <p14:tracePt t="14778" x="6130925" y="4094163"/>
          <p14:tracePt t="14786" x="6272213" y="4124325"/>
          <p14:tracePt t="14794" x="6392863" y="4165600"/>
          <p14:tracePt t="14802" x="6503988" y="4184650"/>
          <p14:tracePt t="14810" x="6615113" y="4205288"/>
          <p14:tracePt t="14818" x="6705600" y="4235450"/>
          <p14:tracePt t="14827" x="6807200" y="4256088"/>
          <p14:tracePt t="14834" x="6897688" y="4265613"/>
          <p14:tracePt t="14842" x="6999288" y="4276725"/>
          <p14:tracePt t="14850" x="7099300" y="4276725"/>
          <p14:tracePt t="14859" x="7210425" y="4286250"/>
          <p14:tracePt t="14866" x="7300913" y="4286250"/>
          <p14:tracePt t="14874" x="7412038" y="4286250"/>
          <p14:tracePt t="14882" x="7523163" y="4286250"/>
          <p14:tracePt t="14890" x="7613650" y="4295775"/>
          <p14:tracePt t="14899" x="7694613" y="4295775"/>
          <p14:tracePt t="14907" x="7775575" y="4295775"/>
          <p14:tracePt t="14915" x="7845425" y="4295775"/>
          <p14:tracePt t="14923" x="7886700" y="4295775"/>
          <p14:tracePt t="14931" x="7935913" y="4276725"/>
          <p14:tracePt t="14939" x="7966075" y="4256088"/>
          <p14:tracePt t="14947" x="7996238" y="4235450"/>
          <p14:tracePt t="14955" x="8026400" y="4216400"/>
          <p14:tracePt t="14963" x="8047038" y="4195763"/>
          <p14:tracePt t="14970" x="8067675" y="4165600"/>
          <p14:tracePt t="14978" x="8077200" y="4124325"/>
          <p14:tracePt t="14986" x="8088313" y="4094163"/>
          <p14:tracePt t="14995" x="8097838" y="4054475"/>
          <p14:tracePt t="15003" x="8107363" y="4003675"/>
          <p14:tracePt t="15010" x="8118475" y="3952875"/>
          <p14:tracePt t="15019" x="8118475" y="3892550"/>
          <p14:tracePt t="15027" x="8118475" y="3841750"/>
          <p14:tracePt t="15034" x="8118475" y="3771900"/>
          <p14:tracePt t="15042" x="8107363" y="3702050"/>
          <p14:tracePt t="15050" x="8097838" y="3630613"/>
          <p14:tracePt t="15059" x="8088313" y="3579813"/>
          <p14:tracePt t="15066" x="8077200" y="3509963"/>
          <p14:tracePt t="15074" x="8067675" y="3438525"/>
          <p14:tracePt t="15083" x="8067675" y="3359150"/>
          <p14:tracePt t="15091" x="8067675" y="3278188"/>
          <p14:tracePt t="15099" x="8067675" y="3187700"/>
          <p14:tracePt t="15107" x="8067675" y="3086100"/>
          <p14:tracePt t="15114" x="8067675" y="3005138"/>
          <p14:tracePt t="15122" x="8067675" y="2914650"/>
          <p14:tracePt t="15130" x="8067675" y="2824163"/>
          <p14:tracePt t="15138" x="8067675" y="2722563"/>
          <p14:tracePt t="15146" x="8067675" y="2622550"/>
          <p14:tracePt t="15154" x="8058150" y="2520950"/>
          <p14:tracePt t="15162" x="8037513" y="2430463"/>
          <p14:tracePt t="15170" x="8016875" y="2319338"/>
          <p14:tracePt t="15178" x="7986713" y="2219325"/>
          <p14:tracePt t="15186" x="7966075" y="2138363"/>
          <p14:tracePt t="15194" x="7956550" y="2047875"/>
          <p14:tracePt t="15202" x="7956550" y="1955800"/>
          <p14:tracePt t="15210" x="7956550" y="1876425"/>
          <p14:tracePt t="15218" x="7956550" y="1795463"/>
          <p14:tracePt t="15226" x="7956550" y="1735138"/>
          <p14:tracePt t="15234" x="7956550" y="1663700"/>
          <p14:tracePt t="15242" x="7966075" y="1593850"/>
          <p14:tracePt t="15250" x="7977188" y="1522413"/>
          <p14:tracePt t="15258" x="7986713" y="1462088"/>
          <p14:tracePt t="15267" x="7996238" y="1422400"/>
          <p14:tracePt t="15275" x="8007350" y="1392238"/>
          <p14:tracePt t="15282" x="8007350" y="1362075"/>
          <p14:tracePt t="15290" x="8016875" y="1341438"/>
          <p14:tracePt t="15299" x="8016875" y="1320800"/>
          <p14:tracePt t="15306" x="8016875" y="1301750"/>
          <p14:tracePt t="15315" x="8026400" y="1281113"/>
          <p14:tracePt t="15322" x="8037513" y="1270000"/>
          <p14:tracePt t="15330" x="8037513" y="1250950"/>
          <p14:tracePt t="15338" x="8047038" y="1239838"/>
          <p14:tracePt t="15346" x="8047038" y="1230313"/>
          <p14:tracePt t="15354" x="8058150" y="1220788"/>
          <p14:tracePt t="15459" x="8067675" y="1220788"/>
          <p14:tracePt t="15475" x="8077200" y="1220788"/>
          <p14:tracePt t="15483" x="8088313" y="1230313"/>
          <p14:tracePt t="15491" x="8107363" y="1239838"/>
          <p14:tracePt t="15500" x="8118475" y="1250950"/>
          <p14:tracePt t="15507" x="8128000" y="1260475"/>
          <p14:tracePt t="15515" x="8128000" y="1270000"/>
          <p14:tracePt t="15523" x="8137525" y="1281113"/>
          <p14:tracePt t="15531" x="8137525" y="1290638"/>
          <p14:tracePt t="15539" x="8148638" y="1301750"/>
          <p14:tracePt t="15547" x="8158163" y="1311275"/>
          <p14:tracePt t="15571" x="8158163" y="1320800"/>
          <p14:tracePt t="15587" x="8158163" y="1331913"/>
          <p14:tracePt t="15603" x="8158163" y="1341438"/>
          <p14:tracePt t="15611" x="8158163" y="1350963"/>
          <p14:tracePt t="15627" x="8158163" y="1371600"/>
          <p14:tracePt t="15635" x="8158163" y="1381125"/>
          <p14:tracePt t="15643" x="8148638" y="1411288"/>
          <p14:tracePt t="15651" x="8148638" y="1431925"/>
          <p14:tracePt t="15659" x="8148638" y="1452563"/>
          <p14:tracePt t="15666" x="8137525" y="1482725"/>
          <p14:tracePt t="15675" x="8137525" y="1512888"/>
          <p14:tracePt t="15683" x="8137525" y="1543050"/>
          <p14:tracePt t="15691" x="8137525" y="1573213"/>
          <p14:tracePt t="15699" x="8137525" y="1603375"/>
          <p14:tracePt t="15707" x="8137525" y="1633538"/>
          <p14:tracePt t="15715" x="8137525" y="1663700"/>
          <p14:tracePt t="15723" x="8137525" y="1704975"/>
          <p14:tracePt t="15730" x="8137525" y="1744663"/>
          <p14:tracePt t="15738" x="8137525" y="1784350"/>
          <p14:tracePt t="15746" x="8137525" y="1846263"/>
          <p14:tracePt t="15754" x="8137525" y="1906588"/>
          <p14:tracePt t="15762" x="8137525" y="1987550"/>
          <p14:tracePt t="15770" x="8137525" y="2066925"/>
          <p14:tracePt t="15778" x="8137525" y="2147888"/>
          <p14:tracePt t="15786" x="8137525" y="2249488"/>
          <p14:tracePt t="15794" x="8137525" y="2339975"/>
          <p14:tracePt t="15802" x="8137525" y="2420938"/>
          <p14:tracePt t="15810" x="8137525" y="2501900"/>
          <p14:tracePt t="15819" x="8137525" y="2581275"/>
          <p14:tracePt t="15827" x="8137525" y="2662238"/>
          <p14:tracePt t="15834" x="8137525" y="2733675"/>
          <p14:tracePt t="15843" x="8137525" y="2803525"/>
          <p14:tracePt t="15851" x="8148638" y="2884488"/>
          <p14:tracePt t="15859" x="8158163" y="2954338"/>
          <p14:tracePt t="15867" x="8167688" y="3025775"/>
          <p14:tracePt t="15875" x="8188325" y="3095625"/>
          <p14:tracePt t="15883" x="8197850" y="3167063"/>
          <p14:tracePt t="15891" x="8208963" y="3217863"/>
          <p14:tracePt t="15899" x="8218488" y="3278188"/>
          <p14:tracePt t="15907" x="8229600" y="3327400"/>
          <p14:tracePt t="15915" x="8239125" y="3389313"/>
          <p14:tracePt t="15923" x="8248650" y="3449638"/>
          <p14:tracePt t="15931" x="8248650" y="3498850"/>
          <p14:tracePt t="15939" x="8248650" y="3540125"/>
          <p14:tracePt t="15947" x="8248650" y="3600450"/>
          <p14:tracePt t="15955" x="8248650" y="3640138"/>
          <p14:tracePt t="15963" x="8248650" y="3690938"/>
          <p14:tracePt t="15970" x="8248650" y="3751263"/>
          <p14:tracePt t="15979" x="8248650" y="3802063"/>
          <p14:tracePt t="15987" x="8248650" y="3852863"/>
          <p14:tracePt t="15995" x="8248650" y="3913188"/>
          <p14:tracePt t="16003" x="8259763" y="3963988"/>
          <p14:tracePt t="16011" x="8269288" y="4024313"/>
          <p14:tracePt t="16019" x="8278813" y="4084638"/>
          <p14:tracePt t="16027" x="8289925" y="4135438"/>
          <p14:tracePt t="16035" x="8299450" y="4184650"/>
          <p14:tracePt t="16043" x="8308975" y="4235450"/>
          <p14:tracePt t="16051" x="8320088" y="4286250"/>
          <p14:tracePt t="16058" x="8320088" y="4325938"/>
          <p14:tracePt t="16066" x="8329613" y="4367213"/>
          <p14:tracePt t="16075" x="8339138" y="4418013"/>
          <p14:tracePt t="16083" x="8339138" y="4457700"/>
          <p14:tracePt t="16091" x="8339138" y="4497388"/>
          <p14:tracePt t="16099" x="8339138" y="4527550"/>
          <p14:tracePt t="16107" x="8339138" y="4559300"/>
          <p14:tracePt t="16115" x="8339138" y="4589463"/>
          <p14:tracePt t="16123" x="8339138" y="4629150"/>
          <p14:tracePt t="16131" x="8339138" y="4659313"/>
          <p14:tracePt t="16138" x="8339138" y="4689475"/>
          <p14:tracePt t="16146" x="8339138" y="4710113"/>
          <p14:tracePt t="16154" x="8339138" y="4730750"/>
          <p14:tracePt t="16162" x="8339138" y="4749800"/>
          <p14:tracePt t="16170" x="8339138" y="4770438"/>
          <p14:tracePt t="16179" x="8339138" y="4791075"/>
          <p14:tracePt t="16186" x="8339138" y="4821238"/>
          <p14:tracePt t="16194" x="8339138" y="4830763"/>
          <p14:tracePt t="16202" x="8339138" y="4851400"/>
          <p14:tracePt t="16210" x="8339138" y="4870450"/>
          <p14:tracePt t="16218" x="8339138" y="4891088"/>
          <p14:tracePt t="16226" x="8329613" y="4902200"/>
          <p14:tracePt t="16234" x="8329613" y="4911725"/>
          <p14:tracePt t="16242" x="8320088" y="4932363"/>
          <p14:tracePt t="16250" x="8320088" y="4941888"/>
          <p14:tracePt t="16259" x="8320088" y="4951413"/>
          <p14:tracePt t="16274" x="8320088" y="4962525"/>
          <p14:tracePt t="16290" x="8320088" y="4972050"/>
          <p14:tracePt t="16299" x="8320088" y="4981575"/>
          <p14:tracePt t="16307" x="8308975" y="4992688"/>
          <p14:tracePt t="16443" x="8308975" y="5002213"/>
          <p14:tracePt t="16459" x="8329613" y="5002213"/>
          <p14:tracePt t="16467" x="8339138" y="5002213"/>
          <p14:tracePt t="16475" x="8359775" y="5002213"/>
          <p14:tracePt t="16483" x="8380413" y="5002213"/>
          <p14:tracePt t="16491" x="8410575" y="4992688"/>
          <p14:tracePt t="16500" x="8431213" y="4992688"/>
          <p14:tracePt t="16507" x="8461375" y="4981575"/>
          <p14:tracePt t="16515" x="8491538" y="4972050"/>
          <p14:tracePt t="16523" x="8510588" y="4972050"/>
          <p14:tracePt t="16531" x="8531225" y="4972050"/>
          <p14:tracePt t="16539" x="8551863" y="4962525"/>
          <p14:tracePt t="16547" x="8561388" y="4962525"/>
          <p14:tracePt t="16555" x="8582025" y="4951413"/>
          <p14:tracePt t="16571" x="8591550" y="4941888"/>
          <p14:tracePt t="16587" x="8612188" y="4941888"/>
          <p14:tracePt t="16595" x="8632825" y="4941888"/>
          <p14:tracePt t="16603" x="8642350" y="4941888"/>
          <p14:tracePt t="16611" x="8651875" y="4941888"/>
          <p14:tracePt t="16619" x="8662988" y="4941888"/>
          <p14:tracePt t="16627" x="8682038" y="4941888"/>
          <p14:tracePt t="16635" x="8693150" y="4941888"/>
          <p14:tracePt t="16643" x="8712200" y="4941888"/>
          <p14:tracePt t="16651" x="8732838" y="4941888"/>
          <p14:tracePt t="16659" x="8753475" y="4941888"/>
          <p14:tracePt t="16667" x="8783638" y="4941888"/>
          <p14:tracePt t="16675" x="8804275" y="4941888"/>
          <p14:tracePt t="16683" x="8823325" y="4941888"/>
          <p14:tracePt t="16691" x="8843963" y="4941888"/>
          <p14:tracePt t="16700" x="8874125" y="4941888"/>
          <p14:tracePt t="16707" x="8904288" y="4941888"/>
          <p14:tracePt t="16715" x="8934450" y="4941888"/>
          <p14:tracePt t="16723" x="8964613" y="4941888"/>
          <p14:tracePt t="16731" x="8994775" y="4941888"/>
          <p14:tracePt t="16739" x="9024938" y="4932363"/>
          <p14:tracePt t="16747" x="9066213" y="4921250"/>
          <p14:tracePt t="16755" x="9117013" y="4911725"/>
          <p14:tracePt t="16763" x="9147175" y="4911725"/>
          <p14:tracePt t="16771" x="9186863" y="4902200"/>
          <p14:tracePt t="16779" x="9217025" y="4902200"/>
          <p14:tracePt t="16787" x="9247188" y="4902200"/>
          <p14:tracePt t="16795" x="9288463" y="4902200"/>
          <p14:tracePt t="16803" x="9318625" y="4902200"/>
          <p14:tracePt t="16811" x="9348788" y="4902200"/>
          <p14:tracePt t="16819" x="9378950" y="4902200"/>
          <p14:tracePt t="16827" x="9409113" y="4902200"/>
          <p14:tracePt t="16835" x="9439275" y="4902200"/>
          <p14:tracePt t="16843" x="9469438" y="4902200"/>
          <p14:tracePt t="16851" x="9499600" y="4902200"/>
          <p14:tracePt t="16859" x="9529763" y="4902200"/>
          <p14:tracePt t="16867" x="9559925" y="4902200"/>
          <p14:tracePt t="16875" x="9590088" y="4902200"/>
          <p14:tracePt t="16883" x="9620250" y="4902200"/>
          <p14:tracePt t="16891" x="9650413" y="4902200"/>
          <p14:tracePt t="16900" x="9691688" y="4902200"/>
          <p14:tracePt t="16907" x="9731375" y="4902200"/>
          <p14:tracePt t="16915" x="9761538" y="4902200"/>
          <p14:tracePt t="16923" x="9801225" y="4902200"/>
          <p14:tracePt t="16931" x="9842500" y="4891088"/>
          <p14:tracePt t="16939" x="9893300" y="4881563"/>
          <p14:tracePt t="16947" x="9932988" y="4870450"/>
          <p14:tracePt t="16955" x="9972675" y="4860925"/>
          <p14:tracePt t="16963" x="10004425" y="4860925"/>
          <p14:tracePt t="16971" x="10044113" y="4860925"/>
          <p14:tracePt t="16979" x="10074275" y="4851400"/>
          <p14:tracePt t="16987" x="10113963" y="4851400"/>
          <p14:tracePt t="16995" x="10164763" y="4851400"/>
          <p14:tracePt t="17003" x="10206038" y="4851400"/>
          <p14:tracePt t="17011" x="10236200" y="4851400"/>
          <p14:tracePt t="17019" x="10275888" y="4851400"/>
          <p14:tracePt t="17027" x="10306050" y="4851400"/>
          <p14:tracePt t="17035" x="10336213" y="4851400"/>
          <p14:tracePt t="17043" x="10377488" y="4851400"/>
          <p14:tracePt t="17053" x="10407650" y="4851400"/>
          <p14:tracePt t="17059" x="10437813" y="4851400"/>
          <p14:tracePt t="17068" x="10477500" y="4851400"/>
          <p14:tracePt t="17075" x="10507663" y="4851400"/>
          <p14:tracePt t="17085" x="10537825" y="4851400"/>
          <p14:tracePt t="17091" x="10558463" y="4851400"/>
          <p14:tracePt t="17101" x="10588625" y="4851400"/>
          <p14:tracePt t="17107" x="10609263" y="4851400"/>
          <p14:tracePt t="17116" x="10639425" y="4851400"/>
          <p14:tracePt t="17123" x="10669588" y="4851400"/>
          <p14:tracePt t="17132" x="10699750" y="4851400"/>
          <p14:tracePt t="17139" x="10729913" y="4851400"/>
          <p14:tracePt t="17147" x="10760075" y="4851400"/>
          <p14:tracePt t="17155" x="10790238" y="4851400"/>
          <p14:tracePt t="17163" x="10820400" y="4840288"/>
          <p14:tracePt t="17171" x="10850563" y="4840288"/>
          <p14:tracePt t="17178" x="10871200" y="4840288"/>
          <p14:tracePt t="17186" x="10880725" y="4830763"/>
          <p14:tracePt t="17194" x="10901363" y="4830763"/>
          <p14:tracePt t="17218" x="10910888" y="4821238"/>
          <p14:tracePt t="17499" x="10922000" y="4821238"/>
          <p14:tracePt t="17516" x="10922000" y="4800600"/>
          <p14:tracePt t="17523" x="10922000" y="4779963"/>
          <p14:tracePt t="17532" x="10922000" y="4749800"/>
          <p14:tracePt t="17539" x="10922000" y="4719638"/>
          <p14:tracePt t="17547" x="10922000" y="4689475"/>
          <p14:tracePt t="17555" x="10922000" y="4638675"/>
          <p14:tracePt t="17563" x="10922000" y="4578350"/>
          <p14:tracePt t="17571" x="10922000" y="4527550"/>
          <p14:tracePt t="17579" x="10922000" y="4457700"/>
          <p14:tracePt t="17587" x="10922000" y="4387850"/>
          <p14:tracePt t="17595" x="10910888" y="4306888"/>
          <p14:tracePt t="17603" x="10910888" y="4216400"/>
          <p14:tracePt t="17611" x="10891838" y="4114800"/>
          <p14:tracePt t="17619" x="10871200" y="4013200"/>
          <p14:tracePt t="17627" x="10841038" y="3913188"/>
          <p14:tracePt t="17635" x="10820400" y="3802063"/>
          <p14:tracePt t="17643" x="10790238" y="3702050"/>
          <p14:tracePt t="17651" x="10769600" y="3600450"/>
          <p14:tracePt t="17660" x="10750550" y="3498850"/>
          <p14:tracePt t="17668" x="10739438" y="3408363"/>
          <p14:tracePt t="17675" x="10729913" y="3317875"/>
          <p14:tracePt t="17683" x="10729913" y="3236913"/>
          <p14:tracePt t="17691" x="10729913" y="3155950"/>
          <p14:tracePt t="17700" x="10729913" y="3076575"/>
          <p14:tracePt t="17707" x="10729913" y="3016250"/>
          <p14:tracePt t="17715" x="10729913" y="2935288"/>
          <p14:tracePt t="17723" x="10729913" y="2863850"/>
          <p14:tracePt t="17731" x="10729913" y="2794000"/>
          <p14:tracePt t="17739" x="10729913" y="2743200"/>
          <p14:tracePt t="17747" x="10729913" y="2682875"/>
          <p14:tracePt t="17755" x="10729913" y="2632075"/>
          <p14:tracePt t="17763" x="10729913" y="2571750"/>
          <p14:tracePt t="17771" x="10729913" y="2532063"/>
          <p14:tracePt t="17779" x="10729913" y="2490788"/>
          <p14:tracePt t="17787" x="10729913" y="2451100"/>
          <p14:tracePt t="17795" x="10729913" y="2409825"/>
          <p14:tracePt t="17803" x="10729913" y="2370138"/>
          <p14:tracePt t="17811" x="10729913" y="2330450"/>
          <p14:tracePt t="17819" x="10729913" y="2279650"/>
          <p14:tracePt t="17827" x="10739438" y="2238375"/>
          <p14:tracePt t="17835" x="10750550" y="2189163"/>
          <p14:tracePt t="17843" x="10760075" y="2159000"/>
          <p14:tracePt t="17851" x="10769600" y="2127250"/>
          <p14:tracePt t="17859" x="10769600" y="2097088"/>
          <p14:tracePt t="17867" x="10780713" y="2066925"/>
          <p14:tracePt t="17875" x="10780713" y="2047875"/>
          <p14:tracePt t="17883" x="10790238" y="2027238"/>
          <p14:tracePt t="17891" x="10790238" y="2006600"/>
          <p14:tracePt t="17900" x="10799763" y="1976438"/>
          <p14:tracePt t="17907" x="10799763" y="1955800"/>
          <p14:tracePt t="17915" x="10799763" y="1936750"/>
          <p14:tracePt t="17923" x="10799763" y="1916113"/>
          <p14:tracePt t="17931" x="10799763" y="1906588"/>
          <p14:tracePt t="17939" x="10799763" y="1885950"/>
          <p14:tracePt t="17947" x="10799763" y="1865313"/>
          <p14:tracePt t="17955" x="10799763" y="1846263"/>
          <p14:tracePt t="17963" x="10799763" y="1835150"/>
          <p14:tracePt t="17971" x="10799763" y="1816100"/>
          <p14:tracePt t="17979" x="10799763" y="1795463"/>
          <p14:tracePt t="17987" x="10799763" y="1765300"/>
          <p14:tracePt t="17995" x="10799763" y="1744663"/>
          <p14:tracePt t="18003" x="10799763" y="1724025"/>
          <p14:tracePt t="18011" x="10799763" y="1704975"/>
          <p14:tracePt t="18019" x="10799763" y="1684338"/>
          <p14:tracePt t="18027" x="10799763" y="1663700"/>
          <p14:tracePt t="18035" x="10799763" y="1644650"/>
          <p14:tracePt t="18051" x="10799763" y="1593850"/>
          <p14:tracePt t="18059" x="10799763" y="1582738"/>
          <p14:tracePt t="18067" x="10799763" y="1573213"/>
          <p14:tracePt t="18075" x="10799763" y="1563688"/>
          <p14:tracePt t="18083" x="10799763" y="1533525"/>
          <p14:tracePt t="18091" x="10799763" y="1522413"/>
          <p14:tracePt t="18100" x="10799763" y="1512888"/>
          <p14:tracePt t="18107" x="10799763" y="1503363"/>
          <p14:tracePt t="18115" x="10799763" y="1482725"/>
          <p14:tracePt t="18139" x="10799763" y="1473200"/>
          <p14:tracePt t="18155" x="10799763" y="1462088"/>
          <p14:tracePt t="18163" x="10799763" y="1452563"/>
          <p14:tracePt t="18179" x="10799763" y="1431925"/>
          <p14:tracePt t="18195" x="10799763" y="1422400"/>
          <p14:tracePt t="18211" x="10799763" y="1401763"/>
          <p14:tracePt t="18218" x="10799763" y="1392238"/>
          <p14:tracePt t="18234" x="10799763" y="1371600"/>
          <p14:tracePt t="18250" x="10799763" y="1362075"/>
          <p14:tracePt t="18259" x="10799763" y="1341438"/>
          <p14:tracePt t="18275" x="10799763" y="1331913"/>
          <p14:tracePt t="18291" x="10799763" y="1320800"/>
          <p14:tracePt t="18307" x="10799763" y="1311275"/>
          <p14:tracePt t="18338" x="10790238" y="1301750"/>
          <p14:tracePt t="18435" x="10760075" y="1301750"/>
          <p14:tracePt t="18443" x="10729913" y="1301750"/>
          <p14:tracePt t="18451" x="10699750" y="1301750"/>
          <p14:tracePt t="18459" x="10648950" y="1301750"/>
          <p14:tracePt t="18468" x="10588625" y="1301750"/>
          <p14:tracePt t="18475" x="10507663" y="1301750"/>
          <p14:tracePt t="18484" x="10426700" y="1301750"/>
          <p14:tracePt t="18491" x="10347325" y="1301750"/>
          <p14:tracePt t="18501" x="10255250" y="1301750"/>
          <p14:tracePt t="18507" x="10175875" y="1301750"/>
          <p14:tracePt t="18516" x="10094913" y="1301750"/>
          <p14:tracePt t="18524" x="10023475" y="1301750"/>
          <p14:tracePt t="18532" x="9963150" y="1301750"/>
          <p14:tracePt t="18539" x="9902825" y="1301750"/>
          <p14:tracePt t="18547" x="9852025" y="1301750"/>
          <p14:tracePt t="18555" x="9812338" y="1301750"/>
          <p14:tracePt t="18564" x="9782175" y="1301750"/>
          <p14:tracePt t="18571" x="9740900" y="1311275"/>
          <p14:tracePt t="18579" x="9701213" y="1311275"/>
          <p14:tracePt t="18587" x="9661525" y="1320800"/>
          <p14:tracePt t="18595" x="9610725" y="1331913"/>
          <p14:tracePt t="18603" x="9569450" y="1341438"/>
          <p14:tracePt t="18611" x="9520238" y="1341438"/>
          <p14:tracePt t="18618" x="9459913" y="1341438"/>
          <p14:tracePt t="18627" x="9398000" y="1341438"/>
          <p14:tracePt t="18634" x="9337675" y="1341438"/>
          <p14:tracePt t="18642" x="9267825" y="1341438"/>
          <p14:tracePt t="18650" x="9207500" y="1341438"/>
          <p14:tracePt t="18658" x="9136063" y="1341438"/>
          <p14:tracePt t="18666" x="9055100" y="1341438"/>
          <p14:tracePt t="18675" x="8985250" y="1341438"/>
          <p14:tracePt t="18683" x="8904288" y="1341438"/>
          <p14:tracePt t="18690" x="8823325" y="1341438"/>
          <p14:tracePt t="18699" x="8753475" y="1341438"/>
          <p14:tracePt t="18706" x="8693150" y="1341438"/>
          <p14:tracePt t="18715" x="8621713" y="1341438"/>
          <p14:tracePt t="18723" x="8551863" y="1341438"/>
          <p14:tracePt t="18731" x="8501063" y="1341438"/>
          <p14:tracePt t="18739" x="8461375" y="1341438"/>
          <p14:tracePt t="18747" x="8420100" y="1341438"/>
          <p14:tracePt t="18755" x="8389938" y="1341438"/>
          <p14:tracePt t="18763" x="8359775" y="1341438"/>
          <p14:tracePt t="18771" x="8350250" y="1341438"/>
          <p14:tracePt t="18835" x="8339138" y="1350963"/>
          <p14:tracePt t="18843" x="8320088" y="1350963"/>
          <p14:tracePt t="18852" x="8289925" y="1350963"/>
          <p14:tracePt t="18859" x="8259763" y="1350963"/>
          <p14:tracePt t="18868" x="8229600" y="1362075"/>
          <p14:tracePt t="18875" x="8197850" y="1362075"/>
          <p14:tracePt t="18884" x="8158163" y="1362075"/>
          <p14:tracePt t="18891" x="8128000" y="1362075"/>
          <p14:tracePt t="18901" x="8107363" y="1362075"/>
          <p14:tracePt t="18907" x="8088313" y="1362075"/>
          <p14:tracePt t="18916" x="8077200" y="1362075"/>
          <p14:tracePt t="19083" x="8077200" y="1371600"/>
          <p14:tracePt t="19107" x="8088313" y="1371600"/>
          <p14:tracePt t="19123" x="8097838" y="1371600"/>
          <p14:tracePt t="19140" x="8118475" y="1381125"/>
          <p14:tracePt t="19155" x="8128000" y="1392238"/>
          <p14:tracePt t="19163" x="8137525" y="1392238"/>
          <p14:tracePt t="19172" x="8137525" y="1401763"/>
          <p14:tracePt t="19180" x="8148638" y="1401763"/>
          <p14:tracePt t="19187" x="8148638" y="1411288"/>
          <p14:tracePt t="19195" x="8158163" y="1422400"/>
          <p14:tracePt t="19203" x="8167688" y="1441450"/>
          <p14:tracePt t="19211" x="8178800" y="1452563"/>
          <p14:tracePt t="19220" x="8188325" y="1473200"/>
          <p14:tracePt t="19227" x="8197850" y="1503363"/>
          <p14:tracePt t="19235" x="8197850" y="1533525"/>
          <p14:tracePt t="19242" x="8208963" y="1573213"/>
          <p14:tracePt t="19251" x="8208963" y="1603375"/>
          <p14:tracePt t="19259" x="8208963" y="1633538"/>
          <p14:tracePt t="19267" x="8208963" y="1663700"/>
          <p14:tracePt t="19274" x="8208963" y="1704975"/>
          <p14:tracePt t="19282" x="8208963" y="1744663"/>
          <p14:tracePt t="19290" x="8208963" y="1784350"/>
          <p14:tracePt t="19299" x="8208963" y="1825625"/>
          <p14:tracePt t="19306" x="8208963" y="1855788"/>
          <p14:tracePt t="19314" x="8208963" y="1885950"/>
          <p14:tracePt t="19322" x="8208963" y="1916113"/>
          <p14:tracePt t="19330" x="8208963" y="1936750"/>
          <p14:tracePt t="19338" x="8208963" y="1966913"/>
          <p14:tracePt t="19347" x="8208963" y="1987550"/>
          <p14:tracePt t="19355" x="8208963" y="2017713"/>
          <p14:tracePt t="19363" x="8208963" y="2047875"/>
          <p14:tracePt t="19371" x="8208963" y="2078038"/>
          <p14:tracePt t="19379" x="8208963" y="2108200"/>
          <p14:tracePt t="19387" x="8208963" y="2147888"/>
          <p14:tracePt t="19395" x="8208963" y="2208213"/>
          <p14:tracePt t="19403" x="8208963" y="2259013"/>
          <p14:tracePt t="19411" x="8208963" y="2330450"/>
          <p14:tracePt t="19419" x="8208963" y="2379663"/>
          <p14:tracePt t="19427" x="8208963" y="2439988"/>
          <p14:tracePt t="19435" x="8208963" y="2501900"/>
          <p14:tracePt t="19443" x="8208963" y="2562225"/>
          <p14:tracePt t="19451" x="8208963" y="2632075"/>
          <p14:tracePt t="19459" x="8208963" y="2692400"/>
          <p14:tracePt t="19467" x="8208963" y="2763838"/>
          <p14:tracePt t="19475" x="8208963" y="2833688"/>
          <p14:tracePt t="19483" x="8208963" y="2894013"/>
          <p14:tracePt t="19491" x="8208963" y="2965450"/>
          <p14:tracePt t="19500" x="8208963" y="3035300"/>
          <p14:tracePt t="19507" x="8208963" y="3086100"/>
          <p14:tracePt t="19515" x="8208963" y="3146425"/>
          <p14:tracePt t="19523" x="8208963" y="3197225"/>
          <p14:tracePt t="19531" x="8208963" y="3236913"/>
          <p14:tracePt t="19539" x="8208963" y="3278188"/>
          <p14:tracePt t="19547" x="8208963" y="3327400"/>
          <p14:tracePt t="19555" x="8208963" y="3368675"/>
          <p14:tracePt t="19563" x="8208963" y="3408363"/>
          <p14:tracePt t="19571" x="8208963" y="3449638"/>
          <p14:tracePt t="19579" x="8208963" y="3498850"/>
          <p14:tracePt t="19587" x="8208963" y="3540125"/>
          <p14:tracePt t="19595" x="8208963" y="3600450"/>
          <p14:tracePt t="19603" x="8208963" y="3651250"/>
          <p14:tracePt t="19611" x="8208963" y="3690938"/>
          <p14:tracePt t="19619" x="8208963" y="3751263"/>
          <p14:tracePt t="19627" x="8208963" y="3792538"/>
          <p14:tracePt t="19634" x="8208963" y="3841750"/>
          <p14:tracePt t="19642" x="8208963" y="3903663"/>
          <p14:tracePt t="19650" x="8208963" y="3952875"/>
          <p14:tracePt t="19658" x="8208963" y="3994150"/>
          <p14:tracePt t="19666" x="8208963" y="4054475"/>
          <p14:tracePt t="19674" x="8208963" y="4094163"/>
          <p14:tracePt t="19683" x="8208963" y="4135438"/>
          <p14:tracePt t="19690" x="8208963" y="4175125"/>
          <p14:tracePt t="19700" x="8208963" y="4216400"/>
          <p14:tracePt t="19707" x="8208963" y="4265613"/>
          <p14:tracePt t="19715" x="8208963" y="4295775"/>
          <p14:tracePt t="19723" x="8208963" y="4325938"/>
          <p14:tracePt t="19731" x="8208963" y="4356100"/>
          <p14:tracePt t="19739" x="8208963" y="4387850"/>
          <p14:tracePt t="19747" x="8208963" y="4406900"/>
          <p14:tracePt t="19755" x="8208963" y="4427538"/>
          <p14:tracePt t="19763" x="8208963" y="4448175"/>
          <p14:tracePt t="19771" x="8208963" y="4467225"/>
          <p14:tracePt t="19779" x="8208963" y="4487863"/>
          <p14:tracePt t="19787" x="8208963" y="4518025"/>
          <p14:tracePt t="19795" x="8208963" y="4538663"/>
          <p14:tracePt t="19803" x="8208963" y="4568825"/>
          <p14:tracePt t="19811" x="8208963" y="4589463"/>
          <p14:tracePt t="19819" x="8208963" y="4608513"/>
          <p14:tracePt t="19827" x="8208963" y="4629150"/>
          <p14:tracePt t="19835" x="8208963" y="4649788"/>
          <p14:tracePt t="19843" x="8208963" y="4659313"/>
          <p14:tracePt t="19851" x="8208963" y="4679950"/>
          <p14:tracePt t="19859" x="8208963" y="4689475"/>
          <p14:tracePt t="19891" x="8208963" y="4699000"/>
          <p14:tracePt t="19915" x="8208963" y="4710113"/>
          <p14:tracePt t="19931" x="8208963" y="4719638"/>
          <p14:tracePt t="19947" x="8208963" y="4740275"/>
          <p14:tracePt t="19963" x="8208963" y="4770438"/>
          <p14:tracePt t="19979" x="8208963" y="4791075"/>
          <p14:tracePt t="19995" x="8208963" y="4810125"/>
          <p14:tracePt t="20019" x="8208963" y="4821238"/>
          <p14:tracePt t="20035" x="8208963" y="4840288"/>
          <p14:tracePt t="20059" x="8208963" y="4851400"/>
          <p14:tracePt t="20282" x="8208963" y="4860925"/>
          <p14:tracePt t="20306" x="8197850" y="4860925"/>
          <p14:tracePt t="20315" x="8178800" y="4860925"/>
          <p14:tracePt t="20322" x="8167688" y="4860925"/>
          <p14:tracePt t="20330" x="8158163" y="4851400"/>
          <p14:tracePt t="20338" x="8158163" y="4840288"/>
          <p14:tracePt t="20635" x="8158163" y="4830763"/>
          <p14:tracePt t="20659" x="8158163" y="4821238"/>
          <p14:tracePt t="20667" x="8158163" y="4810125"/>
          <p14:tracePt t="20699" x="8167688" y="4810125"/>
          <p14:tracePt t="20707" x="8178800" y="4810125"/>
          <p14:tracePt t="20723" x="8188325" y="4810125"/>
          <p14:tracePt t="20763" x="8197850" y="4810125"/>
          <p14:tracePt t="21475" x="8197850" y="4800600"/>
          <p14:tracePt t="21491" x="8197850" y="4791075"/>
          <p14:tracePt t="21500" x="8197850" y="4770438"/>
          <p14:tracePt t="21507" x="8178800" y="4760913"/>
          <p14:tracePt t="21515" x="8158163" y="4740275"/>
          <p14:tracePt t="21523" x="8137525" y="4710113"/>
          <p14:tracePt t="21531" x="8088313" y="4668838"/>
          <p14:tracePt t="21539" x="8026400" y="4619625"/>
          <p14:tracePt t="21547" x="7947025" y="4559300"/>
          <p14:tracePt t="21555" x="7845425" y="4478338"/>
          <p14:tracePt t="21563" x="7734300" y="4397375"/>
          <p14:tracePt t="21570" x="7604125" y="4295775"/>
          <p14:tracePt t="21578" x="7462838" y="4195763"/>
          <p14:tracePt t="21587" x="7310438" y="4075113"/>
          <p14:tracePt t="21595" x="7150100" y="3963988"/>
          <p14:tracePt t="21603" x="6958013" y="3862388"/>
          <p14:tracePt t="21611" x="6777038" y="3751263"/>
          <p14:tracePt t="21618" x="6584950" y="3651250"/>
          <p14:tracePt t="21627" x="6403975" y="3549650"/>
          <p14:tracePt t="21635" x="6191250" y="3449638"/>
          <p14:tracePt t="21642" x="6010275" y="3368675"/>
          <p14:tracePt t="21650" x="5859463" y="3287713"/>
          <p14:tracePt t="21659" x="5707063" y="3206750"/>
          <p14:tracePt t="21666" x="5556250" y="3146425"/>
          <p14:tracePt t="21675" x="5435600" y="3116263"/>
          <p14:tracePt t="21683" x="5314950" y="3076575"/>
          <p14:tracePt t="21691" x="5203825" y="3046413"/>
          <p14:tracePt t="21700" x="5102225" y="3025775"/>
          <p14:tracePt t="21707" x="5021263" y="3005138"/>
          <p14:tracePt t="21715" x="4951413" y="2995613"/>
          <p14:tracePt t="21723" x="4891088" y="2995613"/>
          <p14:tracePt t="21731" x="4840288" y="2995613"/>
          <p14:tracePt t="21739" x="4779963" y="2995613"/>
          <p14:tracePt t="21747" x="4729163" y="3005138"/>
          <p14:tracePt t="21755" x="4678363" y="3016250"/>
          <p14:tracePt t="21763" x="4629150" y="3025775"/>
          <p14:tracePt t="21770" x="4568825" y="3035300"/>
          <p14:tracePt t="21779" x="4527550" y="3055938"/>
          <p14:tracePt t="21787" x="4476750" y="3076575"/>
          <p14:tracePt t="21795" x="4437063" y="3095625"/>
          <p14:tracePt t="21803" x="4397375" y="3106738"/>
          <p14:tracePt t="21811" x="4367213" y="3106738"/>
          <p14:tracePt t="21819" x="4337050" y="3116263"/>
          <p14:tracePt t="21827" x="4316413" y="3125788"/>
          <p14:tracePt t="21835" x="4295775" y="3136900"/>
          <p14:tracePt t="21843" x="4275138" y="3136900"/>
          <p14:tracePt t="21850" x="4265613" y="3146425"/>
          <p14:tracePt t="21859" x="4256088" y="3146425"/>
          <p14:tracePt t="21866" x="4244975" y="3155950"/>
          <p14:tracePt t="21875" x="4235450" y="3155950"/>
          <p14:tracePt t="21883" x="4225925" y="3167063"/>
          <p14:tracePt t="21907" x="4214813" y="3176588"/>
          <p14:tracePt t="21923" x="4205288" y="3187700"/>
          <p14:tracePt t="22003" x="4195763" y="3187700"/>
          <p14:tracePt t="22011" x="4184650" y="3187700"/>
          <p14:tracePt t="22019" x="4175125" y="3187700"/>
          <p14:tracePt t="22027" x="4165600" y="3187700"/>
          <p14:tracePt t="22036" x="4154488" y="3176588"/>
          <p14:tracePt t="22043" x="4133850" y="3176588"/>
          <p14:tracePt t="22052" x="4114800" y="3167063"/>
          <p14:tracePt t="22059" x="4094163" y="3155950"/>
          <p14:tracePt t="22067" x="4073525" y="3155950"/>
          <p14:tracePt t="22075" x="4043363" y="3146425"/>
          <p14:tracePt t="22083" x="4013200" y="3146425"/>
          <p14:tracePt t="22091" x="3994150" y="3146425"/>
          <p14:tracePt t="22100" x="3962400" y="3146425"/>
          <p14:tracePt t="22107" x="3943350" y="3146425"/>
          <p14:tracePt t="22115" x="3922713" y="3146425"/>
          <p14:tracePt t="22123" x="3913188" y="3146425"/>
          <p14:tracePt t="22147" x="3902075" y="3146425"/>
          <p14:tracePt t="22171" x="3883025" y="3146425"/>
          <p14:tracePt t="22195" x="3871913" y="3146425"/>
          <p14:tracePt t="22203" x="3862388" y="3155950"/>
          <p14:tracePt t="22211" x="3852863" y="3155950"/>
          <p14:tracePt t="22219" x="3841750" y="3167063"/>
          <p14:tracePt t="22234" x="3832225" y="3187700"/>
          <p14:tracePt t="22242" x="3832225" y="3197225"/>
          <p14:tracePt t="22250" x="3832225" y="3206750"/>
          <p14:tracePt t="22258" x="3822700" y="3227388"/>
          <p14:tracePt t="22266" x="3811588" y="3236913"/>
          <p14:tracePt t="22274" x="3811588" y="3248025"/>
          <p14:tracePt t="22283" x="3802063" y="3267075"/>
          <p14:tracePt t="22290" x="3802063" y="3278188"/>
          <p14:tracePt t="22299" x="3790950" y="3287713"/>
          <p14:tracePt t="22306" x="3790950" y="3308350"/>
          <p14:tracePt t="22314" x="3790950" y="3327400"/>
          <p14:tracePt t="22322" x="3790950" y="3338513"/>
          <p14:tracePt t="22330" x="3790950" y="3348038"/>
          <p14:tracePt t="22338" x="3790950" y="3368675"/>
          <p14:tracePt t="22346" x="3790950" y="3378200"/>
          <p14:tracePt t="22354" x="3790950" y="3389313"/>
          <p14:tracePt t="22370" x="3790950" y="3398838"/>
          <p14:tracePt t="22378" x="3790950" y="3419475"/>
          <p14:tracePt t="22403" x="3790950" y="3429000"/>
          <p14:tracePt t="22419" x="3790950" y="3449638"/>
          <p14:tracePt t="22435" x="3802063" y="3459163"/>
          <p14:tracePt t="22451" x="3811588" y="3479800"/>
          <p14:tracePt t="22459" x="3822700" y="3479800"/>
          <p14:tracePt t="22467" x="3822700" y="3489325"/>
          <p14:tracePt t="22475" x="3832225" y="3489325"/>
          <p14:tracePt t="22483" x="3852863" y="3498850"/>
          <p14:tracePt t="22491" x="3862388" y="3509963"/>
          <p14:tracePt t="22500" x="3883025" y="3519488"/>
          <p14:tracePt t="22507" x="3913188" y="3530600"/>
          <p14:tracePt t="22515" x="3943350" y="3540125"/>
          <p14:tracePt t="22523" x="3962400" y="3540125"/>
          <p14:tracePt t="22531" x="3983038" y="3540125"/>
          <p14:tracePt t="22539" x="4013200" y="3540125"/>
          <p14:tracePt t="22547" x="4033838" y="3540125"/>
          <p14:tracePt t="22555" x="4054475" y="3540125"/>
          <p14:tracePt t="22563" x="4073525" y="3540125"/>
          <p14:tracePt t="22571" x="4084638" y="3540125"/>
          <p14:tracePt t="22579" x="4094163" y="3540125"/>
          <p14:tracePt t="22587" x="4114800" y="3540125"/>
          <p14:tracePt t="22603" x="4124325" y="3540125"/>
          <p14:tracePt t="22610" x="4133850" y="3530600"/>
          <p14:tracePt t="22627" x="4154488" y="3530600"/>
          <p14:tracePt t="22635" x="4175125" y="3519488"/>
          <p14:tracePt t="22643" x="4175125" y="3509963"/>
          <p14:tracePt t="22651" x="4195763" y="3509963"/>
          <p14:tracePt t="22659" x="4205288" y="3498850"/>
          <p14:tracePt t="22667" x="4214813" y="3489325"/>
          <p14:tracePt t="22683" x="4225925" y="3479800"/>
          <p14:tracePt t="22700" x="4235450" y="3468688"/>
          <p14:tracePt t="22715" x="4244975" y="3449638"/>
          <p14:tracePt t="22723" x="4244975" y="3438525"/>
          <p14:tracePt t="22731" x="4244975" y="3429000"/>
          <p14:tracePt t="22739" x="4244975" y="3408363"/>
          <p14:tracePt t="22747" x="4244975" y="3389313"/>
          <p14:tracePt t="22755" x="4244975" y="3368675"/>
          <p14:tracePt t="22763" x="4235450" y="3359150"/>
          <p14:tracePt t="22771" x="4225925" y="3327400"/>
          <p14:tracePt t="22779" x="4205288" y="3308350"/>
          <p14:tracePt t="22787" x="4195763" y="3297238"/>
          <p14:tracePt t="22795" x="4165600" y="3278188"/>
          <p14:tracePt t="22803" x="4144963" y="3267075"/>
          <p14:tracePt t="22811" x="4124325" y="3248025"/>
          <p14:tracePt t="22819" x="4103688" y="3236913"/>
          <p14:tracePt t="22827" x="4084638" y="3227388"/>
          <p14:tracePt t="22835" x="4054475" y="3217863"/>
          <p14:tracePt t="22843" x="4033838" y="3217863"/>
          <p14:tracePt t="22851" x="4013200" y="3206750"/>
          <p14:tracePt t="22859" x="3994150" y="3206750"/>
          <p14:tracePt t="22866" x="3973513" y="3206750"/>
          <p14:tracePt t="22875" x="3952875" y="3206750"/>
          <p14:tracePt t="22883" x="3922713" y="3206750"/>
          <p14:tracePt t="22891" x="3902075" y="3206750"/>
          <p14:tracePt t="22899" x="3883025" y="3206750"/>
          <p14:tracePt t="22906" x="3871913" y="3217863"/>
          <p14:tracePt t="22915" x="3841750" y="3227388"/>
          <p14:tracePt t="22922" x="3832225" y="3227388"/>
          <p14:tracePt t="22930" x="3811588" y="3236913"/>
          <p14:tracePt t="22938" x="3790950" y="3248025"/>
          <p14:tracePt t="22946" x="3781425" y="3248025"/>
          <p14:tracePt t="22954" x="3771900" y="3257550"/>
          <p14:tracePt t="22963" x="3760788" y="3257550"/>
          <p14:tracePt t="22970" x="3760788" y="3267075"/>
          <p14:tracePt t="22987" x="3741738" y="3267075"/>
          <p14:tracePt t="22995" x="3741738" y="3278188"/>
          <p14:tracePt t="23002" x="3730625" y="3278188"/>
          <p14:tracePt t="23010" x="3730625" y="3297238"/>
          <p14:tracePt t="23018" x="3721100" y="3308350"/>
          <p14:tracePt t="23027" x="3721100" y="3317875"/>
          <p14:tracePt t="23034" x="3721100" y="3338513"/>
          <p14:tracePt t="23042" x="3721100" y="3359150"/>
          <p14:tracePt t="23051" x="3721100" y="3378200"/>
          <p14:tracePt t="23059" x="3730625" y="3398838"/>
          <p14:tracePt t="23066" x="3741738" y="3419475"/>
          <p14:tracePt t="23074" x="3751263" y="3449638"/>
          <p14:tracePt t="23083" x="3771900" y="3468688"/>
          <p14:tracePt t="23090" x="3790950" y="3489325"/>
          <p14:tracePt t="23099" x="3811588" y="3509963"/>
          <p14:tracePt t="23106" x="3852863" y="3519488"/>
          <p14:tracePt t="23114" x="3883025" y="3549650"/>
          <p14:tracePt t="23122" x="3913188" y="3570288"/>
          <p14:tracePt t="23130" x="3962400" y="3579813"/>
          <p14:tracePt t="23139" x="4003675" y="3590925"/>
          <p14:tracePt t="23146" x="4033838" y="3600450"/>
          <p14:tracePt t="23154" x="4064000" y="3609975"/>
          <p14:tracePt t="23163" x="4094163" y="3609975"/>
          <p14:tracePt t="23170" x="4124325" y="3609975"/>
          <p14:tracePt t="23179" x="4154488" y="3609975"/>
          <p14:tracePt t="23187" x="4175125" y="3600450"/>
          <p14:tracePt t="23194" x="4195763" y="3600450"/>
          <p14:tracePt t="23202" x="4205288" y="3590925"/>
          <p14:tracePt t="23210" x="4225925" y="3579813"/>
          <p14:tracePt t="23219" x="4235450" y="3579813"/>
          <p14:tracePt t="23226" x="4256088" y="3570288"/>
          <p14:tracePt t="23234" x="4256088" y="3549650"/>
          <p14:tracePt t="23242" x="4265613" y="3540125"/>
          <p14:tracePt t="23251" x="4275138" y="3530600"/>
          <p14:tracePt t="23258" x="4275138" y="3509963"/>
          <p14:tracePt t="23274" x="4275138" y="3489325"/>
          <p14:tracePt t="23283" x="4275138" y="3479800"/>
          <p14:tracePt t="23290" x="4275138" y="3468688"/>
          <p14:tracePt t="23299" x="4275138" y="3449638"/>
          <p14:tracePt t="23306" x="4275138" y="3438525"/>
          <p14:tracePt t="23315" x="4275138" y="3429000"/>
          <p14:tracePt t="23322" x="4275138" y="3408363"/>
          <p14:tracePt t="23330" x="4256088" y="3389313"/>
          <p14:tracePt t="23338" x="4244975" y="3378200"/>
          <p14:tracePt t="23346" x="4235450" y="3359150"/>
          <p14:tracePt t="23354" x="4205288" y="3348038"/>
          <p14:tracePt t="23362" x="4195763" y="3327400"/>
          <p14:tracePt t="23370" x="4175125" y="3327400"/>
          <p14:tracePt t="23379" x="4144963" y="3317875"/>
          <p14:tracePt t="23386" x="4114800" y="3308350"/>
          <p14:tracePt t="23394" x="4084638" y="3297238"/>
          <p14:tracePt t="23402" x="4054475" y="3297238"/>
          <p14:tracePt t="23410" x="4024313" y="3297238"/>
          <p14:tracePt t="23418" x="4003675" y="3297238"/>
          <p14:tracePt t="23426" x="3983038" y="3297238"/>
          <p14:tracePt t="23434" x="3962400" y="3297238"/>
          <p14:tracePt t="23442" x="3943350" y="3308350"/>
          <p14:tracePt t="23458" x="3922713" y="3317875"/>
          <p14:tracePt t="23490" x="3913188" y="3327400"/>
          <p14:tracePt t="23507" x="3902075" y="3338513"/>
          <p14:tracePt t="23515" x="3892550" y="3338513"/>
          <p14:tracePt t="23523" x="3892550" y="3359150"/>
          <p14:tracePt t="23531" x="3892550" y="3368675"/>
          <p14:tracePt t="23539" x="3892550" y="3378200"/>
          <p14:tracePt t="23547" x="3892550" y="3398838"/>
          <p14:tracePt t="23555" x="3892550" y="3408363"/>
          <p14:tracePt t="23563" x="3892550" y="3419475"/>
          <p14:tracePt t="23578" x="3892550" y="3438525"/>
          <p14:tracePt t="23587" x="3892550" y="3459163"/>
          <p14:tracePt t="23603" x="3902075" y="3468688"/>
          <p14:tracePt t="23619" x="3902075" y="3479800"/>
          <p14:tracePt t="23627" x="3913188" y="3489325"/>
          <p14:tracePt t="23643" x="3922713" y="3498850"/>
          <p14:tracePt t="23651" x="3932238" y="3498850"/>
          <p14:tracePt t="23659" x="3943350" y="3509963"/>
          <p14:tracePt t="23666" x="3952875" y="3509963"/>
          <p14:tracePt t="23675" x="3962400" y="3509963"/>
          <p14:tracePt t="23683" x="3983038" y="3509963"/>
          <p14:tracePt t="23691" x="4003675" y="3509963"/>
          <p14:tracePt t="23700" x="4013200" y="3509963"/>
          <p14:tracePt t="23707" x="4024313" y="3509963"/>
          <p14:tracePt t="23715" x="4043363" y="3509963"/>
          <p14:tracePt t="23731" x="4054475" y="3509963"/>
          <p14:tracePt t="23739" x="4054475" y="3498850"/>
          <p14:tracePt t="23747" x="4064000" y="3498850"/>
          <p14:tracePt t="23755" x="4064000" y="3489325"/>
          <p14:tracePt t="23770" x="4064000" y="3479800"/>
          <p14:tracePt t="23779" x="4064000" y="3468688"/>
          <p14:tracePt t="23795" x="4064000" y="3459163"/>
          <p14:tracePt t="23802" x="4064000" y="3438525"/>
          <p14:tracePt t="23811" x="4064000" y="3429000"/>
          <p14:tracePt t="23818" x="4064000" y="3419475"/>
          <p14:tracePt t="23907" x="4054475" y="3408363"/>
          <p14:tracePt t="23931" x="4043363" y="3408363"/>
          <p14:tracePt t="23939" x="4024313" y="3408363"/>
          <p14:tracePt t="23947" x="3994150" y="3408363"/>
          <p14:tracePt t="23955" x="3983038" y="3408363"/>
          <p14:tracePt t="23963" x="3983038" y="3398838"/>
          <p14:tracePt t="23971" x="3973513" y="3398838"/>
          <p14:tracePt t="24179" x="3962400" y="3398838"/>
          <p14:tracePt t="24219" x="3952875" y="3389313"/>
          <p14:tracePt t="24252" x="3952875" y="3378200"/>
          <p14:tracePt t="24259" x="3943350" y="3368675"/>
          <p14:tracePt t="24291" x="3943350" y="3359150"/>
          <p14:tracePt t="24307" x="3943350" y="3348038"/>
          <p14:tracePt t="24316" x="3943350" y="3338513"/>
          <p14:tracePt t="24323" x="3943350" y="3327400"/>
          <p14:tracePt t="24331" x="3952875" y="3327400"/>
          <p14:tracePt t="24339" x="3952875" y="3317875"/>
          <p14:tracePt t="24354" x="3973513" y="3317875"/>
          <p14:tracePt t="24362" x="3994150" y="3317875"/>
          <p14:tracePt t="24370" x="4003675" y="3317875"/>
          <p14:tracePt t="24378" x="4024313" y="3327400"/>
          <p14:tracePt t="24386" x="4043363" y="3338513"/>
          <p14:tracePt t="24394" x="4073525" y="3359150"/>
          <p14:tracePt t="24402" x="4103688" y="3368675"/>
          <p14:tracePt t="24410" x="4133850" y="3389313"/>
          <p14:tracePt t="24418" x="4175125" y="3408363"/>
          <p14:tracePt t="24426" x="4214813" y="3438525"/>
          <p14:tracePt t="24434" x="4256088" y="3468688"/>
          <p14:tracePt t="24442" x="4286250" y="3489325"/>
          <p14:tracePt t="24450" x="4305300" y="3509963"/>
          <p14:tracePt t="24458" x="4337050" y="3519488"/>
          <p14:tracePt t="24466" x="4346575" y="3530600"/>
          <p14:tracePt t="24474" x="4356100" y="3540125"/>
          <p14:tracePt t="24483" x="4367213" y="3540125"/>
          <p14:tracePt t="24499" x="4376738" y="3540125"/>
          <p14:tracePt t="24506" x="4397375" y="3540125"/>
          <p14:tracePt t="24531" x="4406900" y="3540125"/>
          <p14:tracePt t="24547" x="4416425" y="3540125"/>
          <p14:tracePt t="24571" x="4427538" y="3530600"/>
          <p14:tracePt t="24659" x="4437063" y="3519488"/>
          <p14:tracePt t="24675" x="4446588" y="3519488"/>
          <p14:tracePt t="24691" x="4457700" y="3519488"/>
          <p14:tracePt t="24700" x="4476750" y="3509963"/>
          <p14:tracePt t="24707" x="4487863" y="3509963"/>
          <p14:tracePt t="24716" x="4508500" y="3509963"/>
          <p14:tracePt t="24723" x="4527550" y="3509963"/>
          <p14:tracePt t="24731" x="4548188" y="3509963"/>
          <p14:tracePt t="24739" x="4578350" y="3509963"/>
          <p14:tracePt t="24747" x="4608513" y="3509963"/>
          <p14:tracePt t="24755" x="4659313" y="3509963"/>
          <p14:tracePt t="24763" x="4710113" y="3519488"/>
          <p14:tracePt t="24771" x="4779963" y="3530600"/>
          <p14:tracePt t="24779" x="4870450" y="3540125"/>
          <p14:tracePt t="24787" x="4972050" y="3549650"/>
          <p14:tracePt t="24795" x="5092700" y="3560763"/>
          <p14:tracePt t="24803" x="5213350" y="3579813"/>
          <p14:tracePt t="24811" x="5334000" y="3600450"/>
          <p14:tracePt t="24819" x="5495925" y="3640138"/>
          <p14:tracePt t="24827" x="5657850" y="3681413"/>
          <p14:tracePt t="24835" x="5818188" y="3711575"/>
          <p14:tracePt t="24843" x="6000750" y="3751263"/>
          <p14:tracePt t="24851" x="6191250" y="3811588"/>
          <p14:tracePt t="24859" x="6383338" y="3852863"/>
          <p14:tracePt t="24867" x="6545263" y="3883025"/>
          <p14:tracePt t="24875" x="6705600" y="3922713"/>
          <p14:tracePt t="24884" x="6837363" y="3963988"/>
          <p14:tracePt t="24891" x="6967538" y="3994150"/>
          <p14:tracePt t="24901" x="7069138" y="4024313"/>
          <p14:tracePt t="24907" x="7170738" y="4044950"/>
          <p14:tracePt t="24915" x="7270750" y="4075113"/>
          <p14:tracePt t="24923" x="7361238" y="4105275"/>
          <p14:tracePt t="24931" x="7451725" y="4124325"/>
          <p14:tracePt t="24939" x="7532688" y="4154488"/>
          <p14:tracePt t="24947" x="7604125" y="4175125"/>
          <p14:tracePt t="24955" x="7673975" y="4205288"/>
          <p14:tracePt t="24963" x="7734300" y="4225925"/>
          <p14:tracePt t="24971" x="7794625" y="4256088"/>
          <p14:tracePt t="24979" x="7835900" y="4286250"/>
          <p14:tracePt t="24987" x="7886700" y="4306888"/>
          <p14:tracePt t="24995" x="7926388" y="4337050"/>
          <p14:tracePt t="25003" x="7956550" y="4367213"/>
          <p14:tracePt t="25011" x="7996238" y="4387850"/>
          <p14:tracePt t="25019" x="8016875" y="4427538"/>
          <p14:tracePt t="25027" x="8047038" y="4457700"/>
          <p14:tracePt t="25035" x="8067675" y="4497388"/>
          <p14:tracePt t="25053" x="8097838" y="4538663"/>
          <p14:tracePt t="25059" x="8097838" y="4559300"/>
          <p14:tracePt t="25067" x="8097838" y="4578350"/>
          <p14:tracePt t="25075" x="8097838" y="4598988"/>
          <p14:tracePt t="25084" x="8097838" y="4619625"/>
          <p14:tracePt t="25091" x="8097838" y="4638675"/>
          <p14:tracePt t="25100" x="8097838" y="4668838"/>
          <p14:tracePt t="25107" x="8097838" y="4689475"/>
          <p14:tracePt t="25115" x="8088313" y="4710113"/>
          <p14:tracePt t="25139" x="8067675" y="4710113"/>
          <p14:tracePt t="25434" x="8088313" y="4710113"/>
          <p14:tracePt t="25442" x="8097838" y="4710113"/>
          <p14:tracePt t="25450" x="8118475" y="4730750"/>
          <p14:tracePt t="25458" x="8148638" y="4740275"/>
          <p14:tracePt t="25466" x="8167688" y="4760913"/>
          <p14:tracePt t="25474" x="8188325" y="4760913"/>
          <p14:tracePt t="25483" x="8208963" y="4770438"/>
          <p14:tracePt t="25499" x="8229600" y="4779963"/>
          <p14:tracePt t="25522" x="8239125" y="4791075"/>
          <p14:tracePt t="25587" x="8248650" y="4791075"/>
          <p14:tracePt t="25611" x="8269288" y="4791075"/>
          <p14:tracePt t="25627" x="8278813" y="4800600"/>
          <p14:tracePt t="25643" x="8289925" y="4810125"/>
          <p14:tracePt t="25691" x="8289925" y="4821238"/>
          <p14:tracePt t="25707" x="8289925" y="4840288"/>
          <p14:tracePt t="25723" x="8289925" y="4860925"/>
          <p14:tracePt t="25731" x="8289925" y="4881563"/>
          <p14:tracePt t="25739" x="8289925" y="4891088"/>
          <p14:tracePt t="25755" x="8289925" y="4902200"/>
          <p14:tracePt t="26275" x="8299450" y="4902200"/>
          <p14:tracePt t="26300" x="8329613" y="4902200"/>
          <p14:tracePt t="26307" x="8350250" y="4902200"/>
          <p14:tracePt t="26316" x="8380413" y="4902200"/>
          <p14:tracePt t="26323" x="8410575" y="4902200"/>
          <p14:tracePt t="26331" x="8440738" y="4902200"/>
          <p14:tracePt t="26339" x="8480425" y="4902200"/>
          <p14:tracePt t="26347" x="8510588" y="4902200"/>
          <p14:tracePt t="26355" x="8540750" y="4902200"/>
          <p14:tracePt t="26363" x="8572500" y="4902200"/>
          <p14:tracePt t="26371" x="8591550" y="4902200"/>
          <p14:tracePt t="26379" x="8602663" y="4902200"/>
          <p14:tracePt t="26387" x="8621713" y="4902200"/>
          <p14:tracePt t="26395" x="8632825" y="4902200"/>
          <p14:tracePt t="26410" x="8651875" y="4902200"/>
          <p14:tracePt t="26418" x="8662988" y="4902200"/>
          <p14:tracePt t="26426" x="8682038" y="4902200"/>
          <p14:tracePt t="26434" x="8693150" y="4902200"/>
          <p14:tracePt t="26442" x="8712200" y="4902200"/>
          <p14:tracePt t="26450" x="8732838" y="4902200"/>
          <p14:tracePt t="26459" x="8753475" y="4902200"/>
          <p14:tracePt t="26466" x="8774113" y="4902200"/>
          <p14:tracePt t="26474" x="8804275" y="4902200"/>
          <p14:tracePt t="26483" x="8834438" y="4911725"/>
          <p14:tracePt t="26490" x="8853488" y="4911725"/>
          <p14:tracePt t="26499" x="8874125" y="4911725"/>
          <p14:tracePt t="26506" x="8894763" y="4911725"/>
          <p14:tracePt t="26515" x="8913813" y="4911725"/>
          <p14:tracePt t="26522" x="8934450" y="4911725"/>
          <p14:tracePt t="26530" x="8955088" y="4911725"/>
          <p14:tracePt t="26538" x="8985250" y="4911725"/>
          <p14:tracePt t="26546" x="9005888" y="4911725"/>
          <p14:tracePt t="26554" x="9015413" y="4911725"/>
          <p14:tracePt t="26562" x="9036050" y="4911725"/>
          <p14:tracePt t="26570" x="9045575" y="4911725"/>
          <p14:tracePt t="26578" x="9075738" y="4911725"/>
          <p14:tracePt t="26586" x="9085263" y="4911725"/>
          <p14:tracePt t="26594" x="9105900" y="4911725"/>
          <p14:tracePt t="26602" x="9117013" y="4911725"/>
          <p14:tracePt t="26610" x="9136063" y="4911725"/>
          <p14:tracePt t="26618" x="9156700" y="4911725"/>
          <p14:tracePt t="26626" x="9166225" y="4911725"/>
          <p14:tracePt t="26635" x="9186863" y="4911725"/>
          <p14:tracePt t="26642" x="9196388" y="4911725"/>
          <p14:tracePt t="26650" x="9226550" y="4911725"/>
          <p14:tracePt t="26659" x="9237663" y="4911725"/>
          <p14:tracePt t="26666" x="9247188" y="4911725"/>
          <p14:tracePt t="26674" x="9267825" y="4911725"/>
          <p14:tracePt t="26683" x="9288463" y="4911725"/>
          <p14:tracePt t="26690" x="9307513" y="4911725"/>
          <p14:tracePt t="26699" x="9318625" y="4911725"/>
          <p14:tracePt t="26707" x="9337675" y="4911725"/>
          <p14:tracePt t="26715" x="9348788" y="4911725"/>
          <p14:tracePt t="26723" x="9367838" y="4911725"/>
          <p14:tracePt t="26731" x="9388475" y="4911725"/>
          <p14:tracePt t="26738" x="9398000" y="4911725"/>
          <p14:tracePt t="26747" x="9409113" y="4911725"/>
          <p14:tracePt t="26755" x="9428163" y="4911725"/>
          <p14:tracePt t="26763" x="9448800" y="4911725"/>
          <p14:tracePt t="26771" x="9469438" y="4911725"/>
          <p14:tracePt t="26779" x="9490075" y="4911725"/>
          <p14:tracePt t="26786" x="9499600" y="4911725"/>
          <p14:tracePt t="26795" x="9520238" y="4911725"/>
          <p14:tracePt t="26802" x="9550400" y="4911725"/>
          <p14:tracePt t="26811" x="9569450" y="4911725"/>
          <p14:tracePt t="26819" x="9599613" y="4911725"/>
          <p14:tracePt t="26827" x="9631363" y="4911725"/>
          <p14:tracePt t="26834" x="9661525" y="4911725"/>
          <p14:tracePt t="26843" x="9691688" y="4911725"/>
          <p14:tracePt t="26851" x="9721850" y="4911725"/>
          <p14:tracePt t="26859" x="9752013" y="4911725"/>
          <p14:tracePt t="26867" x="9782175" y="4911725"/>
          <p14:tracePt t="26875" x="9812338" y="4911725"/>
          <p14:tracePt t="26883" x="9832975" y="4911725"/>
          <p14:tracePt t="26891" x="9852025" y="4911725"/>
          <p14:tracePt t="26899" x="9882188" y="4911725"/>
          <p14:tracePt t="26907" x="9902825" y="4911725"/>
          <p14:tracePt t="26915" x="9932988" y="4911725"/>
          <p14:tracePt t="26922" x="9963150" y="4911725"/>
          <p14:tracePt t="26931" x="9993313" y="4911725"/>
          <p14:tracePt t="26939" x="10023475" y="4911725"/>
          <p14:tracePt t="26947" x="10053638" y="4911725"/>
          <p14:tracePt t="26955" x="10083800" y="4911725"/>
          <p14:tracePt t="26963" x="10113963" y="4911725"/>
          <p14:tracePt t="26970" x="10144125" y="4911725"/>
          <p14:tracePt t="26979" x="10164763" y="4911725"/>
          <p14:tracePt t="26987" x="10185400" y="4911725"/>
          <p14:tracePt t="26995" x="10206038" y="4911725"/>
          <p14:tracePt t="27003" x="10236200" y="4911725"/>
          <p14:tracePt t="27011" x="10266363" y="4902200"/>
          <p14:tracePt t="27019" x="10296525" y="4902200"/>
          <p14:tracePt t="27027" x="10315575" y="4902200"/>
          <p14:tracePt t="27034" x="10347325" y="4891088"/>
          <p14:tracePt t="27043" x="10366375" y="4881563"/>
          <p14:tracePt t="27051" x="10387013" y="4881563"/>
          <p14:tracePt t="27059" x="10407650" y="4870450"/>
          <p14:tracePt t="27067" x="10437813" y="4870450"/>
          <p14:tracePt t="27074" x="10456863" y="4870450"/>
          <p14:tracePt t="27083" x="10467975" y="4870450"/>
          <p14:tracePt t="27091" x="10477500" y="4870450"/>
          <p14:tracePt t="27099" x="10498138" y="4870450"/>
          <p14:tracePt t="27107" x="10507663" y="4870450"/>
          <p14:tracePt t="27115" x="10518775" y="4870450"/>
          <p14:tracePt t="27131" x="10537825" y="4870450"/>
          <p14:tracePt t="27139" x="10558463" y="4870450"/>
          <p14:tracePt t="27147" x="10567988" y="4870450"/>
          <p14:tracePt t="27154" x="10579100" y="4870450"/>
          <p14:tracePt t="27163" x="10588625" y="4870450"/>
          <p14:tracePt t="27171" x="10609263" y="4870450"/>
          <p14:tracePt t="27179" x="10628313" y="4870450"/>
          <p14:tracePt t="27186" x="10648950" y="4870450"/>
          <p14:tracePt t="27201" x="10658475" y="4870450"/>
          <p14:tracePt t="27202" x="10669588" y="4870450"/>
          <p14:tracePt t="27211" x="10688638" y="4870450"/>
          <p14:tracePt t="27218" x="10709275" y="4870450"/>
          <p14:tracePt t="27227" x="10720388" y="4870450"/>
          <p14:tracePt t="27234" x="10739438" y="4870450"/>
          <p14:tracePt t="27243" x="10760075" y="4870450"/>
          <p14:tracePt t="27251" x="10769600" y="4870450"/>
          <p14:tracePt t="27259" x="10780713" y="4870450"/>
          <p14:tracePt t="27267" x="10790238" y="4870450"/>
          <p14:tracePt t="27275" x="10810875" y="4870450"/>
          <p14:tracePt t="27283" x="10820400" y="4870450"/>
          <p14:tracePt t="27291" x="10829925" y="4870450"/>
          <p14:tracePt t="27299" x="10850563" y="4870450"/>
          <p14:tracePt t="27307" x="10860088" y="4870450"/>
          <p14:tracePt t="29411" x="10841038" y="4870450"/>
          <p14:tracePt t="29419" x="10799763" y="4870450"/>
          <p14:tracePt t="29427" x="10750550" y="4870450"/>
          <p14:tracePt t="29435" x="10679113" y="4870450"/>
          <p14:tracePt t="29443" x="10609263" y="4870450"/>
          <p14:tracePt t="29451" x="10528300" y="4870450"/>
          <p14:tracePt t="29459" x="10426700" y="4870450"/>
          <p14:tracePt t="29467" x="10315575" y="4870450"/>
          <p14:tracePt t="29475" x="10185400" y="4870450"/>
          <p14:tracePt t="29483" x="10034588" y="4851400"/>
          <p14:tracePt t="29490" x="9821863" y="4810125"/>
          <p14:tracePt t="29499" x="9569450" y="4749800"/>
          <p14:tracePt t="29506" x="9256713" y="4679950"/>
          <p14:tracePt t="29514" x="8874125" y="4589463"/>
          <p14:tracePt t="29522" x="8431213" y="4437063"/>
          <p14:tracePt t="29530" x="7986713" y="4265613"/>
          <p14:tracePt t="29539" x="7481888" y="4024313"/>
          <p14:tracePt t="29546" x="6918325" y="3702050"/>
          <p14:tracePt t="29554" x="6323013" y="3368675"/>
          <p14:tracePt t="29562" x="5757863" y="3035300"/>
          <p14:tracePt t="29570" x="5183188" y="2673350"/>
          <p14:tracePt t="29578" x="4618038" y="2309813"/>
          <p14:tracePt t="29586" x="4043363" y="1955800"/>
          <p14:tracePt t="29594" x="3479800" y="1593850"/>
          <p14:tracePt t="29602" x="2903538" y="1209675"/>
          <p14:tracePt t="29610" x="2390775" y="836613"/>
          <p14:tracePt t="29618" x="1895475" y="493713"/>
          <p14:tracePt t="29626" x="1471613" y="150813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BEC691-02C1-4624-B54D-DA0CFA4E95AC}"/>
              </a:ext>
            </a:extLst>
          </p:cNvPr>
          <p:cNvSpPr/>
          <p:nvPr/>
        </p:nvSpPr>
        <p:spPr>
          <a:xfrm>
            <a:off x="3898920" y="-22578"/>
            <a:ext cx="37998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 пен мәтіннің орналасуы</a:t>
            </a:r>
            <a:r>
              <a:rPr lang="ru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7C758AD-E678-4681-B101-F4C5C6DA2566}"/>
              </a:ext>
            </a:extLst>
          </p:cNvPr>
          <p:cNvSpPr/>
          <p:nvPr/>
        </p:nvSpPr>
        <p:spPr>
          <a:xfrm>
            <a:off x="6517923" y="377532"/>
            <a:ext cx="5640211" cy="2893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&lt;html&gt;</a:t>
            </a:r>
          </a:p>
          <a:p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&lt;head&gt;</a:t>
            </a:r>
          </a:p>
          <a:p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&lt;title&gt;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&lt;/title&gt;</a:t>
            </a:r>
          </a:p>
          <a:p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&lt;/head&gt;</a:t>
            </a:r>
          </a:p>
          <a:p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</a:p>
          <a:p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&lt;h2&gt;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Абай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Құнанбайұлы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(1845-1904)&lt;/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h2&gt;</a:t>
            </a:r>
          </a:p>
          <a:p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="Abay.jpg" border="5" align="right"&gt;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&lt;p&gt;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ағартушы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қазақтың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жазба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әдебиетінің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әдеби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тілінің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салушы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Абай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Ибраһим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Құнанбайұлы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1845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тамызда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Семей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облысы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облысы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Абай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ауданының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Шыңғыстау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бауырында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дүниеге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.&lt;/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p&gt;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&lt;/body&gt;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endParaRPr lang="ru-KZ" sz="1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F104663-CF4C-4504-9675-E0A66886F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78" y="377532"/>
            <a:ext cx="61722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B06453-FA67-4F91-9A9A-DA0AE1CD5C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32" t="18272" r="49375" b="24279"/>
          <a:stretch/>
        </p:blipFill>
        <p:spPr>
          <a:xfrm>
            <a:off x="289278" y="2463567"/>
            <a:ext cx="3359327" cy="28647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5A62DF-A71A-44AC-9CC6-98B5DAEDDA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732" t="17943" r="49375" b="25761"/>
          <a:stretch/>
        </p:blipFill>
        <p:spPr>
          <a:xfrm>
            <a:off x="3898920" y="3341394"/>
            <a:ext cx="3428084" cy="28647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F6F88B-54CB-4961-976F-57E09A5F101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593" t="17943" r="41574" b="17531"/>
          <a:stretch/>
        </p:blipFill>
        <p:spPr>
          <a:xfrm>
            <a:off x="7698806" y="3780896"/>
            <a:ext cx="3720730" cy="29465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7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5646D83D-9AA4-46AF-A436-921FBC100537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886040" y="665640"/>
              <a:ext cx="7714800" cy="570888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5646D83D-9AA4-46AF-A436-921FBC10053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76680" y="656280"/>
                <a:ext cx="7733520" cy="57276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6153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07"/>
    </mc:Choice>
    <mc:Fallback xmlns="">
      <p:transition spd="slow" advTm="50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BEC691-02C1-4624-B54D-DA0CFA4E95AC}"/>
              </a:ext>
            </a:extLst>
          </p:cNvPr>
          <p:cNvSpPr/>
          <p:nvPr/>
        </p:nvSpPr>
        <p:spPr>
          <a:xfrm>
            <a:off x="4621405" y="59559"/>
            <a:ext cx="2210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Фонға сурет қою</a:t>
            </a:r>
            <a:r>
              <a:rPr lang="ru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EF972E-F9AF-44AD-8B8F-E9CD1AF0644B}"/>
              </a:ext>
            </a:extLst>
          </p:cNvPr>
          <p:cNvSpPr txBox="1"/>
          <p:nvPr/>
        </p:nvSpPr>
        <p:spPr>
          <a:xfrm>
            <a:off x="203200" y="459669"/>
            <a:ext cx="11379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бетте фонға сурет қою үшін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тегінің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атрибутына сол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сөзінің аудармасы фон дегенді білдіреді.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7C758AD-E678-4681-B101-F4C5C6DA2566}"/>
              </a:ext>
            </a:extLst>
          </p:cNvPr>
          <p:cNvSpPr/>
          <p:nvPr/>
        </p:nvSpPr>
        <p:spPr>
          <a:xfrm>
            <a:off x="110107" y="2178658"/>
            <a:ext cx="4224826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&lt;html&gt;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&lt;head&gt;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&lt;title&gt;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&lt;/title&gt;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&lt;/head&gt;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&lt;body background="astana.jpg"&gt;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&lt;/body&gt;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0DEFB4-4921-4C5E-84C9-43E93EAAD3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0" t="17025" r="33704" b="17531"/>
          <a:stretch/>
        </p:blipFill>
        <p:spPr>
          <a:xfrm>
            <a:off x="5580961" y="1113494"/>
            <a:ext cx="5233795" cy="416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3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08"/>
    </mc:Choice>
    <mc:Fallback xmlns="">
      <p:transition spd="slow" advTm="23408"/>
    </mc:Fallback>
  </mc:AlternateContent>
  <p:extLst>
    <p:ext uri="{3A86A75C-4F4B-4683-9AE1-C65F6400EC91}">
      <p14:laserTraceLst xmlns:p14="http://schemas.microsoft.com/office/powerpoint/2010/main">
        <p14:tracePtLst>
          <p14:tracePt t="260" x="261938" y="1139825"/>
          <p14:tracePt t="295" x="273050" y="1139825"/>
          <p14:tracePt t="312" x="282575" y="1139825"/>
          <p14:tracePt t="328" x="303213" y="1130300"/>
          <p14:tracePt t="545" x="292100" y="1119188"/>
          <p14:tracePt t="553" x="252413" y="1109663"/>
          <p14:tracePt t="561" x="192088" y="1089025"/>
          <p14:tracePt t="570" x="120650" y="1079500"/>
          <p14:tracePt t="576" x="50800" y="1068388"/>
          <p14:tracePt t="4146" x="39688" y="676275"/>
          <p14:tracePt t="4154" x="50800" y="676275"/>
          <p14:tracePt t="4160" x="69850" y="676275"/>
          <p14:tracePt t="4168" x="80963" y="685800"/>
          <p14:tracePt t="4176" x="90488" y="685800"/>
          <p14:tracePt t="4184" x="111125" y="695325"/>
          <p14:tracePt t="4192" x="131763" y="695325"/>
          <p14:tracePt t="4200" x="161925" y="695325"/>
          <p14:tracePt t="4208" x="211138" y="706438"/>
          <p14:tracePt t="4216" x="273050" y="715963"/>
          <p14:tracePt t="4224" x="352425" y="736600"/>
          <p14:tracePt t="4232" x="454025" y="766763"/>
          <p14:tracePt t="4240" x="565150" y="787400"/>
          <p14:tracePt t="4248" x="685800" y="806450"/>
          <p14:tracePt t="4256" x="827088" y="817563"/>
          <p14:tracePt t="4264" x="977900" y="827088"/>
          <p14:tracePt t="4272" x="1128713" y="827088"/>
          <p14:tracePt t="4280" x="1290638" y="827088"/>
          <p14:tracePt t="4288" x="1431925" y="827088"/>
          <p14:tracePt t="4296" x="1593850" y="827088"/>
          <p14:tracePt t="4304" x="1765300" y="827088"/>
          <p14:tracePt t="4312" x="1925638" y="827088"/>
          <p14:tracePt t="4320" x="2097088" y="827088"/>
          <p14:tracePt t="4328" x="2238375" y="827088"/>
          <p14:tracePt t="4336" x="2409825" y="827088"/>
          <p14:tracePt t="4344" x="2571750" y="827088"/>
          <p14:tracePt t="4352" x="2722563" y="827088"/>
          <p14:tracePt t="4360" x="2863850" y="827088"/>
          <p14:tracePt t="4368" x="3025775" y="827088"/>
          <p14:tracePt t="4376" x="3176588" y="827088"/>
          <p14:tracePt t="4384" x="3317875" y="827088"/>
          <p14:tracePt t="4392" x="3459163" y="827088"/>
          <p14:tracePt t="4400" x="3589338" y="827088"/>
          <p14:tracePt t="4408" x="3711575" y="827088"/>
          <p14:tracePt t="4416" x="3811588" y="827088"/>
          <p14:tracePt t="4424" x="3922713" y="827088"/>
          <p14:tracePt t="4432" x="4003675" y="827088"/>
          <p14:tracePt t="4440" x="4073525" y="827088"/>
          <p14:tracePt t="4448" x="4124325" y="827088"/>
          <p14:tracePt t="4456" x="4154488" y="827088"/>
          <p14:tracePt t="4464" x="4175125" y="827088"/>
          <p14:tracePt t="4472" x="4195763" y="827088"/>
          <p14:tracePt t="4480" x="4214813" y="827088"/>
          <p14:tracePt t="4488" x="4225925" y="827088"/>
          <p14:tracePt t="4496" x="4235450" y="827088"/>
          <p14:tracePt t="4504" x="4256088" y="827088"/>
          <p14:tracePt t="4512" x="4275138" y="827088"/>
          <p14:tracePt t="4520" x="4295775" y="827088"/>
          <p14:tracePt t="4528" x="4325938" y="827088"/>
          <p14:tracePt t="4536" x="4356100" y="836613"/>
          <p14:tracePt t="4544" x="4386263" y="847725"/>
          <p14:tracePt t="4553" x="4427538" y="847725"/>
          <p14:tracePt t="4560" x="4457700" y="857250"/>
          <p14:tracePt t="4569" x="4487863" y="857250"/>
          <p14:tracePt t="4576" x="4518025" y="857250"/>
          <p14:tracePt t="4584" x="4538663" y="866775"/>
          <p14:tracePt t="4592" x="4557713" y="866775"/>
          <p14:tracePt t="4600" x="4568825" y="877888"/>
          <p14:tracePt t="4608" x="4587875" y="877888"/>
          <p14:tracePt t="4785" x="4568825" y="877888"/>
          <p14:tracePt t="4793" x="4557713" y="877888"/>
          <p14:tracePt t="4801" x="4538663" y="877888"/>
          <p14:tracePt t="4809" x="4527550" y="866775"/>
          <p14:tracePt t="4817" x="4497388" y="866775"/>
          <p14:tracePt t="4825" x="4476750" y="857250"/>
          <p14:tracePt t="4833" x="4457700" y="847725"/>
          <p14:tracePt t="4842" x="4446588" y="847725"/>
          <p14:tracePt t="4849" x="4427538" y="847725"/>
          <p14:tracePt t="5049" x="4437063" y="847725"/>
          <p14:tracePt t="5057" x="4457700" y="847725"/>
          <p14:tracePt t="5065" x="4476750" y="847725"/>
          <p14:tracePt t="5073" x="4508500" y="847725"/>
          <p14:tracePt t="5081" x="4538663" y="847725"/>
          <p14:tracePt t="5089" x="4557713" y="847725"/>
          <p14:tracePt t="5097" x="4578350" y="847725"/>
          <p14:tracePt t="5105" x="4587875" y="847725"/>
          <p14:tracePt t="5497" x="4598988" y="847725"/>
          <p14:tracePt t="5505" x="4618038" y="847725"/>
          <p14:tracePt t="5513" x="4638675" y="847725"/>
          <p14:tracePt t="5521" x="4678363" y="847725"/>
          <p14:tracePt t="5528" x="4729163" y="847725"/>
          <p14:tracePt t="5537" x="4800600" y="847725"/>
          <p14:tracePt t="5544" x="4881563" y="847725"/>
          <p14:tracePt t="5553" x="4960938" y="847725"/>
          <p14:tracePt t="5560" x="5041900" y="847725"/>
          <p14:tracePt t="5568" x="5122863" y="847725"/>
          <p14:tracePt t="5576" x="5203825" y="847725"/>
          <p14:tracePt t="5584" x="5273675" y="847725"/>
          <p14:tracePt t="5592" x="5345113" y="847725"/>
          <p14:tracePt t="5600" x="5405438" y="847725"/>
          <p14:tracePt t="5608" x="5465763" y="847725"/>
          <p14:tracePt t="5616" x="5505450" y="847725"/>
          <p14:tracePt t="5624" x="5535613" y="847725"/>
          <p14:tracePt t="5632" x="5567363" y="847725"/>
          <p14:tracePt t="5640" x="5597525" y="847725"/>
          <p14:tracePt t="5648" x="5627688" y="847725"/>
          <p14:tracePt t="5656" x="5646738" y="847725"/>
          <p14:tracePt t="5664" x="5676900" y="836613"/>
          <p14:tracePt t="5672" x="5707063" y="827088"/>
          <p14:tracePt t="5680" x="5737225" y="827088"/>
          <p14:tracePt t="5688" x="5768975" y="827088"/>
          <p14:tracePt t="5696" x="5799138" y="827088"/>
          <p14:tracePt t="5704" x="5838825" y="827088"/>
          <p14:tracePt t="5712" x="5868988" y="827088"/>
          <p14:tracePt t="5720" x="5908675" y="827088"/>
          <p14:tracePt t="5728" x="5949950" y="827088"/>
          <p14:tracePt t="5736" x="5989638" y="827088"/>
          <p14:tracePt t="5744" x="6019800" y="827088"/>
          <p14:tracePt t="5753" x="6061075" y="827088"/>
          <p14:tracePt t="5760" x="6091238" y="827088"/>
          <p14:tracePt t="5768" x="6121400" y="827088"/>
          <p14:tracePt t="5776" x="6151563" y="827088"/>
          <p14:tracePt t="5784" x="6181725" y="827088"/>
          <p14:tracePt t="5792" x="6211888" y="827088"/>
          <p14:tracePt t="5800" x="6232525" y="827088"/>
          <p14:tracePt t="5808" x="6242050" y="827088"/>
          <p14:tracePt t="5816" x="6251575" y="827088"/>
          <p14:tracePt t="5824" x="6272213" y="817563"/>
          <p14:tracePt t="6041" x="6292850" y="817563"/>
          <p14:tracePt t="6049" x="6302375" y="817563"/>
          <p14:tracePt t="6057" x="6323013" y="817563"/>
          <p14:tracePt t="6065" x="6343650" y="817563"/>
          <p14:tracePt t="6073" x="6362700" y="817563"/>
          <p14:tracePt t="6081" x="6383338" y="817563"/>
          <p14:tracePt t="6089" x="6403975" y="817563"/>
          <p14:tracePt t="6097" x="6423025" y="817563"/>
          <p14:tracePt t="6105" x="6443663" y="817563"/>
          <p14:tracePt t="6112" x="6473825" y="817563"/>
          <p14:tracePt t="6121" x="6494463" y="817563"/>
          <p14:tracePt t="6128" x="6503988" y="817563"/>
          <p14:tracePt t="6136" x="6515100" y="817563"/>
          <p14:tracePt t="6168" x="6524625" y="817563"/>
          <p14:tracePt t="6176" x="6534150" y="817563"/>
          <p14:tracePt t="6192" x="6545263" y="817563"/>
          <p14:tracePt t="6216" x="6554788" y="817563"/>
          <p14:tracePt t="6224" x="6575425" y="817563"/>
          <p14:tracePt t="6240" x="6594475" y="817563"/>
          <p14:tracePt t="6248" x="6605588" y="817563"/>
          <p14:tracePt t="6256" x="6615113" y="817563"/>
          <p14:tracePt t="6272" x="6645275" y="817563"/>
          <p14:tracePt t="6280" x="6656388" y="817563"/>
          <p14:tracePt t="6288" x="6675438" y="817563"/>
          <p14:tracePt t="6296" x="6686550" y="817563"/>
          <p14:tracePt t="6304" x="6705600" y="817563"/>
          <p14:tracePt t="6312" x="6726238" y="817563"/>
          <p14:tracePt t="6320" x="6746875" y="817563"/>
          <p14:tracePt t="6328" x="6756400" y="817563"/>
          <p14:tracePt t="6336" x="6777038" y="817563"/>
          <p14:tracePt t="6344" x="6796088" y="817563"/>
          <p14:tracePt t="6352" x="6816725" y="817563"/>
          <p14:tracePt t="6360" x="6846888" y="817563"/>
          <p14:tracePt t="6368" x="6877050" y="817563"/>
          <p14:tracePt t="6376" x="6897688" y="817563"/>
          <p14:tracePt t="6384" x="6927850" y="817563"/>
          <p14:tracePt t="6392" x="6958013" y="817563"/>
          <p14:tracePt t="6400" x="6988175" y="817563"/>
          <p14:tracePt t="6408" x="7008813" y="817563"/>
          <p14:tracePt t="6416" x="7038975" y="806450"/>
          <p14:tracePt t="6424" x="7069138" y="806450"/>
          <p14:tracePt t="6432" x="7089775" y="796925"/>
          <p14:tracePt t="6440" x="7108825" y="787400"/>
          <p14:tracePt t="6448" x="7138988" y="787400"/>
          <p14:tracePt t="6456" x="7150100" y="776288"/>
          <p14:tracePt t="6464" x="7159625" y="766763"/>
          <p14:tracePt t="6472" x="7180263" y="766763"/>
          <p14:tracePt t="6480" x="7189788" y="755650"/>
          <p14:tracePt t="6488" x="7200900" y="746125"/>
          <p14:tracePt t="6496" x="7200900" y="736600"/>
          <p14:tracePt t="6504" x="7210425" y="736600"/>
          <p14:tracePt t="6512" x="7210425" y="715963"/>
          <p14:tracePt t="6520" x="7219950" y="715963"/>
          <p14:tracePt t="6528" x="7231063" y="706438"/>
          <p14:tracePt t="6544" x="7231063" y="685800"/>
          <p14:tracePt t="6560" x="7231063" y="665163"/>
          <p14:tracePt t="6568" x="7231063" y="655638"/>
          <p14:tracePt t="6576" x="7231063" y="635000"/>
          <p14:tracePt t="6584" x="7231063" y="615950"/>
          <p14:tracePt t="6592" x="7231063" y="595313"/>
          <p14:tracePt t="6600" x="7231063" y="574675"/>
          <p14:tracePt t="6608" x="7219950" y="565150"/>
          <p14:tracePt t="6616" x="7210425" y="534988"/>
          <p14:tracePt t="6624" x="7200900" y="514350"/>
          <p14:tracePt t="6632" x="7180263" y="504825"/>
          <p14:tracePt t="6640" x="7159625" y="484188"/>
          <p14:tracePt t="6648" x="7138988" y="474663"/>
          <p14:tracePt t="6656" x="7108825" y="463550"/>
          <p14:tracePt t="6664" x="7089775" y="454025"/>
          <p14:tracePt t="6672" x="7048500" y="444500"/>
          <p14:tracePt t="6680" x="7018338" y="433388"/>
          <p14:tracePt t="6689" x="6978650" y="433388"/>
          <p14:tracePt t="6696" x="6948488" y="433388"/>
          <p14:tracePt t="6704" x="6907213" y="433388"/>
          <p14:tracePt t="6712" x="6877050" y="433388"/>
          <p14:tracePt t="6720" x="6837363" y="433388"/>
          <p14:tracePt t="6728" x="6807200" y="433388"/>
          <p14:tracePt t="6736" x="6777038" y="433388"/>
          <p14:tracePt t="6744" x="6746875" y="433388"/>
          <p14:tracePt t="6753" x="6726238" y="433388"/>
          <p14:tracePt t="6760" x="6705600" y="433388"/>
          <p14:tracePt t="6768" x="6675438" y="433388"/>
          <p14:tracePt t="6776" x="6656388" y="444500"/>
          <p14:tracePt t="6785" x="6635750" y="444500"/>
          <p14:tracePt t="6792" x="6605588" y="444500"/>
          <p14:tracePt t="6800" x="6575425" y="444500"/>
          <p14:tracePt t="6808" x="6545263" y="444500"/>
          <p14:tracePt t="6816" x="6515100" y="444500"/>
          <p14:tracePt t="6824" x="6484938" y="444500"/>
          <p14:tracePt t="6832" x="6454775" y="444500"/>
          <p14:tracePt t="6840" x="6423025" y="444500"/>
          <p14:tracePt t="6848" x="6392863" y="444500"/>
          <p14:tracePt t="6856" x="6362700" y="444500"/>
          <p14:tracePt t="6864" x="6343650" y="444500"/>
          <p14:tracePt t="6872" x="6313488" y="444500"/>
          <p14:tracePt t="6880" x="6283325" y="444500"/>
          <p14:tracePt t="6888" x="6262688" y="444500"/>
          <p14:tracePt t="6896" x="6242050" y="444500"/>
          <p14:tracePt t="6904" x="6221413" y="444500"/>
          <p14:tracePt t="6912" x="6202363" y="444500"/>
          <p14:tracePt t="6920" x="6191250" y="444500"/>
          <p14:tracePt t="6928" x="6172200" y="454025"/>
          <p14:tracePt t="6936" x="6161088" y="454025"/>
          <p14:tracePt t="6944" x="6151563" y="463550"/>
          <p14:tracePt t="6953" x="6130925" y="463550"/>
          <p14:tracePt t="6976" x="6121400" y="463550"/>
          <p14:tracePt t="7000" x="6111875" y="463550"/>
          <p14:tracePt t="7008" x="6100763" y="474663"/>
          <p14:tracePt t="7024" x="6091238" y="474663"/>
          <p14:tracePt t="7032" x="6091238" y="484188"/>
          <p14:tracePt t="7048" x="6070600" y="493713"/>
          <p14:tracePt t="7080" x="6049963" y="504825"/>
          <p14:tracePt t="7104" x="6040438" y="523875"/>
          <p14:tracePt t="7136" x="6030913" y="534988"/>
          <p14:tracePt t="7160" x="6019800" y="544513"/>
          <p14:tracePt t="7184" x="6010275" y="554038"/>
          <p14:tracePt t="7208" x="6010275" y="565150"/>
          <p14:tracePt t="7240" x="6010275" y="574675"/>
          <p14:tracePt t="7257" x="6010275" y="584200"/>
          <p14:tracePt t="7265" x="6010275" y="595313"/>
          <p14:tracePt t="7281" x="6019800" y="595313"/>
          <p14:tracePt t="7296" x="6030913" y="604838"/>
          <p14:tracePt t="7320" x="6049963" y="615950"/>
          <p14:tracePt t="7336" x="6061075" y="625475"/>
          <p14:tracePt t="7344" x="6070600" y="625475"/>
          <p14:tracePt t="7360" x="6080125" y="635000"/>
          <p14:tracePt t="7384" x="6100763" y="646113"/>
          <p14:tracePt t="7392" x="6100763" y="655638"/>
          <p14:tracePt t="7408" x="6111875" y="655638"/>
          <p14:tracePt t="7424" x="6121400" y="655638"/>
          <p14:tracePt t="7432" x="6130925" y="655638"/>
          <p14:tracePt t="7441" x="6130925" y="665163"/>
          <p14:tracePt t="7456" x="6142038" y="665163"/>
          <p14:tracePt t="7472" x="6151563" y="665163"/>
          <p14:tracePt t="7489" x="6172200" y="665163"/>
          <p14:tracePt t="7496" x="6181725" y="665163"/>
          <p14:tracePt t="7504" x="6181725" y="676275"/>
          <p14:tracePt t="7512" x="6202363" y="676275"/>
          <p14:tracePt t="7520" x="6211888" y="676275"/>
          <p14:tracePt t="7537" x="6221413" y="685800"/>
          <p14:tracePt t="7544" x="6242050" y="685800"/>
          <p14:tracePt t="7553" x="6251575" y="685800"/>
          <p14:tracePt t="7560" x="6262688" y="685800"/>
          <p14:tracePt t="7569" x="6283325" y="685800"/>
          <p14:tracePt t="7576" x="6283325" y="695325"/>
          <p14:tracePt t="7585" x="6292850" y="695325"/>
          <p14:tracePt t="7592" x="6313488" y="706438"/>
          <p14:tracePt t="7600" x="6323013" y="706438"/>
          <p14:tracePt t="7608" x="6332538" y="706438"/>
          <p14:tracePt t="7617" x="6353175" y="706438"/>
          <p14:tracePt t="7624" x="6353175" y="715963"/>
          <p14:tracePt t="7640" x="6373813" y="715963"/>
          <p14:tracePt t="7657" x="6383338" y="725488"/>
          <p14:tracePt t="7664" x="6403975" y="725488"/>
          <p14:tracePt t="7688" x="6413500" y="725488"/>
          <p14:tracePt t="8529" x="6423025" y="725488"/>
          <p14:tracePt t="8545" x="6413500" y="736600"/>
          <p14:tracePt t="8554" x="6403975" y="736600"/>
          <p14:tracePt t="8561" x="6383338" y="746125"/>
          <p14:tracePt t="8569" x="6353175" y="755650"/>
          <p14:tracePt t="8576" x="6323013" y="776288"/>
          <p14:tracePt t="8584" x="6292850" y="787400"/>
          <p14:tracePt t="8592" x="6242050" y="817563"/>
          <p14:tracePt t="8600" x="6191250" y="847725"/>
          <p14:tracePt t="8608" x="6151563" y="887413"/>
          <p14:tracePt t="8616" x="6091238" y="938213"/>
          <p14:tracePt t="8624" x="6019800" y="989013"/>
          <p14:tracePt t="8632" x="5959475" y="1038225"/>
          <p14:tracePt t="8640" x="5899150" y="1079500"/>
          <p14:tracePt t="8648" x="5838825" y="1130300"/>
          <p14:tracePt t="8656" x="5778500" y="1179513"/>
          <p14:tracePt t="8664" x="5707063" y="1230313"/>
          <p14:tracePt t="8672" x="5627688" y="1290638"/>
          <p14:tracePt t="8680" x="5556250" y="1331913"/>
          <p14:tracePt t="8688" x="5475288" y="1371600"/>
          <p14:tracePt t="8696" x="5375275" y="1431925"/>
          <p14:tracePt t="8704" x="5284788" y="1473200"/>
          <p14:tracePt t="8712" x="5183188" y="1522413"/>
          <p14:tracePt t="8720" x="5102225" y="1563688"/>
          <p14:tracePt t="8728" x="5011738" y="1612900"/>
          <p14:tracePt t="8737" x="4930775" y="1654175"/>
          <p14:tracePt t="8744" x="4840288" y="1693863"/>
          <p14:tracePt t="8753" x="4770438" y="1735138"/>
          <p14:tracePt t="8760" x="4710113" y="1774825"/>
          <p14:tracePt t="8768" x="4648200" y="1816100"/>
          <p14:tracePt t="8776" x="4587875" y="1846263"/>
          <p14:tracePt t="8784" x="4527550" y="1876425"/>
          <p14:tracePt t="8792" x="4476750" y="1895475"/>
          <p14:tracePt t="8800" x="4416425" y="1925638"/>
          <p14:tracePt t="8808" x="4346575" y="1946275"/>
          <p14:tracePt t="8816" x="4275138" y="1966913"/>
          <p14:tracePt t="8824" x="4184650" y="1976438"/>
          <p14:tracePt t="8832" x="4094163" y="1987550"/>
          <p14:tracePt t="8840" x="3983038" y="1987550"/>
          <p14:tracePt t="8848" x="3892550" y="1987550"/>
          <p14:tracePt t="8856" x="3781425" y="1987550"/>
          <p14:tracePt t="8864" x="3681413" y="1987550"/>
          <p14:tracePt t="8872" x="3579813" y="1987550"/>
          <p14:tracePt t="8880" x="3479800" y="1987550"/>
          <p14:tracePt t="8888" x="3368675" y="1987550"/>
          <p14:tracePt t="8896" x="3267075" y="1987550"/>
          <p14:tracePt t="8904" x="3167063" y="1987550"/>
          <p14:tracePt t="8912" x="3065463" y="1987550"/>
          <p14:tracePt t="8920" x="2954338" y="1987550"/>
          <p14:tracePt t="8928" x="2863850" y="1987550"/>
          <p14:tracePt t="8936" x="2763838" y="1987550"/>
          <p14:tracePt t="8944" x="2682875" y="1976438"/>
          <p14:tracePt t="8953" x="2601913" y="1955800"/>
          <p14:tracePt t="8960" x="2520950" y="1946275"/>
          <p14:tracePt t="8971" x="2451100" y="1936750"/>
          <p14:tracePt t="8976" x="2390775" y="1925638"/>
          <p14:tracePt t="8984" x="2349500" y="1906588"/>
          <p14:tracePt t="8992" x="2298700" y="1895475"/>
          <p14:tracePt t="9000" x="2259013" y="1876425"/>
          <p14:tracePt t="9008" x="2219325" y="1855788"/>
          <p14:tracePt t="9016" x="2178050" y="1835150"/>
          <p14:tracePt t="9024" x="2127250" y="1816100"/>
          <p14:tracePt t="9032" x="2087563" y="1804988"/>
          <p14:tracePt t="9040" x="2036763" y="1784350"/>
          <p14:tracePt t="9048" x="1976438" y="1765300"/>
          <p14:tracePt t="9056" x="1925638" y="1744663"/>
          <p14:tracePt t="9064" x="1865313" y="1724025"/>
          <p14:tracePt t="9072" x="1804988" y="1704975"/>
          <p14:tracePt t="9080" x="1744663" y="1674813"/>
          <p14:tracePt t="9088" x="1684338" y="1654175"/>
          <p14:tracePt t="9096" x="1633538" y="1624013"/>
          <p14:tracePt t="9104" x="1573213" y="1593850"/>
          <p14:tracePt t="9112" x="1512888" y="1563688"/>
          <p14:tracePt t="9120" x="1452563" y="1533525"/>
          <p14:tracePt t="9128" x="1401763" y="1512888"/>
          <p14:tracePt t="9137" x="1362075" y="1482725"/>
          <p14:tracePt t="9144" x="1320800" y="1452563"/>
          <p14:tracePt t="9153" x="1290638" y="1441450"/>
          <p14:tracePt t="9160" x="1270000" y="1422400"/>
          <p14:tracePt t="9168" x="1250950" y="1411288"/>
          <p14:tracePt t="9176" x="1239838" y="1392238"/>
          <p14:tracePt t="9184" x="1230313" y="1381125"/>
          <p14:tracePt t="9192" x="1220788" y="1371600"/>
          <p14:tracePt t="9200" x="1220788" y="1350963"/>
          <p14:tracePt t="9208" x="1220788" y="1341438"/>
          <p14:tracePt t="9216" x="1220788" y="1331913"/>
          <p14:tracePt t="9224" x="1220788" y="1301750"/>
          <p14:tracePt t="9232" x="1220788" y="1290638"/>
          <p14:tracePt t="9240" x="1220788" y="1281113"/>
          <p14:tracePt t="9248" x="1220788" y="1270000"/>
          <p14:tracePt t="9256" x="1220788" y="1250950"/>
          <p14:tracePt t="9264" x="1220788" y="1239838"/>
          <p14:tracePt t="9272" x="1220788" y="1230313"/>
          <p14:tracePt t="9288" x="1220788" y="1209675"/>
          <p14:tracePt t="9296" x="1209675" y="1190625"/>
          <p14:tracePt t="9304" x="1200150" y="1190625"/>
          <p14:tracePt t="9312" x="1200150" y="1179513"/>
          <p14:tracePt t="9320" x="1190625" y="1169988"/>
          <p14:tracePt t="9344" x="1179513" y="1169988"/>
          <p14:tracePt t="9384" x="1169988" y="1169988"/>
          <p14:tracePt t="9400" x="1160463" y="1169988"/>
          <p14:tracePt t="9408" x="1149350" y="1169988"/>
          <p14:tracePt t="9424" x="1139825" y="1179513"/>
          <p14:tracePt t="9440" x="1128713" y="1179513"/>
          <p14:tracePt t="9448" x="1119188" y="1190625"/>
          <p14:tracePt t="9464" x="1109663" y="1200150"/>
          <p14:tracePt t="9472" x="1098550" y="1209675"/>
          <p14:tracePt t="9561" x="1109663" y="1220788"/>
          <p14:tracePt t="9577" x="1119188" y="1220788"/>
          <p14:tracePt t="9585" x="1139825" y="1220788"/>
          <p14:tracePt t="9593" x="1149350" y="1220788"/>
          <p14:tracePt t="9601" x="1160463" y="1220788"/>
          <p14:tracePt t="9608" x="1179513" y="1220788"/>
          <p14:tracePt t="9617" x="1200150" y="1220788"/>
          <p14:tracePt t="9625" x="1220788" y="1220788"/>
          <p14:tracePt t="9632" x="1239838" y="1220788"/>
          <p14:tracePt t="9640" x="1260475" y="1220788"/>
          <p14:tracePt t="9648" x="1281113" y="1220788"/>
          <p14:tracePt t="9656" x="1300163" y="1220788"/>
          <p14:tracePt t="9664" x="1331913" y="1220788"/>
          <p14:tracePt t="9672" x="1341438" y="1220788"/>
          <p14:tracePt t="9680" x="1362075" y="1220788"/>
          <p14:tracePt t="9688" x="1371600" y="1220788"/>
          <p14:tracePt t="9697" x="1392238" y="1220788"/>
          <p14:tracePt t="9705" x="1401763" y="1220788"/>
          <p14:tracePt t="9712" x="1411288" y="1220788"/>
          <p14:tracePt t="9721" x="1431925" y="1209675"/>
          <p14:tracePt t="9744" x="1452563" y="1209675"/>
          <p14:tracePt t="9760" x="1462088" y="1209675"/>
          <p14:tracePt t="9833" x="1482725" y="1209675"/>
          <p14:tracePt t="9841" x="1492250" y="1209675"/>
          <p14:tracePt t="9849" x="1512888" y="1209675"/>
          <p14:tracePt t="9857" x="1533525" y="1209675"/>
          <p14:tracePt t="9865" x="1552575" y="1209675"/>
          <p14:tracePt t="9873" x="1573213" y="1209675"/>
          <p14:tracePt t="9881" x="1593850" y="1209675"/>
          <p14:tracePt t="9889" x="1603375" y="1209675"/>
          <p14:tracePt t="9897" x="1624013" y="1209675"/>
          <p14:tracePt t="9905" x="1633538" y="1209675"/>
          <p14:tracePt t="10121" x="1643063" y="1209675"/>
          <p14:tracePt t="10145" x="1643063" y="1200150"/>
          <p14:tracePt t="10154" x="1643063" y="1190625"/>
          <p14:tracePt t="10169" x="1633538" y="1179513"/>
          <p14:tracePt t="10400" x="1643063" y="1179513"/>
          <p14:tracePt t="10408" x="1654175" y="1179513"/>
          <p14:tracePt t="10416" x="1673225" y="1179513"/>
          <p14:tracePt t="10424" x="1693863" y="1179513"/>
          <p14:tracePt t="10432" x="1714500" y="1179513"/>
          <p14:tracePt t="10440" x="1735138" y="1179513"/>
          <p14:tracePt t="10448" x="1765300" y="1179513"/>
          <p14:tracePt t="10456" x="1795463" y="1179513"/>
          <p14:tracePt t="10464" x="1825625" y="1190625"/>
          <p14:tracePt t="10472" x="1855788" y="1200150"/>
          <p14:tracePt t="10480" x="1885950" y="1200150"/>
          <p14:tracePt t="10488" x="1916113" y="1200150"/>
          <p14:tracePt t="10496" x="1946275" y="1200150"/>
          <p14:tracePt t="10504" x="1976438" y="1200150"/>
          <p14:tracePt t="10512" x="2006600" y="1200150"/>
          <p14:tracePt t="10520" x="2027238" y="1200150"/>
          <p14:tracePt t="10528" x="2057400" y="1200150"/>
          <p14:tracePt t="10536" x="2087563" y="1200150"/>
          <p14:tracePt t="10544" x="2117725" y="1200150"/>
          <p14:tracePt t="10552" x="2147888" y="1200150"/>
          <p14:tracePt t="10560" x="2178050" y="1200150"/>
          <p14:tracePt t="10568" x="2219325" y="1200150"/>
          <p14:tracePt t="10576" x="2259013" y="1200150"/>
          <p14:tracePt t="10584" x="2289175" y="1209675"/>
          <p14:tracePt t="10592" x="2319338" y="1209675"/>
          <p14:tracePt t="10600" x="2339975" y="1209675"/>
          <p14:tracePt t="10608" x="2359025" y="1209675"/>
          <p14:tracePt t="10616" x="2370138" y="1209675"/>
          <p14:tracePt t="11416" x="2379663" y="1220788"/>
          <p14:tracePt t="11424" x="2390775" y="1220788"/>
          <p14:tracePt t="11432" x="2390775" y="1230313"/>
          <p14:tracePt t="11440" x="2400300" y="1230313"/>
          <p14:tracePt t="11448" x="2439988" y="1250950"/>
          <p14:tracePt t="11456" x="2490788" y="1270000"/>
          <p14:tracePt t="11464" x="2592388" y="1301750"/>
          <p14:tracePt t="11472" x="2732088" y="1350963"/>
          <p14:tracePt t="11480" x="2924175" y="1401763"/>
          <p14:tracePt t="11488" x="3246438" y="1492250"/>
          <p14:tracePt t="11496" x="3690938" y="1624013"/>
          <p14:tracePt t="11504" x="4094163" y="1735138"/>
          <p14:tracePt t="11512" x="4527550" y="1846263"/>
          <p14:tracePt t="11520" x="4941888" y="1936750"/>
          <p14:tracePt t="11528" x="5294313" y="2027238"/>
          <p14:tracePt t="11536" x="5576888" y="2078038"/>
          <p14:tracePt t="11544" x="5818188" y="2108200"/>
          <p14:tracePt t="11553" x="5959475" y="2117725"/>
          <p14:tracePt t="11560" x="6061075" y="2117725"/>
          <p14:tracePt t="11568" x="6111875" y="2117725"/>
          <p14:tracePt t="11576" x="6142038" y="2097088"/>
          <p14:tracePt t="11584" x="6161088" y="2078038"/>
          <p14:tracePt t="11592" x="6161088" y="2047875"/>
          <p14:tracePt t="11600" x="6161088" y="2017713"/>
          <p14:tracePt t="11608" x="6161088" y="1976438"/>
          <p14:tracePt t="11616" x="6142038" y="1936750"/>
          <p14:tracePt t="11624" x="6130925" y="1885950"/>
          <p14:tracePt t="11632" x="6130925" y="1846263"/>
          <p14:tracePt t="11640" x="6130925" y="1804988"/>
          <p14:tracePt t="11648" x="6130925" y="1774825"/>
          <p14:tracePt t="11656" x="6130925" y="1744663"/>
          <p14:tracePt t="11664" x="6130925" y="1714500"/>
          <p14:tracePt t="11672" x="6130925" y="1693863"/>
          <p14:tracePt t="11680" x="6142038" y="1663700"/>
          <p14:tracePt t="11688" x="6151563" y="1644650"/>
          <p14:tracePt t="11696" x="6151563" y="1612900"/>
          <p14:tracePt t="11704" x="6151563" y="1593850"/>
          <p14:tracePt t="11712" x="6151563" y="1563688"/>
          <p14:tracePt t="11720" x="6151563" y="1533525"/>
          <p14:tracePt t="11728" x="6151563" y="1503363"/>
          <p14:tracePt t="11736" x="6130925" y="1462088"/>
          <p14:tracePt t="11744" x="6121400" y="1441450"/>
          <p14:tracePt t="11753" x="6091238" y="1411288"/>
          <p14:tracePt t="11760" x="6061075" y="1381125"/>
          <p14:tracePt t="11768" x="6019800" y="1362075"/>
          <p14:tracePt t="11776" x="5980113" y="1331913"/>
          <p14:tracePt t="11784" x="5929313" y="1311275"/>
          <p14:tracePt t="11792" x="5868988" y="1290638"/>
          <p14:tracePt t="11800" x="5808663" y="1260475"/>
          <p14:tracePt t="11808" x="5737225" y="1239838"/>
          <p14:tracePt t="11816" x="5667375" y="1220788"/>
          <p14:tracePt t="11824" x="5586413" y="1200150"/>
          <p14:tracePt t="11832" x="5486400" y="1179513"/>
          <p14:tracePt t="11840" x="5384800" y="1160463"/>
          <p14:tracePt t="11848" x="5273675" y="1139825"/>
          <p14:tracePt t="11856" x="5173663" y="1119188"/>
          <p14:tracePt t="11864" x="5083175" y="1089025"/>
          <p14:tracePt t="11872" x="5011738" y="1068388"/>
          <p14:tracePt t="11880" x="4951413" y="1058863"/>
          <p14:tracePt t="11888" x="4921250" y="1038225"/>
          <p14:tracePt t="11896" x="4900613" y="1028700"/>
          <p14:tracePt t="11912" x="4891088" y="1019175"/>
          <p14:tracePt t="11936" x="4891088" y="998538"/>
          <p14:tracePt t="11953" x="4891088" y="989013"/>
          <p14:tracePt t="11970" x="4900613" y="977900"/>
          <p14:tracePt t="11976" x="4911725" y="968375"/>
          <p14:tracePt t="11984" x="4921250" y="968375"/>
          <p14:tracePt t="11992" x="4921250" y="958850"/>
          <p14:tracePt t="12000" x="4930775" y="947738"/>
          <p14:tracePt t="12008" x="4941888" y="947738"/>
          <p14:tracePt t="12016" x="4951413" y="938213"/>
          <p14:tracePt t="12024" x="4960938" y="927100"/>
          <p14:tracePt t="12032" x="4960938" y="917575"/>
          <p14:tracePt t="12040" x="4972050" y="917575"/>
          <p14:tracePt t="12048" x="4981575" y="908050"/>
          <p14:tracePt t="12064" x="4991100" y="887413"/>
          <p14:tracePt t="12080" x="5002213" y="877888"/>
          <p14:tracePt t="12104" x="5002213" y="866775"/>
          <p14:tracePt t="12185" x="5002213" y="857250"/>
          <p14:tracePt t="12257" x="4991100" y="857250"/>
          <p14:tracePt t="12265" x="4981575" y="866775"/>
          <p14:tracePt t="12273" x="4972050" y="887413"/>
          <p14:tracePt t="12281" x="4960938" y="896938"/>
          <p14:tracePt t="12289" x="4951413" y="917575"/>
          <p14:tracePt t="12297" x="4941888" y="927100"/>
          <p14:tracePt t="12305" x="4941888" y="938213"/>
          <p14:tracePt t="12313" x="4930775" y="947738"/>
          <p14:tracePt t="12329" x="4930775" y="958850"/>
          <p14:tracePt t="12345" x="4930775" y="968375"/>
          <p14:tracePt t="12354" x="4921250" y="977900"/>
          <p14:tracePt t="12369" x="4921250" y="998538"/>
          <p14:tracePt t="12386" x="4921250" y="1019175"/>
          <p14:tracePt t="12393" x="4921250" y="1038225"/>
          <p14:tracePt t="12409" x="4921250" y="1049338"/>
          <p14:tracePt t="12416" x="4921250" y="1068388"/>
          <p14:tracePt t="12424" x="4930775" y="1068388"/>
          <p14:tracePt t="12432" x="4930775" y="1079500"/>
          <p14:tracePt t="12440" x="4941888" y="1079500"/>
          <p14:tracePt t="12448" x="4941888" y="1089025"/>
          <p14:tracePt t="12464" x="4951413" y="1098550"/>
          <p14:tracePt t="12496" x="4960938" y="1098550"/>
          <p14:tracePt t="12537" x="4972050" y="1098550"/>
          <p14:tracePt t="12554" x="4981575" y="1098550"/>
          <p14:tracePt t="12569" x="4991100" y="1098550"/>
          <p14:tracePt t="12577" x="5002213" y="1098550"/>
          <p14:tracePt t="12593" x="5011738" y="1098550"/>
          <p14:tracePt t="12609" x="5021263" y="1098550"/>
          <p14:tracePt t="12617" x="5032375" y="1098550"/>
          <p14:tracePt t="12633" x="5053013" y="1089025"/>
          <p14:tracePt t="12641" x="5062538" y="1089025"/>
          <p14:tracePt t="12649" x="5062538" y="1079500"/>
          <p14:tracePt t="12665" x="5083175" y="1068388"/>
          <p14:tracePt t="12681" x="5102225" y="1068388"/>
          <p14:tracePt t="12688" x="5102225" y="1058863"/>
          <p14:tracePt t="12704" x="5113338" y="1058863"/>
          <p14:tracePt t="12720" x="5122863" y="1049338"/>
          <p14:tracePt t="12736" x="5122863" y="1038225"/>
          <p14:tracePt t="12744" x="5132388" y="1038225"/>
          <p14:tracePt t="12760" x="5143500" y="1028700"/>
          <p14:tracePt t="12792" x="5143500" y="1019175"/>
          <p14:tracePt t="12817" x="5143500" y="1008063"/>
          <p14:tracePt t="12825" x="5153025" y="998538"/>
          <p14:tracePt t="12865" x="5153025" y="989013"/>
          <p14:tracePt t="12881" x="5153025" y="977900"/>
          <p14:tracePt t="12889" x="5153025" y="968375"/>
          <p14:tracePt t="12904" x="5153025" y="958850"/>
          <p14:tracePt t="12920" x="5153025" y="938213"/>
          <p14:tracePt t="12969" x="5143500" y="927100"/>
          <p14:tracePt t="12984" x="5132388" y="917575"/>
          <p14:tracePt t="13000" x="5122863" y="908050"/>
          <p14:tracePt t="13024" x="5113338" y="896938"/>
          <p14:tracePt t="13032" x="5102225" y="896938"/>
          <p14:tracePt t="13064" x="5092700" y="887413"/>
          <p14:tracePt t="13080" x="5092700" y="877888"/>
          <p14:tracePt t="13104" x="5083175" y="877888"/>
          <p14:tracePt t="13120" x="5072063" y="877888"/>
          <p14:tracePt t="13128" x="5053013" y="877888"/>
          <p14:tracePt t="13144" x="5032375" y="877888"/>
          <p14:tracePt t="13153" x="5021263" y="877888"/>
          <p14:tracePt t="13168" x="5002213" y="877888"/>
          <p14:tracePt t="13176" x="4981575" y="877888"/>
          <p14:tracePt t="13184" x="4972050" y="877888"/>
          <p14:tracePt t="13200" x="4951413" y="887413"/>
          <p14:tracePt t="13208" x="4941888" y="887413"/>
          <p14:tracePt t="13216" x="4930775" y="896938"/>
          <p14:tracePt t="13224" x="4921250" y="908050"/>
          <p14:tracePt t="13241" x="4911725" y="917575"/>
          <p14:tracePt t="13256" x="4900613" y="938213"/>
          <p14:tracePt t="13264" x="4891088" y="947738"/>
          <p14:tracePt t="13273" x="4891088" y="958850"/>
          <p14:tracePt t="13280" x="4881563" y="977900"/>
          <p14:tracePt t="13288" x="4881563" y="989013"/>
          <p14:tracePt t="13296" x="4881563" y="998538"/>
          <p14:tracePt t="13304" x="4881563" y="1019175"/>
          <p14:tracePt t="13328" x="4881563" y="1028700"/>
          <p14:tracePt t="13344" x="4881563" y="1038225"/>
          <p14:tracePt t="20312" x="4891088" y="1058863"/>
          <p14:tracePt t="20320" x="4911725" y="1068388"/>
          <p14:tracePt t="20328" x="4930775" y="1089025"/>
          <p14:tracePt t="20336" x="4951413" y="1089025"/>
          <p14:tracePt t="20344" x="4981575" y="1109663"/>
          <p14:tracePt t="20352" x="4991100" y="1119188"/>
          <p14:tracePt t="20360" x="5011738" y="1139825"/>
          <p14:tracePt t="20368" x="5011738" y="1149350"/>
          <p14:tracePt t="20376" x="5032375" y="1169988"/>
          <p14:tracePt t="20384" x="5032375" y="1200150"/>
          <p14:tracePt t="20392" x="5053013" y="1250950"/>
          <p14:tracePt t="20400" x="5083175" y="1311275"/>
          <p14:tracePt t="20408" x="5113338" y="1381125"/>
          <p14:tracePt t="20416" x="5162550" y="1482725"/>
          <p14:tracePt t="20424" x="5213350" y="1593850"/>
          <p14:tracePt t="20432" x="5273675" y="1704975"/>
          <p14:tracePt t="20440" x="5334000" y="1816100"/>
          <p14:tracePt t="20448" x="5405438" y="1925638"/>
          <p14:tracePt t="20456" x="5486400" y="2047875"/>
          <p14:tracePt t="20464" x="5567363" y="2147888"/>
          <p14:tracePt t="20472" x="5657850" y="2228850"/>
          <p14:tracePt t="20480" x="5737225" y="2309813"/>
          <p14:tracePt t="20488" x="5829300" y="2360613"/>
          <p14:tracePt t="20496" x="5919788" y="2420938"/>
          <p14:tracePt t="20504" x="6000750" y="2460625"/>
          <p14:tracePt t="20512" x="6070600" y="2501900"/>
          <p14:tracePt t="20520" x="6151563" y="2551113"/>
          <p14:tracePt t="20528" x="6221413" y="2611438"/>
          <p14:tracePt t="20536" x="6292850" y="2673350"/>
          <p14:tracePt t="20544" x="6373813" y="2733675"/>
          <p14:tracePt t="20552" x="6464300" y="2803525"/>
          <p14:tracePt t="20560" x="6545263" y="2863850"/>
          <p14:tracePt t="20568" x="6635750" y="2935288"/>
          <p14:tracePt t="20576" x="6735763" y="3005138"/>
          <p14:tracePt t="20584" x="6837363" y="3065463"/>
          <p14:tracePt t="20592" x="6937375" y="3125788"/>
          <p14:tracePt t="20600" x="7048500" y="3176588"/>
          <p14:tracePt t="20608" x="7159625" y="3236913"/>
          <p14:tracePt t="20616" x="7270750" y="3287713"/>
          <p14:tracePt t="20624" x="7372350" y="3348038"/>
          <p14:tracePt t="20632" x="7472363" y="3398838"/>
          <p14:tracePt t="20640" x="7553325" y="3438525"/>
          <p14:tracePt t="20648" x="7643813" y="3489325"/>
          <p14:tracePt t="20656" x="7724775" y="3519488"/>
          <p14:tracePt t="20664" x="7805738" y="3560763"/>
          <p14:tracePt t="20672" x="7905750" y="3590925"/>
          <p14:tracePt t="20680" x="8016875" y="3630613"/>
          <p14:tracePt t="20688" x="8128000" y="3660775"/>
          <p14:tracePt t="20696" x="8248650" y="3690938"/>
          <p14:tracePt t="20704" x="8389938" y="3732213"/>
          <p14:tracePt t="20712" x="8540750" y="3762375"/>
          <p14:tracePt t="20720" x="8702675" y="3802063"/>
          <p14:tracePt t="20728" x="8894763" y="3841750"/>
          <p14:tracePt t="20736" x="9055100" y="3873500"/>
          <p14:tracePt t="20744" x="9237663" y="3903663"/>
          <p14:tracePt t="20752" x="9378950" y="3913188"/>
          <p14:tracePt t="20760" x="9529763" y="3913188"/>
          <p14:tracePt t="20768" x="9661525" y="3913188"/>
          <p14:tracePt t="20776" x="9782175" y="3913188"/>
          <p14:tracePt t="20784" x="9872663" y="3913188"/>
          <p14:tracePt t="20792" x="9972675" y="3903663"/>
          <p14:tracePt t="20800" x="10044113" y="3883025"/>
          <p14:tracePt t="20808" x="10113963" y="3852863"/>
          <p14:tracePt t="20816" x="10175875" y="3822700"/>
          <p14:tracePt t="20824" x="10236200" y="3781425"/>
          <p14:tracePt t="20832" x="10285413" y="3721100"/>
          <p14:tracePt t="20840" x="10336213" y="3651250"/>
          <p14:tracePt t="20848" x="10377488" y="3560763"/>
          <p14:tracePt t="20856" x="10417175" y="3449638"/>
          <p14:tracePt t="20864" x="10437813" y="3327400"/>
          <p14:tracePt t="20872" x="10447338" y="3206750"/>
          <p14:tracePt t="20880" x="10456863" y="3086100"/>
          <p14:tracePt t="20888" x="10456863" y="2935288"/>
          <p14:tracePt t="20896" x="10447338" y="2782888"/>
          <p14:tracePt t="20904" x="10426700" y="2652713"/>
          <p14:tracePt t="20912" x="10377488" y="2532063"/>
          <p14:tracePt t="20920" x="10336213" y="2400300"/>
          <p14:tracePt t="20928" x="10266363" y="2289175"/>
          <p14:tracePt t="20937" x="10185400" y="2189163"/>
          <p14:tracePt t="20944" x="10094913" y="2117725"/>
          <p14:tracePt t="20952" x="10013950" y="2036763"/>
          <p14:tracePt t="20960" x="9923463" y="1966913"/>
          <p14:tracePt t="20968" x="9852025" y="1925638"/>
          <p14:tracePt t="20976" x="9782175" y="1895475"/>
          <p14:tracePt t="20984" x="9721850" y="1876425"/>
          <p14:tracePt t="20992" x="9661525" y="1855788"/>
          <p14:tracePt t="21000" x="9620250" y="1855788"/>
          <p14:tracePt t="21008" x="9569450" y="1846263"/>
          <p14:tracePt t="21016" x="9539288" y="1835150"/>
          <p14:tracePt t="21024" x="9499600" y="1835150"/>
          <p14:tracePt t="21032" x="9439275" y="1825625"/>
          <p14:tracePt t="21040" x="9378950" y="1816100"/>
          <p14:tracePt t="21048" x="9277350" y="1816100"/>
          <p14:tracePt t="21056" x="9177338" y="1816100"/>
          <p14:tracePt t="21064" x="9055100" y="1816100"/>
          <p14:tracePt t="21072" x="8924925" y="1816100"/>
          <p14:tracePt t="21080" x="8774113" y="1816100"/>
          <p14:tracePt t="21088" x="8621713" y="1816100"/>
          <p14:tracePt t="21096" x="8480425" y="1816100"/>
          <p14:tracePt t="21104" x="8320088" y="1816100"/>
          <p14:tracePt t="21112" x="8167688" y="1816100"/>
          <p14:tracePt t="21120" x="8037513" y="1816100"/>
          <p14:tracePt t="21128" x="7916863" y="1816100"/>
          <p14:tracePt t="21137" x="7824788" y="1816100"/>
          <p14:tracePt t="21144" x="7724775" y="1816100"/>
          <p14:tracePt t="21152" x="7643813" y="1816100"/>
          <p14:tracePt t="21160" x="7593013" y="1816100"/>
          <p14:tracePt t="21168" x="7532688" y="1835150"/>
          <p14:tracePt t="21176" x="7472363" y="1855788"/>
          <p14:tracePt t="21184" x="7432675" y="1885950"/>
          <p14:tracePt t="21192" x="7381875" y="1906588"/>
          <p14:tracePt t="21200" x="7321550" y="1946275"/>
          <p14:tracePt t="21208" x="7261225" y="1997075"/>
          <p14:tracePt t="21216" x="7200900" y="2057400"/>
          <p14:tracePt t="21224" x="7119938" y="2108200"/>
          <p14:tracePt t="21232" x="7038975" y="2168525"/>
          <p14:tracePt t="21240" x="6948488" y="2238375"/>
          <p14:tracePt t="21248" x="6858000" y="2309813"/>
          <p14:tracePt t="21256" x="6765925" y="2390775"/>
          <p14:tracePt t="21264" x="6686550" y="2481263"/>
          <p14:tracePt t="21272" x="6594475" y="2571750"/>
          <p14:tracePt t="21280" x="6515100" y="2662238"/>
          <p14:tracePt t="21288" x="6454775" y="2752725"/>
          <p14:tracePt t="21296" x="6383338" y="2874963"/>
          <p14:tracePt t="21304" x="6323013" y="2965450"/>
          <p14:tracePt t="21312" x="6283325" y="3076575"/>
          <p14:tracePt t="21320" x="6242050" y="3187700"/>
          <p14:tracePt t="21328" x="6202363" y="3297238"/>
          <p14:tracePt t="21336" x="6172200" y="3408363"/>
          <p14:tracePt t="21344" x="6151563" y="3509963"/>
          <p14:tracePt t="21352" x="6130925" y="3621088"/>
          <p14:tracePt t="21360" x="6121400" y="3711575"/>
          <p14:tracePt t="21368" x="6121400" y="3792538"/>
          <p14:tracePt t="21376" x="6121400" y="3892550"/>
          <p14:tracePt t="21384" x="6121400" y="3983038"/>
          <p14:tracePt t="21392" x="6121400" y="4075113"/>
          <p14:tracePt t="21400" x="6121400" y="4175125"/>
          <p14:tracePt t="21408" x="6142038" y="4265613"/>
          <p14:tracePt t="21416" x="6161088" y="4367213"/>
          <p14:tracePt t="21424" x="6181725" y="4448175"/>
          <p14:tracePt t="21432" x="6211888" y="4527550"/>
          <p14:tracePt t="21440" x="6251575" y="4619625"/>
          <p14:tracePt t="21448" x="6313488" y="4689475"/>
          <p14:tracePt t="21456" x="6362700" y="4779963"/>
          <p14:tracePt t="21464" x="6423025" y="4851400"/>
          <p14:tracePt t="21472" x="6494463" y="4932363"/>
          <p14:tracePt t="21480" x="6554788" y="5002213"/>
          <p14:tracePt t="21488" x="6624638" y="5083175"/>
          <p14:tracePt t="21496" x="6675438" y="5153025"/>
          <p14:tracePt t="21504" x="6735763" y="5224463"/>
          <p14:tracePt t="21512" x="6796088" y="5294313"/>
          <p14:tracePt t="21520" x="6867525" y="5345113"/>
          <p14:tracePt t="21528" x="6927850" y="5395913"/>
          <p14:tracePt t="21537" x="6988175" y="5435600"/>
          <p14:tracePt t="21544" x="7048500" y="5476875"/>
          <p14:tracePt t="21552" x="7108825" y="5516563"/>
          <p14:tracePt t="21560" x="7180263" y="5556250"/>
          <p14:tracePt t="21568" x="7250113" y="5588000"/>
          <p14:tracePt t="21576" x="7321550" y="5618163"/>
          <p14:tracePt t="21584" x="7391400" y="5637213"/>
          <p14:tracePt t="21592" x="7481888" y="5657850"/>
          <p14:tracePt t="21600" x="7573963" y="5678488"/>
          <p14:tracePt t="21608" x="7673975" y="5688013"/>
          <p14:tracePt t="21616" x="7775575" y="5688013"/>
          <p14:tracePt t="21624" x="7886700" y="5688013"/>
          <p14:tracePt t="21632" x="7986713" y="5688013"/>
          <p14:tracePt t="21640" x="8097838" y="5688013"/>
          <p14:tracePt t="21648" x="8208963" y="5688013"/>
          <p14:tracePt t="21656" x="8308975" y="5688013"/>
          <p14:tracePt t="21664" x="8410575" y="5688013"/>
          <p14:tracePt t="21672" x="8510588" y="5688013"/>
          <p14:tracePt t="21680" x="8621713" y="5688013"/>
          <p14:tracePt t="21688" x="8732838" y="5678488"/>
          <p14:tracePt t="21696" x="8823325" y="5657850"/>
          <p14:tracePt t="21704" x="8934450" y="5648325"/>
          <p14:tracePt t="21712" x="9045575" y="5627688"/>
          <p14:tracePt t="21720" x="9136063" y="5607050"/>
          <p14:tracePt t="21728" x="9237663" y="5588000"/>
          <p14:tracePt t="21736" x="9337675" y="5567363"/>
          <p14:tracePt t="21744" x="9428163" y="5537200"/>
          <p14:tracePt t="21752" x="9529763" y="5516563"/>
          <p14:tracePt t="21760" x="9610725" y="5486400"/>
          <p14:tracePt t="21768" x="9710738" y="5446713"/>
          <p14:tracePt t="21776" x="9821863" y="5395913"/>
          <p14:tracePt t="21784" x="9923463" y="5345113"/>
          <p14:tracePt t="21792" x="10013950" y="5305425"/>
          <p14:tracePt t="21800" x="10113963" y="5233988"/>
          <p14:tracePt t="21808" x="10215563" y="5164138"/>
          <p14:tracePt t="21816" x="10306050" y="5103813"/>
          <p14:tracePt t="21824" x="10396538" y="5032375"/>
          <p14:tracePt t="21832" x="10467975" y="4962525"/>
          <p14:tracePt t="21840" x="10537825" y="4881563"/>
          <p14:tracePt t="21848" x="10609263" y="4800600"/>
          <p14:tracePt t="21856" x="10669588" y="4699000"/>
          <p14:tracePt t="21864" x="10720388" y="4598988"/>
          <p14:tracePt t="21872" x="10769600" y="4487863"/>
          <p14:tracePt t="21880" x="10810875" y="4367213"/>
          <p14:tracePt t="21888" x="10841038" y="4235450"/>
          <p14:tracePt t="21896" x="10850563" y="4114800"/>
          <p14:tracePt t="21904" x="10871200" y="3983038"/>
          <p14:tracePt t="21912" x="10871200" y="3862388"/>
          <p14:tracePt t="21920" x="10871200" y="3741738"/>
          <p14:tracePt t="21928" x="10860088" y="3640138"/>
          <p14:tracePt t="21936" x="10850563" y="3540125"/>
          <p14:tracePt t="21944" x="10829925" y="3449638"/>
          <p14:tracePt t="21952" x="10810875" y="3359150"/>
          <p14:tracePt t="21970" x="10760075" y="3206750"/>
          <p14:tracePt t="21976" x="10720388" y="3116263"/>
          <p14:tracePt t="21984" x="10669588" y="3046413"/>
          <p14:tracePt t="21992" x="10609263" y="2974975"/>
          <p14:tracePt t="22000" x="10548938" y="2905125"/>
          <p14:tracePt t="22008" x="10477500" y="2854325"/>
          <p14:tracePt t="22016" x="10417175" y="2803525"/>
          <p14:tracePt t="22024" x="10356850" y="2752725"/>
          <p14:tracePt t="22032" x="10306050" y="2703513"/>
          <p14:tracePt t="22040" x="10245725" y="2652713"/>
          <p14:tracePt t="22048" x="10175875" y="2611438"/>
          <p14:tracePt t="22056" x="10113963" y="2562225"/>
          <p14:tracePt t="22064" x="10044113" y="2520950"/>
          <p14:tracePt t="22072" x="9972675" y="2470150"/>
          <p14:tracePt t="22080" x="9872663" y="2420938"/>
          <p14:tracePt t="22088" x="9771063" y="2370138"/>
          <p14:tracePt t="22096" x="9650413" y="2309813"/>
          <p14:tracePt t="22104" x="9529763" y="2259013"/>
          <p14:tracePt t="22112" x="9398000" y="2228850"/>
          <p14:tracePt t="22120" x="9267825" y="2198688"/>
          <p14:tracePt t="22128" x="9147175" y="2159000"/>
          <p14:tracePt t="22137" x="9015413" y="2127250"/>
          <p14:tracePt t="22144" x="8894763" y="2097088"/>
          <p14:tracePt t="22152" x="8783638" y="2078038"/>
          <p14:tracePt t="22160" x="8682038" y="2047875"/>
          <p14:tracePt t="22168" x="8582025" y="2027238"/>
          <p14:tracePt t="22176" x="8480425" y="2006600"/>
          <p14:tracePt t="22184" x="8401050" y="1987550"/>
          <p14:tracePt t="22192" x="8320088" y="1966913"/>
          <p14:tracePt t="22200" x="8218488" y="1955800"/>
          <p14:tracePt t="22208" x="8137525" y="1955800"/>
          <p14:tracePt t="22216" x="8047038" y="1955800"/>
          <p14:tracePt t="22224" x="7966075" y="1955800"/>
          <p14:tracePt t="22232" x="7875588" y="1955800"/>
          <p14:tracePt t="22240" x="7794625" y="1955800"/>
          <p14:tracePt t="22248" x="7694613" y="1955800"/>
          <p14:tracePt t="22256" x="7604125" y="1955800"/>
          <p14:tracePt t="22264" x="7523163" y="1955800"/>
          <p14:tracePt t="22272" x="7442200" y="1966913"/>
          <p14:tracePt t="22280" x="7351713" y="1987550"/>
          <p14:tracePt t="22288" x="7280275" y="2017713"/>
          <p14:tracePt t="22296" x="7210425" y="2047875"/>
          <p14:tracePt t="22304" x="7138988" y="2087563"/>
          <p14:tracePt t="22312" x="7059613" y="2147888"/>
          <p14:tracePt t="22320" x="6988175" y="2208213"/>
          <p14:tracePt t="22328" x="6927850" y="2279650"/>
          <p14:tracePt t="22337" x="6858000" y="2370138"/>
          <p14:tracePt t="22344" x="6777038" y="2481263"/>
          <p14:tracePt t="22352" x="6726238" y="2592388"/>
          <p14:tracePt t="22360" x="6665913" y="2713038"/>
          <p14:tracePt t="22368" x="6624638" y="2824163"/>
          <p14:tracePt t="22376" x="6584950" y="2944813"/>
          <p14:tracePt t="22384" x="6554788" y="3055938"/>
          <p14:tracePt t="22392" x="6545263" y="3146425"/>
          <p14:tracePt t="22400" x="6534150" y="3248025"/>
          <p14:tracePt t="22408" x="6534150" y="3327400"/>
          <p14:tracePt t="22416" x="6534150" y="3408363"/>
          <p14:tracePt t="22424" x="6545263" y="3479800"/>
          <p14:tracePt t="22432" x="6554788" y="3530600"/>
          <p14:tracePt t="22440" x="6564313" y="3560763"/>
          <p14:tracePt t="22447" x="6575425" y="3590925"/>
          <p14:tracePt t="22457" x="6575425" y="3600450"/>
          <p14:tracePt t="22513" x="6554788" y="3570288"/>
          <p14:tracePt t="22521" x="6503988" y="3509963"/>
          <p14:tracePt t="22529" x="6443663" y="3429000"/>
          <p14:tracePt t="22538" x="6332538" y="3308350"/>
          <p14:tracePt t="22545" x="6181725" y="3167063"/>
          <p14:tracePt t="22552" x="5949950" y="2974975"/>
          <p14:tracePt t="22560" x="5676900" y="2763838"/>
          <p14:tracePt t="22568" x="5345113" y="2541588"/>
          <p14:tracePt t="22576" x="4972050" y="2319338"/>
          <p14:tracePt t="22584" x="4568825" y="2087563"/>
          <p14:tracePt t="22592" x="4103688" y="1825625"/>
          <p14:tracePt t="22600" x="3630613" y="1563688"/>
          <p14:tracePt t="22608" x="3116263" y="1281113"/>
          <p14:tracePt t="22616" x="2601913" y="968375"/>
          <p14:tracePt t="22624" x="2087563" y="685800"/>
          <p14:tracePt t="22632" x="1563688" y="463550"/>
          <p14:tracePt t="22640" x="1058863" y="241300"/>
          <p14:tracePt t="22648" x="604838" y="20638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BEC691-02C1-4624-B54D-DA0CFA4E95AC}"/>
              </a:ext>
            </a:extLst>
          </p:cNvPr>
          <p:cNvSpPr/>
          <p:nvPr/>
        </p:nvSpPr>
        <p:spPr>
          <a:xfrm>
            <a:off x="4621405" y="59559"/>
            <a:ext cx="1870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атрибуты</a:t>
            </a:r>
            <a:endParaRPr lang="ru-KZ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EF972E-F9AF-44AD-8B8F-E9CD1AF0644B}"/>
              </a:ext>
            </a:extLst>
          </p:cNvPr>
          <p:cNvSpPr txBox="1"/>
          <p:nvPr/>
        </p:nvSpPr>
        <p:spPr>
          <a:xfrm>
            <a:off x="2043291" y="456494"/>
            <a:ext cx="711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суретке меңзерді жақындатқанда пайда болатын код.</a:t>
            </a:r>
          </a:p>
          <a:p>
            <a:pPr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Мысалы: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="Abay.jpg" title="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Құнанбайұлы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7C758AD-E678-4681-B101-F4C5C6DA2566}"/>
              </a:ext>
            </a:extLst>
          </p:cNvPr>
          <p:cNvSpPr/>
          <p:nvPr/>
        </p:nvSpPr>
        <p:spPr>
          <a:xfrm>
            <a:off x="877750" y="2133502"/>
            <a:ext cx="5805272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&lt;html&gt;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&lt;head&gt;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&lt;title&gt;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&lt;/title&gt;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&lt;/head&gt;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&lt;body&gt;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&lt;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="Abay.jpg" title="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Құнанбайұлы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3FB0D2-3486-449D-BD48-9F4755399D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07" t="17025" r="60185" b="47160"/>
          <a:stretch/>
        </p:blipFill>
        <p:spPr>
          <a:xfrm>
            <a:off x="7230535" y="1481192"/>
            <a:ext cx="3849512" cy="3895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666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89"/>
    </mc:Choice>
    <mc:Fallback xmlns="">
      <p:transition spd="slow" advTm="23189"/>
    </mc:Fallback>
  </mc:AlternateContent>
  <p:extLst>
    <p:ext uri="{3A86A75C-4F4B-4683-9AE1-C65F6400EC91}">
      <p14:laserTraceLst xmlns:p14="http://schemas.microsoft.com/office/powerpoint/2010/main">
        <p14:tracePtLst>
          <p14:tracePt t="256" x="1452563" y="1582738"/>
          <p14:tracePt t="305" x="1250950" y="1341438"/>
          <p14:tracePt t="309" x="1220788" y="1320800"/>
          <p14:tracePt t="317" x="1190625" y="1290638"/>
          <p14:tracePt t="324" x="1139825" y="1260475"/>
          <p14:tracePt t="333" x="1089025" y="1230313"/>
          <p14:tracePt t="340" x="1058863" y="1209675"/>
          <p14:tracePt t="349" x="1019175" y="1179513"/>
          <p14:tracePt t="357" x="977900" y="1160463"/>
          <p14:tracePt t="364" x="938213" y="1139825"/>
          <p14:tracePt t="373" x="887413" y="1098550"/>
          <p14:tracePt t="381" x="857250" y="1068388"/>
          <p14:tracePt t="388" x="817563" y="1049338"/>
          <p14:tracePt t="397" x="785813" y="1019175"/>
          <p14:tracePt t="404" x="755650" y="989013"/>
          <p14:tracePt t="412" x="706438" y="977900"/>
          <p14:tracePt t="421" x="676275" y="958850"/>
          <p14:tracePt t="428" x="625475" y="938213"/>
          <p14:tracePt t="437" x="584200" y="927100"/>
          <p14:tracePt t="444" x="534988" y="917575"/>
          <p14:tracePt t="453" x="484188" y="908050"/>
          <p14:tracePt t="461" x="423863" y="896938"/>
          <p14:tracePt t="469" x="382588" y="896938"/>
          <p14:tracePt t="477" x="342900" y="896938"/>
          <p14:tracePt t="485" x="312738" y="896938"/>
          <p14:tracePt t="493" x="292100" y="887413"/>
          <p14:tracePt t="525" x="312738" y="887413"/>
          <p14:tracePt t="533" x="342900" y="896938"/>
          <p14:tracePt t="541" x="373063" y="908050"/>
          <p14:tracePt t="742" x="393700" y="917575"/>
          <p14:tracePt t="749" x="423863" y="927100"/>
          <p14:tracePt t="758" x="463550" y="927100"/>
          <p14:tracePt t="766" x="534988" y="927100"/>
          <p14:tracePt t="773" x="625475" y="927100"/>
          <p14:tracePt t="782" x="736600" y="927100"/>
          <p14:tracePt t="789" x="866775" y="927100"/>
          <p14:tracePt t="798" x="1008063" y="927100"/>
          <p14:tracePt t="805" x="1160463" y="927100"/>
          <p14:tracePt t="814" x="1290638" y="927100"/>
          <p14:tracePt t="821" x="1431925" y="908050"/>
          <p14:tracePt t="829" x="1552575" y="877888"/>
          <p14:tracePt t="837" x="1643063" y="847725"/>
          <p14:tracePt t="845" x="1735138" y="817563"/>
          <p14:tracePt t="853" x="1804988" y="787400"/>
          <p14:tracePt t="862" x="1855788" y="755650"/>
          <p14:tracePt t="869" x="1885950" y="736600"/>
          <p14:tracePt t="877" x="1916113" y="715963"/>
          <p14:tracePt t="885" x="1946275" y="706438"/>
          <p14:tracePt t="893" x="1966913" y="685800"/>
          <p14:tracePt t="902" x="1985963" y="676275"/>
          <p14:tracePt t="909" x="2006600" y="676275"/>
          <p14:tracePt t="918" x="2036763" y="665163"/>
          <p14:tracePt t="925" x="2057400" y="655638"/>
          <p14:tracePt t="933" x="2078038" y="655638"/>
          <p14:tracePt t="941" x="2097088" y="655638"/>
          <p14:tracePt t="949" x="2108200" y="646113"/>
          <p14:tracePt t="957" x="2127250" y="635000"/>
          <p14:tracePt t="982" x="2138363" y="625475"/>
          <p14:tracePt t="1005" x="2147888" y="615950"/>
          <p14:tracePt t="1013" x="2157413" y="615950"/>
          <p14:tracePt t="1021" x="2178050" y="615950"/>
          <p14:tracePt t="1029" x="2198688" y="615950"/>
          <p14:tracePt t="1037" x="2219325" y="604838"/>
          <p14:tracePt t="1045" x="2238375" y="595313"/>
          <p14:tracePt t="1053" x="2259013" y="595313"/>
          <p14:tracePt t="1061" x="2289175" y="584200"/>
          <p14:tracePt t="1069" x="2298700" y="584200"/>
          <p14:tracePt t="1077" x="2309813" y="584200"/>
          <p14:tracePt t="1125" x="2319338" y="574675"/>
          <p14:tracePt t="1238" x="2319338" y="565150"/>
          <p14:tracePt t="1253" x="2319338" y="554038"/>
          <p14:tracePt t="1270" x="2319338" y="544513"/>
          <p14:tracePt t="1286" x="2328863" y="534988"/>
          <p14:tracePt t="1310" x="2339975" y="514350"/>
          <p14:tracePt t="1334" x="2339975" y="504825"/>
          <p14:tracePt t="1342" x="2339975" y="484188"/>
          <p14:tracePt t="1365" x="2339975" y="474663"/>
          <p14:tracePt t="1381" x="2339975" y="463550"/>
          <p14:tracePt t="1397" x="2339975" y="454025"/>
          <p14:tracePt t="1966" x="2339975" y="444500"/>
          <p14:tracePt t="2013" x="2339975" y="433388"/>
          <p14:tracePt t="2021" x="2328863" y="433388"/>
          <p14:tracePt t="2031" x="2328863" y="423863"/>
          <p14:tracePt t="2036" x="2309813" y="412750"/>
          <p14:tracePt t="2045" x="2298700" y="412750"/>
          <p14:tracePt t="2053" x="2289175" y="412750"/>
          <p14:tracePt t="2061" x="2279650" y="403225"/>
          <p14:tracePt t="2077" x="2259013" y="403225"/>
          <p14:tracePt t="2101" x="2238375" y="393700"/>
          <p14:tracePt t="2109" x="2228850" y="393700"/>
          <p14:tracePt t="2117" x="2219325" y="382588"/>
          <p14:tracePt t="2125" x="2208213" y="382588"/>
          <p14:tracePt t="2133" x="2198688" y="382588"/>
          <p14:tracePt t="2141" x="2187575" y="382588"/>
          <p14:tracePt t="2150" x="2168525" y="382588"/>
          <p14:tracePt t="2158" x="2157413" y="382588"/>
          <p14:tracePt t="2182" x="2138363" y="382588"/>
          <p14:tracePt t="2198" x="2117725" y="382588"/>
          <p14:tracePt t="2214" x="2097088" y="382588"/>
          <p14:tracePt t="2221" x="2097088" y="393700"/>
          <p14:tracePt t="2238" x="2087563" y="393700"/>
          <p14:tracePt t="2245" x="2066925" y="393700"/>
          <p14:tracePt t="2253" x="2057400" y="403225"/>
          <p14:tracePt t="2270" x="2047875" y="403225"/>
          <p14:tracePt t="2285" x="2027238" y="412750"/>
          <p14:tracePt t="2293" x="2016125" y="423863"/>
          <p14:tracePt t="2309" x="2006600" y="433388"/>
          <p14:tracePt t="2325" x="1997075" y="444500"/>
          <p14:tracePt t="2333" x="1997075" y="454025"/>
          <p14:tracePt t="2342" x="1985963" y="454025"/>
          <p14:tracePt t="2358" x="1976438" y="463550"/>
          <p14:tracePt t="2373" x="1976438" y="474663"/>
          <p14:tracePt t="2383" x="1976438" y="484188"/>
          <p14:tracePt t="2389" x="1976438" y="493713"/>
          <p14:tracePt t="2397" x="1976438" y="504825"/>
          <p14:tracePt t="2405" x="1976438" y="514350"/>
          <p14:tracePt t="2413" x="1976438" y="534988"/>
          <p14:tracePt t="2421" x="1976438" y="544513"/>
          <p14:tracePt t="2429" x="1976438" y="554038"/>
          <p14:tracePt t="2437" x="1976438" y="565150"/>
          <p14:tracePt t="2452" x="1976438" y="584200"/>
          <p14:tracePt t="2461" x="1976438" y="604838"/>
          <p14:tracePt t="2477" x="1976438" y="625475"/>
          <p14:tracePt t="2485" x="1985963" y="625475"/>
          <p14:tracePt t="2493" x="1985963" y="635000"/>
          <p14:tracePt t="2501" x="1997075" y="655638"/>
          <p14:tracePt t="2509" x="2006600" y="665163"/>
          <p14:tracePt t="2518" x="2016125" y="685800"/>
          <p14:tracePt t="2525" x="2027238" y="695325"/>
          <p14:tracePt t="2533" x="2057400" y="706438"/>
          <p14:tracePt t="2541" x="2078038" y="725488"/>
          <p14:tracePt t="2549" x="2097088" y="736600"/>
          <p14:tracePt t="2557" x="2117725" y="755650"/>
          <p14:tracePt t="2566" x="2147888" y="766763"/>
          <p14:tracePt t="2573" x="2168525" y="766763"/>
          <p14:tracePt t="2582" x="2187575" y="776288"/>
          <p14:tracePt t="2589" x="2198688" y="787400"/>
          <p14:tracePt t="2597" x="2228850" y="796925"/>
          <p14:tracePt t="2605" x="2238375" y="796925"/>
          <p14:tracePt t="2613" x="2249488" y="796925"/>
          <p14:tracePt t="2621" x="2268538" y="796925"/>
          <p14:tracePt t="2629" x="2279650" y="796925"/>
          <p14:tracePt t="2637" x="2289175" y="806450"/>
          <p14:tracePt t="2645" x="2298700" y="806450"/>
          <p14:tracePt t="2661" x="2309813" y="806450"/>
          <p14:tracePt t="2669" x="2319338" y="806450"/>
          <p14:tracePt t="2677" x="2328863" y="806450"/>
          <p14:tracePt t="2693" x="2359025" y="806450"/>
          <p14:tracePt t="2701" x="2370138" y="806450"/>
          <p14:tracePt t="2710" x="2379663" y="806450"/>
          <p14:tracePt t="2717" x="2400300" y="806450"/>
          <p14:tracePt t="2725" x="2409825" y="806450"/>
          <p14:tracePt t="2733" x="2420938" y="806450"/>
          <p14:tracePt t="2741" x="2430463" y="806450"/>
          <p14:tracePt t="2749" x="2451100" y="796925"/>
          <p14:tracePt t="2757" x="2460625" y="796925"/>
          <p14:tracePt t="2766" x="2470150" y="787400"/>
          <p14:tracePt t="2773" x="2490788" y="787400"/>
          <p14:tracePt t="2789" x="2500313" y="776288"/>
          <p14:tracePt t="2813" x="2511425" y="766763"/>
          <p14:tracePt t="2829" x="2530475" y="766763"/>
          <p14:tracePt t="2837" x="2530475" y="755650"/>
          <p14:tracePt t="2845" x="2541588" y="755650"/>
          <p14:tracePt t="2853" x="2541588" y="746125"/>
          <p14:tracePt t="2869" x="2551113" y="736600"/>
          <p14:tracePt t="2877" x="2560638" y="736600"/>
          <p14:tracePt t="2893" x="2571750" y="725488"/>
          <p14:tracePt t="2909" x="2581275" y="715963"/>
          <p14:tracePt t="2917" x="2581275" y="706438"/>
          <p14:tracePt t="2925" x="2592388" y="695325"/>
          <p14:tracePt t="2934" x="2592388" y="676275"/>
          <p14:tracePt t="2941" x="2601913" y="676275"/>
          <p14:tracePt t="2949" x="2601913" y="655638"/>
          <p14:tracePt t="2957" x="2601913" y="646113"/>
          <p14:tracePt t="2965" x="2601913" y="635000"/>
          <p14:tracePt t="2973" x="2601913" y="625475"/>
          <p14:tracePt t="2982" x="2601913" y="604838"/>
          <p14:tracePt t="2989" x="2601913" y="595313"/>
          <p14:tracePt t="2997" x="2601913" y="584200"/>
          <p14:tracePt t="3005" x="2601913" y="565150"/>
          <p14:tracePt t="3013" x="2601913" y="544513"/>
          <p14:tracePt t="3021" x="2601913" y="534988"/>
          <p14:tracePt t="3029" x="2601913" y="523875"/>
          <p14:tracePt t="3037" x="2601913" y="504825"/>
          <p14:tracePt t="3045" x="2592388" y="484188"/>
          <p14:tracePt t="3053" x="2592388" y="474663"/>
          <p14:tracePt t="3061" x="2581275" y="454025"/>
          <p14:tracePt t="3069" x="2560638" y="444500"/>
          <p14:tracePt t="3083" x="2551113" y="433388"/>
          <p14:tracePt t="3085" x="2541588" y="433388"/>
          <p14:tracePt t="3093" x="2530475" y="412750"/>
          <p14:tracePt t="3101" x="2520950" y="412750"/>
          <p14:tracePt t="3109" x="2500313" y="403225"/>
          <p14:tracePt t="3118" x="2470150" y="393700"/>
          <p14:tracePt t="3125" x="2451100" y="393700"/>
          <p14:tracePt t="3133" x="2430463" y="382588"/>
          <p14:tracePt t="3141" x="2409825" y="373063"/>
          <p14:tracePt t="3149" x="2390775" y="373063"/>
          <p14:tracePt t="3157" x="2370138" y="363538"/>
          <p14:tracePt t="3166" x="2339975" y="363538"/>
          <p14:tracePt t="3173" x="2319338" y="363538"/>
          <p14:tracePt t="3182" x="2309813" y="363538"/>
          <p14:tracePt t="3189" x="2298700" y="363538"/>
          <p14:tracePt t="3197" x="2279650" y="363538"/>
          <p14:tracePt t="3205" x="2268538" y="363538"/>
          <p14:tracePt t="3213" x="2259013" y="363538"/>
          <p14:tracePt t="3221" x="2238375" y="373063"/>
          <p14:tracePt t="3229" x="2208213" y="373063"/>
          <p14:tracePt t="3237" x="2198688" y="373063"/>
          <p14:tracePt t="3245" x="2178050" y="373063"/>
          <p14:tracePt t="3253" x="2168525" y="373063"/>
          <p14:tracePt t="3261" x="2147888" y="373063"/>
          <p14:tracePt t="3269" x="2117725" y="373063"/>
          <p14:tracePt t="3277" x="2097088" y="373063"/>
          <p14:tracePt t="3285" x="2078038" y="373063"/>
          <p14:tracePt t="3293" x="2047875" y="373063"/>
          <p14:tracePt t="3301" x="2027238" y="373063"/>
          <p14:tracePt t="3309" x="2006600" y="373063"/>
          <p14:tracePt t="3317" x="1985963" y="373063"/>
          <p14:tracePt t="3325" x="1966913" y="373063"/>
          <p14:tracePt t="3333" x="1946275" y="373063"/>
          <p14:tracePt t="3341" x="1936750" y="373063"/>
          <p14:tracePt t="3349" x="1925638" y="373063"/>
          <p14:tracePt t="3357" x="1906588" y="373063"/>
          <p14:tracePt t="3373" x="1885950" y="373063"/>
          <p14:tracePt t="3389" x="1876425" y="382588"/>
          <p14:tracePt t="3405" x="1865313" y="382588"/>
          <p14:tracePt t="3421" x="1855788" y="393700"/>
          <p14:tracePt t="3509" x="1844675" y="393700"/>
          <p14:tracePt t="3517" x="1835150" y="403225"/>
          <p14:tracePt t="3533" x="1825625" y="412750"/>
          <p14:tracePt t="3542" x="1814513" y="412750"/>
          <p14:tracePt t="3558" x="1814513" y="423863"/>
          <p14:tracePt t="3566" x="1804988" y="444500"/>
          <p14:tracePt t="3582" x="1795463" y="463550"/>
          <p14:tracePt t="3590" x="1795463" y="474663"/>
          <p14:tracePt t="3598" x="1795463" y="493713"/>
          <p14:tracePt t="3606" x="1795463" y="504825"/>
          <p14:tracePt t="3614" x="1795463" y="514350"/>
          <p14:tracePt t="3630" x="1795463" y="534988"/>
          <p14:tracePt t="3637" x="1795463" y="554038"/>
          <p14:tracePt t="3645" x="1784350" y="554038"/>
          <p14:tracePt t="3654" x="1784350" y="565150"/>
          <p14:tracePt t="3662" x="1774825" y="584200"/>
          <p14:tracePt t="3669" x="1774825" y="595313"/>
          <p14:tracePt t="3677" x="1774825" y="604838"/>
          <p14:tracePt t="3685" x="1774825" y="625475"/>
          <p14:tracePt t="3694" x="1774825" y="635000"/>
          <p14:tracePt t="3701" x="1765300" y="646113"/>
          <p14:tracePt t="3718" x="1765300" y="655638"/>
          <p14:tracePt t="3734" x="1754188" y="676275"/>
          <p14:tracePt t="3758" x="1744663" y="685800"/>
          <p14:tracePt t="3966" x="1744663" y="695325"/>
          <p14:tracePt t="3974" x="1744663" y="706438"/>
          <p14:tracePt t="3983" x="1744663" y="715963"/>
          <p14:tracePt t="3990" x="1754188" y="715963"/>
          <p14:tracePt t="3998" x="1754188" y="725488"/>
          <p14:tracePt t="4006" x="1765300" y="725488"/>
          <p14:tracePt t="4014" x="1774825" y="736600"/>
          <p14:tracePt t="4030" x="1784350" y="746125"/>
          <p14:tracePt t="4094" x="1795463" y="755650"/>
          <p14:tracePt t="4118" x="1795463" y="766763"/>
          <p14:tracePt t="4126" x="1804988" y="776288"/>
          <p14:tracePt t="4350" x="1804988" y="787400"/>
          <p14:tracePt t="4358" x="1814513" y="796925"/>
          <p14:tracePt t="4366" x="1814513" y="806450"/>
          <p14:tracePt t="4374" x="1825625" y="806450"/>
          <p14:tracePt t="4384" x="1835150" y="817563"/>
          <p14:tracePt t="4430" x="1835150" y="806450"/>
          <p14:tracePt t="4438" x="1835150" y="796925"/>
          <p14:tracePt t="4565" x="1885950" y="796925"/>
          <p14:tracePt t="4630" x="1906588" y="796925"/>
          <p14:tracePt t="4726" x="1916113" y="796925"/>
          <p14:tracePt t="4774" x="1925638" y="787400"/>
          <p14:tracePt t="4790" x="1925638" y="776288"/>
          <p14:tracePt t="4806" x="1925638" y="766763"/>
          <p14:tracePt t="4838" x="1925638" y="755650"/>
          <p14:tracePt t="4854" x="1925638" y="746125"/>
          <p14:tracePt t="4862" x="1925638" y="736600"/>
          <p14:tracePt t="4894" x="1916113" y="725488"/>
          <p14:tracePt t="4918" x="1906588" y="725488"/>
          <p14:tracePt t="4926" x="1906588" y="715963"/>
          <p14:tracePt t="4950" x="1895475" y="715963"/>
          <p14:tracePt t="4974" x="1895475" y="706438"/>
          <p14:tracePt t="5126" x="1885950" y="706438"/>
          <p14:tracePt t="5133" x="1876425" y="706438"/>
          <p14:tracePt t="5150" x="1865313" y="706438"/>
          <p14:tracePt t="5166" x="1855788" y="695325"/>
          <p14:tracePt t="5198" x="1844675" y="695325"/>
          <p14:tracePt t="5206" x="1835150" y="695325"/>
          <p14:tracePt t="5214" x="1825625" y="695325"/>
          <p14:tracePt t="5254" x="1814513" y="695325"/>
          <p14:tracePt t="5270" x="1804988" y="695325"/>
          <p14:tracePt t="5285" x="1795463" y="695325"/>
          <p14:tracePt t="5301" x="1774825" y="695325"/>
          <p14:tracePt t="5317" x="1765300" y="695325"/>
          <p14:tracePt t="5334" x="1744663" y="695325"/>
          <p14:tracePt t="5349" x="1724025" y="706438"/>
          <p14:tracePt t="5358" x="1714500" y="715963"/>
          <p14:tracePt t="5374" x="1704975" y="715963"/>
          <p14:tracePt t="5383" x="1684338" y="725488"/>
          <p14:tracePt t="5390" x="1673225" y="736600"/>
          <p14:tracePt t="5398" x="1663700" y="736600"/>
          <p14:tracePt t="5406" x="1654175" y="746125"/>
          <p14:tracePt t="5414" x="1643063" y="746125"/>
          <p14:tracePt t="5422" x="1624013" y="755650"/>
          <p14:tracePt t="5429" x="1612900" y="766763"/>
          <p14:tracePt t="5437" x="1603375" y="776288"/>
          <p14:tracePt t="5445" x="1593850" y="776288"/>
          <p14:tracePt t="5453" x="1582738" y="787400"/>
          <p14:tracePt t="5461" x="1573213" y="787400"/>
          <p14:tracePt t="5469" x="1563688" y="796925"/>
          <p14:tracePt t="5477" x="1552575" y="796925"/>
          <p14:tracePt t="5485" x="1543050" y="806450"/>
          <p14:tracePt t="5493" x="1543050" y="817563"/>
          <p14:tracePt t="5501" x="1533525" y="817563"/>
          <p14:tracePt t="5509" x="1522413" y="836613"/>
          <p14:tracePt t="5517" x="1503363" y="847725"/>
          <p14:tracePt t="5525" x="1503363" y="857250"/>
          <p14:tracePt t="5533" x="1482725" y="877888"/>
          <p14:tracePt t="5541" x="1471613" y="896938"/>
          <p14:tracePt t="5549" x="1471613" y="927100"/>
          <p14:tracePt t="5557" x="1452563" y="958850"/>
          <p14:tracePt t="5565" x="1441450" y="989013"/>
          <p14:tracePt t="5573" x="1431925" y="1019175"/>
          <p14:tracePt t="5582" x="1431925" y="1058863"/>
          <p14:tracePt t="5589" x="1422400" y="1098550"/>
          <p14:tracePt t="5597" x="1422400" y="1139825"/>
          <p14:tracePt t="5605" x="1422400" y="1190625"/>
          <p14:tracePt t="5613" x="1422400" y="1250950"/>
          <p14:tracePt t="5621" x="1422400" y="1290638"/>
          <p14:tracePt t="5629" x="1422400" y="1331913"/>
          <p14:tracePt t="5637" x="1431925" y="1392238"/>
          <p14:tracePt t="5645" x="1441450" y="1452563"/>
          <p14:tracePt t="5653" x="1452563" y="1503363"/>
          <p14:tracePt t="5661" x="1482725" y="1563688"/>
          <p14:tracePt t="5669" x="1512888" y="1624013"/>
          <p14:tracePt t="5677" x="1563688" y="1693863"/>
          <p14:tracePt t="5685" x="1624013" y="1774825"/>
          <p14:tracePt t="5693" x="1684338" y="1835150"/>
          <p14:tracePt t="5701" x="1765300" y="1895475"/>
          <p14:tracePt t="5709" x="1844675" y="1966913"/>
          <p14:tracePt t="5717" x="1936750" y="2027238"/>
          <p14:tracePt t="5725" x="2036763" y="2097088"/>
          <p14:tracePt t="5733" x="2138363" y="2147888"/>
          <p14:tracePt t="5741" x="2219325" y="2208213"/>
          <p14:tracePt t="5749" x="2319338" y="2259013"/>
          <p14:tracePt t="5757" x="2409825" y="2309813"/>
          <p14:tracePt t="5765" x="2490788" y="2339975"/>
          <p14:tracePt t="5773" x="2571750" y="2360613"/>
          <p14:tracePt t="5782" x="2641600" y="2379663"/>
          <p14:tracePt t="5789" x="2692400" y="2400300"/>
          <p14:tracePt t="5797" x="2722563" y="2409825"/>
          <p14:tracePt t="5805" x="2732088" y="2420938"/>
          <p14:tracePt t="5837" x="2713038" y="2420938"/>
          <p14:tracePt t="5845" x="2701925" y="2420938"/>
          <p14:tracePt t="6070" x="2692400" y="2409825"/>
          <p14:tracePt t="6085" x="2692400" y="2400300"/>
          <p14:tracePt t="6094" x="2682875" y="2390775"/>
          <p14:tracePt t="6101" x="2682875" y="2370138"/>
          <p14:tracePt t="6110" x="2682875" y="2349500"/>
          <p14:tracePt t="6117" x="2671763" y="2330450"/>
          <p14:tracePt t="6126" x="2671763" y="2309813"/>
          <p14:tracePt t="6142" x="2671763" y="2298700"/>
          <p14:tracePt t="6150" x="2671763" y="2279650"/>
          <p14:tracePt t="6174" x="2682875" y="2268538"/>
          <p14:tracePt t="6183" x="2692400" y="2268538"/>
          <p14:tracePt t="6190" x="2701925" y="2259013"/>
          <p14:tracePt t="6214" x="2722563" y="2259013"/>
          <p14:tracePt t="6221" x="2743200" y="2259013"/>
          <p14:tracePt t="6230" x="2763838" y="2259013"/>
          <p14:tracePt t="6238" x="2794000" y="2279650"/>
          <p14:tracePt t="6246" x="2813050" y="2289175"/>
          <p14:tracePt t="6253" x="2833688" y="2309813"/>
          <p14:tracePt t="6261" x="2854325" y="2330450"/>
          <p14:tracePt t="6269" x="2884488" y="2349500"/>
          <p14:tracePt t="6277" x="2903538" y="2390775"/>
          <p14:tracePt t="6285" x="2944813" y="2430463"/>
          <p14:tracePt t="6293" x="2984500" y="2470150"/>
          <p14:tracePt t="6301" x="3025775" y="2532063"/>
          <p14:tracePt t="6309" x="3074988" y="2601913"/>
          <p14:tracePt t="6317" x="3125788" y="2662238"/>
          <p14:tracePt t="6325" x="3176588" y="2733675"/>
          <p14:tracePt t="6333" x="3236913" y="2803525"/>
          <p14:tracePt t="6341" x="3287713" y="2884488"/>
          <p14:tracePt t="6349" x="3338513" y="2954338"/>
          <p14:tracePt t="6357" x="3378200" y="3025775"/>
          <p14:tracePt t="6366" x="3417888" y="3086100"/>
          <p14:tracePt t="6373" x="3449638" y="3146425"/>
          <p14:tracePt t="6382" x="3479800" y="3206750"/>
          <p14:tracePt t="6389" x="3509963" y="3267075"/>
          <p14:tracePt t="6397" x="3540125" y="3327400"/>
          <p14:tracePt t="6405" x="3559175" y="3389313"/>
          <p14:tracePt t="6413" x="3579813" y="3438525"/>
          <p14:tracePt t="6421" x="3600450" y="3489325"/>
          <p14:tracePt t="6429" x="3609975" y="3530600"/>
          <p14:tracePt t="6437" x="3630613" y="3579813"/>
          <p14:tracePt t="6445" x="3651250" y="3630613"/>
          <p14:tracePt t="6453" x="3670300" y="3670300"/>
          <p14:tracePt t="6461" x="3690938" y="3721100"/>
          <p14:tracePt t="6469" x="3700463" y="3751263"/>
          <p14:tracePt t="6477" x="3721100" y="3781425"/>
          <p14:tracePt t="6485" x="3741738" y="3832225"/>
          <p14:tracePt t="6493" x="3751263" y="3862388"/>
          <p14:tracePt t="6501" x="3751263" y="3903663"/>
          <p14:tracePt t="6509" x="3760788" y="3943350"/>
          <p14:tracePt t="6517" x="3760788" y="3973513"/>
          <p14:tracePt t="6525" x="3760788" y="4003675"/>
          <p14:tracePt t="6533" x="3760788" y="4033838"/>
          <p14:tracePt t="6541" x="3760788" y="4064000"/>
          <p14:tracePt t="6549" x="3760788" y="4105275"/>
          <p14:tracePt t="6557" x="3751263" y="4124325"/>
          <p14:tracePt t="6565" x="3741738" y="4144963"/>
          <p14:tracePt t="6573" x="3741738" y="4154488"/>
          <p14:tracePt t="6581" x="3721100" y="4175125"/>
          <p14:tracePt t="6589" x="3721100" y="4184650"/>
          <p14:tracePt t="6597" x="3700463" y="4195763"/>
          <p14:tracePt t="6605" x="3690938" y="4205288"/>
          <p14:tracePt t="6613" x="3670300" y="4205288"/>
          <p14:tracePt t="6621" x="3651250" y="4205288"/>
          <p14:tracePt t="6629" x="3619500" y="4205288"/>
          <p14:tracePt t="6637" x="3579813" y="4205288"/>
          <p14:tracePt t="6645" x="3529013" y="4205288"/>
          <p14:tracePt t="6653" x="3468688" y="4184650"/>
          <p14:tracePt t="6661" x="3408363" y="4165600"/>
          <p14:tracePt t="6669" x="3348038" y="4144963"/>
          <p14:tracePt t="6677" x="3297238" y="4124325"/>
          <p14:tracePt t="6685" x="3246438" y="4105275"/>
          <p14:tracePt t="6693" x="3216275" y="4084638"/>
          <p14:tracePt t="6701" x="3186113" y="4084638"/>
          <p14:tracePt t="6717" x="3167063" y="4075113"/>
          <p14:tracePt t="6725" x="3167063" y="4064000"/>
          <p14:tracePt t="6749" x="3167063" y="4054475"/>
          <p14:tracePt t="6757" x="3167063" y="4044950"/>
          <p14:tracePt t="6765" x="3176588" y="4033838"/>
          <p14:tracePt t="6773" x="3186113" y="4033838"/>
          <p14:tracePt t="6782" x="3197225" y="4024313"/>
          <p14:tracePt t="6789" x="3216275" y="4013200"/>
          <p14:tracePt t="6797" x="3257550" y="4013200"/>
          <p14:tracePt t="6805" x="3287713" y="4003675"/>
          <p14:tracePt t="6813" x="3327400" y="4003675"/>
          <p14:tracePt t="6821" x="3368675" y="4003675"/>
          <p14:tracePt t="6829" x="3408363" y="4003675"/>
          <p14:tracePt t="6837" x="3459163" y="4003675"/>
          <p14:tracePt t="6845" x="3529013" y="4003675"/>
          <p14:tracePt t="6853" x="3600450" y="4003675"/>
          <p14:tracePt t="6861" x="3681413" y="4003675"/>
          <p14:tracePt t="6869" x="3760788" y="4003675"/>
          <p14:tracePt t="6877" x="3841750" y="4003675"/>
          <p14:tracePt t="6885" x="3892550" y="4003675"/>
          <p14:tracePt t="6893" x="3932238" y="4003675"/>
          <p14:tracePt t="6901" x="3973513" y="3994150"/>
          <p14:tracePt t="6909" x="3994150" y="3983038"/>
          <p14:tracePt t="6925" x="4003675" y="3983038"/>
          <p14:tracePt t="6933" x="4013200" y="3973513"/>
          <p14:tracePt t="6949" x="4033838" y="3963988"/>
          <p14:tracePt t="6957" x="4033838" y="3952875"/>
          <p14:tracePt t="6965" x="4043363" y="3943350"/>
          <p14:tracePt t="6973" x="4043363" y="3933825"/>
          <p14:tracePt t="6981" x="4064000" y="3933825"/>
          <p14:tracePt t="6989" x="4073525" y="3922713"/>
          <p14:tracePt t="6997" x="4084638" y="3913188"/>
          <p14:tracePt t="7005" x="4114800" y="3913188"/>
          <p14:tracePt t="7013" x="4124325" y="3903663"/>
          <p14:tracePt t="7021" x="4133850" y="3892550"/>
          <p14:tracePt t="7029" x="4144963" y="3892550"/>
          <p14:tracePt t="7045" x="4144963" y="3883025"/>
          <p14:tracePt t="7077" x="4144963" y="3873500"/>
          <p14:tracePt t="7094" x="4144963" y="3862388"/>
          <p14:tracePt t="7110" x="4114800" y="3862388"/>
          <p14:tracePt t="7117" x="4103688" y="3862388"/>
          <p14:tracePt t="7125" x="4094163" y="3862388"/>
          <p14:tracePt t="7133" x="4073525" y="3862388"/>
          <p14:tracePt t="7142" x="4043363" y="3862388"/>
          <p14:tracePt t="7150" x="4013200" y="3862388"/>
          <p14:tracePt t="7157" x="3983038" y="3862388"/>
          <p14:tracePt t="7167" x="3952875" y="3862388"/>
          <p14:tracePt t="7173" x="3932238" y="3862388"/>
          <p14:tracePt t="7183" x="3902075" y="3862388"/>
          <p14:tracePt t="7189" x="3883025" y="3862388"/>
          <p14:tracePt t="7197" x="3871913" y="3862388"/>
          <p14:tracePt t="7310" x="3862388" y="3862388"/>
          <p14:tracePt t="7382" x="3852863" y="3862388"/>
          <p14:tracePt t="7406" x="3862388" y="3862388"/>
          <p14:tracePt t="7414" x="3871913" y="3862388"/>
          <p14:tracePt t="7422" x="3883025" y="3862388"/>
          <p14:tracePt t="7430" x="3902075" y="3862388"/>
          <p14:tracePt t="7438" x="3932238" y="3862388"/>
          <p14:tracePt t="7446" x="3962400" y="3862388"/>
          <p14:tracePt t="7454" x="3994150" y="3862388"/>
          <p14:tracePt t="7461" x="4033838" y="3862388"/>
          <p14:tracePt t="7469" x="4073525" y="3862388"/>
          <p14:tracePt t="7477" x="4124325" y="3862388"/>
          <p14:tracePt t="7485" x="4154488" y="3873500"/>
          <p14:tracePt t="7493" x="4175125" y="3873500"/>
          <p14:tracePt t="7501" x="4195763" y="3873500"/>
          <p14:tracePt t="7509" x="4205288" y="3873500"/>
          <p14:tracePt t="7710" x="4225925" y="3873500"/>
          <p14:tracePt t="7718" x="4235450" y="3873500"/>
          <p14:tracePt t="7726" x="4256088" y="3873500"/>
          <p14:tracePt t="7733" x="4275138" y="3873500"/>
          <p14:tracePt t="7742" x="4305300" y="3873500"/>
          <p14:tracePt t="7750" x="4346575" y="3873500"/>
          <p14:tracePt t="7758" x="4386263" y="3873500"/>
          <p14:tracePt t="7767" x="4427538" y="3873500"/>
          <p14:tracePt t="7774" x="4487863" y="3873500"/>
          <p14:tracePt t="7783" x="4527550" y="3883025"/>
          <p14:tracePt t="7789" x="4568825" y="3883025"/>
          <p14:tracePt t="7797" x="4598988" y="3883025"/>
          <p14:tracePt t="7805" x="4629150" y="3883025"/>
          <p14:tracePt t="7813" x="4638675" y="3883025"/>
          <p14:tracePt t="8078" x="4659313" y="3892550"/>
          <p14:tracePt t="8094" x="4668838" y="3903663"/>
          <p14:tracePt t="8102" x="4699000" y="3913188"/>
          <p14:tracePt t="8110" x="4719638" y="3922713"/>
          <p14:tracePt t="8117" x="4749800" y="3922713"/>
          <p14:tracePt t="8126" x="4789488" y="3933825"/>
          <p14:tracePt t="8134" x="4840288" y="3943350"/>
          <p14:tracePt t="8142" x="4891088" y="3952875"/>
          <p14:tracePt t="8150" x="4951413" y="3963988"/>
          <p14:tracePt t="8157" x="5002213" y="3973513"/>
          <p14:tracePt t="8166" x="5062538" y="3983038"/>
          <p14:tracePt t="8173" x="5122863" y="3994150"/>
          <p14:tracePt t="8182" x="5173663" y="3994150"/>
          <p14:tracePt t="8189" x="5233988" y="3994150"/>
          <p14:tracePt t="8197" x="5273675" y="4003675"/>
          <p14:tracePt t="8205" x="5314950" y="4003675"/>
          <p14:tracePt t="8213" x="5345113" y="4003675"/>
          <p14:tracePt t="8221" x="5375275" y="4003675"/>
          <p14:tracePt t="8229" x="5395913" y="4003675"/>
          <p14:tracePt t="8237" x="5414963" y="4003675"/>
          <p14:tracePt t="8245" x="5445125" y="4003675"/>
          <p14:tracePt t="8253" x="5456238" y="4003675"/>
          <p14:tracePt t="8261" x="5465763" y="4003675"/>
          <p14:tracePt t="8269" x="5486400" y="4003675"/>
          <p14:tracePt t="8277" x="5505450" y="4003675"/>
          <p14:tracePt t="8285" x="5535613" y="4003675"/>
          <p14:tracePt t="8293" x="5556250" y="4003675"/>
          <p14:tracePt t="8301" x="5576888" y="4003675"/>
          <p14:tracePt t="8309" x="5597525" y="4003675"/>
          <p14:tracePt t="8317" x="5616575" y="4003675"/>
          <p14:tracePt t="8325" x="5637213" y="4003675"/>
          <p14:tracePt t="8333" x="5657850" y="4003675"/>
          <p14:tracePt t="8341" x="5676900" y="4003675"/>
          <p14:tracePt t="8350" x="5707063" y="4003675"/>
          <p14:tracePt t="8357" x="5727700" y="4003675"/>
          <p14:tracePt t="8366" x="5737225" y="4003675"/>
          <p14:tracePt t="8373" x="5757863" y="4003675"/>
          <p14:tracePt t="8382" x="5778500" y="4003675"/>
          <p14:tracePt t="8389" x="5788025" y="4003675"/>
          <p14:tracePt t="8397" x="5808663" y="3994150"/>
          <p14:tracePt t="8405" x="5818188" y="3994150"/>
          <p14:tracePt t="8413" x="5848350" y="3994150"/>
          <p14:tracePt t="8422" x="5859463" y="3994150"/>
          <p14:tracePt t="8429" x="5878513" y="3983038"/>
          <p14:tracePt t="8437" x="5899150" y="3983038"/>
          <p14:tracePt t="8445" x="5919788" y="3973513"/>
          <p14:tracePt t="8453" x="5929313" y="3973513"/>
          <p14:tracePt t="8461" x="5949950" y="3973513"/>
          <p14:tracePt t="8469" x="5959475" y="3963988"/>
          <p14:tracePt t="8477" x="5980113" y="3952875"/>
          <p14:tracePt t="8485" x="5989638" y="3943350"/>
          <p14:tracePt t="8493" x="6010275" y="3943350"/>
          <p14:tracePt t="8502" x="6030913" y="3943350"/>
          <p14:tracePt t="8509" x="6049963" y="3933825"/>
          <p14:tracePt t="8517" x="6061075" y="3922713"/>
          <p14:tracePt t="8525" x="6080125" y="3922713"/>
          <p14:tracePt t="8533" x="6100763" y="3913188"/>
          <p14:tracePt t="8541" x="6121400" y="3903663"/>
          <p14:tracePt t="8550" x="6130925" y="3892550"/>
          <p14:tracePt t="8557" x="6151563" y="3892550"/>
          <p14:tracePt t="8566" x="6161088" y="3883025"/>
          <p14:tracePt t="8573" x="6172200" y="3873500"/>
          <p14:tracePt t="8589" x="6191250" y="3873500"/>
          <p14:tracePt t="8605" x="6202363" y="3862388"/>
          <p14:tracePt t="8613" x="6211888" y="3852863"/>
          <p14:tracePt t="8629" x="6221413" y="3841750"/>
          <p14:tracePt t="8636" x="6221413" y="3832225"/>
          <p14:tracePt t="8645" x="6232525" y="3832225"/>
          <p14:tracePt t="8653" x="6242050" y="3811588"/>
          <p14:tracePt t="8669" x="6242050" y="3802063"/>
          <p14:tracePt t="8677" x="6251575" y="3792538"/>
          <p14:tracePt t="8685" x="6262688" y="3771900"/>
          <p14:tracePt t="8701" x="6272213" y="3751263"/>
          <p14:tracePt t="8709" x="6283325" y="3741738"/>
          <p14:tracePt t="8717" x="6283325" y="3732213"/>
          <p14:tracePt t="8725" x="6292850" y="3711575"/>
          <p14:tracePt t="8733" x="6292850" y="3702050"/>
          <p14:tracePt t="8741" x="6292850" y="3681413"/>
          <p14:tracePt t="8749" x="6292850" y="3670300"/>
          <p14:tracePt t="8757" x="6292850" y="3640138"/>
          <p14:tracePt t="8765" x="6292850" y="3630613"/>
          <p14:tracePt t="8773" x="6292850" y="3621088"/>
          <p14:tracePt t="8782" x="6292850" y="3600450"/>
          <p14:tracePt t="8789" x="6283325" y="3579813"/>
          <p14:tracePt t="8797" x="6262688" y="3570288"/>
          <p14:tracePt t="8805" x="6251575" y="3549650"/>
          <p14:tracePt t="8813" x="6242050" y="3530600"/>
          <p14:tracePt t="8821" x="6211888" y="3519488"/>
          <p14:tracePt t="8829" x="6191250" y="3498850"/>
          <p14:tracePt t="8837" x="6172200" y="3489325"/>
          <p14:tracePt t="8845" x="6151563" y="3479800"/>
          <p14:tracePt t="8853" x="6121400" y="3468688"/>
          <p14:tracePt t="8861" x="6100763" y="3459163"/>
          <p14:tracePt t="8869" x="6080125" y="3459163"/>
          <p14:tracePt t="8877" x="6061075" y="3438525"/>
          <p14:tracePt t="8885" x="6040438" y="3429000"/>
          <p14:tracePt t="8893" x="6010275" y="3429000"/>
          <p14:tracePt t="8901" x="5989638" y="3419475"/>
          <p14:tracePt t="8909" x="5970588" y="3408363"/>
          <p14:tracePt t="8917" x="5949950" y="3398838"/>
          <p14:tracePt t="8925" x="5929313" y="3389313"/>
          <p14:tracePt t="8933" x="5889625" y="3378200"/>
          <p14:tracePt t="8948" x="5868988" y="3378200"/>
          <p14:tracePt t="8950" x="5848350" y="3368675"/>
          <p14:tracePt t="8957" x="5829300" y="3359150"/>
          <p14:tracePt t="8966" x="5808663" y="3348038"/>
          <p14:tracePt t="8973" x="5778500" y="3348038"/>
          <p14:tracePt t="8983" x="5748338" y="3338513"/>
          <p14:tracePt t="8989" x="5727700" y="3338513"/>
          <p14:tracePt t="8997" x="5707063" y="3338513"/>
          <p14:tracePt t="9005" x="5688013" y="3338513"/>
          <p14:tracePt t="9013" x="5676900" y="3338513"/>
          <p14:tracePt t="9021" x="5657850" y="3338513"/>
          <p14:tracePt t="9029" x="5637213" y="3338513"/>
          <p14:tracePt t="9037" x="5616575" y="3338513"/>
          <p14:tracePt t="9045" x="5597525" y="3327400"/>
          <p14:tracePt t="9053" x="5586413" y="3317875"/>
          <p14:tracePt t="9061" x="5556250" y="3317875"/>
          <p14:tracePt t="9069" x="5526088" y="3317875"/>
          <p14:tracePt t="9077" x="5495925" y="3308350"/>
          <p14:tracePt t="9085" x="5465763" y="3297238"/>
          <p14:tracePt t="9093" x="5435600" y="3297238"/>
          <p14:tracePt t="9101" x="5395913" y="3297238"/>
          <p14:tracePt t="9109" x="5354638" y="3287713"/>
          <p14:tracePt t="9117" x="5324475" y="3287713"/>
          <p14:tracePt t="9125" x="5294313" y="3287713"/>
          <p14:tracePt t="9133" x="5264150" y="3287713"/>
          <p14:tracePt t="9141" x="5233988" y="3287713"/>
          <p14:tracePt t="9149" x="5203825" y="3287713"/>
          <p14:tracePt t="9157" x="5173663" y="3287713"/>
          <p14:tracePt t="9165" x="5143500" y="3287713"/>
          <p14:tracePt t="9173" x="5122863" y="3287713"/>
          <p14:tracePt t="9182" x="5102225" y="3287713"/>
          <p14:tracePt t="9189" x="5072063" y="3287713"/>
          <p14:tracePt t="9197" x="5053013" y="3287713"/>
          <p14:tracePt t="9205" x="5021263" y="3287713"/>
          <p14:tracePt t="9213" x="4991100" y="3287713"/>
          <p14:tracePt t="9221" x="4951413" y="3297238"/>
          <p14:tracePt t="9229" x="4921250" y="3308350"/>
          <p14:tracePt t="9237" x="4900613" y="3308350"/>
          <p14:tracePt t="9245" x="4870450" y="3308350"/>
          <p14:tracePt t="9253" x="4840288" y="3317875"/>
          <p14:tracePt t="9261" x="4819650" y="3327400"/>
          <p14:tracePt t="9269" x="4800600" y="3327400"/>
          <p14:tracePt t="9277" x="4779963" y="3338513"/>
          <p14:tracePt t="9285" x="4759325" y="3338513"/>
          <p14:tracePt t="9293" x="4740275" y="3338513"/>
          <p14:tracePt t="9301" x="4719638" y="3348038"/>
          <p14:tracePt t="9309" x="4699000" y="3359150"/>
          <p14:tracePt t="9318" x="4678363" y="3359150"/>
          <p14:tracePt t="9325" x="4668838" y="3368675"/>
          <p14:tracePt t="9333" x="4659313" y="3378200"/>
          <p14:tracePt t="9341" x="4638675" y="3389313"/>
          <p14:tracePt t="9349" x="4618038" y="3389313"/>
          <p14:tracePt t="9357" x="4608513" y="3398838"/>
          <p14:tracePt t="9366" x="4578350" y="3408363"/>
          <p14:tracePt t="9373" x="4557713" y="3408363"/>
          <p14:tracePt t="9382" x="4538663" y="3419475"/>
          <p14:tracePt t="9389" x="4527550" y="3429000"/>
          <p14:tracePt t="9397" x="4497388" y="3438525"/>
          <p14:tracePt t="9405" x="4476750" y="3459163"/>
          <p14:tracePt t="9413" x="4457700" y="3468688"/>
          <p14:tracePt t="9421" x="4446588" y="3479800"/>
          <p14:tracePt t="9429" x="4416425" y="3489325"/>
          <p14:tracePt t="9437" x="4406900" y="3509963"/>
          <p14:tracePt t="9445" x="4386263" y="3519488"/>
          <p14:tracePt t="9453" x="4376738" y="3530600"/>
          <p14:tracePt t="9461" x="4367213" y="3540125"/>
          <p14:tracePt t="9469" x="4346575" y="3560763"/>
          <p14:tracePt t="9477" x="4337050" y="3570288"/>
          <p14:tracePt t="9485" x="4325938" y="3570288"/>
          <p14:tracePt t="9493" x="4316413" y="3579813"/>
          <p14:tracePt t="9501" x="4305300" y="3590925"/>
          <p14:tracePt t="9509" x="4305300" y="3600450"/>
          <p14:tracePt t="9517" x="4295775" y="3609975"/>
          <p14:tracePt t="9533" x="4286250" y="3630613"/>
          <p14:tracePt t="9541" x="4275138" y="3640138"/>
          <p14:tracePt t="9549" x="4275138" y="3651250"/>
          <p14:tracePt t="9557" x="4275138" y="3670300"/>
          <p14:tracePt t="9565" x="4275138" y="3681413"/>
          <p14:tracePt t="9573" x="4275138" y="3690938"/>
          <p14:tracePt t="9582" x="4275138" y="3702050"/>
          <p14:tracePt t="9589" x="4275138" y="3721100"/>
          <p14:tracePt t="9596" x="4275138" y="3732213"/>
          <p14:tracePt t="9605" x="4275138" y="3741738"/>
          <p14:tracePt t="9613" x="4286250" y="3762375"/>
          <p14:tracePt t="9621" x="4286250" y="3771900"/>
          <p14:tracePt t="9629" x="4295775" y="3792538"/>
          <p14:tracePt t="9637" x="4305300" y="3811588"/>
          <p14:tracePt t="9645" x="4325938" y="3822700"/>
          <p14:tracePt t="9653" x="4337050" y="3841750"/>
          <p14:tracePt t="9661" x="4356100" y="3852863"/>
          <p14:tracePt t="9669" x="4367213" y="3862388"/>
          <p14:tracePt t="9677" x="4386263" y="3883025"/>
          <p14:tracePt t="9685" x="4406900" y="3892550"/>
          <p14:tracePt t="9693" x="4416425" y="3903663"/>
          <p14:tracePt t="9701" x="4437063" y="3922713"/>
          <p14:tracePt t="9709" x="4467225" y="3922713"/>
          <p14:tracePt t="9717" x="4487863" y="3943350"/>
          <p14:tracePt t="9725" x="4508500" y="3943350"/>
          <p14:tracePt t="9733" x="4527550" y="3963988"/>
          <p14:tracePt t="9741" x="4538663" y="3973513"/>
          <p14:tracePt t="9749" x="4548188" y="3973513"/>
          <p14:tracePt t="9757" x="4568825" y="3983038"/>
          <p14:tracePt t="9765" x="4578350" y="3994150"/>
          <p14:tracePt t="9773" x="4587875" y="4003675"/>
          <p14:tracePt t="9781" x="4618038" y="4013200"/>
          <p14:tracePt t="9789" x="4638675" y="4024313"/>
          <p14:tracePt t="9797" x="4659313" y="4024313"/>
          <p14:tracePt t="9805" x="4668838" y="4033838"/>
          <p14:tracePt t="9813" x="4699000" y="4044950"/>
          <p14:tracePt t="9821" x="4710113" y="4044950"/>
          <p14:tracePt t="9829" x="4729163" y="4054475"/>
          <p14:tracePt t="9837" x="4740275" y="4064000"/>
          <p14:tracePt t="9845" x="4770438" y="4064000"/>
          <p14:tracePt t="9853" x="4779963" y="4064000"/>
          <p14:tracePt t="9861" x="4800600" y="4064000"/>
          <p14:tracePt t="9869" x="4810125" y="4075113"/>
          <p14:tracePt t="9877" x="4840288" y="4075113"/>
          <p14:tracePt t="9885" x="4849813" y="4084638"/>
          <p14:tracePt t="9893" x="4870450" y="4094163"/>
          <p14:tracePt t="9901" x="4891088" y="4094163"/>
          <p14:tracePt t="9909" x="4921250" y="4094163"/>
          <p14:tracePt t="9917" x="4941888" y="4105275"/>
          <p14:tracePt t="9925" x="4972050" y="4105275"/>
          <p14:tracePt t="9932" x="4991100" y="4114800"/>
          <p14:tracePt t="9941" x="5021263" y="4124325"/>
          <p14:tracePt t="9949" x="5053013" y="4124325"/>
          <p14:tracePt t="9957" x="5083175" y="4124325"/>
          <p14:tracePt t="9965" x="5102225" y="4135438"/>
          <p14:tracePt t="9973" x="5132388" y="4144963"/>
          <p14:tracePt t="9981" x="5153025" y="4144963"/>
          <p14:tracePt t="9989" x="5183188" y="4144963"/>
          <p14:tracePt t="9997" x="5203825" y="4154488"/>
          <p14:tracePt t="10005" x="5224463" y="4154488"/>
          <p14:tracePt t="10013" x="5243513" y="4154488"/>
          <p14:tracePt t="10021" x="5254625" y="4154488"/>
          <p14:tracePt t="10029" x="5284788" y="4154488"/>
          <p14:tracePt t="10049" x="5314950" y="4154488"/>
          <p14:tracePt t="10053" x="5324475" y="4154488"/>
          <p14:tracePt t="10061" x="5345113" y="4154488"/>
          <p14:tracePt t="10069" x="5364163" y="4154488"/>
          <p14:tracePt t="10077" x="5395913" y="4154488"/>
          <p14:tracePt t="10085" x="5414963" y="4154488"/>
          <p14:tracePt t="10093" x="5435600" y="4154488"/>
          <p14:tracePt t="10101" x="5456238" y="4154488"/>
          <p14:tracePt t="10109" x="5475288" y="4154488"/>
          <p14:tracePt t="10117" x="5495925" y="4154488"/>
          <p14:tracePt t="10125" x="5516563" y="4154488"/>
          <p14:tracePt t="10133" x="5546725" y="4154488"/>
          <p14:tracePt t="10141" x="5567363" y="4154488"/>
          <p14:tracePt t="10149" x="5586413" y="4154488"/>
          <p14:tracePt t="10157" x="5607050" y="4154488"/>
          <p14:tracePt t="10165" x="5627688" y="4154488"/>
          <p14:tracePt t="10173" x="5657850" y="4154488"/>
          <p14:tracePt t="10181" x="5676900" y="4154488"/>
          <p14:tracePt t="10189" x="5707063" y="4154488"/>
          <p14:tracePt t="10197" x="5737225" y="4154488"/>
          <p14:tracePt t="10205" x="5757863" y="4154488"/>
          <p14:tracePt t="10213" x="5788025" y="4154488"/>
          <p14:tracePt t="10221" x="5808663" y="4154488"/>
          <p14:tracePt t="10229" x="5829300" y="4154488"/>
          <p14:tracePt t="10237" x="5848350" y="4144963"/>
          <p14:tracePt t="10245" x="5868988" y="4135438"/>
          <p14:tracePt t="10253" x="5889625" y="4135438"/>
          <p14:tracePt t="10261" x="5919788" y="4135438"/>
          <p14:tracePt t="10269" x="5940425" y="4124325"/>
          <p14:tracePt t="10277" x="5959475" y="4124325"/>
          <p14:tracePt t="10285" x="5970588" y="4114800"/>
          <p14:tracePt t="10293" x="5989638" y="4114800"/>
          <p14:tracePt t="10301" x="6010275" y="4105275"/>
          <p14:tracePt t="10309" x="6019800" y="4105275"/>
          <p14:tracePt t="10317" x="6030913" y="4105275"/>
          <p14:tracePt t="10325" x="6049963" y="4094163"/>
          <p14:tracePt t="10341" x="6070600" y="4084638"/>
          <p14:tracePt t="10349" x="6080125" y="4075113"/>
          <p14:tracePt t="10357" x="6091238" y="4075113"/>
          <p14:tracePt t="10365" x="6100763" y="4064000"/>
          <p14:tracePt t="10373" x="6111875" y="4054475"/>
          <p14:tracePt t="10381" x="6130925" y="4044950"/>
          <p14:tracePt t="10389" x="6142038" y="4033838"/>
          <p14:tracePt t="10397" x="6151563" y="4013200"/>
          <p14:tracePt t="10405" x="6161088" y="4003675"/>
          <p14:tracePt t="10413" x="6172200" y="3983038"/>
          <p14:tracePt t="10421" x="6181725" y="3973513"/>
          <p14:tracePt t="10429" x="6181725" y="3963988"/>
          <p14:tracePt t="10437" x="6191250" y="3943350"/>
          <p14:tracePt t="10445" x="6202363" y="3933825"/>
          <p14:tracePt t="10453" x="6202363" y="3922713"/>
          <p14:tracePt t="10461" x="6202363" y="3892550"/>
          <p14:tracePt t="10469" x="6211888" y="3883025"/>
          <p14:tracePt t="10477" x="6211888" y="3862388"/>
          <p14:tracePt t="10485" x="6221413" y="3841750"/>
          <p14:tracePt t="10493" x="6221413" y="3822700"/>
          <p14:tracePt t="10501" x="6221413" y="3792538"/>
          <p14:tracePt t="10509" x="6221413" y="3781425"/>
          <p14:tracePt t="10517" x="6221413" y="3762375"/>
          <p14:tracePt t="10525" x="6221413" y="3741738"/>
          <p14:tracePt t="10533" x="6221413" y="3721100"/>
          <p14:tracePt t="10541" x="6221413" y="3702050"/>
          <p14:tracePt t="10549" x="6221413" y="3681413"/>
          <p14:tracePt t="10557" x="6221413" y="3670300"/>
          <p14:tracePt t="10565" x="6221413" y="3660775"/>
          <p14:tracePt t="10573" x="6221413" y="3640138"/>
          <p14:tracePt t="10581" x="6221413" y="3630613"/>
          <p14:tracePt t="10589" x="6211888" y="3621088"/>
          <p14:tracePt t="10597" x="6211888" y="3600450"/>
          <p14:tracePt t="10605" x="6202363" y="3590925"/>
          <p14:tracePt t="10613" x="6191250" y="3570288"/>
          <p14:tracePt t="10620" x="6191250" y="3560763"/>
          <p14:tracePt t="10629" x="6181725" y="3549650"/>
          <p14:tracePt t="10637" x="6172200" y="3540125"/>
          <p14:tracePt t="10645" x="6172200" y="3530600"/>
          <p14:tracePt t="10653" x="6151563" y="3519488"/>
          <p14:tracePt t="10661" x="6130925" y="3509963"/>
          <p14:tracePt t="10669" x="6111875" y="3489325"/>
          <p14:tracePt t="10677" x="6091238" y="3479800"/>
          <p14:tracePt t="10685" x="6061075" y="3468688"/>
          <p14:tracePt t="10693" x="6030913" y="3449638"/>
          <p14:tracePt t="10701" x="6000750" y="3449638"/>
          <p14:tracePt t="10709" x="5970588" y="3429000"/>
          <p14:tracePt t="10717" x="5940425" y="3408363"/>
          <p14:tracePt t="10725" x="5899150" y="3408363"/>
          <p14:tracePt t="10733" x="5859463" y="3398838"/>
          <p14:tracePt t="10741" x="5829300" y="3389313"/>
          <p14:tracePt t="10749" x="5799138" y="3378200"/>
          <p14:tracePt t="10757" x="5768975" y="3368675"/>
          <p14:tracePt t="10765" x="5737225" y="3368675"/>
          <p14:tracePt t="10773" x="5718175" y="3368675"/>
          <p14:tracePt t="10781" x="5688013" y="3359150"/>
          <p14:tracePt t="10789" x="5667375" y="3359150"/>
          <p14:tracePt t="10797" x="5646738" y="3359150"/>
          <p14:tracePt t="10805" x="5627688" y="3359150"/>
          <p14:tracePt t="10813" x="5607050" y="3359150"/>
          <p14:tracePt t="10821" x="5586413" y="3359150"/>
          <p14:tracePt t="10829" x="5556250" y="3359150"/>
          <p14:tracePt t="10837" x="5535613" y="3359150"/>
          <p14:tracePt t="10845" x="5505450" y="3359150"/>
          <p14:tracePt t="10853" x="5486400" y="3359150"/>
          <p14:tracePt t="10861" x="5456238" y="3359150"/>
          <p14:tracePt t="10869" x="5435600" y="3359150"/>
          <p14:tracePt t="10877" x="5414963" y="3359150"/>
          <p14:tracePt t="10885" x="5405438" y="3359150"/>
          <p14:tracePt t="10893" x="5395913" y="3359150"/>
          <p14:tracePt t="10909" x="5384800" y="3359150"/>
          <p14:tracePt t="10917" x="5364163" y="3359150"/>
          <p14:tracePt t="10933" x="5354638" y="3359150"/>
          <p14:tracePt t="10941" x="5345113" y="3359150"/>
          <p14:tracePt t="10950" x="5324475" y="3359150"/>
          <p14:tracePt t="10957" x="5314950" y="3359150"/>
          <p14:tracePt t="10966" x="5303838" y="3359150"/>
          <p14:tracePt t="10973" x="5284788" y="3359150"/>
          <p14:tracePt t="10981" x="5273675" y="3359150"/>
          <p14:tracePt t="10989" x="5254625" y="3368675"/>
          <p14:tracePt t="10997" x="5233988" y="3368675"/>
          <p14:tracePt t="11005" x="5203825" y="3378200"/>
          <p14:tracePt t="11013" x="5183188" y="3378200"/>
          <p14:tracePt t="11021" x="5162550" y="3378200"/>
          <p14:tracePt t="11029" x="5153025" y="3378200"/>
          <p14:tracePt t="11037" x="5132388" y="3389313"/>
          <p14:tracePt t="11045" x="5113338" y="3389313"/>
          <p14:tracePt t="11053" x="5092700" y="3398838"/>
          <p14:tracePt t="11061" x="5083175" y="3398838"/>
          <p14:tracePt t="11069" x="5062538" y="3408363"/>
          <p14:tracePt t="11077" x="5041900" y="3408363"/>
          <p14:tracePt t="11085" x="5032375" y="3408363"/>
          <p14:tracePt t="11093" x="5021263" y="3408363"/>
          <p14:tracePt t="11101" x="5002213" y="3419475"/>
          <p14:tracePt t="11109" x="4972050" y="3419475"/>
          <p14:tracePt t="11117" x="4951413" y="3429000"/>
          <p14:tracePt t="11125" x="4930775" y="3438525"/>
          <p14:tracePt t="11133" x="4911725" y="3438525"/>
          <p14:tracePt t="11141" x="4881563" y="3438525"/>
          <p14:tracePt t="11149" x="4860925" y="3449638"/>
          <p14:tracePt t="11157" x="4840288" y="3449638"/>
          <p14:tracePt t="11165" x="4810125" y="3459163"/>
          <p14:tracePt t="11173" x="4789488" y="3468688"/>
          <p14:tracePt t="11181" x="4779963" y="3468688"/>
          <p14:tracePt t="11189" x="4759325" y="3468688"/>
          <p14:tracePt t="11197" x="4749800" y="3468688"/>
          <p14:tracePt t="11205" x="4740275" y="3479800"/>
          <p14:tracePt t="11213" x="4719638" y="3489325"/>
          <p14:tracePt t="11221" x="4710113" y="3489325"/>
          <p14:tracePt t="11229" x="4699000" y="3498850"/>
          <p14:tracePt t="11237" x="4678363" y="3509963"/>
          <p14:tracePt t="11245" x="4659313" y="3509963"/>
          <p14:tracePt t="11253" x="4638675" y="3530600"/>
          <p14:tracePt t="11261" x="4618038" y="3540125"/>
          <p14:tracePt t="11269" x="4587875" y="3560763"/>
          <p14:tracePt t="11277" x="4568825" y="3570288"/>
          <p14:tracePt t="11285" x="4548188" y="3590925"/>
          <p14:tracePt t="11293" x="4538663" y="3600450"/>
          <p14:tracePt t="11301" x="4508500" y="3621088"/>
          <p14:tracePt t="11309" x="4497388" y="3630613"/>
          <p14:tracePt t="11317" x="4487863" y="3640138"/>
          <p14:tracePt t="11325" x="4476750" y="3651250"/>
          <p14:tracePt t="11333" x="4467225" y="3660775"/>
          <p14:tracePt t="11341" x="4467225" y="3670300"/>
          <p14:tracePt t="11349" x="4457700" y="3681413"/>
          <p14:tracePt t="11357" x="4446588" y="3702050"/>
          <p14:tracePt t="11365" x="4446588" y="3711575"/>
          <p14:tracePt t="11373" x="4446588" y="3721100"/>
          <p14:tracePt t="11381" x="4446588" y="3732213"/>
          <p14:tracePt t="11389" x="4446588" y="3751263"/>
          <p14:tracePt t="11397" x="4446588" y="3762375"/>
          <p14:tracePt t="11405" x="4446588" y="3771900"/>
          <p14:tracePt t="11413" x="4446588" y="3792538"/>
          <p14:tracePt t="11421" x="4457700" y="3811588"/>
          <p14:tracePt t="11429" x="4467225" y="3822700"/>
          <p14:tracePt t="11437" x="4487863" y="3852863"/>
          <p14:tracePt t="11445" x="4497388" y="3862388"/>
          <p14:tracePt t="11453" x="4527550" y="3883025"/>
          <p14:tracePt t="11461" x="4557713" y="3903663"/>
          <p14:tracePt t="11469" x="4587875" y="3933825"/>
          <p14:tracePt t="11477" x="4638675" y="3943350"/>
          <p14:tracePt t="11485" x="4678363" y="3963988"/>
          <p14:tracePt t="11493" x="4740275" y="3983038"/>
          <p14:tracePt t="11501" x="4810125" y="4003675"/>
          <p14:tracePt t="11509" x="4881563" y="4024313"/>
          <p14:tracePt t="11517" x="4960938" y="4044950"/>
          <p14:tracePt t="11525" x="5053013" y="4064000"/>
          <p14:tracePt t="11533" x="5143500" y="4084638"/>
          <p14:tracePt t="11541" x="5233988" y="4105275"/>
          <p14:tracePt t="11549" x="5324475" y="4135438"/>
          <p14:tracePt t="11557" x="5405438" y="4154488"/>
          <p14:tracePt t="11565" x="5495925" y="4175125"/>
          <p14:tracePt t="11573" x="5576888" y="4184650"/>
          <p14:tracePt t="11581" x="5657850" y="4195763"/>
          <p14:tracePt t="11589" x="5727700" y="4205288"/>
          <p14:tracePt t="11597" x="5799138" y="4205288"/>
          <p14:tracePt t="11605" x="5848350" y="4205288"/>
          <p14:tracePt t="11613" x="5889625" y="4205288"/>
          <p14:tracePt t="11621" x="5929313" y="4205288"/>
          <p14:tracePt t="11629" x="5959475" y="4205288"/>
          <p14:tracePt t="11637" x="5989638" y="4205288"/>
          <p14:tracePt t="11644" x="6019800" y="4205288"/>
          <p14:tracePt t="11653" x="6040438" y="4195763"/>
          <p14:tracePt t="11661" x="6049963" y="4195763"/>
          <p14:tracePt t="11677" x="6061075" y="4195763"/>
          <p14:tracePt t="11733" x="6070600" y="4195763"/>
          <p14:tracePt t="11750" x="6080125" y="4184650"/>
          <p14:tracePt t="11766" x="6100763" y="4175125"/>
          <p14:tracePt t="11782" x="6111875" y="4175125"/>
          <p14:tracePt t="11798" x="6121400" y="4165600"/>
          <p14:tracePt t="11822" x="6142038" y="4154488"/>
          <p14:tracePt t="11846" x="6151563" y="4144963"/>
          <p14:tracePt t="11877" x="6172200" y="4135438"/>
          <p14:tracePt t="11886" x="6172200" y="4124325"/>
          <p14:tracePt t="11894" x="6181725" y="4124325"/>
          <p14:tracePt t="11901" x="6181725" y="4114800"/>
          <p14:tracePt t="11909" x="6191250" y="4105275"/>
          <p14:tracePt t="11917" x="6202363" y="4094163"/>
          <p14:tracePt t="11925" x="6211888" y="4075113"/>
          <p14:tracePt t="11933" x="6221413" y="4064000"/>
          <p14:tracePt t="11942" x="6221413" y="4044950"/>
          <p14:tracePt t="11951" x="6232525" y="4033838"/>
          <p14:tracePt t="11957" x="6242050" y="4024313"/>
          <p14:tracePt t="11968" x="6242050" y="4013200"/>
          <p14:tracePt t="11974" x="6251575" y="4013200"/>
          <p14:tracePt t="11984" x="6262688" y="4003675"/>
          <p14:tracePt t="12062" x="6262688" y="3994150"/>
          <p14:tracePt t="12077" x="6242050" y="3994150"/>
          <p14:tracePt t="12086" x="6221413" y="3983038"/>
          <p14:tracePt t="12094" x="6191250" y="3973513"/>
          <p14:tracePt t="12101" x="6181725" y="3973513"/>
          <p14:tracePt t="12110" x="6172200" y="3973513"/>
          <p14:tracePt t="12117" x="6161088" y="3973513"/>
          <p14:tracePt t="12302" x="6151563" y="3973513"/>
          <p14:tracePt t="12318" x="6142038" y="3973513"/>
          <p14:tracePt t="12333" x="6130925" y="3973513"/>
          <p14:tracePt t="12350" x="6111875" y="3973513"/>
          <p14:tracePt t="12367" x="6100763" y="3973513"/>
          <p14:tracePt t="12383" x="6091238" y="3963988"/>
          <p14:tracePt t="12438" x="6100763" y="3952875"/>
          <p14:tracePt t="12470" x="6121400" y="3943350"/>
          <p14:tracePt t="12494" x="6142038" y="3933825"/>
          <p14:tracePt t="12501" x="6151563" y="3922713"/>
          <p14:tracePt t="12517" x="6181725" y="3922713"/>
          <p14:tracePt t="12558" x="6191250" y="3922713"/>
          <p14:tracePt t="12574" x="6202363" y="3922713"/>
          <p14:tracePt t="12598" x="6211888" y="3922713"/>
          <p14:tracePt t="12717" x="6211888" y="3933825"/>
          <p14:tracePt t="12757" x="6202363" y="3943350"/>
          <p14:tracePt t="12886" x="6211888" y="3943350"/>
          <p14:tracePt t="12894" x="6232525" y="3943350"/>
          <p14:tracePt t="12901" x="6262688" y="3943350"/>
          <p14:tracePt t="12910" x="6283325" y="3943350"/>
          <p14:tracePt t="12917" x="6313488" y="3952875"/>
          <p14:tracePt t="12926" x="6343650" y="3963988"/>
          <p14:tracePt t="12934" x="6383338" y="3973513"/>
          <p14:tracePt t="12942" x="6434138" y="3983038"/>
          <p14:tracePt t="12952" x="6473825" y="3994150"/>
          <p14:tracePt t="12958" x="6515100" y="4003675"/>
          <p14:tracePt t="12968" x="6564313" y="4024313"/>
          <p14:tracePt t="12975" x="6624638" y="4054475"/>
          <p14:tracePt t="12982" x="6696075" y="4084638"/>
          <p14:tracePt t="12990" x="6765925" y="4124325"/>
          <p14:tracePt t="12997" x="6827838" y="4175125"/>
          <p14:tracePt t="13005" x="6907213" y="4235450"/>
          <p14:tracePt t="13013" x="6967538" y="4276725"/>
          <p14:tracePt t="13021" x="7038975" y="4316413"/>
          <p14:tracePt t="13029" x="7108825" y="4356100"/>
          <p14:tracePt t="13037" x="7200900" y="4397375"/>
          <p14:tracePt t="13045" x="7280275" y="4448175"/>
          <p14:tracePt t="13053" x="7372350" y="4478338"/>
          <p14:tracePt t="13061" x="7462838" y="4497388"/>
          <p14:tracePt t="13069" x="7553325" y="4518025"/>
          <p14:tracePt t="13077" x="7623175" y="4538663"/>
          <p14:tracePt t="13086" x="7704138" y="4548188"/>
          <p14:tracePt t="13093" x="7775575" y="4559300"/>
          <p14:tracePt t="13101" x="7824788" y="4559300"/>
          <p14:tracePt t="13109" x="7866063" y="4559300"/>
          <p14:tracePt t="13117" x="7905750" y="4559300"/>
          <p14:tracePt t="13125" x="7935913" y="4559300"/>
          <p14:tracePt t="13133" x="7977188" y="4538663"/>
          <p14:tracePt t="13141" x="8007350" y="4527550"/>
          <p14:tracePt t="13150" x="8026400" y="4508500"/>
          <p14:tracePt t="13157" x="8047038" y="4497388"/>
          <p14:tracePt t="13167" x="8077200" y="4478338"/>
          <p14:tracePt t="13173" x="8097838" y="4467225"/>
          <p14:tracePt t="13182" x="8107363" y="4448175"/>
          <p14:tracePt t="13189" x="8128000" y="4437063"/>
          <p14:tracePt t="13197" x="8137525" y="4427538"/>
          <p14:tracePt t="13205" x="8148638" y="4406900"/>
          <p14:tracePt t="13213" x="8158163" y="4397375"/>
          <p14:tracePt t="13221" x="8158163" y="4376738"/>
          <p14:tracePt t="13229" x="8158163" y="4367213"/>
          <p14:tracePt t="13237" x="8158163" y="4356100"/>
          <p14:tracePt t="13245" x="8148638" y="4337050"/>
          <p14:tracePt t="13253" x="8137525" y="4306888"/>
          <p14:tracePt t="13261" x="8128000" y="4295775"/>
          <p14:tracePt t="13269" x="8107363" y="4286250"/>
          <p14:tracePt t="13398" x="8107363" y="4276725"/>
          <p14:tracePt t="13534" x="8128000" y="4276725"/>
          <p14:tracePt t="13542" x="8148638" y="4276725"/>
          <p14:tracePt t="13550" x="8167688" y="4276725"/>
          <p14:tracePt t="13558" x="8197850" y="4276725"/>
          <p14:tracePt t="13567" x="8239125" y="4276725"/>
          <p14:tracePt t="13574" x="8289925" y="4265613"/>
          <p14:tracePt t="13582" x="8329613" y="4246563"/>
          <p14:tracePt t="13590" x="8359775" y="4246563"/>
          <p14:tracePt t="13598" x="8389938" y="4225925"/>
          <p14:tracePt t="13605" x="8420100" y="4216400"/>
          <p14:tracePt t="13613" x="8440738" y="4205288"/>
          <p14:tracePt t="13621" x="8450263" y="4205288"/>
          <p14:tracePt t="13629" x="8470900" y="4195763"/>
          <p14:tracePt t="13637" x="8470900" y="4184650"/>
          <p14:tracePt t="13645" x="8480425" y="4175125"/>
          <p14:tracePt t="13661" x="8491538" y="4165600"/>
          <p14:tracePt t="13670" x="8491538" y="4154488"/>
          <p14:tracePt t="13677" x="8501063" y="4144963"/>
          <p14:tracePt t="13685" x="8510588" y="4144963"/>
          <p14:tracePt t="13693" x="8510588" y="4124325"/>
          <p14:tracePt t="13701" x="8521700" y="4114800"/>
          <p14:tracePt t="13709" x="8531225" y="4094163"/>
          <p14:tracePt t="13717" x="8540750" y="4075113"/>
          <p14:tracePt t="13725" x="8561388" y="4054475"/>
          <p14:tracePt t="13733" x="8561388" y="4044950"/>
          <p14:tracePt t="13741" x="8572500" y="4024313"/>
          <p14:tracePt t="13749" x="8582025" y="3994150"/>
          <p14:tracePt t="13757" x="8591550" y="3973513"/>
          <p14:tracePt t="13765" x="8602663" y="3943350"/>
          <p14:tracePt t="13773" x="8612188" y="3913188"/>
          <p14:tracePt t="13781" x="8612188" y="3883025"/>
          <p14:tracePt t="13789" x="8612188" y="3841750"/>
          <p14:tracePt t="13797" x="8612188" y="3802063"/>
          <p14:tracePt t="13805" x="8612188" y="3771900"/>
          <p14:tracePt t="13813" x="8602663" y="3732213"/>
          <p14:tracePt t="13821" x="8591550" y="3690938"/>
          <p14:tracePt t="13829" x="8591550" y="3660775"/>
          <p14:tracePt t="13837" x="8572500" y="3630613"/>
          <p14:tracePt t="13845" x="8551863" y="3600450"/>
          <p14:tracePt t="13853" x="8540750" y="3570288"/>
          <p14:tracePt t="13861" x="8521700" y="3549650"/>
          <p14:tracePt t="13869" x="8501063" y="3530600"/>
          <p14:tracePt t="13877" x="8480425" y="3509963"/>
          <p14:tracePt t="13885" x="8461375" y="3489325"/>
          <p14:tracePt t="13893" x="8440738" y="3479800"/>
          <p14:tracePt t="13902" x="8431213" y="3479800"/>
          <p14:tracePt t="13998" x="8410575" y="3479800"/>
          <p14:tracePt t="14006" x="8389938" y="3479800"/>
          <p14:tracePt t="14014" x="8380413" y="3479800"/>
          <p14:tracePt t="14022" x="8359775" y="3498850"/>
          <p14:tracePt t="14030" x="8329613" y="3509963"/>
          <p14:tracePt t="14038" x="8308975" y="3530600"/>
          <p14:tracePt t="14046" x="8289925" y="3549650"/>
          <p14:tracePt t="14055" x="8269288" y="3570288"/>
          <p14:tracePt t="14062" x="8248650" y="3590925"/>
          <p14:tracePt t="14070" x="8239125" y="3600450"/>
          <p14:tracePt t="14078" x="8229600" y="3609975"/>
          <p14:tracePt t="14086" x="8218488" y="3630613"/>
          <p14:tracePt t="14101" x="8208963" y="3651250"/>
          <p14:tracePt t="14117" x="8197850" y="3660775"/>
          <p14:tracePt t="14125" x="8188325" y="3670300"/>
          <p14:tracePt t="14133" x="8188325" y="3681413"/>
          <p14:tracePt t="14141" x="8178800" y="3681413"/>
          <p14:tracePt t="14150" x="8178800" y="3690938"/>
          <p14:tracePt t="14158" x="8167688" y="3690938"/>
          <p14:tracePt t="14167" x="8167688" y="3702050"/>
          <p14:tracePt t="14182" x="8148638" y="3711575"/>
          <p14:tracePt t="14221" x="8128000" y="3711575"/>
          <p14:tracePt t="14566" x="8137525" y="3711575"/>
          <p14:tracePt t="14606" x="8148638" y="3711575"/>
          <p14:tracePt t="14638" x="8167688" y="3721100"/>
          <p14:tracePt t="14702" x="8178800" y="3721100"/>
          <p14:tracePt t="14789" x="8188325" y="3721100"/>
          <p14:tracePt t="14829" x="8197850" y="3721100"/>
          <p14:tracePt t="14837" x="8208963" y="3721100"/>
          <p14:tracePt t="14861" x="8218488" y="3721100"/>
          <p14:tracePt t="14877" x="8229600" y="3721100"/>
          <p14:tracePt t="14893" x="8239125" y="3721100"/>
          <p14:tracePt t="14901" x="8248650" y="3721100"/>
          <p14:tracePt t="14909" x="8259763" y="3721100"/>
          <p14:tracePt t="14933" x="8269288" y="3721100"/>
          <p14:tracePt t="14941" x="8278813" y="3721100"/>
          <p14:tracePt t="15278" x="8289925" y="3721100"/>
          <p14:tracePt t="15294" x="8299450" y="3721100"/>
          <p14:tracePt t="15309" x="8308975" y="3721100"/>
          <p14:tracePt t="15317" x="8320088" y="3721100"/>
          <p14:tracePt t="15325" x="8339138" y="3721100"/>
          <p14:tracePt t="15348" x="8350250" y="3721100"/>
          <p14:tracePt t="16382" x="8359775" y="3721100"/>
          <p14:tracePt t="16390" x="8369300" y="3732213"/>
          <p14:tracePt t="16398" x="8369300" y="3792538"/>
          <p14:tracePt t="16406" x="8410575" y="3862388"/>
          <p14:tracePt t="16414" x="8440738" y="3933825"/>
          <p14:tracePt t="16421" x="8480425" y="4003675"/>
          <p14:tracePt t="16429" x="8521700" y="4075113"/>
          <p14:tracePt t="16437" x="8572500" y="4135438"/>
          <p14:tracePt t="16445" x="8632825" y="4195763"/>
          <p14:tracePt t="16453" x="8693150" y="4246563"/>
          <p14:tracePt t="16461" x="8774113" y="4286250"/>
          <p14:tracePt t="16469" x="8823325" y="4316413"/>
          <p14:tracePt t="16477" x="8883650" y="4346575"/>
          <p14:tracePt t="16485" x="8945563" y="4367213"/>
          <p14:tracePt t="16493" x="8985250" y="4367213"/>
          <p14:tracePt t="16501" x="9036050" y="4376738"/>
          <p14:tracePt t="16509" x="9075738" y="4387850"/>
          <p14:tracePt t="16517" x="9117013" y="4387850"/>
          <p14:tracePt t="16525" x="9147175" y="4387850"/>
          <p14:tracePt t="16534" x="9186863" y="4387850"/>
          <p14:tracePt t="16541" x="9237663" y="4387850"/>
          <p14:tracePt t="16550" x="9277350" y="4376738"/>
          <p14:tracePt t="16557" x="9318625" y="4376738"/>
          <p14:tracePt t="16567" x="9378950" y="4367213"/>
          <p14:tracePt t="16574" x="9418638" y="4346575"/>
          <p14:tracePt t="16581" x="9469438" y="4325938"/>
          <p14:tracePt t="16589" x="9509125" y="4306888"/>
          <p14:tracePt t="16597" x="9559925" y="4286250"/>
          <p14:tracePt t="16605" x="9590088" y="4276725"/>
          <p14:tracePt t="16613" x="9610725" y="4265613"/>
          <p14:tracePt t="16621" x="9640888" y="4256088"/>
          <p14:tracePt t="16629" x="9650413" y="4256088"/>
          <p14:tracePt t="16645" x="9661525" y="4256088"/>
          <p14:tracePt t="16669" x="9680575" y="4256088"/>
          <p14:tracePt t="16685" x="9710738" y="4246563"/>
          <p14:tracePt t="16701" x="9731375" y="4235450"/>
          <p14:tracePt t="16717" x="9740900" y="4235450"/>
          <p14:tracePt t="16733" x="9761538" y="4225925"/>
          <p14:tracePt t="16741" x="9771063" y="4216400"/>
          <p14:tracePt t="16750" x="9782175" y="4216400"/>
          <p14:tracePt t="16757" x="9801225" y="4205288"/>
          <p14:tracePt t="16767" x="9812338" y="4195763"/>
          <p14:tracePt t="16773" x="9821863" y="4195763"/>
          <p14:tracePt t="16781" x="9842500" y="4195763"/>
          <p14:tracePt t="16789" x="9863138" y="4184650"/>
          <p14:tracePt t="16797" x="9893300" y="4175125"/>
          <p14:tracePt t="16805" x="9923463" y="4165600"/>
          <p14:tracePt t="16813" x="9953625" y="4154488"/>
          <p14:tracePt t="16821" x="9993313" y="4154488"/>
          <p14:tracePt t="16829" x="10034588" y="4154488"/>
          <p14:tracePt t="16837" x="10083800" y="4154488"/>
          <p14:tracePt t="16845" x="10125075" y="4154488"/>
          <p14:tracePt t="16853" x="10164763" y="4154488"/>
          <p14:tracePt t="16861" x="10194925" y="4144963"/>
          <p14:tracePt t="16869" x="10225088" y="4144963"/>
          <p14:tracePt t="16877" x="10245725" y="4135438"/>
          <p14:tracePt t="16885" x="10266363" y="4135438"/>
          <p14:tracePt t="16893" x="10285413" y="4124325"/>
          <p14:tracePt t="16942" x="10296525" y="4124325"/>
          <p14:tracePt t="16950" x="10306050" y="4114800"/>
          <p14:tracePt t="16967" x="10306050" y="4105275"/>
          <p14:tracePt t="16982" x="10306050" y="4094163"/>
          <p14:tracePt t="16989" x="10306050" y="4075113"/>
          <p14:tracePt t="16998" x="10306050" y="4064000"/>
          <p14:tracePt t="17006" x="10306050" y="4054475"/>
          <p14:tracePt t="17014" x="10285413" y="4024313"/>
          <p14:tracePt t="17022" x="10266363" y="4013200"/>
          <p14:tracePt t="17029" x="10236200" y="3983038"/>
          <p14:tracePt t="17038" x="10185400" y="3973513"/>
          <p14:tracePt t="17045" x="10144125" y="3943350"/>
          <p14:tracePt t="17053" x="10083800" y="3922713"/>
          <p14:tracePt t="17061" x="10013950" y="3903663"/>
          <p14:tracePt t="17070" x="9942513" y="3883025"/>
          <p14:tracePt t="17077" x="9852025" y="3862388"/>
          <p14:tracePt t="17085" x="9791700" y="3852863"/>
          <p14:tracePt t="17093" x="9731375" y="3841750"/>
          <p14:tracePt t="17101" x="9691688" y="3832225"/>
          <p14:tracePt t="17109" x="9650413" y="3832225"/>
          <p14:tracePt t="17117" x="9599613" y="3832225"/>
          <p14:tracePt t="17125" x="9569450" y="3832225"/>
          <p14:tracePt t="17134" x="9550400" y="3832225"/>
          <p14:tracePt t="17141" x="9520238" y="3841750"/>
          <p14:tracePt t="17150" x="9499600" y="3841750"/>
          <p14:tracePt t="17157" x="9469438" y="3841750"/>
          <p14:tracePt t="17167" x="9439275" y="3852863"/>
          <p14:tracePt t="17173" x="9409113" y="3862388"/>
          <p14:tracePt t="17182" x="9378950" y="3862388"/>
          <p14:tracePt t="17189" x="9348788" y="3873500"/>
          <p14:tracePt t="17197" x="9318625" y="3873500"/>
          <p14:tracePt t="17205" x="9288463" y="3883025"/>
          <p14:tracePt t="17213" x="9247188" y="3892550"/>
          <p14:tracePt t="17221" x="9217025" y="3892550"/>
          <p14:tracePt t="17229" x="9186863" y="3903663"/>
          <p14:tracePt t="17237" x="9166225" y="3903663"/>
          <p14:tracePt t="17245" x="9136063" y="3913188"/>
          <p14:tracePt t="17253" x="9117013" y="3913188"/>
          <p14:tracePt t="17261" x="9096375" y="3913188"/>
          <p14:tracePt t="17269" x="9066213" y="3913188"/>
          <p14:tracePt t="17277" x="9045575" y="3913188"/>
          <p14:tracePt t="17285" x="9015413" y="3913188"/>
          <p14:tracePt t="17294" x="8994775" y="3913188"/>
          <p14:tracePt t="17301" x="8964613" y="3913188"/>
          <p14:tracePt t="17309" x="8934450" y="3913188"/>
          <p14:tracePt t="17317" x="8904288" y="3913188"/>
          <p14:tracePt t="17325" x="8874125" y="3913188"/>
          <p14:tracePt t="17334" x="8853488" y="3913188"/>
          <p14:tracePt t="17341" x="8834438" y="3913188"/>
          <p14:tracePt t="17350" x="8823325" y="3913188"/>
          <p14:tracePt t="17357" x="8813800" y="3913188"/>
          <p14:tracePt t="17365" x="8793163" y="3922713"/>
          <p14:tracePt t="17405" x="8783638" y="3933825"/>
          <p14:tracePt t="17413" x="8783638" y="3943350"/>
          <p14:tracePt t="17421" x="8774113" y="3943350"/>
          <p14:tracePt t="17446" x="8763000" y="3952875"/>
          <p14:tracePt t="17461" x="8763000" y="3963988"/>
          <p14:tracePt t="17469" x="8763000" y="3983038"/>
          <p14:tracePt t="17477" x="8763000" y="3994150"/>
          <p14:tracePt t="17485" x="8763000" y="4013200"/>
          <p14:tracePt t="17502" x="8774113" y="4033838"/>
          <p14:tracePt t="17509" x="8774113" y="4044950"/>
          <p14:tracePt t="17517" x="8774113" y="4054475"/>
          <p14:tracePt t="17525" x="8783638" y="4064000"/>
          <p14:tracePt t="17534" x="8783638" y="4075113"/>
          <p14:tracePt t="17541" x="8793163" y="4084638"/>
          <p14:tracePt t="17557" x="8804275" y="4094163"/>
          <p14:tracePt t="17582" x="8813800" y="4114800"/>
          <p14:tracePt t="17589" x="8823325" y="4124325"/>
          <p14:tracePt t="17598" x="8823325" y="4135438"/>
          <p14:tracePt t="17605" x="8834438" y="4135438"/>
          <p14:tracePt t="17622" x="8834438" y="4154488"/>
          <p14:tracePt t="17637" x="8843963" y="4175125"/>
          <p14:tracePt t="17645" x="8853488" y="4175125"/>
          <p14:tracePt t="17661" x="8853488" y="4184650"/>
          <p14:tracePt t="17669" x="8864600" y="4184650"/>
          <p14:tracePt t="17685" x="8864600" y="4195763"/>
          <p14:tracePt t="17702" x="8874125" y="4195763"/>
          <p14:tracePt t="17725" x="8883650" y="4205288"/>
          <p14:tracePt t="17734" x="8883650" y="4216400"/>
          <p14:tracePt t="17741" x="8894763" y="4216400"/>
          <p14:tracePt t="17757" x="8904288" y="4225925"/>
          <p14:tracePt t="17773" x="8913813" y="4235450"/>
          <p14:tracePt t="17782" x="8924925" y="4246563"/>
          <p14:tracePt t="17789" x="8945563" y="4246563"/>
          <p14:tracePt t="17797" x="8955088" y="4256088"/>
          <p14:tracePt t="17806" x="8964613" y="4265613"/>
          <p14:tracePt t="17813" x="8994775" y="4265613"/>
          <p14:tracePt t="17821" x="9015413" y="4276725"/>
          <p14:tracePt t="17829" x="9036050" y="4286250"/>
          <p14:tracePt t="17837" x="9055100" y="4286250"/>
          <p14:tracePt t="17845" x="9075738" y="4295775"/>
          <p14:tracePt t="17853" x="9096375" y="4306888"/>
          <p14:tracePt t="17861" x="9117013" y="4316413"/>
          <p14:tracePt t="17869" x="9136063" y="4316413"/>
          <p14:tracePt t="17877" x="9156700" y="4316413"/>
          <p14:tracePt t="17885" x="9177338" y="4316413"/>
          <p14:tracePt t="17893" x="9186863" y="4316413"/>
          <p14:tracePt t="17901" x="9196388" y="4316413"/>
          <p14:tracePt t="17909" x="9207500" y="4316413"/>
          <p14:tracePt t="17917" x="9237663" y="4316413"/>
          <p14:tracePt t="17925" x="9247188" y="4325938"/>
          <p14:tracePt t="17933" x="9256713" y="4325938"/>
          <p14:tracePt t="17941" x="9267825" y="4325938"/>
          <p14:tracePt t="17949" x="9297988" y="4337050"/>
          <p14:tracePt t="17957" x="9307513" y="4337050"/>
          <p14:tracePt t="17967" x="9318625" y="4337050"/>
          <p14:tracePt t="17973" x="9337675" y="4346575"/>
          <p14:tracePt t="17981" x="9348788" y="4346575"/>
          <p14:tracePt t="17989" x="9367838" y="4346575"/>
          <p14:tracePt t="17997" x="9378950" y="4356100"/>
          <p14:tracePt t="18005" x="9398000" y="4356100"/>
          <p14:tracePt t="18013" x="9409113" y="4356100"/>
          <p14:tracePt t="18021" x="9418638" y="4356100"/>
          <p14:tracePt t="18029" x="9439275" y="4356100"/>
          <p14:tracePt t="18037" x="9448800" y="4356100"/>
          <p14:tracePt t="18045" x="9459913" y="4367213"/>
          <p14:tracePt t="18065" x="9499600" y="4376738"/>
          <p14:tracePt t="18069" x="9520238" y="4387850"/>
          <p14:tracePt t="18077" x="9539288" y="4387850"/>
          <p14:tracePt t="18085" x="9550400" y="4387850"/>
          <p14:tracePt t="18093" x="9580563" y="4387850"/>
          <p14:tracePt t="18101" x="9590088" y="4387850"/>
          <p14:tracePt t="18109" x="9599613" y="4387850"/>
          <p14:tracePt t="18117" x="9610725" y="4387850"/>
          <p14:tracePt t="18133" x="9640888" y="4387850"/>
          <p14:tracePt t="18141" x="9650413" y="4387850"/>
          <p14:tracePt t="18150" x="9661525" y="4387850"/>
          <p14:tracePt t="18157" x="9671050" y="4387850"/>
          <p14:tracePt t="18167" x="9691688" y="4387850"/>
          <p14:tracePt t="18173" x="9701213" y="4387850"/>
          <p14:tracePt t="18181" x="9710738" y="4387850"/>
          <p14:tracePt t="18189" x="9731375" y="4387850"/>
          <p14:tracePt t="18205" x="9752013" y="4387850"/>
          <p14:tracePt t="18213" x="9761538" y="4387850"/>
          <p14:tracePt t="18221" x="9771063" y="4387850"/>
          <p14:tracePt t="18229" x="9791700" y="4387850"/>
          <p14:tracePt t="18237" x="9801225" y="4387850"/>
          <p14:tracePt t="18245" x="9812338" y="4376738"/>
          <p14:tracePt t="18253" x="9832975" y="4376738"/>
          <p14:tracePt t="18261" x="9852025" y="4376738"/>
          <p14:tracePt t="18269" x="9872663" y="4376738"/>
          <p14:tracePt t="18277" x="9893300" y="4367213"/>
          <p14:tracePt t="18285" x="9902825" y="4367213"/>
          <p14:tracePt t="18293" x="9923463" y="4356100"/>
          <p14:tracePt t="18302" x="9942513" y="4356100"/>
          <p14:tracePt t="18309" x="9953625" y="4346575"/>
          <p14:tracePt t="18317" x="9972675" y="4346575"/>
          <p14:tracePt t="18325" x="9993313" y="4346575"/>
          <p14:tracePt t="18333" x="10004425" y="4346575"/>
          <p14:tracePt t="18341" x="10013950" y="4346575"/>
          <p14:tracePt t="18350" x="10034588" y="4337050"/>
          <p14:tracePt t="18357" x="10044113" y="4337050"/>
          <p14:tracePt t="18366" x="10053638" y="4325938"/>
          <p14:tracePt t="18373" x="10074275" y="4325938"/>
          <p14:tracePt t="18381" x="10094913" y="4325938"/>
          <p14:tracePt t="18389" x="10104438" y="4325938"/>
          <p14:tracePt t="18397" x="10125075" y="4316413"/>
          <p14:tracePt t="18405" x="10144125" y="4316413"/>
          <p14:tracePt t="18413" x="10155238" y="4306888"/>
          <p14:tracePt t="18421" x="10164763" y="4306888"/>
          <p14:tracePt t="18429" x="10185400" y="4306888"/>
          <p14:tracePt t="18437" x="10194925" y="4295775"/>
          <p14:tracePt t="18445" x="10206038" y="4286250"/>
          <p14:tracePt t="18462" x="10215563" y="4286250"/>
          <p14:tracePt t="18469" x="10225088" y="4286250"/>
          <p14:tracePt t="18477" x="10236200" y="4276725"/>
          <p14:tracePt t="18493" x="10255250" y="4265613"/>
          <p14:tracePt t="18517" x="10266363" y="4256088"/>
          <p14:tracePt t="18525" x="10266363" y="4246563"/>
          <p14:tracePt t="18533" x="10275888" y="4235450"/>
          <p14:tracePt t="18541" x="10285413" y="4225925"/>
          <p14:tracePt t="18550" x="10285413" y="4216400"/>
          <p14:tracePt t="18567" x="10296525" y="4195763"/>
          <p14:tracePt t="18581" x="10296525" y="4165600"/>
          <p14:tracePt t="18589" x="10296525" y="4154488"/>
          <p14:tracePt t="18605" x="10296525" y="4135438"/>
          <p14:tracePt t="18613" x="10296525" y="4124325"/>
          <p14:tracePt t="18621" x="10296525" y="4114800"/>
          <p14:tracePt t="18629" x="10296525" y="4105275"/>
          <p14:tracePt t="18637" x="10285413" y="4094163"/>
          <p14:tracePt t="18645" x="10285413" y="4075113"/>
          <p14:tracePt t="18653" x="10275888" y="4064000"/>
          <p14:tracePt t="18662" x="10255250" y="4044950"/>
          <p14:tracePt t="18670" x="10255250" y="4033838"/>
          <p14:tracePt t="18677" x="10245725" y="4024313"/>
          <p14:tracePt t="18686" x="10236200" y="4024313"/>
          <p14:tracePt t="18693" x="10225088" y="4013200"/>
          <p14:tracePt t="18709" x="10215563" y="4003675"/>
          <p14:tracePt t="18717" x="10206038" y="4003675"/>
          <p14:tracePt t="18725" x="10194925" y="3994150"/>
          <p14:tracePt t="18734" x="10185400" y="3983038"/>
          <p14:tracePt t="18741" x="10175875" y="3983038"/>
          <p14:tracePt t="18750" x="10155238" y="3973513"/>
          <p14:tracePt t="18757" x="10144125" y="3963988"/>
          <p14:tracePt t="18767" x="10125075" y="3963988"/>
          <p14:tracePt t="18773" x="10094913" y="3952875"/>
          <p14:tracePt t="18781" x="10064750" y="3943350"/>
          <p14:tracePt t="18789" x="10034588" y="3933825"/>
          <p14:tracePt t="18797" x="9993313" y="3922713"/>
          <p14:tracePt t="18805" x="9963150" y="3922713"/>
          <p14:tracePt t="18813" x="9932988" y="3922713"/>
          <p14:tracePt t="18821" x="9893300" y="3922713"/>
          <p14:tracePt t="18830" x="9863138" y="3922713"/>
          <p14:tracePt t="18837" x="9832975" y="3922713"/>
          <p14:tracePt t="18845" x="9812338" y="3922713"/>
          <p14:tracePt t="18853" x="9791700" y="3922713"/>
          <p14:tracePt t="18861" x="9771063" y="3922713"/>
          <p14:tracePt t="18869" x="9752013" y="3922713"/>
          <p14:tracePt t="18877" x="9731375" y="3922713"/>
          <p14:tracePt t="18885" x="9710738" y="3922713"/>
          <p14:tracePt t="18893" x="9691688" y="3933825"/>
          <p14:tracePt t="18901" x="9671050" y="3943350"/>
          <p14:tracePt t="18909" x="9650413" y="3943350"/>
          <p14:tracePt t="18917" x="9620250" y="3952875"/>
          <p14:tracePt t="18925" x="9590088" y="3963988"/>
          <p14:tracePt t="18933" x="9559925" y="3973513"/>
          <p14:tracePt t="18941" x="9509125" y="3973513"/>
          <p14:tracePt t="18950" x="9478963" y="3983038"/>
          <p14:tracePt t="18957" x="9448800" y="3994150"/>
          <p14:tracePt t="18966" x="9418638" y="4003675"/>
          <p14:tracePt t="18973" x="9388475" y="4013200"/>
          <p14:tracePt t="18981" x="9358313" y="4013200"/>
          <p14:tracePt t="18989" x="9328150" y="4013200"/>
          <p14:tracePt t="18997" x="9307513" y="4024313"/>
          <p14:tracePt t="19005" x="9277350" y="4024313"/>
          <p14:tracePt t="19013" x="9256713" y="4033838"/>
          <p14:tracePt t="19021" x="9237663" y="4033838"/>
          <p14:tracePt t="19029" x="9217025" y="4044950"/>
          <p14:tracePt t="19037" x="9196388" y="4044950"/>
          <p14:tracePt t="19045" x="9177338" y="4044950"/>
          <p14:tracePt t="19053" x="9147175" y="4054475"/>
          <p14:tracePt t="19061" x="9126538" y="4064000"/>
          <p14:tracePt t="19069" x="9117013" y="4064000"/>
          <p14:tracePt t="19077" x="9105900" y="4064000"/>
          <p14:tracePt t="19085" x="9085263" y="4064000"/>
          <p14:tracePt t="19093" x="9075738" y="4064000"/>
          <p14:tracePt t="19101" x="9066213" y="4064000"/>
          <p14:tracePt t="19109" x="9045575" y="4075113"/>
          <p14:tracePt t="19278" x="9015413" y="4084638"/>
          <p14:tracePt t="19286" x="8975725" y="4084638"/>
          <p14:tracePt t="19294" x="8904288" y="4084638"/>
          <p14:tracePt t="19301" x="8813800" y="4084638"/>
          <p14:tracePt t="19310" x="8693150" y="4084638"/>
          <p14:tracePt t="19318" x="8540750" y="4084638"/>
          <p14:tracePt t="19326" x="8359775" y="4084638"/>
          <p14:tracePt t="19334" x="8107363" y="4064000"/>
          <p14:tracePt t="19342" x="7815263" y="4013200"/>
          <p14:tracePt t="19351" x="7543800" y="3952875"/>
          <p14:tracePt t="19358" x="7250113" y="3883025"/>
          <p14:tracePt t="19367" x="6978650" y="3822700"/>
          <p14:tracePt t="19374" x="6705600" y="3762375"/>
          <p14:tracePt t="19382" x="6434138" y="3702050"/>
          <p14:tracePt t="19389" x="6221413" y="3640138"/>
          <p14:tracePt t="19397" x="6061075" y="3600450"/>
          <p14:tracePt t="19405" x="5919788" y="3570288"/>
          <p14:tracePt t="19413" x="5829300" y="3549650"/>
          <p14:tracePt t="19421" x="5737225" y="3519488"/>
          <p14:tracePt t="19429" x="5688013" y="3509963"/>
          <p14:tracePt t="19437" x="5637213" y="3498850"/>
          <p14:tracePt t="19445" x="5616575" y="3489325"/>
          <p14:tracePt t="19485" x="5607050" y="3479800"/>
          <p14:tracePt t="19509" x="5616575" y="3468688"/>
          <p14:tracePt t="19533" x="5637213" y="3459163"/>
          <p14:tracePt t="19541" x="5646738" y="3449638"/>
          <p14:tracePt t="19550" x="5667375" y="3449638"/>
          <p14:tracePt t="19557" x="5676900" y="3449638"/>
          <p14:tracePt t="19567" x="5688013" y="3438525"/>
          <p14:tracePt t="19573" x="5697538" y="3429000"/>
          <p14:tracePt t="19582" x="5707063" y="3429000"/>
          <p14:tracePt t="19597" x="5707063" y="3419475"/>
          <p14:tracePt t="19654" x="5688013" y="3419475"/>
          <p14:tracePt t="19662" x="5657850" y="3419475"/>
          <p14:tracePt t="19669" x="5616575" y="3419475"/>
          <p14:tracePt t="19678" x="5576888" y="3419475"/>
          <p14:tracePt t="19686" x="5516563" y="3419475"/>
          <p14:tracePt t="19694" x="5445125" y="3429000"/>
          <p14:tracePt t="19702" x="5384800" y="3429000"/>
          <p14:tracePt t="19709" x="5303838" y="3429000"/>
          <p14:tracePt t="19717" x="5233988" y="3429000"/>
          <p14:tracePt t="19725" x="5153025" y="3429000"/>
          <p14:tracePt t="19733" x="5083175" y="3429000"/>
          <p14:tracePt t="19741" x="5011738" y="3429000"/>
          <p14:tracePt t="19750" x="4960938" y="3429000"/>
          <p14:tracePt t="19757" x="4911725" y="3429000"/>
          <p14:tracePt t="19766" x="4860925" y="3429000"/>
          <p14:tracePt t="19773" x="4819650" y="3429000"/>
          <p14:tracePt t="19781" x="4779963" y="3429000"/>
          <p14:tracePt t="19789" x="4740275" y="3419475"/>
          <p14:tracePt t="19797" x="4699000" y="3419475"/>
          <p14:tracePt t="19805" x="4648200" y="3419475"/>
          <p14:tracePt t="19813" x="4608513" y="3419475"/>
          <p14:tracePt t="19821" x="4578350" y="3419475"/>
          <p14:tracePt t="19829" x="4548188" y="3419475"/>
          <p14:tracePt t="19837" x="4527550" y="3419475"/>
          <p14:tracePt t="19845" x="4508500" y="3419475"/>
          <p14:tracePt t="19853" x="4497388" y="3419475"/>
          <p14:tracePt t="19861" x="4476750" y="3419475"/>
          <p14:tracePt t="19869" x="4467225" y="3419475"/>
          <p14:tracePt t="19877" x="4457700" y="3419475"/>
          <p14:tracePt t="19885" x="4437063" y="3429000"/>
          <p14:tracePt t="19901" x="4427538" y="3438525"/>
          <p14:tracePt t="19909" x="4406900" y="3449638"/>
          <p14:tracePt t="19916" x="4397375" y="3459163"/>
          <p14:tracePt t="19925" x="4376738" y="3468688"/>
          <p14:tracePt t="19932" x="4367213" y="3479800"/>
          <p14:tracePt t="19941" x="4356100" y="3498850"/>
          <p14:tracePt t="19949" x="4337050" y="3509963"/>
          <p14:tracePt t="19966" x="4305300" y="3540125"/>
          <p14:tracePt t="19973" x="4305300" y="3549650"/>
          <p14:tracePt t="19981" x="4286250" y="3570288"/>
          <p14:tracePt t="19989" x="4275138" y="3590925"/>
          <p14:tracePt t="19997" x="4265613" y="3600450"/>
          <p14:tracePt t="20005" x="4256088" y="3630613"/>
          <p14:tracePt t="20013" x="4256088" y="3651250"/>
          <p14:tracePt t="20021" x="4244975" y="3670300"/>
          <p14:tracePt t="20029" x="4235450" y="3690938"/>
          <p14:tracePt t="20037" x="4235450" y="3711575"/>
          <p14:tracePt t="20045" x="4235450" y="3741738"/>
          <p14:tracePt t="20053" x="4256088" y="3781425"/>
          <p14:tracePt t="20061" x="4275138" y="3811588"/>
          <p14:tracePt t="20069" x="4316413" y="3852863"/>
          <p14:tracePt t="20077" x="4356100" y="3883025"/>
          <p14:tracePt t="20085" x="4406900" y="3903663"/>
          <p14:tracePt t="20093" x="4457700" y="3933825"/>
          <p14:tracePt t="20101" x="4497388" y="3963988"/>
          <p14:tracePt t="20109" x="4538663" y="3983038"/>
          <p14:tracePt t="20117" x="4568825" y="3994150"/>
          <p14:tracePt t="20125" x="4618038" y="4013200"/>
          <p14:tracePt t="20133" x="4659313" y="4024313"/>
          <p14:tracePt t="20141" x="4699000" y="4033838"/>
          <p14:tracePt t="20149" x="4749800" y="4044950"/>
          <p14:tracePt t="20157" x="4789488" y="4044950"/>
          <p14:tracePt t="20166" x="4830763" y="4054475"/>
          <p14:tracePt t="20173" x="4881563" y="4075113"/>
          <p14:tracePt t="20181" x="4930775" y="4084638"/>
          <p14:tracePt t="20189" x="4991100" y="4094163"/>
          <p14:tracePt t="20197" x="5053013" y="4105275"/>
          <p14:tracePt t="20205" x="5102225" y="4114800"/>
          <p14:tracePt t="20213" x="5153025" y="4124325"/>
          <p14:tracePt t="20221" x="5192713" y="4135438"/>
          <p14:tracePt t="20229" x="5233988" y="4144963"/>
          <p14:tracePt t="20237" x="5264150" y="4144963"/>
          <p14:tracePt t="20245" x="5314950" y="4154488"/>
          <p14:tracePt t="20253" x="5345113" y="4154488"/>
          <p14:tracePt t="20261" x="5375275" y="4154488"/>
          <p14:tracePt t="20269" x="5405438" y="4154488"/>
          <p14:tracePt t="20277" x="5435600" y="4154488"/>
          <p14:tracePt t="20285" x="5475288" y="4154488"/>
          <p14:tracePt t="20293" x="5516563" y="4154488"/>
          <p14:tracePt t="20301" x="5556250" y="4154488"/>
          <p14:tracePt t="20309" x="5597525" y="4154488"/>
          <p14:tracePt t="20317" x="5637213" y="4154488"/>
          <p14:tracePt t="20325" x="5676900" y="4154488"/>
          <p14:tracePt t="20333" x="5718175" y="4154488"/>
          <p14:tracePt t="20341" x="5768975" y="4154488"/>
          <p14:tracePt t="20349" x="5808663" y="4144963"/>
          <p14:tracePt t="20357" x="5838825" y="4144963"/>
          <p14:tracePt t="20365" x="5868988" y="4135438"/>
          <p14:tracePt t="20373" x="5908675" y="4114800"/>
          <p14:tracePt t="20381" x="5940425" y="4105275"/>
          <p14:tracePt t="20389" x="5970588" y="4094163"/>
          <p14:tracePt t="20397" x="6000750" y="4084638"/>
          <p14:tracePt t="20405" x="6030913" y="4064000"/>
          <p14:tracePt t="20413" x="6080125" y="4054475"/>
          <p14:tracePt t="20421" x="6111875" y="4033838"/>
          <p14:tracePt t="20429" x="6161088" y="4013200"/>
          <p14:tracePt t="20437" x="6202363" y="3994150"/>
          <p14:tracePt t="20445" x="6251575" y="3973513"/>
          <p14:tracePt t="20453" x="6292850" y="3963988"/>
          <p14:tracePt t="20461" x="6343650" y="3943350"/>
          <p14:tracePt t="20469" x="6373813" y="3922713"/>
          <p14:tracePt t="20477" x="6392863" y="3913188"/>
          <p14:tracePt t="20485" x="6423025" y="3892550"/>
          <p14:tracePt t="20493" x="6434138" y="3883025"/>
          <p14:tracePt t="20501" x="6443663" y="3862388"/>
          <p14:tracePt t="20509" x="6464300" y="3841750"/>
          <p14:tracePt t="20517" x="6484938" y="3822700"/>
          <p14:tracePt t="20525" x="6503988" y="3802063"/>
          <p14:tracePt t="20533" x="6515100" y="3781425"/>
          <p14:tracePt t="20541" x="6524625" y="3762375"/>
          <p14:tracePt t="20549" x="6534150" y="3741738"/>
          <p14:tracePt t="20557" x="6534150" y="3721100"/>
          <p14:tracePt t="20565" x="6545263" y="3690938"/>
          <p14:tracePt t="20573" x="6554788" y="3681413"/>
          <p14:tracePt t="20581" x="6554788" y="3670300"/>
          <p14:tracePt t="20589" x="6554788" y="3651250"/>
          <p14:tracePt t="20597" x="6554788" y="3640138"/>
          <p14:tracePt t="20605" x="6545263" y="3630613"/>
          <p14:tracePt t="20613" x="6545263" y="3609975"/>
          <p14:tracePt t="20621" x="6524625" y="3590925"/>
          <p14:tracePt t="20629" x="6515100" y="3579813"/>
          <p14:tracePt t="20637" x="6494463" y="3560763"/>
          <p14:tracePt t="20645" x="6454775" y="3549650"/>
          <p14:tracePt t="20653" x="6423025" y="3540125"/>
          <p14:tracePt t="20661" x="6383338" y="3519488"/>
          <p14:tracePt t="20669" x="6332538" y="3498850"/>
          <p14:tracePt t="20677" x="6283325" y="3489325"/>
          <p14:tracePt t="20685" x="6221413" y="3479800"/>
          <p14:tracePt t="20699" x="6161088" y="3459163"/>
          <p14:tracePt t="20701" x="6111875" y="3449638"/>
          <p14:tracePt t="20709" x="6040438" y="3449638"/>
          <p14:tracePt t="20717" x="5970588" y="3449638"/>
          <p14:tracePt t="20725" x="5899150" y="3449638"/>
          <p14:tracePt t="20733" x="5838825" y="3449638"/>
          <p14:tracePt t="20741" x="5768975" y="3449638"/>
          <p14:tracePt t="20749" x="5697538" y="3449638"/>
          <p14:tracePt t="20757" x="5646738" y="3449638"/>
          <p14:tracePt t="20765" x="5607050" y="3449638"/>
          <p14:tracePt t="20773" x="5556250" y="3449638"/>
          <p14:tracePt t="20781" x="5526088" y="3449638"/>
          <p14:tracePt t="20789" x="5495925" y="3449638"/>
          <p14:tracePt t="20797" x="5475288" y="3449638"/>
          <p14:tracePt t="20805" x="5456238" y="3449638"/>
          <p14:tracePt t="20813" x="5435600" y="3449638"/>
          <p14:tracePt t="20821" x="5414963" y="3449638"/>
          <p14:tracePt t="20829" x="5395913" y="3449638"/>
          <p14:tracePt t="20837" x="5375275" y="3449638"/>
          <p14:tracePt t="20845" x="5334000" y="3468688"/>
          <p14:tracePt t="20853" x="5303838" y="3468688"/>
          <p14:tracePt t="20861" x="5273675" y="3479800"/>
          <p14:tracePt t="20869" x="5233988" y="3489325"/>
          <p14:tracePt t="20877" x="5173663" y="3498850"/>
          <p14:tracePt t="20885" x="5122863" y="3509963"/>
          <p14:tracePt t="20893" x="5062538" y="3509963"/>
          <p14:tracePt t="20901" x="5021263" y="3509963"/>
          <p14:tracePt t="20909" x="4972050" y="3509963"/>
          <p14:tracePt t="20917" x="4930775" y="3509963"/>
          <p14:tracePt t="20925" x="4881563" y="3509963"/>
          <p14:tracePt t="20932" x="4849813" y="3509963"/>
          <p14:tracePt t="20950" x="4830763" y="3509963"/>
          <p14:tracePt t="20957" x="4819650" y="3509963"/>
          <p14:tracePt t="20973" x="4810125" y="3509963"/>
          <p14:tracePt t="20981" x="4789488" y="3509963"/>
          <p14:tracePt t="20997" x="4770438" y="3509963"/>
          <p14:tracePt t="21005" x="4759325" y="3519488"/>
          <p14:tracePt t="21013" x="4729163" y="3519488"/>
          <p14:tracePt t="21021" x="4699000" y="3519488"/>
          <p14:tracePt t="21029" x="4659313" y="3519488"/>
          <p14:tracePt t="21037" x="4608513" y="3519488"/>
          <p14:tracePt t="21045" x="4538663" y="3519488"/>
          <p14:tracePt t="21053" x="4487863" y="3519488"/>
          <p14:tracePt t="21061" x="4427538" y="3519488"/>
          <p14:tracePt t="21069" x="4376738" y="3530600"/>
          <p14:tracePt t="21077" x="4325938" y="3540125"/>
          <p14:tracePt t="21085" x="4295775" y="3560763"/>
          <p14:tracePt t="21093" x="4286250" y="3570288"/>
          <p14:tracePt t="21101" x="4286250" y="3590925"/>
          <p14:tracePt t="21109" x="4295775" y="3609975"/>
          <p14:tracePt t="21117" x="4316413" y="3621088"/>
          <p14:tracePt t="21125" x="4325938" y="3630613"/>
          <p14:tracePt t="21342" x="4346575" y="3630613"/>
          <p14:tracePt t="21350" x="4356100" y="3630613"/>
          <p14:tracePt t="21358" x="4376738" y="3630613"/>
          <p14:tracePt t="21366" x="4397375" y="3630613"/>
          <p14:tracePt t="21374" x="4416425" y="3630613"/>
          <p14:tracePt t="21382" x="4437063" y="3630613"/>
          <p14:tracePt t="21389" x="4437063" y="3621088"/>
          <p14:tracePt t="21405" x="4437063" y="3609975"/>
          <p14:tracePt t="21413" x="4437063" y="3600450"/>
          <p14:tracePt t="21421" x="4427538" y="3600450"/>
          <p14:tracePt t="21429" x="4406900" y="3590925"/>
          <p14:tracePt t="21437" x="4397375" y="3579813"/>
          <p14:tracePt t="21445" x="4386263" y="3579813"/>
          <p14:tracePt t="21477" x="4386263" y="3570288"/>
          <p14:tracePt t="21493" x="4386263" y="3549650"/>
          <p14:tracePt t="21501" x="4386263" y="3530600"/>
          <p14:tracePt t="21509" x="4386263" y="3519488"/>
          <p14:tracePt t="21517" x="4386263" y="3498850"/>
          <p14:tracePt t="21525" x="4367213" y="3479800"/>
          <p14:tracePt t="21533" x="4356100" y="3438525"/>
          <p14:tracePt t="21541" x="4316413" y="3378200"/>
          <p14:tracePt t="21549" x="4244975" y="3287713"/>
          <p14:tracePt t="21557" x="4154488" y="3197225"/>
          <p14:tracePt t="21565" x="4033838" y="3076575"/>
          <p14:tracePt t="21573" x="3862388" y="2924175"/>
          <p14:tracePt t="21581" x="3660775" y="2773363"/>
          <p14:tracePt t="21589" x="3459163" y="2622550"/>
          <p14:tracePt t="21597" x="3267075" y="2470150"/>
          <p14:tracePt t="21605" x="3044825" y="2309813"/>
          <p14:tracePt t="21613" x="2824163" y="2159000"/>
          <p14:tracePt t="21621" x="2622550" y="1997075"/>
          <p14:tracePt t="21629" x="2390775" y="1825625"/>
          <p14:tracePt t="21637" x="2168525" y="1663700"/>
          <p14:tracePt t="21645" x="1976438" y="1512888"/>
          <p14:tracePt t="21653" x="1804988" y="1381125"/>
          <p14:tracePt t="21661" x="1633538" y="1270000"/>
          <p14:tracePt t="21669" x="1492250" y="1149350"/>
          <p14:tracePt t="21677" x="1320800" y="1038225"/>
          <p14:tracePt t="21685" x="1179513" y="917575"/>
          <p14:tracePt t="21693" x="1038225" y="817563"/>
          <p14:tracePt t="21701" x="877888" y="725488"/>
          <p14:tracePt t="21709" x="746125" y="655638"/>
          <p14:tracePt t="21717" x="614363" y="584200"/>
          <p14:tracePt t="21725" x="504825" y="523875"/>
          <p14:tracePt t="21733" x="393700" y="474663"/>
          <p14:tracePt t="21741" x="292100" y="412750"/>
          <p14:tracePt t="21749" x="192088" y="373063"/>
          <p14:tracePt t="21757" x="111125" y="333375"/>
          <p14:tracePt t="21765" x="20638" y="282575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BEC691-02C1-4624-B54D-DA0CFA4E95AC}"/>
              </a:ext>
            </a:extLst>
          </p:cNvPr>
          <p:cNvSpPr/>
          <p:nvPr/>
        </p:nvSpPr>
        <p:spPr>
          <a:xfrm>
            <a:off x="3893081" y="164967"/>
            <a:ext cx="3976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Hspace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vspace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атрибуттары</a:t>
            </a:r>
            <a:endParaRPr lang="ru-KZ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EF972E-F9AF-44AD-8B8F-E9CD1AF0644B}"/>
              </a:ext>
            </a:extLst>
          </p:cNvPr>
          <p:cNvSpPr txBox="1"/>
          <p:nvPr/>
        </p:nvSpPr>
        <p:spPr>
          <a:xfrm>
            <a:off x="191911" y="840316"/>
            <a:ext cx="11379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Hspace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=“…” 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бүйір шегіністерін құрады (сол жақтан және оң жақтан)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Vspace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=“...”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жоғарғы және төменгі шегіністерді құрады. </a:t>
            </a:r>
          </a:p>
          <a:p>
            <a:pPr algn="just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Мысалы: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="Abay.jpg" align=“left”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vspace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=“5”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hspace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=“20”&gt; 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 Құнанбайұлы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&lt;/p&gt;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7C758AD-E678-4681-B101-F4C5C6DA2566}"/>
              </a:ext>
            </a:extLst>
          </p:cNvPr>
          <p:cNvSpPr/>
          <p:nvPr/>
        </p:nvSpPr>
        <p:spPr>
          <a:xfrm>
            <a:off x="1174044" y="2359280"/>
            <a:ext cx="959834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&lt;html&gt;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&lt;head&gt;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&lt;title&gt;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&lt;/title&gt;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&lt;/head&gt;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&lt;body&gt;</a:t>
            </a:r>
          </a:p>
          <a:p>
            <a:pPr algn="just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&lt;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="Abay.jpg" align=“left”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vspace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=“5”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hspace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=“20”&gt; </a:t>
            </a:r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 Құнанбайұлы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&lt;/p&gt;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250396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57"/>
    </mc:Choice>
    <mc:Fallback xmlns="">
      <p:transition spd="slow" advTm="14857"/>
    </mc:Fallback>
  </mc:AlternateContent>
  <p:extLst>
    <p:ext uri="{3A86A75C-4F4B-4683-9AE1-C65F6400EC91}">
      <p14:laserTraceLst xmlns:p14="http://schemas.microsoft.com/office/powerpoint/2010/main">
        <p14:tracePtLst>
          <p14:tracePt t="2554" x="90488" y="574675"/>
          <p14:tracePt t="2561" x="180975" y="615950"/>
          <p14:tracePt t="2569" x="252413" y="655638"/>
          <p14:tracePt t="2577" x="312738" y="685800"/>
          <p14:tracePt t="2585" x="373063" y="715963"/>
          <p14:tracePt t="2593" x="433388" y="746125"/>
          <p14:tracePt t="2601" x="484188" y="776288"/>
          <p14:tracePt t="2610" x="514350" y="787400"/>
          <p14:tracePt t="2617" x="544513" y="806450"/>
          <p14:tracePt t="2625" x="574675" y="817563"/>
          <p14:tracePt t="2633" x="595313" y="827088"/>
          <p14:tracePt t="2641" x="625475" y="827088"/>
          <p14:tracePt t="2649" x="635000" y="827088"/>
          <p14:tracePt t="2657" x="646113" y="827088"/>
          <p14:tracePt t="2665" x="665163" y="827088"/>
          <p14:tracePt t="2673" x="676275" y="827088"/>
          <p14:tracePt t="2689" x="695325" y="827088"/>
          <p14:tracePt t="2705" x="706438" y="827088"/>
          <p14:tracePt t="2729" x="695325" y="827088"/>
          <p14:tracePt t="2737" x="665163" y="827088"/>
          <p14:tracePt t="2745" x="635000" y="806450"/>
          <p14:tracePt t="2753" x="614363" y="796925"/>
          <p14:tracePt t="2985" x="625475" y="796925"/>
          <p14:tracePt t="2993" x="646113" y="796925"/>
          <p14:tracePt t="3002" x="655638" y="796925"/>
          <p14:tracePt t="3009" x="665163" y="796925"/>
          <p14:tracePt t="3017" x="676275" y="796925"/>
          <p14:tracePt t="3025" x="695325" y="796925"/>
          <p14:tracePt t="3034" x="715963" y="796925"/>
          <p14:tracePt t="3041" x="725488" y="806450"/>
          <p14:tracePt t="3050" x="746125" y="817563"/>
          <p14:tracePt t="3057" x="766763" y="836613"/>
          <p14:tracePt t="3065" x="776288" y="847725"/>
          <p14:tracePt t="3073" x="796925" y="847725"/>
          <p14:tracePt t="3080" x="806450" y="857250"/>
          <p14:tracePt t="3089" x="817563" y="857250"/>
          <p14:tracePt t="3097" x="827088" y="866775"/>
          <p14:tracePt t="3105" x="836613" y="866775"/>
          <p14:tracePt t="3113" x="847725" y="877888"/>
          <p14:tracePt t="3250" x="827088" y="866775"/>
          <p14:tracePt t="3257" x="806450" y="866775"/>
          <p14:tracePt t="3265" x="776288" y="857250"/>
          <p14:tracePt t="3273" x="736600" y="847725"/>
          <p14:tracePt t="3282" x="685800" y="836613"/>
          <p14:tracePt t="3290" x="635000" y="827088"/>
          <p14:tracePt t="3299" x="574675" y="817563"/>
          <p14:tracePt t="3305" x="523875" y="806450"/>
          <p14:tracePt t="3316" x="474663" y="806450"/>
          <p14:tracePt t="3321" x="444500" y="796925"/>
          <p14:tracePt t="3330" x="423863" y="796925"/>
          <p14:tracePt t="3337" x="412750" y="796925"/>
          <p14:tracePt t="3345" x="393700" y="796925"/>
          <p14:tracePt t="3385" x="382588" y="796925"/>
          <p14:tracePt t="3393" x="373063" y="796925"/>
          <p14:tracePt t="3402" x="352425" y="796925"/>
          <p14:tracePt t="3410" x="342900" y="806450"/>
          <p14:tracePt t="3418" x="333375" y="806450"/>
          <p14:tracePt t="3426" x="312738" y="817563"/>
          <p14:tracePt t="3434" x="312738" y="827088"/>
          <p14:tracePt t="3441" x="303213" y="827088"/>
          <p14:tracePt t="3450" x="303213" y="836613"/>
          <p14:tracePt t="3457" x="282575" y="847725"/>
          <p14:tracePt t="3466" x="282575" y="857250"/>
          <p14:tracePt t="3473" x="273050" y="857250"/>
          <p14:tracePt t="3482" x="273050" y="877888"/>
          <p14:tracePt t="3490" x="261938" y="887413"/>
          <p14:tracePt t="3499" x="252413" y="887413"/>
          <p14:tracePt t="3515" x="252413" y="908050"/>
          <p14:tracePt t="3521" x="241300" y="927100"/>
          <p14:tracePt t="3530" x="241300" y="938213"/>
          <p14:tracePt t="3538" x="231775" y="958850"/>
          <p14:tracePt t="3545" x="231775" y="977900"/>
          <p14:tracePt t="3554" x="231775" y="1008063"/>
          <p14:tracePt t="3561" x="231775" y="1028700"/>
          <p14:tracePt t="3570" x="231775" y="1049338"/>
          <p14:tracePt t="3578" x="231775" y="1068388"/>
          <p14:tracePt t="3586" x="231775" y="1089025"/>
          <p14:tracePt t="3593" x="241300" y="1109663"/>
          <p14:tracePt t="3601" x="241300" y="1139825"/>
          <p14:tracePt t="3610" x="261938" y="1160463"/>
          <p14:tracePt t="3619" x="273050" y="1169988"/>
          <p14:tracePt t="3625" x="292100" y="1190625"/>
          <p14:tracePt t="3634" x="312738" y="1200150"/>
          <p14:tracePt t="3641" x="333375" y="1220788"/>
          <p14:tracePt t="3649" x="352425" y="1220788"/>
          <p14:tracePt t="3657" x="393700" y="1230313"/>
          <p14:tracePt t="3666" x="423863" y="1239838"/>
          <p14:tracePt t="3673" x="454025" y="1250950"/>
          <p14:tracePt t="3682" x="484188" y="1250950"/>
          <p14:tracePt t="3690" x="514350" y="1250950"/>
          <p14:tracePt t="3699" x="534988" y="1250950"/>
          <p14:tracePt t="3705" x="554038" y="1250950"/>
          <p14:tracePt t="3714" x="584200" y="1250950"/>
          <p14:tracePt t="3722" x="604838" y="1250950"/>
          <p14:tracePt t="3730" x="625475" y="1250950"/>
          <p14:tracePt t="3737" x="646113" y="1250950"/>
          <p14:tracePt t="3745" x="676275" y="1239838"/>
          <p14:tracePt t="3753" x="695325" y="1239838"/>
          <p14:tracePt t="3761" x="715963" y="1230313"/>
          <p14:tracePt t="3770" x="736600" y="1230313"/>
          <p14:tracePt t="3778" x="755650" y="1230313"/>
          <p14:tracePt t="3786" x="776288" y="1230313"/>
          <p14:tracePt t="3793" x="796925" y="1230313"/>
          <p14:tracePt t="3801" x="817563" y="1230313"/>
          <p14:tracePt t="3809" x="836613" y="1230313"/>
          <p14:tracePt t="3817" x="857250" y="1230313"/>
          <p14:tracePt t="3824" x="877888" y="1230313"/>
          <p14:tracePt t="3832" x="908050" y="1230313"/>
          <p14:tracePt t="3840" x="938213" y="1230313"/>
          <p14:tracePt t="3848" x="957263" y="1230313"/>
          <p14:tracePt t="3856" x="989013" y="1220788"/>
          <p14:tracePt t="3864" x="1008063" y="1209675"/>
          <p14:tracePt t="3872" x="1028700" y="1209675"/>
          <p14:tracePt t="3880" x="1049338" y="1200150"/>
          <p14:tracePt t="3888" x="1068388" y="1179513"/>
          <p14:tracePt t="3897" x="1079500" y="1169988"/>
          <p14:tracePt t="3904" x="1089025" y="1160463"/>
          <p14:tracePt t="3913" x="1109663" y="1149350"/>
          <p14:tracePt t="3921" x="1109663" y="1130300"/>
          <p14:tracePt t="3929" x="1119188" y="1119188"/>
          <p14:tracePt t="3937" x="1119188" y="1109663"/>
          <p14:tracePt t="3945" x="1128713" y="1089025"/>
          <p14:tracePt t="3954" x="1128713" y="1079500"/>
          <p14:tracePt t="3961" x="1128713" y="1068388"/>
          <p14:tracePt t="3970" x="1128713" y="1049338"/>
          <p14:tracePt t="3977" x="1128713" y="1028700"/>
          <p14:tracePt t="3985" x="1119188" y="1019175"/>
          <p14:tracePt t="3993" x="1119188" y="998538"/>
          <p14:tracePt t="4001" x="1098550" y="977900"/>
          <p14:tracePt t="4009" x="1089025" y="958850"/>
          <p14:tracePt t="4017" x="1058863" y="938213"/>
          <p14:tracePt t="4025" x="1028700" y="917575"/>
          <p14:tracePt t="4033" x="989013" y="887413"/>
          <p14:tracePt t="4041" x="927100" y="877888"/>
          <p14:tracePt t="4049" x="866775" y="847725"/>
          <p14:tracePt t="4057" x="796925" y="827088"/>
          <p14:tracePt t="4066" x="725488" y="806450"/>
          <p14:tracePt t="4073" x="655638" y="787400"/>
          <p14:tracePt t="4082" x="584200" y="766763"/>
          <p14:tracePt t="4090" x="514350" y="755650"/>
          <p14:tracePt t="4099" x="444500" y="746125"/>
          <p14:tracePt t="4105" x="393700" y="746125"/>
          <p14:tracePt t="4114" x="342900" y="746125"/>
          <p14:tracePt t="4121" x="303213" y="746125"/>
          <p14:tracePt t="4130" x="273050" y="746125"/>
          <p14:tracePt t="4137" x="241300" y="746125"/>
          <p14:tracePt t="4145" x="211138" y="746125"/>
          <p14:tracePt t="4153" x="192088" y="746125"/>
          <p14:tracePt t="4161" x="171450" y="755650"/>
          <p14:tracePt t="4169" x="150813" y="766763"/>
          <p14:tracePt t="4177" x="120650" y="766763"/>
          <p14:tracePt t="4185" x="111125" y="787400"/>
          <p14:tracePt t="4193" x="101600" y="787400"/>
          <p14:tracePt t="4201" x="80963" y="796925"/>
          <p14:tracePt t="4209" x="69850" y="806450"/>
          <p14:tracePt t="4218" x="60325" y="817563"/>
          <p14:tracePt t="4225" x="50800" y="827088"/>
          <p14:tracePt t="4233" x="39688" y="827088"/>
          <p14:tracePt t="4241" x="39688" y="836613"/>
          <p14:tracePt t="4330" x="39688" y="847725"/>
          <p14:tracePt t="4338" x="39688" y="857250"/>
          <p14:tracePt t="4353" x="50800" y="857250"/>
          <p14:tracePt t="4410" x="50800" y="866775"/>
          <p14:tracePt t="4417" x="39688" y="866775"/>
          <p14:tracePt t="4425" x="9525" y="866775"/>
          <p14:tracePt t="5010" x="101600" y="917575"/>
          <p14:tracePt t="5017" x="201613" y="938213"/>
          <p14:tracePt t="5025" x="333375" y="958850"/>
          <p14:tracePt t="5034" x="474663" y="968375"/>
          <p14:tracePt t="5042" x="665163" y="977900"/>
          <p14:tracePt t="5049" x="887413" y="977900"/>
          <p14:tracePt t="5057" x="1139825" y="998538"/>
          <p14:tracePt t="5065" x="1381125" y="998538"/>
          <p14:tracePt t="5073" x="1633538" y="998538"/>
          <p14:tracePt t="5082" x="1876425" y="998538"/>
          <p14:tracePt t="5089" x="2127250" y="998538"/>
          <p14:tracePt t="5099" x="2349500" y="998538"/>
          <p14:tracePt t="5105" x="2520950" y="1008063"/>
          <p14:tracePt t="5113" x="2652713" y="1019175"/>
          <p14:tracePt t="5121" x="2763838" y="1028700"/>
          <p14:tracePt t="5129" x="2833688" y="1038225"/>
          <p14:tracePt t="5137" x="2873375" y="1049338"/>
          <p14:tracePt t="5145" x="2914650" y="1058863"/>
          <p14:tracePt t="5153" x="2924175" y="1068388"/>
          <p14:tracePt t="5161" x="2935288" y="1068388"/>
          <p14:tracePt t="5185" x="2944813" y="1068388"/>
          <p14:tracePt t="5201" x="2954338" y="1079500"/>
          <p14:tracePt t="5209" x="2965450" y="1089025"/>
          <p14:tracePt t="5225" x="2965450" y="1098550"/>
          <p14:tracePt t="5233" x="2974975" y="1119188"/>
          <p14:tracePt t="5241" x="2974975" y="1130300"/>
          <p14:tracePt t="5249" x="2974975" y="1139825"/>
          <p14:tracePt t="5257" x="2974975" y="1160463"/>
          <p14:tracePt t="5265" x="2974975" y="1169988"/>
          <p14:tracePt t="5282" x="2974975" y="1179513"/>
          <p14:tracePt t="5289" x="2974975" y="1190625"/>
          <p14:tracePt t="5298" x="2965450" y="1200150"/>
          <p14:tracePt t="5305" x="2954338" y="1209675"/>
          <p14:tracePt t="5313" x="2935288" y="1220788"/>
          <p14:tracePt t="5321" x="2924175" y="1220788"/>
          <p14:tracePt t="5329" x="2903538" y="1220788"/>
          <p14:tracePt t="5337" x="2873375" y="1230313"/>
          <p14:tracePt t="5345" x="2833688" y="1230313"/>
          <p14:tracePt t="5353" x="2773363" y="1230313"/>
          <p14:tracePt t="5361" x="2722563" y="1230313"/>
          <p14:tracePt t="5370" x="2652713" y="1230313"/>
          <p14:tracePt t="5377" x="2581275" y="1220788"/>
          <p14:tracePt t="5385" x="2511425" y="1209675"/>
          <p14:tracePt t="5393" x="2460625" y="1200150"/>
          <p14:tracePt t="5401" x="2409825" y="1190625"/>
          <p14:tracePt t="5409" x="2379663" y="1179513"/>
          <p14:tracePt t="5418" x="2370138" y="1179513"/>
          <p14:tracePt t="5425" x="2359025" y="1179513"/>
          <p14:tracePt t="5498" x="2370138" y="1179513"/>
          <p14:tracePt t="5505" x="2379663" y="1179513"/>
          <p14:tracePt t="5514" x="2400300" y="1179513"/>
          <p14:tracePt t="5521" x="2409825" y="1179513"/>
          <p14:tracePt t="5530" x="2430463" y="1179513"/>
          <p14:tracePt t="5537" x="2460625" y="1190625"/>
          <p14:tracePt t="5545" x="2490788" y="1200150"/>
          <p14:tracePt t="5554" x="2520950" y="1200150"/>
          <p14:tracePt t="5561" x="2551113" y="1209675"/>
          <p14:tracePt t="5570" x="2601913" y="1209675"/>
          <p14:tracePt t="5577" x="2632075" y="1220788"/>
          <p14:tracePt t="5585" x="2671763" y="1230313"/>
          <p14:tracePt t="5593" x="2713038" y="1239838"/>
          <p14:tracePt t="5602" x="2743200" y="1250950"/>
          <p14:tracePt t="5609" x="2773363" y="1250950"/>
          <p14:tracePt t="5617" x="2803525" y="1250950"/>
          <p14:tracePt t="5625" x="2833688" y="1250950"/>
          <p14:tracePt t="5633" x="2854325" y="1250950"/>
          <p14:tracePt t="5641" x="2873375" y="1250950"/>
          <p14:tracePt t="5649" x="2894013" y="1250950"/>
          <p14:tracePt t="5657" x="2914650" y="1250950"/>
          <p14:tracePt t="5665" x="2924175" y="1250950"/>
          <p14:tracePt t="5753" x="2944813" y="1250950"/>
          <p14:tracePt t="5850" x="2924175" y="1239838"/>
          <p14:tracePt t="5857" x="2894013" y="1230313"/>
          <p14:tracePt t="5865" x="2854325" y="1220788"/>
          <p14:tracePt t="5873" x="2794000" y="1209675"/>
          <p14:tracePt t="5882" x="2732088" y="1200150"/>
          <p14:tracePt t="5889" x="2671763" y="1190625"/>
          <p14:tracePt t="5897" x="2601913" y="1179513"/>
          <p14:tracePt t="5904" x="2541588" y="1160463"/>
          <p14:tracePt t="5913" x="2500313" y="1149350"/>
          <p14:tracePt t="5920" x="2451100" y="1139825"/>
          <p14:tracePt t="5928" x="2430463" y="1130300"/>
          <p14:tracePt t="5936" x="2409825" y="1130300"/>
          <p14:tracePt t="5944" x="2400300" y="1130300"/>
          <p14:tracePt t="6009" x="2370138" y="1119188"/>
          <p14:tracePt t="6017" x="2359025" y="1119188"/>
          <p14:tracePt t="6025" x="2328863" y="1109663"/>
          <p14:tracePt t="6033" x="2298700" y="1098550"/>
          <p14:tracePt t="6041" x="2259013" y="1089025"/>
          <p14:tracePt t="6049" x="2208213" y="1079500"/>
          <p14:tracePt t="6057" x="2157413" y="1079500"/>
          <p14:tracePt t="6065" x="2097088" y="1068388"/>
          <p14:tracePt t="6073" x="2036763" y="1058863"/>
          <p14:tracePt t="6082" x="1976438" y="1049338"/>
          <p14:tracePt t="6089" x="1906588" y="1038225"/>
          <p14:tracePt t="6099" x="1844675" y="1028700"/>
          <p14:tracePt t="6105" x="1784350" y="1008063"/>
          <p14:tracePt t="6113" x="1714500" y="998538"/>
          <p14:tracePt t="6121" x="1643063" y="989013"/>
          <p14:tracePt t="6129" x="1593850" y="977900"/>
          <p14:tracePt t="6137" x="1522413" y="968375"/>
          <p14:tracePt t="6145" x="1462088" y="958850"/>
          <p14:tracePt t="6153" x="1401763" y="947738"/>
          <p14:tracePt t="6161" x="1311275" y="947738"/>
          <p14:tracePt t="6169" x="1250950" y="947738"/>
          <p14:tracePt t="6177" x="1169988" y="947738"/>
          <p14:tracePt t="6185" x="1098550" y="947738"/>
          <p14:tracePt t="6193" x="1028700" y="947738"/>
          <p14:tracePt t="6201" x="968375" y="947738"/>
          <p14:tracePt t="6209" x="908050" y="947738"/>
          <p14:tracePt t="6217" x="866775" y="947738"/>
          <p14:tracePt t="6225" x="836613" y="947738"/>
          <p14:tracePt t="6233" x="817563" y="947738"/>
          <p14:tracePt t="6241" x="796925" y="947738"/>
          <p14:tracePt t="6249" x="766763" y="947738"/>
          <p14:tracePt t="6265" x="755650" y="947738"/>
          <p14:tracePt t="6282" x="746125" y="958850"/>
          <p14:tracePt t="6298" x="736600" y="958850"/>
          <p14:tracePt t="6313" x="715963" y="958850"/>
          <p14:tracePt t="6321" x="706438" y="958850"/>
          <p14:tracePt t="6337" x="676275" y="958850"/>
          <p14:tracePt t="6353" x="655638" y="958850"/>
          <p14:tracePt t="6361" x="646113" y="958850"/>
          <p14:tracePt t="6369" x="635000" y="958850"/>
          <p14:tracePt t="6377" x="614363" y="958850"/>
          <p14:tracePt t="6393" x="595313" y="958850"/>
          <p14:tracePt t="6401" x="584200" y="958850"/>
          <p14:tracePt t="6417" x="565150" y="958850"/>
          <p14:tracePt t="6425" x="554038" y="958850"/>
          <p14:tracePt t="6441" x="544513" y="958850"/>
          <p14:tracePt t="6449" x="534988" y="958850"/>
          <p14:tracePt t="6465" x="523875" y="958850"/>
          <p14:tracePt t="6482" x="514350" y="958850"/>
          <p14:tracePt t="6521" x="504825" y="958850"/>
          <p14:tracePt t="6537" x="493713" y="958850"/>
          <p14:tracePt t="6553" x="484188" y="947738"/>
          <p14:tracePt t="6569" x="474663" y="938213"/>
          <p14:tracePt t="6585" x="474663" y="927100"/>
          <p14:tracePt t="6633" x="463550" y="917575"/>
          <p14:tracePt t="6665" x="463550" y="908050"/>
          <p14:tracePt t="6705" x="463550" y="896938"/>
          <p14:tracePt t="6722" x="454025" y="887413"/>
          <p14:tracePt t="8546" x="444500" y="887413"/>
          <p14:tracePt t="8560" x="433388" y="887413"/>
          <p14:tracePt t="8568" x="412750" y="887413"/>
          <p14:tracePt t="8577" x="393700" y="887413"/>
          <p14:tracePt t="8584" x="363538" y="896938"/>
          <p14:tracePt t="8592" x="333375" y="908050"/>
          <p14:tracePt t="8600" x="292100" y="908050"/>
          <p14:tracePt t="8608" x="252413" y="908050"/>
          <p14:tracePt t="8617" x="201613" y="917575"/>
          <p14:tracePt t="8625" x="161925" y="927100"/>
          <p14:tracePt t="8632" x="131763" y="927100"/>
          <p14:tracePt t="8641" x="101600" y="947738"/>
          <p14:tracePt t="8649" x="69850" y="958850"/>
          <p14:tracePt t="8657" x="60325" y="989013"/>
          <p14:tracePt t="8664" x="60325" y="1008063"/>
          <p14:tracePt t="8673" x="60325" y="1038225"/>
          <p14:tracePt t="8681" x="69850" y="1068388"/>
          <p14:tracePt t="8689" x="101600" y="1109663"/>
          <p14:tracePt t="8697" x="131763" y="1149350"/>
          <p14:tracePt t="8705" x="161925" y="1200150"/>
          <p14:tracePt t="8713" x="201613" y="1250950"/>
          <p14:tracePt t="8721" x="241300" y="1301750"/>
          <p14:tracePt t="8729" x="273050" y="1341438"/>
          <p14:tracePt t="8737" x="292100" y="1392238"/>
          <p14:tracePt t="8745" x="303213" y="1422400"/>
          <p14:tracePt t="8753" x="303213" y="1441450"/>
          <p14:tracePt t="8761" x="303213" y="1462088"/>
          <p14:tracePt t="8968" x="312738" y="1462088"/>
          <p14:tracePt t="8977" x="312738" y="1452563"/>
          <p14:tracePt t="9025" x="312738" y="1441450"/>
          <p14:tracePt t="9041" x="312738" y="1431925"/>
          <p14:tracePt t="9048" x="303213" y="1422400"/>
          <p14:tracePt t="9064" x="303213" y="1411288"/>
          <p14:tracePt t="9217" x="292100" y="1401763"/>
          <p14:tracePt t="9233" x="282575" y="1392238"/>
          <p14:tracePt t="9249" x="273050" y="1392238"/>
          <p14:tracePt t="9257" x="261938" y="1381125"/>
          <p14:tracePt t="9265" x="252413" y="1381125"/>
          <p14:tracePt t="9273" x="241300" y="1381125"/>
          <p14:tracePt t="9282" x="222250" y="1381125"/>
          <p14:tracePt t="9289" x="211138" y="1381125"/>
          <p14:tracePt t="9305" x="201613" y="1381125"/>
          <p14:tracePt t="9361" x="192088" y="1381125"/>
          <p14:tracePt t="9418" x="192088" y="1401763"/>
          <p14:tracePt t="9425" x="201613" y="1401763"/>
          <p14:tracePt t="9433" x="201613" y="1411288"/>
          <p14:tracePt t="9449" x="211138" y="1422400"/>
          <p14:tracePt t="9457" x="222250" y="1422400"/>
          <p14:tracePt t="9473" x="231775" y="1431925"/>
          <p14:tracePt t="9483" x="241300" y="1431925"/>
          <p14:tracePt t="9489" x="252413" y="1441450"/>
          <p14:tracePt t="9499" x="261938" y="1441450"/>
          <p14:tracePt t="9505" x="282575" y="1452563"/>
          <p14:tracePt t="9514" x="292100" y="1452563"/>
          <p14:tracePt t="9521" x="312738" y="1452563"/>
          <p14:tracePt t="9530" x="322263" y="1462088"/>
          <p14:tracePt t="9537" x="352425" y="1462088"/>
          <p14:tracePt t="9545" x="373063" y="1462088"/>
          <p14:tracePt t="9553" x="393700" y="1462088"/>
          <p14:tracePt t="9561" x="412750" y="1462088"/>
          <p14:tracePt t="9569" x="433388" y="1462088"/>
          <p14:tracePt t="9577" x="463550" y="1462088"/>
          <p14:tracePt t="9585" x="493713" y="1462088"/>
          <p14:tracePt t="9593" x="523875" y="1462088"/>
          <p14:tracePt t="9601" x="554038" y="1462088"/>
          <p14:tracePt t="9609" x="584200" y="1462088"/>
          <p14:tracePt t="9617" x="614363" y="1462088"/>
          <p14:tracePt t="9625" x="646113" y="1462088"/>
          <p14:tracePt t="9633" x="676275" y="1462088"/>
          <p14:tracePt t="9641" x="695325" y="1462088"/>
          <p14:tracePt t="9649" x="715963" y="1462088"/>
          <p14:tracePt t="9657" x="736600" y="1462088"/>
          <p14:tracePt t="9666" x="746125" y="1462088"/>
          <p14:tracePt t="9673" x="755650" y="1462088"/>
          <p14:tracePt t="9682" x="766763" y="1462088"/>
          <p14:tracePt t="9689" x="785813" y="1462088"/>
          <p14:tracePt t="9699" x="796925" y="1462088"/>
          <p14:tracePt t="9705" x="806450" y="1473200"/>
          <p14:tracePt t="9713" x="817563" y="1473200"/>
          <p14:tracePt t="9729" x="836613" y="1473200"/>
          <p14:tracePt t="9745" x="847725" y="1473200"/>
          <p14:tracePt t="9761" x="857250" y="1473200"/>
          <p14:tracePt t="9769" x="866775" y="1473200"/>
          <p14:tracePt t="9785" x="887413" y="1473200"/>
          <p14:tracePt t="9793" x="896938" y="1482725"/>
          <p14:tracePt t="9801" x="917575" y="1482725"/>
          <p14:tracePt t="9809" x="927100" y="1482725"/>
          <p14:tracePt t="9817" x="938213" y="1482725"/>
          <p14:tracePt t="9825" x="957263" y="1482725"/>
          <p14:tracePt t="9833" x="968375" y="1482725"/>
          <p14:tracePt t="9841" x="977900" y="1482725"/>
          <p14:tracePt t="9857" x="989013" y="1482725"/>
          <p14:tracePt t="9866" x="998538" y="1482725"/>
          <p14:tracePt t="9873" x="1008063" y="1482725"/>
          <p14:tracePt t="9882" x="1028700" y="1473200"/>
          <p14:tracePt t="9889" x="1028700" y="1462088"/>
          <p14:tracePt t="9898" x="1038225" y="1462088"/>
          <p14:tracePt t="9905" x="1058863" y="1452563"/>
          <p14:tracePt t="9913" x="1079500" y="1441450"/>
          <p14:tracePt t="9921" x="1089025" y="1441450"/>
          <p14:tracePt t="9929" x="1119188" y="1431925"/>
          <p14:tracePt t="9937" x="1128713" y="1422400"/>
          <p14:tracePt t="9945" x="1139825" y="1422400"/>
          <p14:tracePt t="9953" x="1160463" y="1411288"/>
          <p14:tracePt t="9961" x="1160463" y="1401763"/>
          <p14:tracePt t="9969" x="1169988" y="1401763"/>
          <p14:tracePt t="9977" x="1169988" y="1392238"/>
          <p14:tracePt t="9985" x="1179513" y="1392238"/>
          <p14:tracePt t="10008" x="1179513" y="1381125"/>
          <p14:tracePt t="10025" x="1179513" y="1371600"/>
          <p14:tracePt t="10041" x="1179513" y="1362075"/>
          <p14:tracePt t="10048" x="1179513" y="1341438"/>
          <p14:tracePt t="10065" x="1169988" y="1331913"/>
          <p14:tracePt t="10073" x="1139825" y="1320800"/>
          <p14:tracePt t="10081" x="1119188" y="1301750"/>
          <p14:tracePt t="10089" x="1089025" y="1290638"/>
          <p14:tracePt t="10097" x="1038225" y="1281113"/>
          <p14:tracePt t="10105" x="998538" y="1270000"/>
          <p14:tracePt t="10113" x="957263" y="1260475"/>
          <p14:tracePt t="10121" x="908050" y="1250950"/>
          <p14:tracePt t="10129" x="866775" y="1239838"/>
          <p14:tracePt t="10137" x="806450" y="1230313"/>
          <p14:tracePt t="10145" x="766763" y="1220788"/>
          <p14:tracePt t="10153" x="736600" y="1220788"/>
          <p14:tracePt t="10161" x="706438" y="1209675"/>
          <p14:tracePt t="10169" x="685800" y="1200150"/>
          <p14:tracePt t="10177" x="665163" y="1200150"/>
          <p14:tracePt t="10185" x="646113" y="1200150"/>
          <p14:tracePt t="10193" x="635000" y="1200150"/>
          <p14:tracePt t="10209" x="614363" y="1200150"/>
          <p14:tracePt t="10225" x="595313" y="1200150"/>
          <p14:tracePt t="10233" x="584200" y="1200150"/>
          <p14:tracePt t="10241" x="565150" y="1200150"/>
          <p14:tracePt t="10249" x="554038" y="1200150"/>
          <p14:tracePt t="10265" x="534988" y="1200150"/>
          <p14:tracePt t="10281" x="523875" y="1200150"/>
          <p14:tracePt t="10298" x="514350" y="1200150"/>
          <p14:tracePt t="10425" x="493713" y="1200150"/>
          <p14:tracePt t="10434" x="484188" y="1200150"/>
          <p14:tracePt t="10442" x="463550" y="1200150"/>
          <p14:tracePt t="10449" x="444500" y="1200150"/>
          <p14:tracePt t="10457" x="423863" y="1200150"/>
          <p14:tracePt t="10466" x="412750" y="1200150"/>
          <p14:tracePt t="10473" x="393700" y="1200150"/>
          <p14:tracePt t="10483" x="373063" y="1200150"/>
          <p14:tracePt t="10489" x="363538" y="1200150"/>
          <p14:tracePt t="10506" x="352425" y="1200150"/>
          <p14:tracePt t="10930" x="333375" y="1209675"/>
          <p14:tracePt t="10947" x="322263" y="1220788"/>
          <p14:tracePt t="10954" x="312738" y="1220788"/>
          <p14:tracePt t="10962" x="292100" y="1220788"/>
          <p14:tracePt t="10969" x="282575" y="1220788"/>
          <p14:tracePt t="10978" x="273050" y="1230313"/>
          <p14:tracePt t="13722" x="261938" y="1230313"/>
          <p14:tracePt t="13737" x="241300" y="1230313"/>
          <p14:tracePt t="13977" x="231775" y="1230313"/>
          <p14:tracePt t="13985" x="211138" y="1230313"/>
          <p14:tracePt t="13994" x="201613" y="1209675"/>
          <p14:tracePt t="14002" x="180975" y="1179513"/>
          <p14:tracePt t="14010" x="171450" y="1149350"/>
          <p14:tracePt t="14017" x="150813" y="1089025"/>
          <p14:tracePt t="14025" x="111125" y="1019175"/>
          <p14:tracePt t="14033" x="50800" y="917575"/>
          <p14:tracePt t="14857" x="101600" y="1209675"/>
          <p14:tracePt t="14857" x="180975" y="968375"/>
          <p14:tracePt t="14857" x="211138" y="736600"/>
          <p14:tracePt t="14857" x="222250" y="474663"/>
          <p14:tracePt t="14857" x="241300" y="222250"/>
          <p14:tracePt t="14857" x="241300" y="0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B63E8A8-8705-4A9C-A678-4ECD29F3B492}"/>
              </a:ext>
            </a:extLst>
          </p:cNvPr>
          <p:cNvSpPr/>
          <p:nvPr/>
        </p:nvSpPr>
        <p:spPr>
          <a:xfrm>
            <a:off x="3255450" y="71787"/>
            <a:ext cx="4069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1-тапсырма. Сәйкестендіріңіздер.</a:t>
            </a:r>
            <a:endParaRPr lang="ru-KZ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FF18A3F-9DB2-4A5C-A078-BABC436825BC}"/>
              </a:ext>
            </a:extLst>
          </p:cNvPr>
          <p:cNvSpPr/>
          <p:nvPr/>
        </p:nvSpPr>
        <p:spPr>
          <a:xfrm>
            <a:off x="293511" y="869244"/>
            <a:ext cx="1862666" cy="361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width=“…”</a:t>
            </a:r>
            <a:endParaRPr lang="ru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01D53AC-7CE1-42B4-84F9-E3D5E63292AB}"/>
              </a:ext>
            </a:extLst>
          </p:cNvPr>
          <p:cNvSpPr/>
          <p:nvPr/>
        </p:nvSpPr>
        <p:spPr>
          <a:xfrm>
            <a:off x="293511" y="1592552"/>
            <a:ext cx="1862666" cy="361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border=“…”</a:t>
            </a:r>
            <a:endParaRPr lang="ru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55C8BFE-9D82-4197-AB4C-855A63893511}"/>
              </a:ext>
            </a:extLst>
          </p:cNvPr>
          <p:cNvSpPr/>
          <p:nvPr/>
        </p:nvSpPr>
        <p:spPr>
          <a:xfrm>
            <a:off x="293511" y="2394472"/>
            <a:ext cx="1862666" cy="361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align=“…”</a:t>
            </a:r>
            <a:endParaRPr lang="ru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41E098B-D4A5-4540-9EC9-642265942F53}"/>
              </a:ext>
            </a:extLst>
          </p:cNvPr>
          <p:cNvSpPr/>
          <p:nvPr/>
        </p:nvSpPr>
        <p:spPr>
          <a:xfrm>
            <a:off x="293511" y="3202103"/>
            <a:ext cx="1862666" cy="361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alt=“…”</a:t>
            </a:r>
            <a:endParaRPr lang="ru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2DB0B03-06AB-4F90-AF78-65554CE41E18}"/>
              </a:ext>
            </a:extLst>
          </p:cNvPr>
          <p:cNvSpPr/>
          <p:nvPr/>
        </p:nvSpPr>
        <p:spPr>
          <a:xfrm>
            <a:off x="293511" y="3935589"/>
            <a:ext cx="1862666" cy="361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title=“…”</a:t>
            </a:r>
            <a:endParaRPr lang="ru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E9DBD63-BB12-4B33-96C0-329D7B2A7EC6}"/>
              </a:ext>
            </a:extLst>
          </p:cNvPr>
          <p:cNvSpPr/>
          <p:nvPr/>
        </p:nvSpPr>
        <p:spPr>
          <a:xfrm>
            <a:off x="293511" y="4803423"/>
            <a:ext cx="1862666" cy="361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height=“…”</a:t>
            </a:r>
            <a:endParaRPr lang="ru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861AB58-B9E0-405A-9AF2-683371DEF0B9}"/>
              </a:ext>
            </a:extLst>
          </p:cNvPr>
          <p:cNvSpPr/>
          <p:nvPr/>
        </p:nvSpPr>
        <p:spPr>
          <a:xfrm>
            <a:off x="3928532" y="869243"/>
            <a:ext cx="7653867" cy="3612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Суреттердің айналасында қара жиек құруға болады</a:t>
            </a:r>
            <a:endParaRPr lang="ru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9667DA-9623-4D00-AD84-4277E0302998}"/>
              </a:ext>
            </a:extLst>
          </p:cNvPr>
          <p:cNvSpPr/>
          <p:nvPr/>
        </p:nvSpPr>
        <p:spPr>
          <a:xfrm>
            <a:off x="3928531" y="1592553"/>
            <a:ext cx="7653868" cy="3612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kk-K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бетінің басқа элементтеріне қатысты суреттің туралау режимін анықтайды</a:t>
            </a:r>
            <a:endParaRPr lang="ru-K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B7DA58D-51F3-4009-AAFC-608291F4E3E3}"/>
              </a:ext>
            </a:extLst>
          </p:cNvPr>
          <p:cNvSpPr/>
          <p:nvPr/>
        </p:nvSpPr>
        <p:spPr>
          <a:xfrm>
            <a:off x="3928531" y="2391475"/>
            <a:ext cx="7653868" cy="3612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Суретке меңзерді жақындатқанда пайда болатын код</a:t>
            </a:r>
            <a:endParaRPr lang="ru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2F3B1C7-90ED-42B1-ABC3-FDD8C7851B84}"/>
              </a:ext>
            </a:extLst>
          </p:cNvPr>
          <p:cNvSpPr/>
          <p:nvPr/>
        </p:nvSpPr>
        <p:spPr>
          <a:xfrm>
            <a:off x="3928531" y="3206981"/>
            <a:ext cx="7653868" cy="3612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Суреттің ені пиксель немесе пайызбен берілген</a:t>
            </a:r>
            <a:endParaRPr lang="ru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C13DBE8-8B1D-423B-8FB0-CF7CA77BBA26}"/>
              </a:ext>
            </a:extLst>
          </p:cNvPr>
          <p:cNvSpPr/>
          <p:nvPr/>
        </p:nvSpPr>
        <p:spPr>
          <a:xfrm>
            <a:off x="3928531" y="3935589"/>
            <a:ext cx="7653868" cy="3612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Альтернативті мәтінді шығарады</a:t>
            </a:r>
            <a:endParaRPr lang="ru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03FF500-5366-447F-91CC-663E8676F504}"/>
              </a:ext>
            </a:extLst>
          </p:cNvPr>
          <p:cNvSpPr/>
          <p:nvPr/>
        </p:nvSpPr>
        <p:spPr>
          <a:xfrm>
            <a:off x="3928531" y="4803423"/>
            <a:ext cx="7653868" cy="3612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Суреттің биіктігі пиксель немесе пайызбен берілген</a:t>
            </a:r>
            <a:endParaRPr lang="ru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8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90"/>
    </mc:Choice>
    <mc:Fallback xmlns="">
      <p:transition spd="slow" advTm="16390"/>
    </mc:Fallback>
  </mc:AlternateContent>
  <p:extLst>
    <p:ext uri="{3A86A75C-4F4B-4683-9AE1-C65F6400EC91}">
      <p14:laserTraceLst xmlns:p14="http://schemas.microsoft.com/office/powerpoint/2010/main">
        <p14:tracePtLst>
          <p14:tracePt t="2839" x="252413" y="2189163"/>
          <p14:tracePt t="2848" x="523875" y="2147888"/>
          <p14:tracePt t="2855" x="736600" y="2097088"/>
          <p14:tracePt t="2863" x="866775" y="2066925"/>
          <p14:tracePt t="2871" x="998538" y="2027238"/>
          <p14:tracePt t="2879" x="1079500" y="1976438"/>
          <p14:tracePt t="2887" x="1139825" y="1936750"/>
          <p14:tracePt t="2895" x="1179513" y="1885950"/>
          <p14:tracePt t="2903" x="1200150" y="1855788"/>
          <p14:tracePt t="2911" x="1200150" y="1825625"/>
          <p14:tracePt t="2919" x="1209675" y="1795463"/>
          <p14:tracePt t="2927" x="1209675" y="1765300"/>
          <p14:tracePt t="2934" x="1209675" y="1735138"/>
          <p14:tracePt t="2943" x="1209675" y="1704975"/>
          <p14:tracePt t="2965" x="1209675" y="1644650"/>
          <p14:tracePt t="2968" x="1209675" y="1612900"/>
          <p14:tracePt t="2975" x="1209675" y="1593850"/>
          <p14:tracePt t="2983" x="1209675" y="1573213"/>
          <p14:tracePt t="2990" x="1200150" y="1543050"/>
          <p14:tracePt t="2999" x="1190625" y="1522413"/>
          <p14:tracePt t="3007" x="1179513" y="1512888"/>
          <p14:tracePt t="3015" x="1169988" y="1492250"/>
          <p14:tracePt t="3023" x="1160463" y="1482725"/>
          <p14:tracePt t="3032" x="1128713" y="1473200"/>
          <p14:tracePt t="3039" x="1098550" y="1452563"/>
          <p14:tracePt t="3047" x="1058863" y="1431925"/>
          <p14:tracePt t="3055" x="1008063" y="1401763"/>
          <p14:tracePt t="3063" x="947738" y="1381125"/>
          <p14:tracePt t="3070" x="887413" y="1350963"/>
          <p14:tracePt t="3078" x="847725" y="1331913"/>
          <p14:tracePt t="3087" x="806450" y="1301750"/>
          <p14:tracePt t="3095" x="776288" y="1281113"/>
          <p14:tracePt t="3103" x="746125" y="1270000"/>
          <p14:tracePt t="3111" x="715963" y="1239838"/>
          <p14:tracePt t="3119" x="706438" y="1230313"/>
          <p14:tracePt t="3127" x="685800" y="1209675"/>
          <p14:tracePt t="3134" x="676275" y="1190625"/>
          <p14:tracePt t="3143" x="665163" y="1169988"/>
          <p14:tracePt t="3151" x="655638" y="1160463"/>
          <p14:tracePt t="3159" x="655638" y="1139825"/>
          <p14:tracePt t="3166" x="646113" y="1119188"/>
          <p14:tracePt t="3175" x="635000" y="1109663"/>
          <p14:tracePt t="3182" x="635000" y="1098550"/>
          <p14:tracePt t="3191" x="625475" y="1098550"/>
          <p14:tracePt t="3199" x="625475" y="1079500"/>
          <p14:tracePt t="3215" x="614363" y="1079500"/>
          <p14:tracePt t="3262" x="604838" y="1079500"/>
          <p14:tracePt t="3271" x="584200" y="1079500"/>
          <p14:tracePt t="3279" x="574675" y="1098550"/>
          <p14:tracePt t="3287" x="565150" y="1109663"/>
          <p14:tracePt t="3295" x="534988" y="1130300"/>
          <p14:tracePt t="3302" x="514350" y="1160463"/>
          <p14:tracePt t="3311" x="474663" y="1190625"/>
          <p14:tracePt t="3319" x="444500" y="1239838"/>
          <p14:tracePt t="3327" x="403225" y="1301750"/>
          <p14:tracePt t="3335" x="352425" y="1371600"/>
          <p14:tracePt t="3343" x="312738" y="1452563"/>
          <p14:tracePt t="3351" x="273050" y="1533525"/>
          <p14:tracePt t="3358" x="211138" y="1633538"/>
          <p14:tracePt t="3366" x="171450" y="1735138"/>
          <p14:tracePt t="3375" x="131763" y="1825625"/>
          <p14:tracePt t="3382" x="101600" y="1936750"/>
          <p14:tracePt t="3391" x="60325" y="2066925"/>
          <p14:tracePt t="3399" x="39688" y="2189163"/>
          <p14:tracePt t="3407" x="30163" y="2309813"/>
          <p14:tracePt t="3415" x="30163" y="2430463"/>
          <p14:tracePt t="3423" x="30163" y="2551113"/>
          <p14:tracePt t="3432" x="30163" y="2682875"/>
          <p14:tracePt t="3438" x="30163" y="2803525"/>
          <p14:tracePt t="3447" x="30163" y="2924175"/>
          <p14:tracePt t="3455" x="30163" y="3046413"/>
          <p14:tracePt t="3463" x="30163" y="3146425"/>
          <p14:tracePt t="3471" x="30163" y="3257550"/>
          <p14:tracePt t="3479" x="30163" y="3359150"/>
          <p14:tracePt t="3486" x="30163" y="3468688"/>
          <p14:tracePt t="3495" x="30163" y="3560763"/>
          <p14:tracePt t="3503" x="30163" y="3670300"/>
          <p14:tracePt t="3511" x="30163" y="3781425"/>
          <p14:tracePt t="3519" x="30163" y="3883025"/>
          <p14:tracePt t="3526" x="30163" y="3994150"/>
          <p14:tracePt t="3534" x="30163" y="4084638"/>
          <p14:tracePt t="3543" x="30163" y="4184650"/>
          <p14:tracePt t="3550" x="30163" y="4276725"/>
          <p14:tracePt t="3559" x="30163" y="4367213"/>
          <p14:tracePt t="3566" x="30163" y="4467225"/>
          <p14:tracePt t="3575" x="30163" y="4548188"/>
          <p14:tracePt t="3583" x="30163" y="4629150"/>
          <p14:tracePt t="3590" x="30163" y="4689475"/>
          <p14:tracePt t="3599" x="30163" y="4760913"/>
          <p14:tracePt t="3607" x="30163" y="4810125"/>
          <p14:tracePt t="3615" x="30163" y="4870450"/>
          <p14:tracePt t="3622" x="20638" y="4921250"/>
          <p14:tracePt t="3631" x="9525" y="4981575"/>
          <p14:tracePt t="3638" x="0" y="5041900"/>
          <p14:tracePt t="3743" x="0" y="5607050"/>
          <p14:tracePt t="3750" x="20638" y="5627688"/>
          <p14:tracePt t="3758" x="30163" y="5648325"/>
          <p14:tracePt t="3766" x="60325" y="5667375"/>
          <p14:tracePt t="3775" x="90488" y="5688013"/>
          <p14:tracePt t="3782" x="120650" y="5718175"/>
          <p14:tracePt t="3791" x="171450" y="5748338"/>
          <p14:tracePt t="3799" x="231775" y="5768975"/>
          <p14:tracePt t="3807" x="292100" y="5799138"/>
          <p14:tracePt t="3815" x="352425" y="5829300"/>
          <p14:tracePt t="3823" x="423863" y="5849938"/>
          <p14:tracePt t="3831" x="493713" y="5868988"/>
          <p14:tracePt t="3838" x="565150" y="5889625"/>
          <p14:tracePt t="3847" x="625475" y="5899150"/>
          <p14:tracePt t="3854" x="695325" y="5910263"/>
          <p14:tracePt t="3862" x="755650" y="5919788"/>
          <p14:tracePt t="3870" x="796925" y="5919788"/>
          <p14:tracePt t="3879" x="847725" y="5930900"/>
          <p14:tracePt t="3887" x="887413" y="5940425"/>
          <p14:tracePt t="3895" x="927100" y="5949950"/>
          <p14:tracePt t="3903" x="957263" y="5949950"/>
          <p14:tracePt t="3910" x="989013" y="5949950"/>
          <p14:tracePt t="3918" x="1019175" y="5940425"/>
          <p14:tracePt t="3927" x="1058863" y="5940425"/>
          <p14:tracePt t="3934" x="1089025" y="5930900"/>
          <p14:tracePt t="3943" x="1119188" y="5910263"/>
          <p14:tracePt t="3952" x="1149350" y="5899150"/>
          <p14:tracePt t="3959" x="1190625" y="5880100"/>
          <p14:tracePt t="3966" x="1230313" y="5859463"/>
          <p14:tracePt t="3975" x="1281113" y="5838825"/>
          <p14:tracePt t="3982" x="1320800" y="5829300"/>
          <p14:tracePt t="3991" x="1381125" y="5808663"/>
          <p14:tracePt t="3999" x="1441450" y="5778500"/>
          <p14:tracePt t="4007" x="1503363" y="5748338"/>
          <p14:tracePt t="4016" x="1563688" y="5718175"/>
          <p14:tracePt t="4023" x="1633538" y="5688013"/>
          <p14:tracePt t="4032" x="1684338" y="5667375"/>
          <p14:tracePt t="4039" x="1744663" y="5637213"/>
          <p14:tracePt t="4047" x="1804988" y="5607050"/>
          <p14:tracePt t="4055" x="1865313" y="5567363"/>
          <p14:tracePt t="4062" x="1925638" y="5526088"/>
          <p14:tracePt t="4070" x="2006600" y="5476875"/>
          <p14:tracePt t="4079" x="2078038" y="5416550"/>
          <p14:tracePt t="4086" x="2147888" y="5354638"/>
          <p14:tracePt t="4095" x="2228850" y="5275263"/>
          <p14:tracePt t="4103" x="2298700" y="5203825"/>
          <p14:tracePt t="4111" x="2379663" y="5113338"/>
          <p14:tracePt t="4119" x="2451100" y="5032375"/>
          <p14:tracePt t="4127" x="2520950" y="4932363"/>
          <p14:tracePt t="4134" x="2592388" y="4830763"/>
          <p14:tracePt t="4143" x="2662238" y="4710113"/>
          <p14:tracePt t="4151" x="2732088" y="4589463"/>
          <p14:tracePt t="4159" x="2803525" y="4427538"/>
          <p14:tracePt t="4166" x="2863850" y="4286250"/>
          <p14:tracePt t="4175" x="2924175" y="4114800"/>
          <p14:tracePt t="4183" x="2954338" y="3973513"/>
          <p14:tracePt t="4191" x="2984500" y="3841750"/>
          <p14:tracePt t="4199" x="3025775" y="3711575"/>
          <p14:tracePt t="4207" x="3055938" y="3579813"/>
          <p14:tracePt t="4216" x="3086100" y="3449638"/>
          <p14:tracePt t="4223" x="3125788" y="3327400"/>
          <p14:tracePt t="4232" x="3155950" y="3197225"/>
          <p14:tracePt t="4239" x="3186113" y="3065463"/>
          <p14:tracePt t="4247" x="3227388" y="2944813"/>
          <p14:tracePt t="4255" x="3246438" y="2833688"/>
          <p14:tracePt t="4263" x="3257550" y="2722563"/>
          <p14:tracePt t="4270" x="3267075" y="2632075"/>
          <p14:tracePt t="4278" x="3267075" y="2520950"/>
          <p14:tracePt t="4287" x="3267075" y="2430463"/>
          <p14:tracePt t="4295" x="3267075" y="2330450"/>
          <p14:tracePt t="4303" x="3246438" y="2249488"/>
          <p14:tracePt t="4311" x="3227388" y="2168525"/>
          <p14:tracePt t="4318" x="3206750" y="2078038"/>
          <p14:tracePt t="4327" x="3186113" y="1997075"/>
          <p14:tracePt t="4335" x="3155950" y="1895475"/>
          <p14:tracePt t="4343" x="3116263" y="1816100"/>
          <p14:tracePt t="4351" x="3086100" y="1735138"/>
          <p14:tracePt t="4359" x="3055938" y="1663700"/>
          <p14:tracePt t="4366" x="3014663" y="1582738"/>
          <p14:tracePt t="4375" x="2974975" y="1522413"/>
          <p14:tracePt t="4382" x="2924175" y="1462088"/>
          <p14:tracePt t="4391" x="2863850" y="1392238"/>
          <p14:tracePt t="4399" x="2794000" y="1320800"/>
          <p14:tracePt t="4407" x="2732088" y="1260475"/>
          <p14:tracePt t="4416" x="2671763" y="1209675"/>
          <p14:tracePt t="4423" x="2611438" y="1160463"/>
          <p14:tracePt t="4432" x="2551113" y="1109663"/>
          <p14:tracePt t="4439" x="2490788" y="1058863"/>
          <p14:tracePt t="4447" x="2439988" y="1019175"/>
          <p14:tracePt t="4455" x="2390775" y="977900"/>
          <p14:tracePt t="4463" x="2339975" y="938213"/>
          <p14:tracePt t="4471" x="2309813" y="917575"/>
          <p14:tracePt t="4479" x="2268538" y="887413"/>
          <p14:tracePt t="4486" x="2238375" y="847725"/>
          <p14:tracePt t="4495" x="2198688" y="827088"/>
          <p14:tracePt t="4503" x="2168525" y="796925"/>
          <p14:tracePt t="4511" x="2117725" y="766763"/>
          <p14:tracePt t="4519" x="2066925" y="746125"/>
          <p14:tracePt t="4527" x="2016125" y="725488"/>
          <p14:tracePt t="4534" x="1955800" y="695325"/>
          <p14:tracePt t="4543" x="1895475" y="676275"/>
          <p14:tracePt t="4550" x="1835150" y="646113"/>
          <p14:tracePt t="4559" x="1765300" y="625475"/>
          <p14:tracePt t="4566" x="1693863" y="595313"/>
          <p14:tracePt t="4575" x="1624013" y="574675"/>
          <p14:tracePt t="4582" x="1552575" y="554038"/>
          <p14:tracePt t="4591" x="1492250" y="534988"/>
          <p14:tracePt t="4599" x="1431925" y="514350"/>
          <p14:tracePt t="4607" x="1371600" y="493713"/>
          <p14:tracePt t="4615" x="1320800" y="484188"/>
          <p14:tracePt t="4623" x="1290638" y="474663"/>
          <p14:tracePt t="4632" x="1260475" y="474663"/>
          <p14:tracePt t="4639" x="1230313" y="463550"/>
          <p14:tracePt t="4647" x="1200150" y="463550"/>
          <p14:tracePt t="4654" x="1179513" y="463550"/>
          <p14:tracePt t="4662" x="1160463" y="463550"/>
          <p14:tracePt t="4670" x="1149350" y="454025"/>
          <p14:tracePt t="4678" x="1128713" y="454025"/>
          <p14:tracePt t="4686" x="1109663" y="454025"/>
          <p14:tracePt t="4694" x="1079500" y="454025"/>
          <p14:tracePt t="4702" x="1049338" y="454025"/>
          <p14:tracePt t="4710" x="1008063" y="463550"/>
          <p14:tracePt t="4718" x="968375" y="474663"/>
          <p14:tracePt t="4726" x="917575" y="484188"/>
          <p14:tracePt t="4734" x="877888" y="504825"/>
          <p14:tracePt t="4742" x="827088" y="523875"/>
          <p14:tracePt t="4750" x="785813" y="544513"/>
          <p14:tracePt t="4758" x="736600" y="574675"/>
          <p14:tracePt t="4766" x="685800" y="595313"/>
          <p14:tracePt t="4774" x="646113" y="625475"/>
          <p14:tracePt t="4782" x="604838" y="646113"/>
          <p14:tracePt t="4790" x="565150" y="676275"/>
          <p14:tracePt t="4798" x="523875" y="706438"/>
          <p14:tracePt t="4806" x="474663" y="746125"/>
          <p14:tracePt t="4815" x="444500" y="776288"/>
          <p14:tracePt t="4823" x="403225" y="806450"/>
          <p14:tracePt t="4831" x="363538" y="857250"/>
          <p14:tracePt t="4838" x="333375" y="896938"/>
          <p14:tracePt t="4846" x="292100" y="947738"/>
          <p14:tracePt t="4855" x="261938" y="989013"/>
          <p14:tracePt t="4862" x="231775" y="1038225"/>
          <p14:tracePt t="4870" x="222250" y="1068388"/>
          <p14:tracePt t="4878" x="201613" y="1119188"/>
          <p14:tracePt t="4886" x="180975" y="1160463"/>
          <p14:tracePt t="4894" x="171450" y="1209675"/>
          <p14:tracePt t="4902" x="161925" y="1250950"/>
          <p14:tracePt t="4910" x="150813" y="1290638"/>
          <p14:tracePt t="4918" x="150813" y="1350963"/>
          <p14:tracePt t="4926" x="150813" y="1401763"/>
          <p14:tracePt t="4934" x="150813" y="1473200"/>
          <p14:tracePt t="4949" x="150813" y="1522413"/>
          <p14:tracePt t="4950" x="150813" y="1593850"/>
          <p14:tracePt t="4958" x="150813" y="1663700"/>
          <p14:tracePt t="4967" x="150813" y="1735138"/>
          <p14:tracePt t="4974" x="150813" y="1795463"/>
          <p14:tracePt t="4982" x="150813" y="1865313"/>
          <p14:tracePt t="4990" x="150813" y="1946275"/>
          <p14:tracePt t="4998" x="150813" y="2027238"/>
          <p14:tracePt t="5006" x="150813" y="2097088"/>
          <p14:tracePt t="5015" x="150813" y="2178050"/>
          <p14:tracePt t="5022" x="150813" y="2249488"/>
          <p14:tracePt t="5031" x="150813" y="2309813"/>
          <p14:tracePt t="5038" x="150813" y="2379663"/>
          <p14:tracePt t="5047" x="150813" y="2451100"/>
          <p14:tracePt t="5054" x="150813" y="2511425"/>
          <p14:tracePt t="5062" x="150813" y="2571750"/>
          <p14:tracePt t="5070" x="150813" y="2641600"/>
          <p14:tracePt t="5078" x="150813" y="2703513"/>
          <p14:tracePt t="5086" x="150813" y="2782888"/>
          <p14:tracePt t="5094" x="150813" y="2863850"/>
          <p14:tracePt t="5102" x="150813" y="2944813"/>
          <p14:tracePt t="5110" x="150813" y="3046413"/>
          <p14:tracePt t="5118" x="150813" y="3136900"/>
          <p14:tracePt t="5126" x="150813" y="3227388"/>
          <p14:tracePt t="5134" x="150813" y="3338513"/>
          <p14:tracePt t="5142" x="150813" y="3449638"/>
          <p14:tracePt t="5150" x="150813" y="3540125"/>
          <p14:tracePt t="5158" x="150813" y="3651250"/>
          <p14:tracePt t="5166" x="150813" y="3751263"/>
          <p14:tracePt t="5174" x="150813" y="3862388"/>
          <p14:tracePt t="5182" x="150813" y="3952875"/>
          <p14:tracePt t="5190" x="150813" y="4064000"/>
          <p14:tracePt t="5199" x="150813" y="4154488"/>
          <p14:tracePt t="5206" x="150813" y="4246563"/>
          <p14:tracePt t="5215" x="150813" y="4337050"/>
          <p14:tracePt t="5222" x="161925" y="4418013"/>
          <p14:tracePt t="5232" x="180975" y="4487863"/>
          <p14:tracePt t="5238" x="201613" y="4559300"/>
          <p14:tracePt t="5246" x="222250" y="4629150"/>
          <p14:tracePt t="5254" x="241300" y="4689475"/>
          <p14:tracePt t="5262" x="273050" y="4740275"/>
          <p14:tracePt t="5270" x="303213" y="4791075"/>
          <p14:tracePt t="5278" x="333375" y="4840288"/>
          <p14:tracePt t="5286" x="352425" y="4870450"/>
          <p14:tracePt t="5294" x="393700" y="4902200"/>
          <p14:tracePt t="5302" x="423863" y="4921250"/>
          <p14:tracePt t="5310" x="474663" y="4951413"/>
          <p14:tracePt t="5319" x="523875" y="4972050"/>
          <p14:tracePt t="5326" x="565150" y="4992688"/>
          <p14:tracePt t="5334" x="625475" y="5011738"/>
          <p14:tracePt t="5343" x="685800" y="5032375"/>
          <p14:tracePt t="5350" x="755650" y="5053013"/>
          <p14:tracePt t="5359" x="836613" y="5073650"/>
          <p14:tracePt t="5367" x="917575" y="5092700"/>
          <p14:tracePt t="5374" x="1008063" y="5113338"/>
          <p14:tracePt t="5382" x="1098550" y="5122863"/>
          <p14:tracePt t="5390" x="1179513" y="5133975"/>
          <p14:tracePt t="5399" x="1260475" y="5133975"/>
          <p14:tracePt t="5406" x="1341438" y="5133975"/>
          <p14:tracePt t="5415" x="1411288" y="5133975"/>
          <p14:tracePt t="5422" x="1452563" y="5133975"/>
          <p14:tracePt t="5432" x="1482725" y="5133975"/>
          <p14:tracePt t="5438" x="1503363" y="5133975"/>
          <p14:tracePt t="5447" x="1512888" y="5133975"/>
          <p14:tracePt t="5600" x="1522413" y="5133975"/>
          <p14:tracePt t="5623" x="1533525" y="5133975"/>
          <p14:tracePt t="5632" x="1533525" y="5122863"/>
          <p14:tracePt t="5639" x="1522413" y="5113338"/>
          <p14:tracePt t="5647" x="1503363" y="5103813"/>
          <p14:tracePt t="5654" x="1503363" y="5083175"/>
          <p14:tracePt t="5758" x="1503363" y="5053013"/>
          <p14:tracePt t="5847" x="1492250" y="5053013"/>
          <p14:tracePt t="5943" x="1503363" y="5053013"/>
          <p14:tracePt t="5952" x="1522413" y="5053013"/>
          <p14:tracePt t="5959" x="1552575" y="5053013"/>
          <p14:tracePt t="5967" x="1593850" y="5053013"/>
          <p14:tracePt t="5975" x="1643063" y="5053013"/>
          <p14:tracePt t="5982" x="1714500" y="5053013"/>
          <p14:tracePt t="5990" x="1795463" y="5053013"/>
          <p14:tracePt t="5999" x="1895475" y="5062538"/>
          <p14:tracePt t="6007" x="1985963" y="5083175"/>
          <p14:tracePt t="6016" x="2108200" y="5092700"/>
          <p14:tracePt t="6023" x="2228850" y="5103813"/>
          <p14:tracePt t="6032" x="2339975" y="5113338"/>
          <p14:tracePt t="6039" x="2439988" y="5133975"/>
          <p14:tracePt t="6047" x="2530475" y="5153025"/>
          <p14:tracePt t="6055" x="2622550" y="5173663"/>
          <p14:tracePt t="6063" x="2701925" y="5203825"/>
          <p14:tracePt t="6070" x="2773363" y="5224463"/>
          <p14:tracePt t="6079" x="2833688" y="5233988"/>
          <p14:tracePt t="6087" x="2903538" y="5275263"/>
          <p14:tracePt t="6095" x="2965450" y="5294313"/>
          <p14:tracePt t="6103" x="3025775" y="5345113"/>
          <p14:tracePt t="6111" x="3095625" y="5395913"/>
          <p14:tracePt t="6119" x="3167063" y="5456238"/>
          <p14:tracePt t="6127" x="3257550" y="5526088"/>
          <p14:tracePt t="6135" x="3348038" y="5588000"/>
          <p14:tracePt t="6143" x="3449638" y="5657850"/>
          <p14:tracePt t="6151" x="3540125" y="5727700"/>
          <p14:tracePt t="6159" x="3619500" y="5808663"/>
          <p14:tracePt t="6166" x="3700463" y="5889625"/>
          <p14:tracePt t="6175" x="3760788" y="5961063"/>
          <p14:tracePt t="6183" x="3802063" y="6030913"/>
          <p14:tracePt t="6191" x="3841750" y="6091238"/>
          <p14:tracePt t="6199" x="3883025" y="6172200"/>
          <p14:tracePt t="6207" x="3922713" y="6232525"/>
          <p14:tracePt t="6215" x="3962400" y="6292850"/>
          <p14:tracePt t="6223" x="4003675" y="6353175"/>
          <p14:tracePt t="6232" x="4043363" y="6394450"/>
          <p14:tracePt t="6239" x="4084638" y="6434138"/>
          <p14:tracePt t="6247" x="4133850" y="6475413"/>
          <p14:tracePt t="6255" x="4205288" y="6505575"/>
          <p14:tracePt t="6263" x="4275138" y="6535738"/>
          <p14:tracePt t="6270" x="4356100" y="6554788"/>
          <p14:tracePt t="6279" x="4446588" y="6575425"/>
          <p14:tracePt t="6286" x="4538663" y="6596063"/>
          <p14:tracePt t="6295" x="4648200" y="6616700"/>
          <p14:tracePt t="6303" x="4770438" y="6635750"/>
          <p14:tracePt t="6311" x="4891088" y="6635750"/>
          <p14:tracePt t="6319" x="5011738" y="6635750"/>
          <p14:tracePt t="6327" x="5132388" y="6635750"/>
          <p14:tracePt t="6335" x="5264150" y="6635750"/>
          <p14:tracePt t="6343" x="5414963" y="6635750"/>
          <p14:tracePt t="6350" x="5546725" y="6635750"/>
          <p14:tracePt t="6359" x="5676900" y="6635750"/>
          <p14:tracePt t="6366" x="5799138" y="6635750"/>
          <p14:tracePt t="6375" x="5929313" y="6635750"/>
          <p14:tracePt t="6383" x="6049963" y="6635750"/>
          <p14:tracePt t="6391" x="6172200" y="6635750"/>
          <p14:tracePt t="6399" x="6292850" y="6626225"/>
          <p14:tracePt t="6407" x="6423025" y="6605588"/>
          <p14:tracePt t="6416" x="6554788" y="6575425"/>
          <p14:tracePt t="6422" x="6675438" y="6545263"/>
          <p14:tracePt t="6432" x="6786563" y="6515100"/>
          <p14:tracePt t="6439" x="6877050" y="6494463"/>
          <p14:tracePt t="6447" x="6967538" y="6475413"/>
          <p14:tracePt t="6455" x="7059613" y="6445250"/>
          <p14:tracePt t="6463" x="7150100" y="6413500"/>
          <p14:tracePt t="6470" x="7231063" y="6373813"/>
          <p14:tracePt t="6479" x="7321550" y="6323013"/>
          <p14:tracePt t="6487" x="7391400" y="6273800"/>
          <p14:tracePt t="6495" x="7481888" y="6211888"/>
          <p14:tracePt t="6503" x="7553325" y="6132513"/>
          <p14:tracePt t="6511" x="7623175" y="6061075"/>
          <p14:tracePt t="6519" x="7683500" y="5970588"/>
          <p14:tracePt t="6527" x="7754938" y="5859463"/>
          <p14:tracePt t="6534" x="7805738" y="5759450"/>
          <p14:tracePt t="6543" x="7866063" y="5648325"/>
          <p14:tracePt t="6551" x="7905750" y="5537200"/>
          <p14:tracePt t="6559" x="7935913" y="5435600"/>
          <p14:tracePt t="6567" x="7966075" y="5324475"/>
          <p14:tracePt t="6575" x="7996238" y="5213350"/>
          <p14:tracePt t="6582" x="8016875" y="5103813"/>
          <p14:tracePt t="6591" x="8047038" y="5002213"/>
          <p14:tracePt t="6599" x="8067675" y="4891088"/>
          <p14:tracePt t="6607" x="8107363" y="4779963"/>
          <p14:tracePt t="6615" x="8128000" y="4679950"/>
          <p14:tracePt t="6623" x="8148638" y="4568825"/>
          <p14:tracePt t="6634" x="8167688" y="4478338"/>
          <p14:tracePt t="6639" x="8188325" y="4376738"/>
          <p14:tracePt t="6648" x="8197850" y="4295775"/>
          <p14:tracePt t="6656" x="8197850" y="4205288"/>
          <p14:tracePt t="6663" x="8197850" y="4124325"/>
          <p14:tracePt t="6670" x="8197850" y="4024313"/>
          <p14:tracePt t="6678" x="8197850" y="3943350"/>
          <p14:tracePt t="6686" x="8188325" y="3862388"/>
          <p14:tracePt t="6694" x="8178800" y="3771900"/>
          <p14:tracePt t="6702" x="8158163" y="3670300"/>
          <p14:tracePt t="6710" x="8137525" y="3590925"/>
          <p14:tracePt t="6718" x="8118475" y="3489325"/>
          <p14:tracePt t="6726" x="8097838" y="3398838"/>
          <p14:tracePt t="6734" x="8077200" y="3297238"/>
          <p14:tracePt t="6742" x="8047038" y="3206750"/>
          <p14:tracePt t="6750" x="8026400" y="3106738"/>
          <p14:tracePt t="6758" x="8007350" y="2995613"/>
          <p14:tracePt t="6766" x="7977188" y="2884488"/>
          <p14:tracePt t="6774" x="7926388" y="2763838"/>
          <p14:tracePt t="6783" x="7875588" y="2641600"/>
          <p14:tracePt t="6790" x="7815263" y="2511425"/>
          <p14:tracePt t="6798" x="7764463" y="2400300"/>
          <p14:tracePt t="6806" x="7704138" y="2289175"/>
          <p14:tracePt t="6815" x="7664450" y="2178050"/>
          <p14:tracePt t="6822" x="7613650" y="2066925"/>
          <p14:tracePt t="6831" x="7573963" y="1955800"/>
          <p14:tracePt t="6838" x="7543800" y="1846263"/>
          <p14:tracePt t="6846" x="7502525" y="1735138"/>
          <p14:tracePt t="6854" x="7472363" y="1633538"/>
          <p14:tracePt t="6863" x="7432675" y="1543050"/>
          <p14:tracePt t="6870" x="7391400" y="1452563"/>
          <p14:tracePt t="6878" x="7331075" y="1371600"/>
          <p14:tracePt t="6886" x="7270750" y="1281113"/>
          <p14:tracePt t="6894" x="7200900" y="1200150"/>
          <p14:tracePt t="6902" x="7129463" y="1139825"/>
          <p14:tracePt t="6910" x="7038975" y="1089025"/>
          <p14:tracePt t="6918" x="6958013" y="1028700"/>
          <p14:tracePt t="6926" x="6858000" y="977900"/>
          <p14:tracePt t="6935" x="6746875" y="927100"/>
          <p14:tracePt t="6947" x="6635750" y="887413"/>
          <p14:tracePt t="6951" x="6524625" y="857250"/>
          <p14:tracePt t="6958" x="6413500" y="817563"/>
          <p14:tracePt t="6966" x="6302375" y="787400"/>
          <p14:tracePt t="6974" x="6191250" y="766763"/>
          <p14:tracePt t="6982" x="6080125" y="736600"/>
          <p14:tracePt t="6990" x="5989638" y="715963"/>
          <p14:tracePt t="6998" x="5899150" y="695325"/>
          <p14:tracePt t="7006" x="5818188" y="665163"/>
          <p14:tracePt t="7015" x="5737225" y="646113"/>
          <p14:tracePt t="7022" x="5676900" y="635000"/>
          <p14:tracePt t="7031" x="5627688" y="635000"/>
          <p14:tracePt t="7038" x="5576888" y="625475"/>
          <p14:tracePt t="7046" x="5535613" y="625475"/>
          <p14:tracePt t="7054" x="5495925" y="625475"/>
          <p14:tracePt t="7062" x="5465763" y="625475"/>
          <p14:tracePt t="7070" x="5435600" y="625475"/>
          <p14:tracePt t="7078" x="5405438" y="625475"/>
          <p14:tracePt t="7086" x="5375275" y="625475"/>
          <p14:tracePt t="7094" x="5345113" y="625475"/>
          <p14:tracePt t="7102" x="5314950" y="625475"/>
          <p14:tracePt t="7110" x="5284788" y="625475"/>
          <p14:tracePt t="7118" x="5254625" y="625475"/>
          <p14:tracePt t="7126" x="5224463" y="625475"/>
          <p14:tracePt t="7134" x="5192713" y="625475"/>
          <p14:tracePt t="7142" x="5153025" y="635000"/>
          <p14:tracePt t="7150" x="5113338" y="646113"/>
          <p14:tracePt t="7158" x="5072063" y="665163"/>
          <p14:tracePt t="7166" x="5041900" y="665163"/>
          <p14:tracePt t="7174" x="4991100" y="685800"/>
          <p14:tracePt t="7182" x="4951413" y="706438"/>
          <p14:tracePt t="7190" x="4900613" y="725488"/>
          <p14:tracePt t="7198" x="4860925" y="746125"/>
          <p14:tracePt t="7206" x="4800600" y="766763"/>
          <p14:tracePt t="7215" x="4740275" y="796925"/>
          <p14:tracePt t="7222" x="4678363" y="806450"/>
          <p14:tracePt t="7230" x="4618038" y="836613"/>
          <p14:tracePt t="7238" x="4548188" y="866775"/>
          <p14:tracePt t="7246" x="4476750" y="908050"/>
          <p14:tracePt t="7254" x="4406900" y="938213"/>
          <p14:tracePt t="7262" x="4337050" y="968375"/>
          <p14:tracePt t="7270" x="4265613" y="1008063"/>
          <p14:tracePt t="7278" x="4205288" y="1038225"/>
          <p14:tracePt t="7286" x="4144963" y="1079500"/>
          <p14:tracePt t="7294" x="4084638" y="1109663"/>
          <p14:tracePt t="7302" x="4033838" y="1139825"/>
          <p14:tracePt t="7310" x="3983038" y="1160463"/>
          <p14:tracePt t="7318" x="3943350" y="1200150"/>
          <p14:tracePt t="7326" x="3892550" y="1239838"/>
          <p14:tracePt t="7334" x="3852863" y="1281113"/>
          <p14:tracePt t="7342" x="3822700" y="1311275"/>
          <p14:tracePt t="7350" x="3781425" y="1362075"/>
          <p14:tracePt t="7358" x="3751263" y="1411288"/>
          <p14:tracePt t="7367" x="3721100" y="1473200"/>
          <p14:tracePt t="7374" x="3690938" y="1543050"/>
          <p14:tracePt t="7382" x="3660775" y="1612900"/>
          <p14:tracePt t="7390" x="3640138" y="1693863"/>
          <p14:tracePt t="7398" x="3619500" y="1795463"/>
          <p14:tracePt t="7406" x="3609975" y="1885950"/>
          <p14:tracePt t="7415" x="3600450" y="2006600"/>
          <p14:tracePt t="7422" x="3600450" y="2127250"/>
          <p14:tracePt t="7430" x="3600450" y="2259013"/>
          <p14:tracePt t="7438" x="3609975" y="2409825"/>
          <p14:tracePt t="7446" x="3651250" y="2571750"/>
          <p14:tracePt t="7454" x="3681413" y="2733675"/>
          <p14:tracePt t="7462" x="3721100" y="2924175"/>
          <p14:tracePt t="7470" x="3760788" y="3106738"/>
          <p14:tracePt t="7478" x="3822700" y="3308350"/>
          <p14:tracePt t="7486" x="3871913" y="3468688"/>
          <p14:tracePt t="7494" x="3913188" y="3660775"/>
          <p14:tracePt t="7502" x="3952875" y="3841750"/>
          <p14:tracePt t="7510" x="4003675" y="4013200"/>
          <p14:tracePt t="7518" x="4033838" y="4144963"/>
          <p14:tracePt t="7526" x="4073525" y="4286250"/>
          <p14:tracePt t="7534" x="4103688" y="4418013"/>
          <p14:tracePt t="7542" x="4133850" y="4548188"/>
          <p14:tracePt t="7550" x="4154488" y="4649788"/>
          <p14:tracePt t="7558" x="4184650" y="4760913"/>
          <p14:tracePt t="7566" x="4205288" y="4860925"/>
          <p14:tracePt t="7574" x="4225925" y="4941888"/>
          <p14:tracePt t="7582" x="4256088" y="5011738"/>
          <p14:tracePt t="7590" x="4275138" y="5073650"/>
          <p14:tracePt t="7598" x="4286250" y="5103813"/>
          <p14:tracePt t="7606" x="4305300" y="5143500"/>
          <p14:tracePt t="7615" x="4316413" y="5164138"/>
          <p14:tracePt t="7622" x="4325938" y="5183188"/>
          <p14:tracePt t="7630" x="4325938" y="5194300"/>
          <p14:tracePt t="7670" x="4325938" y="5203825"/>
          <p14:tracePt t="7678" x="4325938" y="5213350"/>
          <p14:tracePt t="7726" x="4325938" y="5224463"/>
          <p14:tracePt t="7799" x="4325938" y="5245100"/>
          <p14:tracePt t="7807" x="4305300" y="5245100"/>
          <p14:tracePt t="7816" x="4275138" y="5254625"/>
          <p14:tracePt t="7823" x="4244975" y="5254625"/>
          <p14:tracePt t="7833" x="4235450" y="5254625"/>
          <p14:tracePt t="7839" x="4225925" y="5254625"/>
          <p14:tracePt t="8135" x="4235450" y="5254625"/>
          <p14:tracePt t="8143" x="4244975" y="5254625"/>
          <p14:tracePt t="8151" x="4265613" y="5245100"/>
          <p14:tracePt t="8167" x="4286250" y="5233988"/>
          <p14:tracePt t="8183" x="4295775" y="5233988"/>
          <p14:tracePt t="8199" x="4305300" y="5233988"/>
          <p14:tracePt t="8223" x="4325938" y="5224463"/>
          <p14:tracePt t="8239" x="4325938" y="5213350"/>
          <p14:tracePt t="8247" x="4337050" y="5213350"/>
          <p14:tracePt t="8263" x="4346575" y="5203825"/>
          <p14:tracePt t="8311" x="4367213" y="5203825"/>
          <p14:tracePt t="8343" x="4376738" y="5194300"/>
          <p14:tracePt t="8359" x="4386263" y="5183188"/>
          <p14:tracePt t="8407" x="4397375" y="5183188"/>
          <p14:tracePt t="8432" x="4397375" y="5173663"/>
          <p14:tracePt t="8455" x="4406900" y="5164138"/>
          <p14:tracePt t="8495" x="4416425" y="5153025"/>
          <p14:tracePt t="8551" x="4416425" y="5143500"/>
          <p14:tracePt t="8575" x="4427538" y="5122863"/>
          <p14:tracePt t="8591" x="4427538" y="5103813"/>
          <p14:tracePt t="8615" x="4427538" y="5092700"/>
          <p14:tracePt t="8623" x="4427538" y="5083175"/>
          <p14:tracePt t="8648" x="4427538" y="5073650"/>
          <p14:tracePt t="8790" x="4427538" y="5062538"/>
          <p14:tracePt t="8806" x="4427538" y="5053013"/>
          <p14:tracePt t="8814" x="4427538" y="5041900"/>
          <p14:tracePt t="8822" x="4427538" y="5022850"/>
          <p14:tracePt t="8830" x="4427538" y="5011738"/>
          <p14:tracePt t="8838" x="4416425" y="5002213"/>
          <p14:tracePt t="8846" x="4416425" y="4992688"/>
          <p14:tracePt t="8854" x="4406900" y="4981575"/>
          <p14:tracePt t="8862" x="4397375" y="4962525"/>
          <p14:tracePt t="8870" x="4397375" y="4941888"/>
          <p14:tracePt t="8878" x="4367213" y="4891088"/>
          <p14:tracePt t="8886" x="4337050" y="4830763"/>
          <p14:tracePt t="8894" x="4295775" y="4760913"/>
          <p14:tracePt t="8902" x="4256088" y="4659313"/>
          <p14:tracePt t="8910" x="4184650" y="4548188"/>
          <p14:tracePt t="8918" x="4103688" y="4418013"/>
          <p14:tracePt t="8926" x="3983038" y="4225925"/>
          <p14:tracePt t="8934" x="3841750" y="4013200"/>
          <p14:tracePt t="8942" x="3700463" y="3771900"/>
          <p14:tracePt t="8950" x="3549650" y="3498850"/>
          <p14:tracePt t="8958" x="3417888" y="3236913"/>
          <p14:tracePt t="8966" x="3267075" y="2974975"/>
          <p14:tracePt t="8974" x="3136900" y="2682875"/>
          <p14:tracePt t="8982" x="3005138" y="2439988"/>
          <p14:tracePt t="8990" x="2873375" y="2208213"/>
          <p14:tracePt t="8998" x="2763838" y="1976438"/>
          <p14:tracePt t="9006" x="2662238" y="1765300"/>
          <p14:tracePt t="9015" x="2560638" y="1552575"/>
          <p14:tracePt t="9022" x="2451100" y="1341438"/>
          <p14:tracePt t="9030" x="2359025" y="1160463"/>
          <p14:tracePt t="9038" x="2259013" y="977900"/>
          <p14:tracePt t="9046" x="2178050" y="817563"/>
          <p14:tracePt t="9054" x="2097088" y="665163"/>
          <p14:tracePt t="9062" x="2027238" y="534988"/>
          <p14:tracePt t="9070" x="1946275" y="423863"/>
          <p14:tracePt t="9078" x="1876425" y="322263"/>
          <p14:tracePt t="9086" x="1795463" y="222250"/>
          <p14:tracePt t="9094" x="1714500" y="131763"/>
          <p14:tracePt t="9102" x="1654175" y="50800"/>
          <p14:tracePt t="16390" x="9525" y="3146425"/>
          <p14:tracePt t="16390" x="9525" y="3236913"/>
          <p14:tracePt t="16390" x="9525" y="3308350"/>
          <p14:tracePt t="16390" x="9525" y="3348038"/>
          <p14:tracePt t="16390" x="9525" y="3368675"/>
          <p14:tracePt t="16390" x="9525" y="3359150"/>
          <p14:tracePt t="16390" x="120650" y="3106738"/>
          <p14:tracePt t="16390" x="211138" y="3055938"/>
          <p14:tracePt t="16390" x="292100" y="2965450"/>
          <p14:tracePt t="16390" x="363538" y="2833688"/>
          <p14:tracePt t="16390" x="433388" y="2641600"/>
          <p14:tracePt t="16390" x="474663" y="2370138"/>
          <p14:tracePt t="16390" x="514350" y="2006600"/>
          <p14:tracePt t="16390" x="534988" y="1563688"/>
          <p14:tracePt t="16390" x="534988" y="1130300"/>
          <p14:tracePt t="16390" x="534988" y="746125"/>
          <p14:tracePt t="16390" x="523875" y="412750"/>
          <p14:tracePt t="16390" x="523875" y="141288"/>
        </p14:tracePtLst>
      </p14:laserTrace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B63E8A8-8705-4A9C-A678-4ECD29F3B492}"/>
              </a:ext>
            </a:extLst>
          </p:cNvPr>
          <p:cNvSpPr/>
          <p:nvPr/>
        </p:nvSpPr>
        <p:spPr>
          <a:xfrm>
            <a:off x="3928531" y="35216"/>
            <a:ext cx="25011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1-тапсырма жауабы</a:t>
            </a:r>
            <a:endParaRPr lang="ru-KZ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FF18A3F-9DB2-4A5C-A078-BABC436825BC}"/>
              </a:ext>
            </a:extLst>
          </p:cNvPr>
          <p:cNvSpPr/>
          <p:nvPr/>
        </p:nvSpPr>
        <p:spPr>
          <a:xfrm>
            <a:off x="293511" y="869244"/>
            <a:ext cx="1862666" cy="361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width=“…”</a:t>
            </a:r>
            <a:endParaRPr lang="ru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01D53AC-7CE1-42B4-84F9-E3D5E63292AB}"/>
              </a:ext>
            </a:extLst>
          </p:cNvPr>
          <p:cNvSpPr/>
          <p:nvPr/>
        </p:nvSpPr>
        <p:spPr>
          <a:xfrm>
            <a:off x="293511" y="1592552"/>
            <a:ext cx="1862666" cy="361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border=“…”</a:t>
            </a:r>
            <a:endParaRPr lang="ru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55C8BFE-9D82-4197-AB4C-855A63893511}"/>
              </a:ext>
            </a:extLst>
          </p:cNvPr>
          <p:cNvSpPr/>
          <p:nvPr/>
        </p:nvSpPr>
        <p:spPr>
          <a:xfrm>
            <a:off x="293511" y="2394472"/>
            <a:ext cx="1862666" cy="361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align=“…”</a:t>
            </a:r>
            <a:endParaRPr lang="ru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41E098B-D4A5-4540-9EC9-642265942F53}"/>
              </a:ext>
            </a:extLst>
          </p:cNvPr>
          <p:cNvSpPr/>
          <p:nvPr/>
        </p:nvSpPr>
        <p:spPr>
          <a:xfrm>
            <a:off x="293511" y="3202103"/>
            <a:ext cx="1862666" cy="361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alt=“…”</a:t>
            </a:r>
            <a:endParaRPr lang="ru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2DB0B03-06AB-4F90-AF78-65554CE41E18}"/>
              </a:ext>
            </a:extLst>
          </p:cNvPr>
          <p:cNvSpPr/>
          <p:nvPr/>
        </p:nvSpPr>
        <p:spPr>
          <a:xfrm>
            <a:off x="293511" y="3935589"/>
            <a:ext cx="1862666" cy="361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title=“…”</a:t>
            </a:r>
            <a:endParaRPr lang="ru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E9DBD63-BB12-4B33-96C0-329D7B2A7EC6}"/>
              </a:ext>
            </a:extLst>
          </p:cNvPr>
          <p:cNvSpPr/>
          <p:nvPr/>
        </p:nvSpPr>
        <p:spPr>
          <a:xfrm>
            <a:off x="293511" y="4803423"/>
            <a:ext cx="1862666" cy="361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height=“…”</a:t>
            </a:r>
            <a:endParaRPr lang="ru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861AB58-B9E0-405A-9AF2-683371DEF0B9}"/>
              </a:ext>
            </a:extLst>
          </p:cNvPr>
          <p:cNvSpPr/>
          <p:nvPr/>
        </p:nvSpPr>
        <p:spPr>
          <a:xfrm>
            <a:off x="3928532" y="869243"/>
            <a:ext cx="7653867" cy="3612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Суреттердің айналасында қара жиек құруға болады</a:t>
            </a:r>
            <a:endParaRPr lang="ru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9667DA-9623-4D00-AD84-4277E0302998}"/>
              </a:ext>
            </a:extLst>
          </p:cNvPr>
          <p:cNvSpPr/>
          <p:nvPr/>
        </p:nvSpPr>
        <p:spPr>
          <a:xfrm>
            <a:off x="3928531" y="1592553"/>
            <a:ext cx="7653868" cy="3612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kk-K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бетінің басқа элементтеріне қатысты суреттің туралау режимін анықтайды</a:t>
            </a:r>
            <a:endParaRPr lang="ru-K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B7DA58D-51F3-4009-AAFC-608291F4E3E3}"/>
              </a:ext>
            </a:extLst>
          </p:cNvPr>
          <p:cNvSpPr/>
          <p:nvPr/>
        </p:nvSpPr>
        <p:spPr>
          <a:xfrm>
            <a:off x="3928531" y="2391475"/>
            <a:ext cx="7653868" cy="3612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Суретке меңзерді жақындатқанда пайда болатын код</a:t>
            </a:r>
            <a:endParaRPr lang="ru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2F3B1C7-90ED-42B1-ABC3-FDD8C7851B84}"/>
              </a:ext>
            </a:extLst>
          </p:cNvPr>
          <p:cNvSpPr/>
          <p:nvPr/>
        </p:nvSpPr>
        <p:spPr>
          <a:xfrm>
            <a:off x="3928531" y="3206981"/>
            <a:ext cx="7653868" cy="3612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Суреттің ені пиксель немесе пайызбен берілген</a:t>
            </a:r>
            <a:endParaRPr lang="ru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C13DBE8-8B1D-423B-8FB0-CF7CA77BBA26}"/>
              </a:ext>
            </a:extLst>
          </p:cNvPr>
          <p:cNvSpPr/>
          <p:nvPr/>
        </p:nvSpPr>
        <p:spPr>
          <a:xfrm>
            <a:off x="3928531" y="3935589"/>
            <a:ext cx="7653868" cy="3612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Альтернативті мәтінді шығарады</a:t>
            </a:r>
            <a:endParaRPr lang="ru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03FF500-5366-447F-91CC-663E8676F504}"/>
              </a:ext>
            </a:extLst>
          </p:cNvPr>
          <p:cNvSpPr/>
          <p:nvPr/>
        </p:nvSpPr>
        <p:spPr>
          <a:xfrm>
            <a:off x="3928531" y="4803423"/>
            <a:ext cx="7653868" cy="3612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Суреттің биіктігі пиксель немесе пайызбен берілген</a:t>
            </a:r>
            <a:endParaRPr lang="ru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F909AA1F-C5F4-4B78-B4A9-A883E7E26BEE}"/>
              </a:ext>
            </a:extLst>
          </p:cNvPr>
          <p:cNvCxnSpPr>
            <a:stCxn id="6" idx="3"/>
            <a:endCxn id="15" idx="1"/>
          </p:cNvCxnSpPr>
          <p:nvPr/>
        </p:nvCxnSpPr>
        <p:spPr>
          <a:xfrm>
            <a:off x="2156177" y="1049867"/>
            <a:ext cx="1772354" cy="2337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E17D2CDD-A97C-43B6-AD25-820D6D1B4A32}"/>
              </a:ext>
            </a:extLst>
          </p:cNvPr>
          <p:cNvCxnSpPr>
            <a:stCxn id="7" idx="3"/>
            <a:endCxn id="12" idx="1"/>
          </p:cNvCxnSpPr>
          <p:nvPr/>
        </p:nvCxnSpPr>
        <p:spPr>
          <a:xfrm flipV="1">
            <a:off x="2156177" y="1049866"/>
            <a:ext cx="1772355" cy="723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6C3A1279-059D-47C3-A9FB-22C7C82F8E58}"/>
              </a:ext>
            </a:extLst>
          </p:cNvPr>
          <p:cNvCxnSpPr>
            <a:stCxn id="8" idx="3"/>
            <a:endCxn id="13" idx="1"/>
          </p:cNvCxnSpPr>
          <p:nvPr/>
        </p:nvCxnSpPr>
        <p:spPr>
          <a:xfrm flipV="1">
            <a:off x="2156177" y="1773176"/>
            <a:ext cx="1772354" cy="801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FED47025-3DB1-4368-83CB-9C29BE74DF73}"/>
              </a:ext>
            </a:extLst>
          </p:cNvPr>
          <p:cNvCxnSpPr>
            <a:stCxn id="9" idx="3"/>
            <a:endCxn id="16" idx="1"/>
          </p:cNvCxnSpPr>
          <p:nvPr/>
        </p:nvCxnSpPr>
        <p:spPr>
          <a:xfrm>
            <a:off x="2156177" y="3382726"/>
            <a:ext cx="1772354" cy="733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574536B1-69B9-4446-9F17-FFDD8E5D42D7}"/>
              </a:ext>
            </a:extLst>
          </p:cNvPr>
          <p:cNvCxnSpPr>
            <a:stCxn id="10" idx="3"/>
            <a:endCxn id="14" idx="1"/>
          </p:cNvCxnSpPr>
          <p:nvPr/>
        </p:nvCxnSpPr>
        <p:spPr>
          <a:xfrm flipV="1">
            <a:off x="2156177" y="2572098"/>
            <a:ext cx="1772354" cy="1544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D8F804A0-AAA8-4916-93FB-C8AB2F02FDFF}"/>
              </a:ext>
            </a:extLst>
          </p:cNvPr>
          <p:cNvCxnSpPr>
            <a:stCxn id="11" idx="3"/>
            <a:endCxn id="17" idx="1"/>
          </p:cNvCxnSpPr>
          <p:nvPr/>
        </p:nvCxnSpPr>
        <p:spPr>
          <a:xfrm>
            <a:off x="2156177" y="4984046"/>
            <a:ext cx="17723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5821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64"/>
    </mc:Choice>
    <mc:Fallback xmlns="">
      <p:transition spd="slow" advTm="344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458EF5E-1273-47FF-9435-E59786C4EA41}"/>
              </a:ext>
            </a:extLst>
          </p:cNvPr>
          <p:cNvSpPr/>
          <p:nvPr/>
        </p:nvSpPr>
        <p:spPr>
          <a:xfrm>
            <a:off x="4203716" y="0"/>
            <a:ext cx="1746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2-тапсырма. </a:t>
            </a:r>
            <a:endParaRPr lang="ru-KZ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6FF189-6D05-462C-A9A4-F232293070E0}"/>
              </a:ext>
            </a:extLst>
          </p:cNvPr>
          <p:cNvSpPr txBox="1"/>
          <p:nvPr/>
        </p:nvSpPr>
        <p:spPr>
          <a:xfrm>
            <a:off x="101599" y="427687"/>
            <a:ext cx="11187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кодындағы сурет тұратын орынды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“smiley.jpg” 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 көрсетудің орнына,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“face_smiley.jpg”</a:t>
            </a:r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 көрсетіп, қате жіберген. 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F30C8DC-160F-4556-A2CF-9A34880DDB32}"/>
              </a:ext>
            </a:extLst>
          </p:cNvPr>
          <p:cNvSpPr/>
          <p:nvPr/>
        </p:nvSpPr>
        <p:spPr>
          <a:xfrm>
            <a:off x="2968977" y="940054"/>
            <a:ext cx="4030133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&lt;html&gt;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&lt;head&gt;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&lt;title&gt;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&lt;/title&gt;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&lt;/head&gt;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&lt;p&gt;&lt;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=“face_smiley.jpg"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endParaRPr lang="ru-K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A77404-BDD2-4AAA-A9D5-78495E658C4E}"/>
              </a:ext>
            </a:extLst>
          </p:cNvPr>
          <p:cNvSpPr txBox="1"/>
          <p:nvPr/>
        </p:nvSpPr>
        <p:spPr>
          <a:xfrm>
            <a:off x="101599" y="3248378"/>
            <a:ext cx="11187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Қатені қай кодпен түзеуге болатынын тап 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8A13D89-01CB-482F-B170-64E5E8E750A6}"/>
              </a:ext>
            </a:extLst>
          </p:cNvPr>
          <p:cNvSpPr/>
          <p:nvPr/>
        </p:nvSpPr>
        <p:spPr>
          <a:xfrm>
            <a:off x="2968976" y="3711361"/>
            <a:ext cx="4030133" cy="361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&lt;p&gt;&lt;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alt=“smiley.jpg”&gt;&lt;/p&gt;</a:t>
            </a:r>
            <a:endParaRPr lang="ru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CCF2FB4-2AA9-4EAF-B031-8745147FA948}"/>
              </a:ext>
            </a:extLst>
          </p:cNvPr>
          <p:cNvSpPr/>
          <p:nvPr/>
        </p:nvSpPr>
        <p:spPr>
          <a:xfrm>
            <a:off x="2968975" y="4264351"/>
            <a:ext cx="4030132" cy="361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&lt;title&gt; </a:t>
            </a:r>
            <a:r>
              <a:rPr lang="kk-K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smiley.jpg&lt;/title&gt;</a:t>
            </a:r>
            <a:endParaRPr lang="ru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417AC4E-9A3F-4E9A-AD36-708599EC3EBF}"/>
              </a:ext>
            </a:extLst>
          </p:cNvPr>
          <p:cNvSpPr/>
          <p:nvPr/>
        </p:nvSpPr>
        <p:spPr>
          <a:xfrm>
            <a:off x="2968976" y="4807423"/>
            <a:ext cx="4030131" cy="361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&lt;p&gt;&lt;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=“smiley.jpg”&gt;&lt;/p&gt;</a:t>
            </a:r>
            <a:endParaRPr lang="ru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5D56957-464B-4544-995F-9CFFBC0E28D7}"/>
              </a:ext>
            </a:extLst>
          </p:cNvPr>
          <p:cNvSpPr/>
          <p:nvPr/>
        </p:nvSpPr>
        <p:spPr>
          <a:xfrm>
            <a:off x="2968974" y="5348230"/>
            <a:ext cx="4030131" cy="361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&lt;p&gt;&lt;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=“smiley.jpg”&gt;&lt;/p&gt;</a:t>
            </a:r>
            <a:endParaRPr lang="ru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AD044B5-6DC1-427E-BA3C-5242FBBEC193}"/>
              </a:ext>
            </a:extLst>
          </p:cNvPr>
          <p:cNvSpPr/>
          <p:nvPr/>
        </p:nvSpPr>
        <p:spPr>
          <a:xfrm>
            <a:off x="2968973" y="5901220"/>
            <a:ext cx="4030131" cy="361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&lt;p&gt;&lt;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=“*.jpg”&gt;&lt;/p&gt;</a:t>
            </a:r>
            <a:endParaRPr lang="ru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84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63"/>
    </mc:Choice>
    <mc:Fallback xmlns="">
      <p:transition spd="slow" advTm="28463"/>
    </mc:Fallback>
  </mc:AlternateContent>
  <p:extLst>
    <p:ext uri="{3A86A75C-4F4B-4683-9AE1-C65F6400EC91}">
      <p14:laserTraceLst xmlns:p14="http://schemas.microsoft.com/office/powerpoint/2010/main">
        <p14:tracePtLst>
          <p14:tracePt t="3160" x="412750" y="1473200"/>
          <p14:tracePt t="3168" x="715963" y="1684338"/>
          <p14:tracePt t="3176" x="1019175" y="1916113"/>
          <p14:tracePt t="3183" x="1371600" y="2168525"/>
          <p14:tracePt t="3191" x="1804988" y="2379663"/>
          <p14:tracePt t="3199" x="2249488" y="2571750"/>
          <p14:tracePt t="3208" x="2743200" y="2752725"/>
          <p14:tracePt t="3215" x="3246438" y="2935288"/>
          <p14:tracePt t="3223" x="3741738" y="3106738"/>
          <p14:tracePt t="3231" x="4205288" y="3248025"/>
          <p14:tracePt t="3240" x="4638675" y="3378200"/>
          <p14:tracePt t="3247" x="4991100" y="3468688"/>
          <p14:tracePt t="3257" x="5264150" y="3530600"/>
          <p14:tracePt t="3264" x="5456238" y="3579813"/>
          <p14:tracePt t="3273" x="5576888" y="3609975"/>
          <p14:tracePt t="3279" x="5667375" y="3621088"/>
          <p14:tracePt t="3288" x="5718175" y="3621088"/>
          <p14:tracePt t="3296" x="5757863" y="3621088"/>
          <p14:tracePt t="3303" x="5799138" y="3621088"/>
          <p14:tracePt t="3311" x="5848350" y="3621088"/>
          <p14:tracePt t="3319" x="5899150" y="3609975"/>
          <p14:tracePt t="3327" x="5970588" y="3600450"/>
          <p14:tracePt t="3335" x="6049963" y="3579813"/>
          <p14:tracePt t="3343" x="6151563" y="3560763"/>
          <p14:tracePt t="3351" x="6251575" y="3540125"/>
          <p14:tracePt t="3359" x="6353175" y="3498850"/>
          <p14:tracePt t="3367" x="6454775" y="3479800"/>
          <p14:tracePt t="3375" x="6564313" y="3449638"/>
          <p14:tracePt t="3383" x="6665913" y="3429000"/>
          <p14:tracePt t="3391" x="6735763" y="3398838"/>
          <p14:tracePt t="3399" x="6786563" y="3378200"/>
          <p14:tracePt t="3407" x="6837363" y="3348038"/>
          <p14:tracePt t="3415" x="6877050" y="3308350"/>
          <p14:tracePt t="3423" x="6907213" y="3267075"/>
          <p14:tracePt t="3431" x="6918325" y="3206750"/>
          <p14:tracePt t="3439" x="6927850" y="3146425"/>
          <p14:tracePt t="3447" x="6927850" y="3076575"/>
          <p14:tracePt t="3455" x="6918325" y="2995613"/>
          <p14:tracePt t="3463" x="6897688" y="2914650"/>
          <p14:tracePt t="3472" x="6877050" y="2833688"/>
          <p14:tracePt t="3479" x="6867525" y="2743200"/>
          <p14:tracePt t="3487" x="6846888" y="2662238"/>
          <p14:tracePt t="3495" x="6827838" y="2592388"/>
          <p14:tracePt t="3503" x="6796088" y="2511425"/>
          <p14:tracePt t="3511" x="6756400" y="2420938"/>
          <p14:tracePt t="3519" x="6705600" y="2339975"/>
          <p14:tracePt t="3527" x="6645275" y="2249488"/>
          <p14:tracePt t="3535" x="6594475" y="2178050"/>
          <p14:tracePt t="3543" x="6524625" y="2097088"/>
          <p14:tracePt t="3551" x="6454775" y="2036763"/>
          <p14:tracePt t="3559" x="6383338" y="1987550"/>
          <p14:tracePt t="3567" x="6302375" y="1946275"/>
          <p14:tracePt t="3575" x="6232525" y="1895475"/>
          <p14:tracePt t="3583" x="6172200" y="1855788"/>
          <p14:tracePt t="3591" x="6111875" y="1816100"/>
          <p14:tracePt t="3599" x="6061075" y="1795463"/>
          <p14:tracePt t="3607" x="6019800" y="1765300"/>
          <p14:tracePt t="3615" x="5970588" y="1744663"/>
          <p14:tracePt t="3623" x="5940425" y="1724025"/>
          <p14:tracePt t="3631" x="5908675" y="1714500"/>
          <p14:tracePt t="3639" x="5868988" y="1693863"/>
          <p14:tracePt t="3647" x="5838825" y="1684338"/>
          <p14:tracePt t="3655" x="5818188" y="1674813"/>
          <p14:tracePt t="3663" x="5788025" y="1663700"/>
          <p14:tracePt t="3672" x="5737225" y="1644650"/>
          <p14:tracePt t="3679" x="5697538" y="1624013"/>
          <p14:tracePt t="3687" x="5646738" y="1612900"/>
          <p14:tracePt t="3695" x="5597525" y="1603375"/>
          <p14:tracePt t="3703" x="5535613" y="1593850"/>
          <p14:tracePt t="3711" x="5465763" y="1573213"/>
          <p14:tracePt t="3719" x="5384800" y="1552575"/>
          <p14:tracePt t="3727" x="5303838" y="1522413"/>
          <p14:tracePt t="3735" x="5213350" y="1503363"/>
          <p14:tracePt t="3743" x="5132388" y="1482725"/>
          <p14:tracePt t="3751" x="5053013" y="1473200"/>
          <p14:tracePt t="3759" x="4981575" y="1452563"/>
          <p14:tracePt t="3767" x="4921250" y="1441450"/>
          <p14:tracePt t="3775" x="4881563" y="1441450"/>
          <p14:tracePt t="3783" x="4830763" y="1431925"/>
          <p14:tracePt t="3791" x="4789488" y="1422400"/>
          <p14:tracePt t="3799" x="4759325" y="1411288"/>
          <p14:tracePt t="3807" x="4729163" y="1401763"/>
          <p14:tracePt t="3815" x="4699000" y="1401763"/>
          <p14:tracePt t="3823" x="4668838" y="1392238"/>
          <p14:tracePt t="3831" x="4638675" y="1392238"/>
          <p14:tracePt t="3839" x="4608513" y="1381125"/>
          <p14:tracePt t="3847" x="4578350" y="1371600"/>
          <p14:tracePt t="3855" x="4548188" y="1362075"/>
          <p14:tracePt t="3863" x="4497388" y="1362075"/>
          <p14:tracePt t="3872" x="4457700" y="1350963"/>
          <p14:tracePt t="3879" x="4416425" y="1341438"/>
          <p14:tracePt t="3887" x="4367213" y="1331913"/>
          <p14:tracePt t="3895" x="4316413" y="1320800"/>
          <p14:tracePt t="3903" x="4256088" y="1311275"/>
          <p14:tracePt t="3911" x="4214813" y="1301750"/>
          <p14:tracePt t="3919" x="4154488" y="1290638"/>
          <p14:tracePt t="3927" x="4114800" y="1281113"/>
          <p14:tracePt t="3935" x="4064000" y="1281113"/>
          <p14:tracePt t="3943" x="4024313" y="1270000"/>
          <p14:tracePt t="3951" x="3994150" y="1260475"/>
          <p14:tracePt t="3959" x="3973513" y="1260475"/>
          <p14:tracePt t="3967" x="3952875" y="1260475"/>
          <p14:tracePt t="3975" x="3932238" y="1250950"/>
          <p14:tracePt t="3983" x="3922713" y="1250950"/>
          <p14:tracePt t="3991" x="3913188" y="1250950"/>
          <p14:tracePt t="3999" x="3892550" y="1250950"/>
          <p14:tracePt t="4007" x="3871913" y="1250950"/>
          <p14:tracePt t="4015" x="3852863" y="1250950"/>
          <p14:tracePt t="4023" x="3832225" y="1260475"/>
          <p14:tracePt t="4031" x="3802063" y="1270000"/>
          <p14:tracePt t="4040" x="3760788" y="1301750"/>
          <p14:tracePt t="4047" x="3730625" y="1311275"/>
          <p14:tracePt t="4055" x="3681413" y="1341438"/>
          <p14:tracePt t="4063" x="3640138" y="1371600"/>
          <p14:tracePt t="4072" x="3589338" y="1401763"/>
          <p14:tracePt t="4079" x="3540125" y="1422400"/>
          <p14:tracePt t="4087" x="3498850" y="1452563"/>
          <p14:tracePt t="4095" x="3459163" y="1473200"/>
          <p14:tracePt t="4103" x="3429000" y="1512888"/>
          <p14:tracePt t="4111" x="3398838" y="1543050"/>
          <p14:tracePt t="4119" x="3368675" y="1582738"/>
          <p14:tracePt t="4127" x="3348038" y="1612900"/>
          <p14:tracePt t="4135" x="3327400" y="1644650"/>
          <p14:tracePt t="4143" x="3308350" y="1693863"/>
          <p14:tracePt t="4151" x="3297238" y="1724025"/>
          <p14:tracePt t="4159" x="3278188" y="1774825"/>
          <p14:tracePt t="4167" x="3257550" y="1816100"/>
          <p14:tracePt t="4175" x="3246438" y="1876425"/>
          <p14:tracePt t="4183" x="3236913" y="1916113"/>
          <p14:tracePt t="4191" x="3227388" y="1966913"/>
          <p14:tracePt t="4199" x="3216275" y="2017713"/>
          <p14:tracePt t="4207" x="3216275" y="2078038"/>
          <p14:tracePt t="4215" x="3216275" y="2127250"/>
          <p14:tracePt t="4223" x="3216275" y="2198688"/>
          <p14:tracePt t="4231" x="3216275" y="2259013"/>
          <p14:tracePt t="4239" x="3216275" y="2319338"/>
          <p14:tracePt t="4247" x="3236913" y="2390775"/>
          <p14:tracePt t="4255" x="3257550" y="2470150"/>
          <p14:tracePt t="4263" x="3278188" y="2520950"/>
          <p14:tracePt t="4272" x="3308350" y="2581275"/>
          <p14:tracePt t="4279" x="3348038" y="2641600"/>
          <p14:tracePt t="4287" x="3387725" y="2692400"/>
          <p14:tracePt t="4295" x="3438525" y="2733675"/>
          <p14:tracePt t="4303" x="3489325" y="2773363"/>
          <p14:tracePt t="4311" x="3549650" y="2803525"/>
          <p14:tracePt t="4319" x="3609975" y="2833688"/>
          <p14:tracePt t="4327" x="3660775" y="2844800"/>
          <p14:tracePt t="4335" x="3721100" y="2854325"/>
          <p14:tracePt t="4343" x="3781425" y="2863850"/>
          <p14:tracePt t="4351" x="3841750" y="2874963"/>
          <p14:tracePt t="4359" x="3902075" y="2874963"/>
          <p14:tracePt t="4367" x="3962400" y="2863850"/>
          <p14:tracePt t="4375" x="4003675" y="2863850"/>
          <p14:tracePt t="4383" x="4024313" y="2844800"/>
          <p14:tracePt t="4391" x="4054475" y="2833688"/>
          <p14:tracePt t="4399" x="4064000" y="2813050"/>
          <p14:tracePt t="4407" x="4073525" y="2803525"/>
          <p14:tracePt t="4415" x="4084638" y="2782888"/>
          <p14:tracePt t="4423" x="4094163" y="2773363"/>
          <p14:tracePt t="4431" x="4094163" y="2763838"/>
          <p14:tracePt t="4439" x="4094163" y="2743200"/>
          <p14:tracePt t="4447" x="4094163" y="2722563"/>
          <p14:tracePt t="4455" x="4094163" y="2703513"/>
          <p14:tracePt t="4463" x="4094163" y="2692400"/>
          <p14:tracePt t="4472" x="4094163" y="2673350"/>
          <p14:tracePt t="4479" x="4094163" y="2662238"/>
          <p14:tracePt t="4487" x="4084638" y="2652713"/>
          <p14:tracePt t="4495" x="4084638" y="2632075"/>
          <p14:tracePt t="4519" x="4073525" y="2622550"/>
          <p14:tracePt t="4608" x="4073525" y="2611438"/>
          <p14:tracePt t="4616" x="4084638" y="2601913"/>
          <p14:tracePt t="4623" x="4103688" y="2601913"/>
          <p14:tracePt t="4632" x="4133850" y="2601913"/>
          <p14:tracePt t="4641" x="4165600" y="2601913"/>
          <p14:tracePt t="4648" x="4214813" y="2611438"/>
          <p14:tracePt t="4657" x="4256088" y="2622550"/>
          <p14:tracePt t="4663" x="4295775" y="2632075"/>
          <p14:tracePt t="4671" x="4346575" y="2641600"/>
          <p14:tracePt t="4679" x="4386263" y="2652713"/>
          <p14:tracePt t="4687" x="4427538" y="2652713"/>
          <p14:tracePt t="4695" x="4457700" y="2652713"/>
          <p14:tracePt t="4703" x="4487863" y="2652713"/>
          <p14:tracePt t="4711" x="4508500" y="2652713"/>
          <p14:tracePt t="4719" x="4527550" y="2652713"/>
          <p14:tracePt t="4727" x="4548188" y="2652713"/>
          <p14:tracePt t="4743" x="4557713" y="2652713"/>
          <p14:tracePt t="4783" x="4568825" y="2652713"/>
          <p14:tracePt t="4791" x="4587875" y="2652713"/>
          <p14:tracePt t="4807" x="4608513" y="2652713"/>
          <p14:tracePt t="4815" x="4618038" y="2652713"/>
          <p14:tracePt t="4823" x="4629150" y="2652713"/>
          <p14:tracePt t="4840" x="4648200" y="2652713"/>
          <p14:tracePt t="4856" x="4659313" y="2652713"/>
          <p14:tracePt t="4863" x="4668838" y="2652713"/>
          <p14:tracePt t="4873" x="4689475" y="2652713"/>
          <p14:tracePt t="4895" x="4710113" y="2652713"/>
          <p14:tracePt t="4904" x="4719638" y="2652713"/>
          <p14:tracePt t="4911" x="4740275" y="2652713"/>
          <p14:tracePt t="4919" x="4749800" y="2652713"/>
          <p14:tracePt t="4927" x="4759325" y="2652713"/>
          <p14:tracePt t="4941" x="4779963" y="2652713"/>
          <p14:tracePt t="4943" x="4800600" y="2652713"/>
          <p14:tracePt t="4951" x="4819650" y="2652713"/>
          <p14:tracePt t="4960" x="4830763" y="2652713"/>
          <p14:tracePt t="4967" x="4840288" y="2652713"/>
          <p14:tracePt t="4975" x="4860925" y="2652713"/>
          <p14:tracePt t="4984" x="4870450" y="2652713"/>
          <p14:tracePt t="4991" x="4881563" y="2652713"/>
          <p14:tracePt t="4999" x="4891088" y="2652713"/>
          <p14:tracePt t="5007" x="4911725" y="2652713"/>
          <p14:tracePt t="5015" x="4941888" y="2652713"/>
          <p14:tracePt t="5023" x="4960938" y="2652713"/>
          <p14:tracePt t="5031" x="4981575" y="2652713"/>
          <p14:tracePt t="5040" x="5011738" y="2652713"/>
          <p14:tracePt t="5047" x="5041900" y="2652713"/>
          <p14:tracePt t="5056" x="5062538" y="2652713"/>
          <p14:tracePt t="5064" x="5092700" y="2652713"/>
          <p14:tracePt t="5073" x="5122863" y="2652713"/>
          <p14:tracePt t="5079" x="5143500" y="2652713"/>
          <p14:tracePt t="5087" x="5162550" y="2652713"/>
          <p14:tracePt t="5095" x="5183188" y="2652713"/>
          <p14:tracePt t="5103" x="5213350" y="2652713"/>
          <p14:tracePt t="5111" x="5233988" y="2652713"/>
          <p14:tracePt t="5119" x="5254625" y="2652713"/>
          <p14:tracePt t="5127" x="5273675" y="2652713"/>
          <p14:tracePt t="5136" x="5284788" y="2652713"/>
          <p14:tracePt t="5143" x="5303838" y="2652713"/>
          <p14:tracePt t="5151" x="5324475" y="2652713"/>
          <p14:tracePt t="5159" x="5354638" y="2652713"/>
          <p14:tracePt t="5167" x="5375275" y="2652713"/>
          <p14:tracePt t="5175" x="5395913" y="2652713"/>
          <p14:tracePt t="5183" x="5414963" y="2652713"/>
          <p14:tracePt t="5191" x="5445125" y="2652713"/>
          <p14:tracePt t="5199" x="5475288" y="2652713"/>
          <p14:tracePt t="5207" x="5505450" y="2652713"/>
          <p14:tracePt t="5215" x="5535613" y="2652713"/>
          <p14:tracePt t="5223" x="5567363" y="2652713"/>
          <p14:tracePt t="5231" x="5607050" y="2652713"/>
          <p14:tracePt t="5240" x="5637213" y="2652713"/>
          <p14:tracePt t="5248" x="5676900" y="2652713"/>
          <p14:tracePt t="5257" x="5707063" y="2662238"/>
          <p14:tracePt t="5263" x="5737225" y="2662238"/>
          <p14:tracePt t="5273" x="5768975" y="2662238"/>
          <p14:tracePt t="5279" x="5799138" y="2662238"/>
          <p14:tracePt t="5287" x="5818188" y="2662238"/>
          <p14:tracePt t="5295" x="5838825" y="2662238"/>
          <p14:tracePt t="5303" x="5859463" y="2662238"/>
          <p14:tracePt t="5311" x="5878513" y="2662238"/>
          <p14:tracePt t="5320" x="5889625" y="2662238"/>
          <p14:tracePt t="5327" x="5899150" y="2662238"/>
          <p14:tracePt t="5335" x="5919788" y="2662238"/>
          <p14:tracePt t="5343" x="5940425" y="2662238"/>
          <p14:tracePt t="5351" x="5959475" y="2662238"/>
          <p14:tracePt t="5359" x="5980113" y="2662238"/>
          <p14:tracePt t="5367" x="6000750" y="2652713"/>
          <p14:tracePt t="5375" x="6030913" y="2652713"/>
          <p14:tracePt t="5383" x="6061075" y="2641600"/>
          <p14:tracePt t="5391" x="6091238" y="2641600"/>
          <p14:tracePt t="5399" x="6121400" y="2641600"/>
          <p14:tracePt t="5407" x="6151563" y="2641600"/>
          <p14:tracePt t="5415" x="6191250" y="2641600"/>
          <p14:tracePt t="5423" x="6221413" y="2641600"/>
          <p14:tracePt t="5431" x="6262688" y="2641600"/>
          <p14:tracePt t="5439" x="6292850" y="2641600"/>
          <p14:tracePt t="5447" x="6313488" y="2641600"/>
          <p14:tracePt t="5455" x="6343650" y="2641600"/>
          <p14:tracePt t="5463" x="6362700" y="2641600"/>
          <p14:tracePt t="5472" x="6373813" y="2641600"/>
          <p14:tracePt t="5503" x="6383338" y="2641600"/>
          <p14:tracePt t="5512" x="6392863" y="2632075"/>
          <p14:tracePt t="5543" x="6403975" y="2622550"/>
          <p14:tracePt t="5552" x="6413500" y="2622550"/>
          <p14:tracePt t="5568" x="6423025" y="2611438"/>
          <p14:tracePt t="5584" x="6434138" y="2611438"/>
          <p14:tracePt t="5591" x="6434138" y="2601913"/>
          <p14:tracePt t="5599" x="6443663" y="2592388"/>
          <p14:tracePt t="5616" x="6454775" y="2581275"/>
          <p14:tracePt t="5624" x="6464300" y="2571750"/>
          <p14:tracePt t="5632" x="6464300" y="2562225"/>
          <p14:tracePt t="5640" x="6464300" y="2551113"/>
          <p14:tracePt t="5648" x="6464300" y="2532063"/>
          <p14:tracePt t="5657" x="6464300" y="2520950"/>
          <p14:tracePt t="5664" x="6464300" y="2501900"/>
          <p14:tracePt t="5673" x="6464300" y="2481263"/>
          <p14:tracePt t="5679" x="6464300" y="2451100"/>
          <p14:tracePt t="5688" x="6464300" y="2430463"/>
          <p14:tracePt t="5696" x="6454775" y="2409825"/>
          <p14:tracePt t="5704" x="6443663" y="2390775"/>
          <p14:tracePt t="5711" x="6423025" y="2370138"/>
          <p14:tracePt t="5719" x="6413500" y="2339975"/>
          <p14:tracePt t="5728" x="6373813" y="2319338"/>
          <p14:tracePt t="5736" x="6343650" y="2298700"/>
          <p14:tracePt t="5743" x="6292850" y="2279650"/>
          <p14:tracePt t="5751" x="6251575" y="2268538"/>
          <p14:tracePt t="5760" x="6191250" y="2259013"/>
          <p14:tracePt t="5767" x="6121400" y="2249488"/>
          <p14:tracePt t="5775" x="6049963" y="2228850"/>
          <p14:tracePt t="5783" x="5989638" y="2219325"/>
          <p14:tracePt t="5791" x="5919788" y="2198688"/>
          <p14:tracePt t="5799" x="5848350" y="2189163"/>
          <p14:tracePt t="5807" x="5778500" y="2168525"/>
          <p14:tracePt t="5815" x="5718175" y="2147888"/>
          <p14:tracePt t="5823" x="5646738" y="2127250"/>
          <p14:tracePt t="5831" x="5586413" y="2108200"/>
          <p14:tracePt t="5839" x="5546725" y="2087563"/>
          <p14:tracePt t="5847" x="5505450" y="2066925"/>
          <p14:tracePt t="5855" x="5486400" y="2047875"/>
          <p14:tracePt t="5863" x="5465763" y="2027238"/>
          <p14:tracePt t="5872" x="5445125" y="2006600"/>
          <p14:tracePt t="5879" x="5435600" y="1987550"/>
          <p14:tracePt t="5887" x="5435600" y="1966913"/>
          <p14:tracePt t="5895" x="5426075" y="1946275"/>
          <p14:tracePt t="5903" x="5414963" y="1925638"/>
          <p14:tracePt t="5911" x="5414963" y="1885950"/>
          <p14:tracePt t="5919" x="5405438" y="1855788"/>
          <p14:tracePt t="5927" x="5395913" y="1825625"/>
          <p14:tracePt t="5940" x="5384800" y="1795463"/>
          <p14:tracePt t="5943" x="5375275" y="1754188"/>
          <p14:tracePt t="5951" x="5364163" y="1704975"/>
          <p14:tracePt t="5959" x="5364163" y="1663700"/>
          <p14:tracePt t="5967" x="5354638" y="1612900"/>
          <p14:tracePt t="5975" x="5345113" y="1543050"/>
          <p14:tracePt t="5983" x="5324475" y="1473200"/>
          <p14:tracePt t="5991" x="5303838" y="1401763"/>
          <p14:tracePt t="5999" x="5284788" y="1311275"/>
          <p14:tracePt t="6007" x="5264150" y="1239838"/>
          <p14:tracePt t="6015" x="5243513" y="1169988"/>
          <p14:tracePt t="6023" x="5224463" y="1098550"/>
          <p14:tracePt t="6031" x="5203825" y="1049338"/>
          <p14:tracePt t="6039" x="5183188" y="998538"/>
          <p14:tracePt t="6047" x="5162550" y="947738"/>
          <p14:tracePt t="6056" x="5143500" y="917575"/>
          <p14:tracePt t="6063" x="5132388" y="896938"/>
          <p14:tracePt t="6072" x="5113338" y="866775"/>
          <p14:tracePt t="6079" x="5102225" y="836613"/>
          <p14:tracePt t="6087" x="5083175" y="817563"/>
          <p14:tracePt t="6095" x="5083175" y="806450"/>
          <p14:tracePt t="6103" x="5072063" y="796925"/>
          <p14:tracePt t="6111" x="5062538" y="787400"/>
          <p14:tracePt t="6119" x="5062538" y="776288"/>
          <p14:tracePt t="6127" x="5053013" y="776288"/>
          <p14:tracePt t="6192" x="5053013" y="766763"/>
          <p14:tracePt t="6216" x="5053013" y="746125"/>
          <p14:tracePt t="6223" x="5062538" y="736600"/>
          <p14:tracePt t="6240" x="5062538" y="715963"/>
          <p14:tracePt t="6248" x="5072063" y="706438"/>
          <p14:tracePt t="6263" x="5083175" y="695325"/>
          <p14:tracePt t="6272" x="5092700" y="695325"/>
          <p14:tracePt t="6279" x="5092700" y="685800"/>
          <p14:tracePt t="6287" x="5102225" y="676275"/>
          <p14:tracePt t="6328" x="5113338" y="676275"/>
          <p14:tracePt t="6455" x="5122863" y="676275"/>
          <p14:tracePt t="6472" x="5132388" y="685800"/>
          <p14:tracePt t="6479" x="5132388" y="695325"/>
          <p14:tracePt t="6487" x="5143500" y="706438"/>
          <p14:tracePt t="6495" x="5143500" y="715963"/>
          <p14:tracePt t="6503" x="5153025" y="725488"/>
          <p14:tracePt t="6511" x="5162550" y="725488"/>
          <p14:tracePt t="6519" x="5162550" y="736600"/>
          <p14:tracePt t="6527" x="5173663" y="746125"/>
          <p14:tracePt t="6535" x="5192713" y="746125"/>
          <p14:tracePt t="6543" x="5192713" y="755650"/>
          <p14:tracePt t="6551" x="5213350" y="755650"/>
          <p14:tracePt t="6559" x="5224463" y="766763"/>
          <p14:tracePt t="6567" x="5243513" y="776288"/>
          <p14:tracePt t="6575" x="5264150" y="787400"/>
          <p14:tracePt t="6583" x="5284788" y="787400"/>
          <p14:tracePt t="6591" x="5303838" y="787400"/>
          <p14:tracePt t="6599" x="5324475" y="787400"/>
          <p14:tracePt t="6607" x="5334000" y="796925"/>
          <p14:tracePt t="6615" x="5364163" y="806450"/>
          <p14:tracePt t="6623" x="5384800" y="806450"/>
          <p14:tracePt t="6631" x="5405438" y="806450"/>
          <p14:tracePt t="6639" x="5426075" y="806450"/>
          <p14:tracePt t="6647" x="5456238" y="817563"/>
          <p14:tracePt t="6656" x="5475288" y="827088"/>
          <p14:tracePt t="6663" x="5505450" y="836613"/>
          <p14:tracePt t="6672" x="5535613" y="836613"/>
          <p14:tracePt t="6679" x="5567363" y="836613"/>
          <p14:tracePt t="6687" x="5597525" y="836613"/>
          <p14:tracePt t="6695" x="5616575" y="836613"/>
          <p14:tracePt t="6703" x="5637213" y="847725"/>
          <p14:tracePt t="6711" x="5657850" y="857250"/>
          <p14:tracePt t="6719" x="5676900" y="857250"/>
          <p14:tracePt t="6727" x="5697538" y="857250"/>
          <p14:tracePt t="6735" x="5727700" y="857250"/>
          <p14:tracePt t="6743" x="5737225" y="857250"/>
          <p14:tracePt t="6751" x="5757863" y="857250"/>
          <p14:tracePt t="6759" x="5768975" y="857250"/>
          <p14:tracePt t="6767" x="5788025" y="857250"/>
          <p14:tracePt t="6775" x="5799138" y="857250"/>
          <p14:tracePt t="6783" x="5808663" y="857250"/>
          <p14:tracePt t="6791" x="5829300" y="857250"/>
          <p14:tracePt t="6799" x="5848350" y="857250"/>
          <p14:tracePt t="6807" x="5859463" y="847725"/>
          <p14:tracePt t="6815" x="5878513" y="836613"/>
          <p14:tracePt t="6823" x="5899150" y="827088"/>
          <p14:tracePt t="6831" x="5908675" y="827088"/>
          <p14:tracePt t="6839" x="5919788" y="827088"/>
          <p14:tracePt t="6847" x="5940425" y="817563"/>
          <p14:tracePt t="6856" x="5949950" y="806450"/>
          <p14:tracePt t="6863" x="5959475" y="806450"/>
          <p14:tracePt t="6871" x="5970588" y="796925"/>
          <p14:tracePt t="6887" x="5980113" y="787400"/>
          <p14:tracePt t="6895" x="5989638" y="776288"/>
          <p14:tracePt t="6911" x="6010275" y="776288"/>
          <p14:tracePt t="6919" x="6019800" y="766763"/>
          <p14:tracePt t="6939" x="6040438" y="755650"/>
          <p14:tracePt t="6943" x="6049963" y="755650"/>
          <p14:tracePt t="6951" x="6061075" y="746125"/>
          <p14:tracePt t="6959" x="6070600" y="746125"/>
          <p14:tracePt t="6967" x="6091238" y="736600"/>
          <p14:tracePt t="6975" x="6100763" y="736600"/>
          <p14:tracePt t="6983" x="6111875" y="725488"/>
          <p14:tracePt t="6991" x="6130925" y="715963"/>
          <p14:tracePt t="6999" x="6142038" y="715963"/>
          <p14:tracePt t="7007" x="6151563" y="706438"/>
          <p14:tracePt t="7015" x="6172200" y="695325"/>
          <p14:tracePt t="7023" x="6181725" y="695325"/>
          <p14:tracePt t="7031" x="6191250" y="685800"/>
          <p14:tracePt t="7039" x="6202363" y="676275"/>
          <p14:tracePt t="7047" x="6211888" y="665163"/>
          <p14:tracePt t="7056" x="6211888" y="655638"/>
          <p14:tracePt t="7063" x="6221413" y="646113"/>
          <p14:tracePt t="7072" x="6232525" y="635000"/>
          <p14:tracePt t="7079" x="6232525" y="625475"/>
          <p14:tracePt t="7087" x="6232525" y="615950"/>
          <p14:tracePt t="7095" x="6242050" y="615950"/>
          <p14:tracePt t="7111" x="6242050" y="604838"/>
          <p14:tracePt t="7119" x="6242050" y="584200"/>
          <p14:tracePt t="7143" x="6242050" y="574675"/>
          <p14:tracePt t="7151" x="6242050" y="565150"/>
          <p14:tracePt t="7183" x="6232525" y="554038"/>
          <p14:tracePt t="7199" x="6232525" y="544513"/>
          <p14:tracePt t="7207" x="6221413" y="534988"/>
          <p14:tracePt t="7223" x="6211888" y="534988"/>
          <p14:tracePt t="7239" x="6202363" y="523875"/>
          <p14:tracePt t="7247" x="6181725" y="523875"/>
          <p14:tracePt t="7256" x="6172200" y="523875"/>
          <p14:tracePt t="7272" x="6151563" y="523875"/>
          <p14:tracePt t="7279" x="6142038" y="523875"/>
          <p14:tracePt t="7287" x="6130925" y="514350"/>
          <p14:tracePt t="7295" x="6111875" y="514350"/>
          <p14:tracePt t="7303" x="6100763" y="504825"/>
          <p14:tracePt t="7311" x="6080125" y="504825"/>
          <p14:tracePt t="7319" x="6070600" y="504825"/>
          <p14:tracePt t="7327" x="6040438" y="504825"/>
          <p14:tracePt t="7335" x="6030913" y="493713"/>
          <p14:tracePt t="7343" x="6010275" y="493713"/>
          <p14:tracePt t="7351" x="5989638" y="484188"/>
          <p14:tracePt t="7359" x="5970588" y="474663"/>
          <p14:tracePt t="7367" x="5929313" y="474663"/>
          <p14:tracePt t="7375" x="5899150" y="474663"/>
          <p14:tracePt t="7383" x="5868988" y="474663"/>
          <p14:tracePt t="7391" x="5848350" y="474663"/>
          <p14:tracePt t="7399" x="5829300" y="463550"/>
          <p14:tracePt t="7407" x="5808663" y="454025"/>
          <p14:tracePt t="7415" x="5788025" y="444500"/>
          <p14:tracePt t="7423" x="5757863" y="444500"/>
          <p14:tracePt t="7431" x="5737225" y="444500"/>
          <p14:tracePt t="7439" x="5707063" y="433388"/>
          <p14:tracePt t="7447" x="5688013" y="433388"/>
          <p14:tracePt t="7455" x="5667375" y="423863"/>
          <p14:tracePt t="7463" x="5646738" y="423863"/>
          <p14:tracePt t="7472" x="5627688" y="423863"/>
          <p14:tracePt t="7479" x="5607050" y="423863"/>
          <p14:tracePt t="7487" x="5576888" y="412750"/>
          <p14:tracePt t="7495" x="5567363" y="412750"/>
          <p14:tracePt t="7503" x="5556250" y="412750"/>
          <p14:tracePt t="7511" x="5546725" y="412750"/>
          <p14:tracePt t="7519" x="5526088" y="412750"/>
          <p14:tracePt t="7527" x="5516563" y="412750"/>
          <p14:tracePt t="7543" x="5505450" y="412750"/>
          <p14:tracePt t="7672" x="5486400" y="412750"/>
          <p14:tracePt t="7680" x="5475288" y="412750"/>
          <p14:tracePt t="7688" x="5456238" y="412750"/>
          <p14:tracePt t="7696" x="5445125" y="412750"/>
          <p14:tracePt t="7704" x="5426075" y="412750"/>
          <p14:tracePt t="7713" x="5405438" y="412750"/>
          <p14:tracePt t="7720" x="5375275" y="423863"/>
          <p14:tracePt t="7728" x="5354638" y="433388"/>
          <p14:tracePt t="7735" x="5334000" y="433388"/>
          <p14:tracePt t="7743" x="5324475" y="433388"/>
          <p14:tracePt t="7751" x="5303838" y="433388"/>
          <p14:tracePt t="7759" x="5294313" y="444500"/>
          <p14:tracePt t="7767" x="5294313" y="454025"/>
          <p14:tracePt t="7783" x="5273675" y="454025"/>
          <p14:tracePt t="7791" x="5264150" y="454025"/>
          <p14:tracePt t="7799" x="5254625" y="463550"/>
          <p14:tracePt t="7815" x="5243513" y="463550"/>
          <p14:tracePt t="7831" x="5224463" y="474663"/>
          <p14:tracePt t="7839" x="5213350" y="484188"/>
          <p14:tracePt t="7856" x="5192713" y="484188"/>
          <p14:tracePt t="7863" x="5192713" y="493713"/>
          <p14:tracePt t="7871" x="5183188" y="504825"/>
          <p14:tracePt t="7895" x="5173663" y="504825"/>
          <p14:tracePt t="7911" x="5153025" y="514350"/>
          <p14:tracePt t="7959" x="5153025" y="523875"/>
          <p14:tracePt t="7975" x="5153025" y="544513"/>
          <p14:tracePt t="7991" x="5153025" y="565150"/>
          <p14:tracePt t="8007" x="5153025" y="595313"/>
          <p14:tracePt t="8031" x="5162550" y="615950"/>
          <p14:tracePt t="8039" x="5162550" y="625475"/>
          <p14:tracePt t="8047" x="5173663" y="625475"/>
          <p14:tracePt t="8056" x="5173663" y="635000"/>
          <p14:tracePt t="8063" x="5183188" y="635000"/>
          <p14:tracePt t="8071" x="5192713" y="646113"/>
          <p14:tracePt t="8079" x="5203825" y="646113"/>
          <p14:tracePt t="8087" x="5213350" y="655638"/>
          <p14:tracePt t="8095" x="5224463" y="655638"/>
          <p14:tracePt t="8103" x="5254625" y="655638"/>
          <p14:tracePt t="8111" x="5273675" y="655638"/>
          <p14:tracePt t="8119" x="5303838" y="655638"/>
          <p14:tracePt t="8127" x="5334000" y="655638"/>
          <p14:tracePt t="8135" x="5364163" y="655638"/>
          <p14:tracePt t="8143" x="5395913" y="655638"/>
          <p14:tracePt t="8151" x="5426075" y="655638"/>
          <p14:tracePt t="8159" x="5445125" y="655638"/>
          <p14:tracePt t="8167" x="5475288" y="655638"/>
          <p14:tracePt t="8175" x="5495925" y="646113"/>
          <p14:tracePt t="8183" x="5516563" y="646113"/>
          <p14:tracePt t="8191" x="5535613" y="635000"/>
          <p14:tracePt t="8199" x="5556250" y="635000"/>
          <p14:tracePt t="8207" x="5567363" y="635000"/>
          <p14:tracePt t="8215" x="5576888" y="635000"/>
          <p14:tracePt t="8223" x="5597525" y="625475"/>
          <p14:tracePt t="8231" x="5607050" y="625475"/>
          <p14:tracePt t="8239" x="5616575" y="625475"/>
          <p14:tracePt t="8247" x="5637213" y="615950"/>
          <p14:tracePt t="8263" x="5657850" y="615950"/>
          <p14:tracePt t="8311" x="5667375" y="615950"/>
          <p14:tracePt t="8328" x="5676900" y="615950"/>
          <p14:tracePt t="8336" x="5688013" y="615950"/>
          <p14:tracePt t="8351" x="5697538" y="615950"/>
          <p14:tracePt t="8408" x="5697538" y="635000"/>
          <p14:tracePt t="8416" x="5676900" y="646113"/>
          <p14:tracePt t="8423" x="5646738" y="646113"/>
          <p14:tracePt t="8432" x="5597525" y="655638"/>
          <p14:tracePt t="8440" x="5576888" y="655638"/>
          <p14:tracePt t="8736" x="5576888" y="665163"/>
          <p14:tracePt t="8744" x="5576888" y="676275"/>
          <p14:tracePt t="8752" x="5576888" y="685800"/>
          <p14:tracePt t="8760" x="5586413" y="685800"/>
          <p14:tracePt t="8768" x="5597525" y="685800"/>
          <p14:tracePt t="8776" x="5627688" y="685800"/>
          <p14:tracePt t="8783" x="5646738" y="695325"/>
          <p14:tracePt t="8792" x="5657850" y="695325"/>
          <p14:tracePt t="8807" x="5667375" y="706438"/>
          <p14:tracePt t="8816" x="5688013" y="715963"/>
          <p14:tracePt t="8824" x="5697538" y="715963"/>
          <p14:tracePt t="8831" x="5718175" y="725488"/>
          <p14:tracePt t="8840" x="5727700" y="736600"/>
          <p14:tracePt t="8857" x="5748338" y="736600"/>
          <p14:tracePt t="8873" x="5757863" y="746125"/>
          <p14:tracePt t="9224" x="5757863" y="755650"/>
          <p14:tracePt t="9231" x="5757863" y="766763"/>
          <p14:tracePt t="9239" x="5748338" y="806450"/>
          <p14:tracePt t="9247" x="5737225" y="857250"/>
          <p14:tracePt t="9255" x="5737225" y="927100"/>
          <p14:tracePt t="9263" x="5737225" y="1019175"/>
          <p14:tracePt t="9271" x="5737225" y="1130300"/>
          <p14:tracePt t="9279" x="5737225" y="1250950"/>
          <p14:tracePt t="9287" x="5737225" y="1371600"/>
          <p14:tracePt t="9295" x="5737225" y="1473200"/>
          <p14:tracePt t="9303" x="5737225" y="1582738"/>
          <p14:tracePt t="9311" x="5737225" y="1674813"/>
          <p14:tracePt t="9319" x="5737225" y="1754188"/>
          <p14:tracePt t="9327" x="5737225" y="1835150"/>
          <p14:tracePt t="9335" x="5737225" y="1936750"/>
          <p14:tracePt t="9343" x="5737225" y="2027238"/>
          <p14:tracePt t="9351" x="5737225" y="2108200"/>
          <p14:tracePt t="9359" x="5737225" y="2198688"/>
          <p14:tracePt t="9367" x="5737225" y="2279650"/>
          <p14:tracePt t="9375" x="5737225" y="2360613"/>
          <p14:tracePt t="9383" x="5737225" y="2430463"/>
          <p14:tracePt t="9391" x="5737225" y="2481263"/>
          <p14:tracePt t="9399" x="5737225" y="2532063"/>
          <p14:tracePt t="9407" x="5748338" y="2562225"/>
          <p14:tracePt t="9415" x="5748338" y="2581275"/>
          <p14:tracePt t="9423" x="5748338" y="2592388"/>
          <p14:tracePt t="9431" x="5757863" y="2601913"/>
          <p14:tracePt t="9455" x="5768975" y="2611438"/>
          <p14:tracePt t="9568" x="5778500" y="2611438"/>
          <p14:tracePt t="9576" x="5799138" y="2611438"/>
          <p14:tracePt t="9584" x="5808663" y="2611438"/>
          <p14:tracePt t="9592" x="5829300" y="2611438"/>
          <p14:tracePt t="9600" x="5859463" y="2622550"/>
          <p14:tracePt t="9608" x="5889625" y="2632075"/>
          <p14:tracePt t="9616" x="5919788" y="2632075"/>
          <p14:tracePt t="9624" x="5949950" y="2632075"/>
          <p14:tracePt t="9631" x="5989638" y="2632075"/>
          <p14:tracePt t="9640" x="6019800" y="2632075"/>
          <p14:tracePt t="9647" x="6049963" y="2632075"/>
          <p14:tracePt t="9656" x="6070600" y="2632075"/>
          <p14:tracePt t="9663" x="6080125" y="2632075"/>
          <p14:tracePt t="9672" x="6091238" y="2632075"/>
          <p14:tracePt t="9687" x="6100763" y="2632075"/>
          <p14:tracePt t="9695" x="6111875" y="2632075"/>
          <p14:tracePt t="9711" x="6121400" y="2632075"/>
          <p14:tracePt t="9719" x="6142038" y="2632075"/>
          <p14:tracePt t="9727" x="6151563" y="2632075"/>
          <p14:tracePt t="9735" x="6172200" y="2632075"/>
          <p14:tracePt t="9744" x="6191250" y="2622550"/>
          <p14:tracePt t="9751" x="6221413" y="2611438"/>
          <p14:tracePt t="9759" x="6272213" y="2601913"/>
          <p14:tracePt t="9767" x="6302375" y="2592388"/>
          <p14:tracePt t="9775" x="6332538" y="2592388"/>
          <p14:tracePt t="9783" x="6362700" y="2581275"/>
          <p14:tracePt t="9791" x="6383338" y="2571750"/>
          <p14:tracePt t="9799" x="6403975" y="2562225"/>
          <p14:tracePt t="9807" x="6423025" y="2562225"/>
          <p14:tracePt t="9815" x="6423025" y="2551113"/>
          <p14:tracePt t="9823" x="6423025" y="2541588"/>
          <p14:tracePt t="9840" x="6423025" y="2520950"/>
          <p14:tracePt t="9847" x="6423025" y="2511425"/>
          <p14:tracePt t="9855" x="6423025" y="2490788"/>
          <p14:tracePt t="9871" x="6413500" y="2470150"/>
          <p14:tracePt t="9879" x="6392863" y="2470150"/>
          <p14:tracePt t="9887" x="6373813" y="2451100"/>
          <p14:tracePt t="9895" x="6353175" y="2439988"/>
          <p14:tracePt t="9903" x="6323013" y="2439988"/>
          <p14:tracePt t="9911" x="6292850" y="2430463"/>
          <p14:tracePt t="9919" x="6242050" y="2420938"/>
          <p14:tracePt t="9939" x="6130925" y="2409825"/>
          <p14:tracePt t="9943" x="6070600" y="2400300"/>
          <p14:tracePt t="9951" x="6010275" y="2400300"/>
          <p14:tracePt t="9959" x="5959475" y="2400300"/>
          <p14:tracePt t="9967" x="5899150" y="2400300"/>
          <p14:tracePt t="9975" x="5848350" y="2400300"/>
          <p14:tracePt t="9983" x="5808663" y="2400300"/>
          <p14:tracePt t="9991" x="5778500" y="2400300"/>
          <p14:tracePt t="9999" x="5757863" y="2400300"/>
          <p14:tracePt t="10007" x="5727700" y="2400300"/>
          <p14:tracePt t="10015" x="5718175" y="2400300"/>
          <p14:tracePt t="10023" x="5707063" y="2400300"/>
          <p14:tracePt t="10031" x="5697538" y="2390775"/>
          <p14:tracePt t="10039" x="5676900" y="2390775"/>
          <p14:tracePt t="10047" x="5657850" y="2390775"/>
          <p14:tracePt t="10056" x="5637213" y="2390775"/>
          <p14:tracePt t="10063" x="5616575" y="2379663"/>
          <p14:tracePt t="10071" x="5597525" y="2370138"/>
          <p14:tracePt t="10079" x="5556250" y="2360613"/>
          <p14:tracePt t="10087" x="5526088" y="2360613"/>
          <p14:tracePt t="10095" x="5505450" y="2360613"/>
          <p14:tracePt t="10103" x="5486400" y="2360613"/>
          <p14:tracePt t="10111" x="5465763" y="2349500"/>
          <p14:tracePt t="10119" x="5445125" y="2349500"/>
          <p14:tracePt t="10127" x="5435600" y="2349500"/>
          <p14:tracePt t="10135" x="5414963" y="2349500"/>
          <p14:tracePt t="10143" x="5405438" y="2349500"/>
          <p14:tracePt t="10151" x="5395913" y="2349500"/>
          <p14:tracePt t="10159" x="5375275" y="2349500"/>
          <p14:tracePt t="10175" x="5354638" y="2349500"/>
          <p14:tracePt t="10183" x="5345113" y="2349500"/>
          <p14:tracePt t="10191" x="5334000" y="2349500"/>
          <p14:tracePt t="10199" x="5314950" y="2349500"/>
          <p14:tracePt t="10207" x="5294313" y="2349500"/>
          <p14:tracePt t="10215" x="5284788" y="2349500"/>
          <p14:tracePt t="10223" x="5273675" y="2349500"/>
          <p14:tracePt t="10231" x="5243513" y="2360613"/>
          <p14:tracePt t="10239" x="5233988" y="2360613"/>
          <p14:tracePt t="10247" x="5213350" y="2370138"/>
          <p14:tracePt t="10256" x="5192713" y="2370138"/>
          <p14:tracePt t="10263" x="5173663" y="2379663"/>
          <p14:tracePt t="10271" x="5143500" y="2379663"/>
          <p14:tracePt t="10279" x="5122863" y="2390775"/>
          <p14:tracePt t="10287" x="5102225" y="2390775"/>
          <p14:tracePt t="10295" x="5083175" y="2400300"/>
          <p14:tracePt t="10303" x="5072063" y="2400300"/>
          <p14:tracePt t="10311" x="5041900" y="2409825"/>
          <p14:tracePt t="10319" x="5021263" y="2409825"/>
          <p14:tracePt t="10327" x="5011738" y="2420938"/>
          <p14:tracePt t="10335" x="4991100" y="2430463"/>
          <p14:tracePt t="10343" x="4972050" y="2430463"/>
          <p14:tracePt t="10351" x="4951413" y="2439988"/>
          <p14:tracePt t="10359" x="4941888" y="2451100"/>
          <p14:tracePt t="10367" x="4911725" y="2460625"/>
          <p14:tracePt t="10375" x="4900613" y="2460625"/>
          <p14:tracePt t="10383" x="4900613" y="2470150"/>
          <p14:tracePt t="10391" x="4891088" y="2470150"/>
          <p14:tracePt t="10399" x="4881563" y="2481263"/>
          <p14:tracePt t="10407" x="4881563" y="2490788"/>
          <p14:tracePt t="10431" x="4881563" y="2511425"/>
          <p14:tracePt t="10439" x="4881563" y="2520950"/>
          <p14:tracePt t="10456" x="4881563" y="2541588"/>
          <p14:tracePt t="10463" x="4881563" y="2551113"/>
          <p14:tracePt t="10471" x="4881563" y="2562225"/>
          <p14:tracePt t="10479" x="4891088" y="2581275"/>
          <p14:tracePt t="10487" x="4900613" y="2592388"/>
          <p14:tracePt t="10495" x="4921250" y="2611438"/>
          <p14:tracePt t="10503" x="4941888" y="2632075"/>
          <p14:tracePt t="10511" x="4972050" y="2641600"/>
          <p14:tracePt t="10519" x="5002213" y="2662238"/>
          <p14:tracePt t="10527" x="5041900" y="2682875"/>
          <p14:tracePt t="10535" x="5072063" y="2682875"/>
          <p14:tracePt t="10543" x="5102225" y="2692400"/>
          <p14:tracePt t="10551" x="5122863" y="2713038"/>
          <p14:tracePt t="10559" x="5143500" y="2713038"/>
          <p14:tracePt t="10567" x="5173663" y="2722563"/>
          <p14:tracePt t="10575" x="5203825" y="2733675"/>
          <p14:tracePt t="10583" x="5213350" y="2733675"/>
          <p14:tracePt t="10591" x="5224463" y="2733675"/>
          <p14:tracePt t="10599" x="5233988" y="2733675"/>
          <p14:tracePt t="10607" x="5254625" y="2733675"/>
          <p14:tracePt t="10615" x="5264150" y="2733675"/>
          <p14:tracePt t="10623" x="5273675" y="2743200"/>
          <p14:tracePt t="10631" x="5294313" y="2743200"/>
          <p14:tracePt t="10639" x="5303838" y="2743200"/>
          <p14:tracePt t="10647" x="5314950" y="2752725"/>
          <p14:tracePt t="10656" x="5345113" y="2752725"/>
          <p14:tracePt t="10663" x="5364163" y="2763838"/>
          <p14:tracePt t="10671" x="5384800" y="2763838"/>
          <p14:tracePt t="10679" x="5395913" y="2763838"/>
          <p14:tracePt t="10687" x="5414963" y="2763838"/>
          <p14:tracePt t="10695" x="5426075" y="2773363"/>
          <p14:tracePt t="10703" x="5435600" y="2773363"/>
          <p14:tracePt t="10711" x="5456238" y="2773363"/>
          <p14:tracePt t="10719" x="5486400" y="2782888"/>
          <p14:tracePt t="10727" x="5505450" y="2782888"/>
          <p14:tracePt t="10735" x="5526088" y="2794000"/>
          <p14:tracePt t="10743" x="5556250" y="2794000"/>
          <p14:tracePt t="10751" x="5586413" y="2803525"/>
          <p14:tracePt t="10759" x="5616575" y="2803525"/>
          <p14:tracePt t="10767" x="5646738" y="2803525"/>
          <p14:tracePt t="10775" x="5676900" y="2803525"/>
          <p14:tracePt t="10783" x="5718175" y="2813050"/>
          <p14:tracePt t="10791" x="5748338" y="2813050"/>
          <p14:tracePt t="10799" x="5778500" y="2824163"/>
          <p14:tracePt t="10807" x="5818188" y="2824163"/>
          <p14:tracePt t="10815" x="5859463" y="2824163"/>
          <p14:tracePt t="10823" x="5908675" y="2824163"/>
          <p14:tracePt t="10831" x="5940425" y="2824163"/>
          <p14:tracePt t="10839" x="5980113" y="2824163"/>
          <p14:tracePt t="10847" x="6019800" y="2824163"/>
          <p14:tracePt t="10856" x="6061075" y="2824163"/>
          <p14:tracePt t="10863" x="6100763" y="2813050"/>
          <p14:tracePt t="10871" x="6130925" y="2803525"/>
          <p14:tracePt t="10879" x="6161088" y="2794000"/>
          <p14:tracePt t="10887" x="6191250" y="2794000"/>
          <p14:tracePt t="10895" x="6211888" y="2782888"/>
          <p14:tracePt t="10903" x="6221413" y="2773363"/>
          <p14:tracePt t="10911" x="6232525" y="2773363"/>
          <p14:tracePt t="10919" x="6242050" y="2763838"/>
          <p14:tracePt t="10927" x="6251575" y="2752725"/>
          <p14:tracePt t="10943" x="6251575" y="2743200"/>
          <p14:tracePt t="10951" x="6251575" y="2733675"/>
          <p14:tracePt t="10967" x="6251575" y="2713038"/>
          <p14:tracePt t="10975" x="6262688" y="2703513"/>
          <p14:tracePt t="10999" x="6262688" y="2692400"/>
          <p14:tracePt t="11015" x="6262688" y="2673350"/>
          <p14:tracePt t="11031" x="6262688" y="2641600"/>
          <p14:tracePt t="11039" x="6262688" y="2632075"/>
          <p14:tracePt t="11047" x="6262688" y="2622550"/>
          <p14:tracePt t="11056" x="6262688" y="2611438"/>
          <p14:tracePt t="11063" x="6251575" y="2592388"/>
          <p14:tracePt t="11071" x="6251575" y="2581275"/>
          <p14:tracePt t="11079" x="6251575" y="2571750"/>
          <p14:tracePt t="11087" x="6251575" y="2551113"/>
          <p14:tracePt t="11095" x="6242050" y="2541588"/>
          <p14:tracePt t="11103" x="6242050" y="2520950"/>
          <p14:tracePt t="11111" x="6232525" y="2501900"/>
          <p14:tracePt t="11119" x="6232525" y="2490788"/>
          <p14:tracePt t="11127" x="6232525" y="2481263"/>
          <p14:tracePt t="11135" x="6221413" y="2460625"/>
          <p14:tracePt t="11143" x="6211888" y="2460625"/>
          <p14:tracePt t="11159" x="6211888" y="2451100"/>
          <p14:tracePt t="11175" x="6202363" y="2439988"/>
          <p14:tracePt t="11191" x="6202363" y="2430463"/>
          <p14:tracePt t="11199" x="6191250" y="2420938"/>
          <p14:tracePt t="11215" x="6172200" y="2409825"/>
          <p14:tracePt t="11223" x="6161088" y="2400300"/>
          <p14:tracePt t="11231" x="6151563" y="2400300"/>
          <p14:tracePt t="11240" x="6130925" y="2390775"/>
          <p14:tracePt t="11247" x="6121400" y="2379663"/>
          <p14:tracePt t="11256" x="6100763" y="2379663"/>
          <p14:tracePt t="11263" x="6091238" y="2370138"/>
          <p14:tracePt t="11271" x="6080125" y="2360613"/>
          <p14:tracePt t="11279" x="6061075" y="2360613"/>
          <p14:tracePt t="11287" x="6061075" y="2349500"/>
          <p14:tracePt t="11295" x="6049963" y="2339975"/>
          <p14:tracePt t="11303" x="6030913" y="2339975"/>
          <p14:tracePt t="11311" x="6030913" y="2330450"/>
          <p14:tracePt t="11319" x="6010275" y="2319338"/>
          <p14:tracePt t="11327" x="6000750" y="2319338"/>
          <p14:tracePt t="11335" x="5989638" y="2309813"/>
          <p14:tracePt t="11359" x="5980113" y="2309813"/>
          <p14:tracePt t="11367" x="5970588" y="2298700"/>
          <p14:tracePt t="11391" x="5959475" y="2298700"/>
          <p14:tracePt t="11415" x="5949950" y="2298700"/>
          <p14:tracePt t="11431" x="5940425" y="2298700"/>
          <p14:tracePt t="11447" x="5919788" y="2298700"/>
          <p14:tracePt t="11471" x="5908675" y="2298700"/>
          <p14:tracePt t="11704" x="5899150" y="2298700"/>
          <p14:tracePt t="11712" x="5878513" y="2298700"/>
          <p14:tracePt t="11720" x="5868988" y="2298700"/>
          <p14:tracePt t="11728" x="5848350" y="2298700"/>
          <p14:tracePt t="11736" x="5818188" y="2298700"/>
          <p14:tracePt t="11744" x="5799138" y="2298700"/>
          <p14:tracePt t="11751" x="5778500" y="2298700"/>
          <p14:tracePt t="11759" x="5748338" y="2298700"/>
          <p14:tracePt t="11767" x="5727700" y="2298700"/>
          <p14:tracePt t="11775" x="5707063" y="2298700"/>
          <p14:tracePt t="11783" x="5697538" y="2298700"/>
          <p14:tracePt t="11992" x="5676900" y="2298700"/>
          <p14:tracePt t="12000" x="5667375" y="2298700"/>
          <p14:tracePt t="12007" x="5657850" y="2298700"/>
          <p14:tracePt t="12016" x="5637213" y="2298700"/>
          <p14:tracePt t="12025" x="5607050" y="2298700"/>
          <p14:tracePt t="12031" x="5567363" y="2298700"/>
          <p14:tracePt t="12040" x="5526088" y="2298700"/>
          <p14:tracePt t="12047" x="5465763" y="2298700"/>
          <p14:tracePt t="12056" x="5414963" y="2298700"/>
          <p14:tracePt t="12063" x="5354638" y="2298700"/>
          <p14:tracePt t="12071" x="5314950" y="2298700"/>
          <p14:tracePt t="12079" x="5284788" y="2298700"/>
          <p14:tracePt t="12087" x="5254625" y="2298700"/>
          <p14:tracePt t="12095" x="5233988" y="2298700"/>
          <p14:tracePt t="12103" x="5213350" y="2309813"/>
          <p14:tracePt t="12111" x="5203825" y="2309813"/>
          <p14:tracePt t="12119" x="5183188" y="2309813"/>
          <p14:tracePt t="12127" x="5173663" y="2309813"/>
          <p14:tracePt t="12135" x="5162550" y="2319338"/>
          <p14:tracePt t="12143" x="5143500" y="2319338"/>
          <p14:tracePt t="12151" x="5132388" y="2319338"/>
          <p14:tracePt t="12159" x="5122863" y="2330450"/>
          <p14:tracePt t="12167" x="5102225" y="2330450"/>
          <p14:tracePt t="12175" x="5092700" y="2330450"/>
          <p14:tracePt t="12183" x="5083175" y="2330450"/>
          <p14:tracePt t="12976" x="5092700" y="2319338"/>
          <p14:tracePt t="13000" x="5102225" y="2319338"/>
          <p14:tracePt t="13016" x="5113338" y="2309813"/>
          <p14:tracePt t="13024" x="5122863" y="2309813"/>
          <p14:tracePt t="13031" x="5122863" y="2298700"/>
          <p14:tracePt t="13104" x="5132388" y="2289175"/>
          <p14:tracePt t="13216" x="5102225" y="2289175"/>
          <p14:tracePt t="13224" x="5072063" y="2298700"/>
          <p14:tracePt t="13232" x="5062538" y="2298700"/>
          <p14:tracePt t="13360" x="5062538" y="2319338"/>
          <p14:tracePt t="13480" x="5083175" y="2330450"/>
          <p14:tracePt t="13504" x="5092700" y="2330450"/>
          <p14:tracePt t="13520" x="5113338" y="2339975"/>
          <p14:tracePt t="13536" x="5132388" y="2349500"/>
          <p14:tracePt t="13551" x="5153025" y="2349500"/>
          <p14:tracePt t="13591" x="5162550" y="2349500"/>
          <p14:tracePt t="13599" x="5173663" y="2349500"/>
          <p14:tracePt t="13615" x="5173663" y="2339975"/>
          <p14:tracePt t="13639" x="5183188" y="2330450"/>
          <p14:tracePt t="13647" x="5192713" y="2330450"/>
          <p14:tracePt t="13663" x="5192713" y="2309813"/>
          <p14:tracePt t="13671" x="5192713" y="2298700"/>
          <p14:tracePt t="13679" x="5192713" y="2289175"/>
          <p14:tracePt t="13687" x="5192713" y="2279650"/>
          <p14:tracePt t="13695" x="5192713" y="2249488"/>
          <p14:tracePt t="13703" x="5192713" y="2228850"/>
          <p14:tracePt t="13711" x="5192713" y="2208213"/>
          <p14:tracePt t="13719" x="5183188" y="2189163"/>
          <p14:tracePt t="13727" x="5173663" y="2168525"/>
          <p14:tracePt t="13735" x="5162550" y="2138363"/>
          <p14:tracePt t="13743" x="5143500" y="2108200"/>
          <p14:tracePt t="13751" x="5113338" y="2087563"/>
          <p14:tracePt t="13759" x="5083175" y="2057400"/>
          <p14:tracePt t="13767" x="5041900" y="2027238"/>
          <p14:tracePt t="13775" x="4981575" y="1997075"/>
          <p14:tracePt t="13783" x="4921250" y="1966913"/>
          <p14:tracePt t="13792" x="4849813" y="1936750"/>
          <p14:tracePt t="13799" x="4770438" y="1906588"/>
          <p14:tracePt t="13807" x="4668838" y="1876425"/>
          <p14:tracePt t="13815" x="4557713" y="1846263"/>
          <p14:tracePt t="13823" x="4437063" y="1825625"/>
          <p14:tracePt t="13831" x="4316413" y="1795463"/>
          <p14:tracePt t="13840" x="4195763" y="1754188"/>
          <p14:tracePt t="13847" x="4054475" y="1724025"/>
          <p14:tracePt t="13856" x="3922713" y="1714500"/>
          <p14:tracePt t="13863" x="3771900" y="1704975"/>
          <p14:tracePt t="13871" x="3609975" y="1704975"/>
          <p14:tracePt t="13879" x="3468688" y="1704975"/>
          <p14:tracePt t="13887" x="3297238" y="1704975"/>
          <p14:tracePt t="13895" x="3155950" y="1704975"/>
          <p14:tracePt t="13903" x="3025775" y="1714500"/>
          <p14:tracePt t="13911" x="2894013" y="1735138"/>
          <p14:tracePt t="13919" x="2773363" y="1754188"/>
          <p14:tracePt t="13927" x="2662238" y="1804988"/>
          <p14:tracePt t="13935" x="2551113" y="1846263"/>
          <p14:tracePt t="13943" x="2451100" y="1906588"/>
          <p14:tracePt t="13951" x="2359025" y="1955800"/>
          <p14:tracePt t="13959" x="2268538" y="2027238"/>
          <p14:tracePt t="13967" x="2178050" y="2097088"/>
          <p14:tracePt t="13975" x="2108200" y="2189163"/>
          <p14:tracePt t="13983" x="2047875" y="2289175"/>
          <p14:tracePt t="13992" x="1997075" y="2390775"/>
          <p14:tracePt t="13999" x="1946275" y="2481263"/>
          <p14:tracePt t="14007" x="1916113" y="2571750"/>
          <p14:tracePt t="14015" x="1895475" y="2641600"/>
          <p14:tracePt t="14023" x="1876425" y="2713038"/>
          <p14:tracePt t="14031" x="1855788" y="2773363"/>
          <p14:tracePt t="14039" x="1844675" y="2813050"/>
          <p14:tracePt t="14047" x="1825625" y="2854325"/>
          <p14:tracePt t="14056" x="1804988" y="2905125"/>
          <p14:tracePt t="14063" x="1765300" y="2935288"/>
          <p14:tracePt t="14071" x="1724025" y="2954338"/>
          <p14:tracePt t="14079" x="1693863" y="2954338"/>
          <p14:tracePt t="14087" x="1663700" y="2954338"/>
          <p14:tracePt t="14095" x="1654175" y="2954338"/>
          <p14:tracePt t="14103" x="1643063" y="2944813"/>
          <p14:tracePt t="14408" x="1654175" y="2944813"/>
          <p14:tracePt t="14424" x="1673225" y="2944813"/>
          <p14:tracePt t="14431" x="1684338" y="2944813"/>
          <p14:tracePt t="14439" x="1704975" y="2944813"/>
          <p14:tracePt t="14503" x="1714500" y="2944813"/>
          <p14:tracePt t="14736" x="1714500" y="2935288"/>
          <p14:tracePt t="14872" x="1724025" y="2935288"/>
          <p14:tracePt t="14904" x="1735138" y="2935288"/>
          <p14:tracePt t="14920" x="1744663" y="2935288"/>
          <p14:tracePt t="14930" x="1754188" y="2944813"/>
          <p14:tracePt t="14936" x="1765300" y="2954338"/>
          <p14:tracePt t="14943" x="1784350" y="2974975"/>
          <p14:tracePt t="14951" x="1795463" y="2984500"/>
          <p14:tracePt t="14959" x="1814513" y="3005138"/>
          <p14:tracePt t="14967" x="1835150" y="3035300"/>
          <p14:tracePt t="14975" x="1844675" y="3046413"/>
          <p14:tracePt t="14983" x="1865313" y="3065463"/>
          <p14:tracePt t="14991" x="1876425" y="3086100"/>
          <p14:tracePt t="14999" x="1895475" y="3106738"/>
          <p14:tracePt t="15007" x="1906588" y="3116263"/>
          <p14:tracePt t="15015" x="1916113" y="3125788"/>
          <p14:tracePt t="15023" x="1916113" y="3136900"/>
          <p14:tracePt t="15031" x="1925638" y="3146425"/>
          <p14:tracePt t="15047" x="1936750" y="3155950"/>
          <p14:tracePt t="15056" x="1946275" y="3167063"/>
          <p14:tracePt t="15063" x="1946275" y="3176588"/>
          <p14:tracePt t="15071" x="1955800" y="3176588"/>
          <p14:tracePt t="15079" x="1955800" y="3187700"/>
          <p14:tracePt t="15087" x="1966913" y="3187700"/>
          <p14:tracePt t="15095" x="1966913" y="3197225"/>
          <p14:tracePt t="15103" x="1976438" y="3197225"/>
          <p14:tracePt t="15111" x="1985963" y="3206750"/>
          <p14:tracePt t="15119" x="1985963" y="3217863"/>
          <p14:tracePt t="15127" x="1997075" y="3217863"/>
          <p14:tracePt t="15135" x="1997075" y="3227388"/>
          <p14:tracePt t="15143" x="2006600" y="3236913"/>
          <p14:tracePt t="15151" x="2016125" y="3248025"/>
          <p14:tracePt t="15159" x="2016125" y="3257550"/>
          <p14:tracePt t="15167" x="2036763" y="3267075"/>
          <p14:tracePt t="15175" x="2047875" y="3287713"/>
          <p14:tracePt t="15183" x="2066925" y="3317875"/>
          <p14:tracePt t="15191" x="2087563" y="3338513"/>
          <p14:tracePt t="15199" x="2108200" y="3359150"/>
          <p14:tracePt t="15207" x="2138363" y="3398838"/>
          <p14:tracePt t="15215" x="2168525" y="3438525"/>
          <p14:tracePt t="15223" x="2198688" y="3489325"/>
          <p14:tracePt t="15231" x="2238375" y="3549650"/>
          <p14:tracePt t="15240" x="2298700" y="3609975"/>
          <p14:tracePt t="15247" x="2349500" y="3681413"/>
          <p14:tracePt t="15256" x="2390775" y="3741738"/>
          <p14:tracePt t="15263" x="2439988" y="3802063"/>
          <p14:tracePt t="15271" x="2490788" y="3862388"/>
          <p14:tracePt t="15279" x="2541588" y="3922713"/>
          <p14:tracePt t="15287" x="2592388" y="3983038"/>
          <p14:tracePt t="15295" x="2641600" y="4054475"/>
          <p14:tracePt t="15303" x="2701925" y="4135438"/>
          <p14:tracePt t="15311" x="2743200" y="4205288"/>
          <p14:tracePt t="15319" x="2782888" y="4276725"/>
          <p14:tracePt t="15327" x="2803525" y="4346575"/>
          <p14:tracePt t="15335" x="2824163" y="4418013"/>
          <p14:tracePt t="15343" x="2833688" y="4478338"/>
          <p14:tracePt t="15351" x="2833688" y="4527550"/>
          <p14:tracePt t="15359" x="2833688" y="4589463"/>
          <p14:tracePt t="15367" x="2824163" y="4649788"/>
          <p14:tracePt t="15375" x="2803525" y="4699000"/>
          <p14:tracePt t="15383" x="2773363" y="4749800"/>
          <p14:tracePt t="15391" x="2743200" y="4810125"/>
          <p14:tracePt t="15399" x="2713038" y="4860925"/>
          <p14:tracePt t="15407" x="2692400" y="4891088"/>
          <p14:tracePt t="15415" x="2671763" y="4911725"/>
          <p14:tracePt t="15423" x="2652713" y="4921250"/>
          <p14:tracePt t="15679" x="2641600" y="4921250"/>
          <p14:tracePt t="15687" x="2632075" y="4921250"/>
          <p14:tracePt t="15695" x="2622550" y="4932363"/>
          <p14:tracePt t="15719" x="2611438" y="4941888"/>
          <p14:tracePt t="15735" x="2611438" y="4962525"/>
          <p14:tracePt t="15743" x="2611438" y="4972050"/>
          <p14:tracePt t="15751" x="2611438" y="4981575"/>
          <p14:tracePt t="15775" x="2601913" y="4992688"/>
          <p14:tracePt t="15799" x="2601913" y="4981575"/>
          <p14:tracePt t="15807" x="2601913" y="4972050"/>
          <p14:tracePt t="15815" x="2601913" y="4951413"/>
          <p14:tracePt t="15823" x="2601913" y="4921250"/>
          <p14:tracePt t="15831" x="2601913" y="4891088"/>
          <p14:tracePt t="15840" x="2601913" y="4870450"/>
          <p14:tracePt t="15847" x="2592388" y="4840288"/>
          <p14:tracePt t="15856" x="2581275" y="4810125"/>
          <p14:tracePt t="15863" x="2571750" y="4760913"/>
          <p14:tracePt t="15871" x="2530475" y="4710113"/>
          <p14:tracePt t="15879" x="2481263" y="4668838"/>
          <p14:tracePt t="15887" x="2420938" y="4619625"/>
          <p14:tracePt t="15895" x="2328863" y="4568825"/>
          <p14:tracePt t="15903" x="2228850" y="4527550"/>
          <p14:tracePt t="15911" x="2138363" y="4478338"/>
          <p14:tracePt t="15919" x="2036763" y="4437063"/>
          <p14:tracePt t="15940" x="1876425" y="4387850"/>
          <p14:tracePt t="15944" x="1835150" y="4367213"/>
          <p14:tracePt t="15951" x="1804988" y="4356100"/>
          <p14:tracePt t="16040" x="1795463" y="4356100"/>
          <p14:tracePt t="16072" x="1814513" y="4356100"/>
          <p14:tracePt t="16080" x="1844675" y="4367213"/>
          <p14:tracePt t="16088" x="1865313" y="4376738"/>
          <p14:tracePt t="16096" x="1895475" y="4387850"/>
          <p14:tracePt t="16104" x="1925638" y="4397375"/>
          <p14:tracePt t="16111" x="1955800" y="4418013"/>
          <p14:tracePt t="16119" x="1985963" y="4427538"/>
          <p14:tracePt t="16127" x="2016125" y="4437063"/>
          <p14:tracePt t="16135" x="2036763" y="4448175"/>
          <p14:tracePt t="16143" x="2057400" y="4457700"/>
          <p14:tracePt t="16151" x="2066925" y="4457700"/>
          <p14:tracePt t="16159" x="2087563" y="4467225"/>
          <p14:tracePt t="16167" x="2087563" y="4478338"/>
          <p14:tracePt t="16175" x="2097088" y="4478338"/>
          <p14:tracePt t="16191" x="2108200" y="4478338"/>
          <p14:tracePt t="16207" x="2117725" y="4478338"/>
          <p14:tracePt t="16223" x="2138363" y="4487863"/>
          <p14:tracePt t="16231" x="2147888" y="4487863"/>
          <p14:tracePt t="16247" x="2168525" y="4487863"/>
          <p14:tracePt t="16257" x="2178050" y="4497388"/>
          <p14:tracePt t="16263" x="2187575" y="4508500"/>
          <p14:tracePt t="16271" x="2198688" y="4508500"/>
          <p14:tracePt t="16279" x="2208213" y="4518025"/>
          <p14:tracePt t="16287" x="2219325" y="4527550"/>
          <p14:tracePt t="16303" x="2238375" y="4527550"/>
          <p14:tracePt t="16311" x="2238375" y="4538663"/>
          <p14:tracePt t="16335" x="2249488" y="4538663"/>
          <p14:tracePt t="16351" x="2259013" y="4548188"/>
          <p14:tracePt t="16368" x="2259013" y="4559300"/>
          <p14:tracePt t="16376" x="2249488" y="4568825"/>
          <p14:tracePt t="16384" x="2238375" y="4568825"/>
          <p14:tracePt t="16400" x="2228850" y="4568825"/>
          <p14:tracePt t="16512" x="2219325" y="4568825"/>
          <p14:tracePt t="16592" x="2208213" y="4568825"/>
          <p14:tracePt t="16608" x="2208213" y="4559300"/>
          <p14:tracePt t="16616" x="2208213" y="4548188"/>
          <p14:tracePt t="16624" x="2219325" y="4548188"/>
          <p14:tracePt t="16632" x="2228850" y="4548188"/>
          <p14:tracePt t="16640" x="2249488" y="4548188"/>
          <p14:tracePt t="16647" x="2279650" y="4548188"/>
          <p14:tracePt t="16655" x="2309813" y="4568825"/>
          <p14:tracePt t="16663" x="2339975" y="4578350"/>
          <p14:tracePt t="16671" x="2359025" y="4608513"/>
          <p14:tracePt t="16679" x="2379663" y="4619625"/>
          <p14:tracePt t="16687" x="2390775" y="4649788"/>
          <p14:tracePt t="16695" x="2409825" y="4699000"/>
          <p14:tracePt t="16703" x="2430463" y="4749800"/>
          <p14:tracePt t="16711" x="2451100" y="4821238"/>
          <p14:tracePt t="16719" x="2470150" y="4911725"/>
          <p14:tracePt t="16727" x="2490788" y="4992688"/>
          <p14:tracePt t="16735" x="2520950" y="5073650"/>
          <p14:tracePt t="16743" x="2551113" y="5164138"/>
          <p14:tracePt t="16751" x="2581275" y="5233988"/>
          <p14:tracePt t="16759" x="2601913" y="5305425"/>
          <p14:tracePt t="16767" x="2632075" y="5365750"/>
          <p14:tracePt t="16775" x="2662238" y="5426075"/>
          <p14:tracePt t="16783" x="2682875" y="5486400"/>
          <p14:tracePt t="16791" x="2701925" y="5526088"/>
          <p14:tracePt t="16799" x="2722563" y="5588000"/>
          <p14:tracePt t="16807" x="2732088" y="5637213"/>
          <p14:tracePt t="16815" x="2752725" y="5697538"/>
          <p14:tracePt t="16823" x="2763838" y="5759450"/>
          <p14:tracePt t="16831" x="2773363" y="5808663"/>
          <p14:tracePt t="16839" x="2782888" y="5859463"/>
          <p14:tracePt t="16847" x="2782888" y="5899150"/>
          <p14:tracePt t="16856" x="2794000" y="5940425"/>
          <p14:tracePt t="16863" x="2803525" y="5991225"/>
          <p14:tracePt t="16871" x="2813050" y="6021388"/>
          <p14:tracePt t="16879" x="2824163" y="6051550"/>
          <p14:tracePt t="16887" x="2824163" y="6070600"/>
          <p14:tracePt t="16895" x="2843213" y="6091238"/>
          <p14:tracePt t="16903" x="2854325" y="6111875"/>
          <p14:tracePt t="16911" x="2873375" y="6121400"/>
          <p14:tracePt t="16919" x="2894013" y="6142038"/>
          <p14:tracePt t="16939" x="2944813" y="6181725"/>
          <p14:tracePt t="16943" x="2965450" y="6202363"/>
          <p14:tracePt t="16951" x="2995613" y="6223000"/>
          <p14:tracePt t="16959" x="3035300" y="6242050"/>
          <p14:tracePt t="16967" x="3074988" y="6273800"/>
          <p14:tracePt t="16975" x="3125788" y="6292850"/>
          <p14:tracePt t="16983" x="3167063" y="6303963"/>
          <p14:tracePt t="16992" x="3216275" y="6323013"/>
          <p14:tracePt t="16999" x="3267075" y="6334125"/>
          <p14:tracePt t="17007" x="3327400" y="6343650"/>
          <p14:tracePt t="17015" x="3387725" y="6353175"/>
          <p14:tracePt t="17023" x="3438525" y="6364288"/>
          <p14:tracePt t="17031" x="3489325" y="6373813"/>
          <p14:tracePt t="17039" x="3529013" y="6383338"/>
          <p14:tracePt t="17047" x="3570288" y="6394450"/>
          <p14:tracePt t="17056" x="3600450" y="6394450"/>
          <p14:tracePt t="17063" x="3630613" y="6394450"/>
          <p14:tracePt t="17071" x="3660775" y="6394450"/>
          <p14:tracePt t="17079" x="3690938" y="6394450"/>
          <p14:tracePt t="17087" x="3721100" y="6394450"/>
          <p14:tracePt t="17095" x="3751263" y="6394450"/>
          <p14:tracePt t="17103" x="3790950" y="6394450"/>
          <p14:tracePt t="17111" x="3852863" y="6394450"/>
          <p14:tracePt t="17119" x="3932238" y="6394450"/>
          <p14:tracePt t="17127" x="4013200" y="6394450"/>
          <p14:tracePt t="17135" x="4103688" y="6394450"/>
          <p14:tracePt t="17143" x="4214813" y="6394450"/>
          <p14:tracePt t="17151" x="4316413" y="6394450"/>
          <p14:tracePt t="17159" x="4427538" y="6394450"/>
          <p14:tracePt t="17167" x="4548188" y="6394450"/>
          <p14:tracePt t="17175" x="4648200" y="6394450"/>
          <p14:tracePt t="17183" x="4749800" y="6403975"/>
          <p14:tracePt t="17191" x="4830763" y="6403975"/>
          <p14:tracePt t="17199" x="4900613" y="6403975"/>
          <p14:tracePt t="17207" x="4960938" y="6403975"/>
          <p14:tracePt t="17215" x="5021263" y="6403975"/>
          <p14:tracePt t="17223" x="5072063" y="6403975"/>
          <p14:tracePt t="17231" x="5132388" y="6403975"/>
          <p14:tracePt t="17239" x="5183188" y="6394450"/>
          <p14:tracePt t="17247" x="5254625" y="6383338"/>
          <p14:tracePt t="17256" x="5324475" y="6364288"/>
          <p14:tracePt t="17263" x="5395913" y="6343650"/>
          <p14:tracePt t="17271" x="5465763" y="6334125"/>
          <p14:tracePt t="17279" x="5546725" y="6313488"/>
          <p14:tracePt t="17287" x="5637213" y="6292850"/>
          <p14:tracePt t="17295" x="5707063" y="6273800"/>
          <p14:tracePt t="17303" x="5778500" y="6262688"/>
          <p14:tracePt t="17311" x="5848350" y="6242050"/>
          <p14:tracePt t="17319" x="5919788" y="6232525"/>
          <p14:tracePt t="17327" x="5970588" y="6223000"/>
          <p14:tracePt t="17335" x="6030913" y="6202363"/>
          <p14:tracePt t="17343" x="6091238" y="6192838"/>
          <p14:tracePt t="17351" x="6142038" y="6181725"/>
          <p14:tracePt t="17359" x="6202363" y="6162675"/>
          <p14:tracePt t="17367" x="6272213" y="6151563"/>
          <p14:tracePt t="17375" x="6323013" y="6142038"/>
          <p14:tracePt t="17383" x="6392863" y="6121400"/>
          <p14:tracePt t="17391" x="6464300" y="6102350"/>
          <p14:tracePt t="17399" x="6554788" y="6091238"/>
          <p14:tracePt t="17407" x="6615113" y="6081713"/>
          <p14:tracePt t="17415" x="6705600" y="6061075"/>
          <p14:tracePt t="17423" x="6786563" y="6040438"/>
          <p14:tracePt t="17431" x="6858000" y="6021388"/>
          <p14:tracePt t="17439" x="6937375" y="6000750"/>
          <p14:tracePt t="17447" x="7008813" y="5980113"/>
          <p14:tracePt t="17456" x="7078663" y="5961063"/>
          <p14:tracePt t="17463" x="7150100" y="5949950"/>
          <p14:tracePt t="17471" x="7210425" y="5930900"/>
          <p14:tracePt t="17479" x="7270750" y="5910263"/>
          <p14:tracePt t="17487" x="7310438" y="5880100"/>
          <p14:tracePt t="17495" x="7361238" y="5849938"/>
          <p14:tracePt t="17503" x="7402513" y="5829300"/>
          <p14:tracePt t="17511" x="7432675" y="5789613"/>
          <p14:tracePt t="17519" x="7462838" y="5738813"/>
          <p14:tracePt t="17527" x="7481888" y="5697538"/>
          <p14:tracePt t="17535" x="7502525" y="5637213"/>
          <p14:tracePt t="17543" x="7523163" y="5567363"/>
          <p14:tracePt t="17551" x="7532688" y="5495925"/>
          <p14:tracePt t="17559" x="7543800" y="5416550"/>
          <p14:tracePt t="17567" x="7543800" y="5335588"/>
          <p14:tracePt t="17575" x="7543800" y="5254625"/>
          <p14:tracePt t="17583" x="7543800" y="5164138"/>
          <p14:tracePt t="17591" x="7543800" y="5083175"/>
          <p14:tracePt t="17599" x="7523163" y="4981575"/>
          <p14:tracePt t="17607" x="7502525" y="4902200"/>
          <p14:tracePt t="17615" x="7481888" y="4810125"/>
          <p14:tracePt t="17623" x="7442200" y="4730750"/>
          <p14:tracePt t="17631" x="7402513" y="4649788"/>
          <p14:tracePt t="17640" x="7361238" y="4559300"/>
          <p14:tracePt t="17647" x="7321550" y="4478338"/>
          <p14:tracePt t="17656" x="7291388" y="4397375"/>
          <p14:tracePt t="17663" x="7261225" y="4346575"/>
          <p14:tracePt t="17671" x="7219950" y="4295775"/>
          <p14:tracePt t="17679" x="7189788" y="4246563"/>
          <p14:tracePt t="17687" x="7150100" y="4205288"/>
          <p14:tracePt t="17695" x="7129463" y="4175125"/>
          <p14:tracePt t="17703" x="7099300" y="4135438"/>
          <p14:tracePt t="17711" x="7069138" y="4114800"/>
          <p14:tracePt t="17719" x="7029450" y="4084638"/>
          <p14:tracePt t="17727" x="6999288" y="4064000"/>
          <p14:tracePt t="17735" x="6948488" y="4033838"/>
          <p14:tracePt t="17743" x="6897688" y="4003675"/>
          <p14:tracePt t="17751" x="6858000" y="3983038"/>
          <p14:tracePt t="17759" x="6807200" y="3963988"/>
          <p14:tracePt t="17767" x="6765925" y="3952875"/>
          <p14:tracePt t="17775" x="6716713" y="3933825"/>
          <p14:tracePt t="17783" x="6675438" y="3903663"/>
          <p14:tracePt t="17791" x="6624638" y="3883025"/>
          <p14:tracePt t="17799" x="6564313" y="3862388"/>
          <p14:tracePt t="17807" x="6515100" y="3841750"/>
          <p14:tracePt t="17815" x="6454775" y="3811588"/>
          <p14:tracePt t="17823" x="6392863" y="3792538"/>
          <p14:tracePt t="17831" x="6323013" y="3771900"/>
          <p14:tracePt t="17839" x="6242050" y="3751263"/>
          <p14:tracePt t="17847" x="6151563" y="3732213"/>
          <p14:tracePt t="17856" x="6070600" y="3711575"/>
          <p14:tracePt t="17863" x="5989638" y="3702050"/>
          <p14:tracePt t="17871" x="5889625" y="3690938"/>
          <p14:tracePt t="17879" x="5808663" y="3670300"/>
          <p14:tracePt t="17887" x="5727700" y="3660775"/>
          <p14:tracePt t="17895" x="5646738" y="3651250"/>
          <p14:tracePt t="17903" x="5576888" y="3640138"/>
          <p14:tracePt t="17911" x="5505450" y="3630613"/>
          <p14:tracePt t="17919" x="5445125" y="3621088"/>
          <p14:tracePt t="17927" x="5395913" y="3621088"/>
          <p14:tracePt t="17941" x="5345113" y="3621088"/>
          <p14:tracePt t="17943" x="5284788" y="3621088"/>
          <p14:tracePt t="17951" x="5233988" y="3621088"/>
          <p14:tracePt t="17959" x="5173663" y="3621088"/>
          <p14:tracePt t="17967" x="5113338" y="3621088"/>
          <p14:tracePt t="17975" x="5032375" y="3621088"/>
          <p14:tracePt t="17983" x="4951413" y="3621088"/>
          <p14:tracePt t="17991" x="4860925" y="3621088"/>
          <p14:tracePt t="17999" x="4770438" y="3621088"/>
          <p14:tracePt t="18007" x="4668838" y="3621088"/>
          <p14:tracePt t="18015" x="4568825" y="3621088"/>
          <p14:tracePt t="18023" x="4476750" y="3621088"/>
          <p14:tracePt t="18031" x="4397375" y="3621088"/>
          <p14:tracePt t="18040" x="4305300" y="3621088"/>
          <p14:tracePt t="18047" x="4225925" y="3621088"/>
          <p14:tracePt t="18056" x="4133850" y="3621088"/>
          <p14:tracePt t="18063" x="4073525" y="3621088"/>
          <p14:tracePt t="18071" x="4003675" y="3621088"/>
          <p14:tracePt t="18079" x="3952875" y="3621088"/>
          <p14:tracePt t="18087" x="3902075" y="3621088"/>
          <p14:tracePt t="18095" x="3862388" y="3621088"/>
          <p14:tracePt t="18103" x="3822700" y="3621088"/>
          <p14:tracePt t="18111" x="3790950" y="3621088"/>
          <p14:tracePt t="18119" x="3760788" y="3621088"/>
          <p14:tracePt t="18127" x="3721100" y="3621088"/>
          <p14:tracePt t="18135" x="3681413" y="3621088"/>
          <p14:tracePt t="18143" x="3640138" y="3621088"/>
          <p14:tracePt t="18151" x="3600450" y="3621088"/>
          <p14:tracePt t="18159" x="3540125" y="3621088"/>
          <p14:tracePt t="18167" x="3489325" y="3621088"/>
          <p14:tracePt t="18175" x="3438525" y="3621088"/>
          <p14:tracePt t="18183" x="3378200" y="3621088"/>
          <p14:tracePt t="18191" x="3338513" y="3621088"/>
          <p14:tracePt t="18199" x="3297238" y="3621088"/>
          <p14:tracePt t="18207" x="3246438" y="3630613"/>
          <p14:tracePt t="18215" x="3206750" y="3640138"/>
          <p14:tracePt t="18223" x="3176588" y="3651250"/>
          <p14:tracePt t="18231" x="3146425" y="3660775"/>
          <p14:tracePt t="18240" x="3116263" y="3670300"/>
          <p14:tracePt t="18247" x="3095625" y="3681413"/>
          <p14:tracePt t="18255" x="3074988" y="3702050"/>
          <p14:tracePt t="18263" x="3055938" y="3711575"/>
          <p14:tracePt t="18271" x="3035300" y="3721100"/>
          <p14:tracePt t="18279" x="3005138" y="3741738"/>
          <p14:tracePt t="18287" x="2995613" y="3751263"/>
          <p14:tracePt t="18295" x="2974975" y="3771900"/>
          <p14:tracePt t="18303" x="2954338" y="3781425"/>
          <p14:tracePt t="18311" x="2935288" y="3792538"/>
          <p14:tracePt t="18319" x="2914650" y="3822700"/>
          <p14:tracePt t="18327" x="2903538" y="3841750"/>
          <p14:tracePt t="18335" x="2884488" y="3862388"/>
          <p14:tracePt t="18343" x="2873375" y="3883025"/>
          <p14:tracePt t="18351" x="2854325" y="3922713"/>
          <p14:tracePt t="18359" x="2843213" y="3952875"/>
          <p14:tracePt t="18367" x="2824163" y="3994150"/>
          <p14:tracePt t="18375" x="2813050" y="4033838"/>
          <p14:tracePt t="18383" x="2803525" y="4075113"/>
          <p14:tracePt t="18391" x="2803525" y="4105275"/>
          <p14:tracePt t="18399" x="2794000" y="4144963"/>
          <p14:tracePt t="18407" x="2782888" y="4175125"/>
          <p14:tracePt t="18415" x="2782888" y="4205288"/>
          <p14:tracePt t="18423" x="2782888" y="4235450"/>
          <p14:tracePt t="18431" x="2782888" y="4265613"/>
          <p14:tracePt t="18440" x="2782888" y="4295775"/>
          <p14:tracePt t="18447" x="2782888" y="4316413"/>
          <p14:tracePt t="18456" x="2782888" y="4346575"/>
          <p14:tracePt t="18463" x="2782888" y="4376738"/>
          <p14:tracePt t="18471" x="2782888" y="4406900"/>
          <p14:tracePt t="18479" x="2782888" y="4437063"/>
          <p14:tracePt t="18487" x="2773363" y="4467225"/>
          <p14:tracePt t="18495" x="2763838" y="4497388"/>
          <p14:tracePt t="18503" x="2763838" y="4527550"/>
          <p14:tracePt t="18511" x="2763838" y="4559300"/>
          <p14:tracePt t="18519" x="2763838" y="4589463"/>
          <p14:tracePt t="18527" x="2763838" y="4629150"/>
          <p14:tracePt t="18535" x="2752725" y="4668838"/>
          <p14:tracePt t="18543" x="2743200" y="4719638"/>
          <p14:tracePt t="18551" x="2743200" y="4749800"/>
          <p14:tracePt t="18559" x="2732088" y="4791075"/>
          <p14:tracePt t="18567" x="2722563" y="4821238"/>
          <p14:tracePt t="18575" x="2713038" y="4851400"/>
          <p14:tracePt t="18583" x="2713038" y="4881563"/>
          <p14:tracePt t="18591" x="2701925" y="4911725"/>
          <p14:tracePt t="18599" x="2701925" y="4941888"/>
          <p14:tracePt t="18607" x="2701925" y="4972050"/>
          <p14:tracePt t="18615" x="2701925" y="4992688"/>
          <p14:tracePt t="18623" x="2701925" y="5011738"/>
          <p14:tracePt t="18631" x="2701925" y="5032375"/>
          <p14:tracePt t="18640" x="2701925" y="5062538"/>
          <p14:tracePt t="18647" x="2701925" y="5083175"/>
          <p14:tracePt t="18656" x="2701925" y="5103813"/>
          <p14:tracePt t="18663" x="2701925" y="5113338"/>
          <p14:tracePt t="18671" x="2701925" y="5122863"/>
          <p14:tracePt t="18679" x="2701925" y="5143500"/>
          <p14:tracePt t="18687" x="2692400" y="5153025"/>
          <p14:tracePt t="18695" x="2692400" y="5164138"/>
          <p14:tracePt t="18703" x="2692400" y="5183188"/>
          <p14:tracePt t="18711" x="2682875" y="5194300"/>
          <p14:tracePt t="18719" x="2682875" y="5203825"/>
          <p14:tracePt t="18727" x="2682875" y="5224463"/>
          <p14:tracePt t="18735" x="2682875" y="5233988"/>
          <p14:tracePt t="18743" x="2682875" y="5245100"/>
          <p14:tracePt t="18751" x="2682875" y="5254625"/>
          <p14:tracePt t="18759" x="2682875" y="5275263"/>
          <p14:tracePt t="18767" x="2682875" y="5294313"/>
          <p14:tracePt t="18775" x="2682875" y="5314950"/>
          <p14:tracePt t="18783" x="2692400" y="5335588"/>
          <p14:tracePt t="18791" x="2701925" y="5365750"/>
          <p14:tracePt t="18799" x="2701925" y="5395913"/>
          <p14:tracePt t="18807" x="2701925" y="5426075"/>
          <p14:tracePt t="18815" x="2713038" y="5456238"/>
          <p14:tracePt t="18823" x="2722563" y="5486400"/>
          <p14:tracePt t="18831" x="2732088" y="5526088"/>
          <p14:tracePt t="18839" x="2743200" y="5556250"/>
          <p14:tracePt t="18847" x="2743200" y="5588000"/>
          <p14:tracePt t="18856" x="2752725" y="5618163"/>
          <p14:tracePt t="18863" x="2763838" y="5637213"/>
          <p14:tracePt t="18871" x="2773363" y="5667375"/>
          <p14:tracePt t="18879" x="2773363" y="5688013"/>
          <p14:tracePt t="18887" x="2782888" y="5708650"/>
          <p14:tracePt t="18895" x="2782888" y="5738813"/>
          <p14:tracePt t="18903" x="2794000" y="5768975"/>
          <p14:tracePt t="18911" x="2794000" y="5789613"/>
          <p14:tracePt t="18919" x="2794000" y="5808663"/>
          <p14:tracePt t="18927" x="2803525" y="5829300"/>
          <p14:tracePt t="18940" x="2803525" y="5849938"/>
          <p14:tracePt t="18943" x="2813050" y="5880100"/>
          <p14:tracePt t="18951" x="2824163" y="5899150"/>
          <p14:tracePt t="18959" x="2824163" y="5919788"/>
          <p14:tracePt t="18967" x="2824163" y="5930900"/>
          <p14:tracePt t="18975" x="2833688" y="5949950"/>
          <p14:tracePt t="18983" x="2843213" y="5980113"/>
          <p14:tracePt t="18991" x="2854325" y="6000750"/>
          <p14:tracePt t="18999" x="2854325" y="6010275"/>
          <p14:tracePt t="19007" x="2863850" y="6030913"/>
          <p14:tracePt t="19015" x="2873375" y="6051550"/>
          <p14:tracePt t="19023" x="2873375" y="6070600"/>
          <p14:tracePt t="19031" x="2884488" y="6081713"/>
          <p14:tracePt t="19039" x="2894013" y="6091238"/>
          <p14:tracePt t="19056" x="2903538" y="6111875"/>
          <p14:tracePt t="19071" x="2914650" y="6121400"/>
          <p14:tracePt t="19079" x="2924175" y="6121400"/>
          <p14:tracePt t="19087" x="2924175" y="6132513"/>
          <p14:tracePt t="19095" x="2935288" y="6142038"/>
          <p14:tracePt t="19103" x="2954338" y="6142038"/>
          <p14:tracePt t="19111" x="2965450" y="6162675"/>
          <p14:tracePt t="19119" x="2984500" y="6172200"/>
          <p14:tracePt t="19127" x="3014663" y="6181725"/>
          <p14:tracePt t="19135" x="3035300" y="6192838"/>
          <p14:tracePt t="19143" x="3065463" y="6202363"/>
          <p14:tracePt t="19151" x="3095625" y="6211888"/>
          <p14:tracePt t="19159" x="3125788" y="6223000"/>
          <p14:tracePt t="19167" x="3155950" y="6232525"/>
          <p14:tracePt t="19175" x="3176588" y="6232525"/>
          <p14:tracePt t="19183" x="3216275" y="6242050"/>
          <p14:tracePt t="19191" x="3236913" y="6253163"/>
          <p14:tracePt t="19199" x="3257550" y="6253163"/>
          <p14:tracePt t="19207" x="3278188" y="6262688"/>
          <p14:tracePt t="19215" x="3297238" y="6262688"/>
          <p14:tracePt t="19223" x="3317875" y="6262688"/>
          <p14:tracePt t="19231" x="3348038" y="6273800"/>
          <p14:tracePt t="19240" x="3368675" y="6273800"/>
          <p14:tracePt t="19247" x="3398838" y="6283325"/>
          <p14:tracePt t="19256" x="3417888" y="6292850"/>
          <p14:tracePt t="19263" x="3449638" y="6292850"/>
          <p14:tracePt t="19271" x="3479800" y="6303963"/>
          <p14:tracePt t="19279" x="3519488" y="6303963"/>
          <p14:tracePt t="19287" x="3570288" y="6313488"/>
          <p14:tracePt t="19295" x="3600450" y="6323013"/>
          <p14:tracePt t="19303" x="3630613" y="6323013"/>
          <p14:tracePt t="19311" x="3660775" y="6323013"/>
          <p14:tracePt t="19319" x="3690938" y="6323013"/>
          <p14:tracePt t="19327" x="3721100" y="6323013"/>
          <p14:tracePt t="19335" x="3741738" y="6323013"/>
          <p14:tracePt t="19343" x="3771900" y="6323013"/>
          <p14:tracePt t="19351" x="3802063" y="6323013"/>
          <p14:tracePt t="19359" x="3832225" y="6323013"/>
          <p14:tracePt t="19367" x="3862388" y="6323013"/>
          <p14:tracePt t="19375" x="3902075" y="6323013"/>
          <p14:tracePt t="19383" x="3943350" y="6323013"/>
          <p14:tracePt t="19391" x="3983038" y="6323013"/>
          <p14:tracePt t="19399" x="4033838" y="6323013"/>
          <p14:tracePt t="19407" x="4103688" y="6323013"/>
          <p14:tracePt t="19415" x="4165600" y="6323013"/>
          <p14:tracePt t="19423" x="4225925" y="6323013"/>
          <p14:tracePt t="19431" x="4295775" y="6323013"/>
          <p14:tracePt t="19440" x="4376738" y="6323013"/>
          <p14:tracePt t="19447" x="4457700" y="6323013"/>
          <p14:tracePt t="19456" x="4527550" y="6323013"/>
          <p14:tracePt t="19463" x="4598988" y="6323013"/>
          <p14:tracePt t="19471" x="4648200" y="6323013"/>
          <p14:tracePt t="19479" x="4699000" y="6323013"/>
          <p14:tracePt t="19487" x="4770438" y="6323013"/>
          <p14:tracePt t="19495" x="4840288" y="6323013"/>
          <p14:tracePt t="19503" x="4911725" y="6323013"/>
          <p14:tracePt t="19511" x="4972050" y="6323013"/>
          <p14:tracePt t="19519" x="5041900" y="6323013"/>
          <p14:tracePt t="19527" x="5113338" y="6323013"/>
          <p14:tracePt t="19535" x="5173663" y="6323013"/>
          <p14:tracePt t="19543" x="5254625" y="6323013"/>
          <p14:tracePt t="19551" x="5334000" y="6323013"/>
          <p14:tracePt t="19559" x="5426075" y="6323013"/>
          <p14:tracePt t="19567" x="5505450" y="6323013"/>
          <p14:tracePt t="19575" x="5586413" y="6323013"/>
          <p14:tracePt t="19583" x="5667375" y="6323013"/>
          <p14:tracePt t="19591" x="5748338" y="6323013"/>
          <p14:tracePt t="19599" x="5808663" y="6323013"/>
          <p14:tracePt t="19607" x="5878513" y="6313488"/>
          <p14:tracePt t="19615" x="5949950" y="6292850"/>
          <p14:tracePt t="19623" x="6019800" y="6283325"/>
          <p14:tracePt t="19631" x="6091238" y="6262688"/>
          <p14:tracePt t="19640" x="6161088" y="6253163"/>
          <p14:tracePt t="19647" x="6232525" y="6232525"/>
          <p14:tracePt t="19656" x="6302375" y="6223000"/>
          <p14:tracePt t="19663" x="6383338" y="6202363"/>
          <p14:tracePt t="19671" x="6454775" y="6181725"/>
          <p14:tracePt t="19679" x="6524625" y="6162675"/>
          <p14:tracePt t="19687" x="6615113" y="6132513"/>
          <p14:tracePt t="19695" x="6686550" y="6091238"/>
          <p14:tracePt t="19703" x="6746875" y="6051550"/>
          <p14:tracePt t="19711" x="6807200" y="6030913"/>
          <p14:tracePt t="19719" x="6858000" y="5991225"/>
          <p14:tracePt t="19727" x="6907213" y="5940425"/>
          <p14:tracePt t="19735" x="6937375" y="5889625"/>
          <p14:tracePt t="19743" x="6978650" y="5829300"/>
          <p14:tracePt t="19751" x="7008813" y="5768975"/>
          <p14:tracePt t="19759" x="7038975" y="5708650"/>
          <p14:tracePt t="19767" x="7069138" y="5648325"/>
          <p14:tracePt t="19775" x="7099300" y="5588000"/>
          <p14:tracePt t="19783" x="7129463" y="5516563"/>
          <p14:tracePt t="19791" x="7150100" y="5435600"/>
          <p14:tracePt t="19799" x="7170738" y="5365750"/>
          <p14:tracePt t="19807" x="7180263" y="5294313"/>
          <p14:tracePt t="19815" x="7200900" y="5213350"/>
          <p14:tracePt t="19823" x="7231063" y="5122863"/>
          <p14:tracePt t="19831" x="7240588" y="5062538"/>
          <p14:tracePt t="19839" x="7240588" y="4992688"/>
          <p14:tracePt t="19847" x="7250113" y="4921250"/>
          <p14:tracePt t="19855" x="7250113" y="4851400"/>
          <p14:tracePt t="19863" x="7250113" y="4800600"/>
          <p14:tracePt t="19871" x="7250113" y="4730750"/>
          <p14:tracePt t="19879" x="7250113" y="4659313"/>
          <p14:tracePt t="19887" x="7250113" y="4589463"/>
          <p14:tracePt t="19895" x="7250113" y="4527550"/>
          <p14:tracePt t="19903" x="7250113" y="4467225"/>
          <p14:tracePt t="19911" x="7250113" y="4397375"/>
          <p14:tracePt t="19919" x="7240588" y="4346575"/>
          <p14:tracePt t="19939" x="7219950" y="4256088"/>
          <p14:tracePt t="19943" x="7200900" y="4205288"/>
          <p14:tracePt t="19951" x="7180263" y="4165600"/>
          <p14:tracePt t="19959" x="7159625" y="4114800"/>
          <p14:tracePt t="19967" x="7150100" y="4075113"/>
          <p14:tracePt t="19975" x="7119938" y="4024313"/>
          <p14:tracePt t="19983" x="7078663" y="3994150"/>
          <p14:tracePt t="19991" x="7038975" y="3943350"/>
          <p14:tracePt t="19999" x="6999288" y="3903663"/>
          <p14:tracePt t="20007" x="6918325" y="3862388"/>
          <p14:tracePt t="20015" x="6846888" y="3822700"/>
          <p14:tracePt t="20023" x="6765925" y="3771900"/>
          <p14:tracePt t="20031" x="6675438" y="3741738"/>
          <p14:tracePt t="20039" x="6594475" y="3711575"/>
          <p14:tracePt t="20047" x="6515100" y="3690938"/>
          <p14:tracePt t="20055" x="6434138" y="3660775"/>
          <p14:tracePt t="20063" x="6383338" y="3640138"/>
          <p14:tracePt t="20071" x="6323013" y="3621088"/>
          <p14:tracePt t="20079" x="6272213" y="3609975"/>
          <p14:tracePt t="20087" x="6242050" y="3600450"/>
          <p14:tracePt t="20095" x="6211888" y="3600450"/>
          <p14:tracePt t="20103" x="6191250" y="3600450"/>
          <p14:tracePt t="20111" x="6181725" y="3600450"/>
          <p14:tracePt t="20119" x="6172200" y="3600450"/>
          <p14:tracePt t="20127" x="6142038" y="3600450"/>
          <p14:tracePt t="20135" x="6121400" y="3600450"/>
          <p14:tracePt t="20143" x="6091238" y="3600450"/>
          <p14:tracePt t="20151" x="6061075" y="3600450"/>
          <p14:tracePt t="20159" x="6019800" y="3600450"/>
          <p14:tracePt t="20167" x="5959475" y="3609975"/>
          <p14:tracePt t="20175" x="5908675" y="3621088"/>
          <p14:tracePt t="20183" x="5838825" y="3630613"/>
          <p14:tracePt t="20191" x="5768975" y="3651250"/>
          <p14:tracePt t="20199" x="5707063" y="3660775"/>
          <p14:tracePt t="20207" x="5637213" y="3681413"/>
          <p14:tracePt t="20215" x="5586413" y="3690938"/>
          <p14:tracePt t="20223" x="5526088" y="3702050"/>
          <p14:tracePt t="20231" x="5465763" y="3711575"/>
          <p14:tracePt t="20240" x="5414963" y="3721100"/>
          <p14:tracePt t="20247" x="5354638" y="3721100"/>
          <p14:tracePt t="20255" x="5303838" y="3721100"/>
          <p14:tracePt t="20263" x="5233988" y="3721100"/>
          <p14:tracePt t="20271" x="5153025" y="3721100"/>
          <p14:tracePt t="20279" x="5062538" y="3721100"/>
          <p14:tracePt t="20287" x="4951413" y="3721100"/>
          <p14:tracePt t="20295" x="4849813" y="3721100"/>
          <p14:tracePt t="20303" x="4729163" y="3721100"/>
          <p14:tracePt t="20311" x="4587875" y="3721100"/>
          <p14:tracePt t="20319" x="4446588" y="3721100"/>
          <p14:tracePt t="20327" x="4316413" y="3721100"/>
          <p14:tracePt t="20335" x="4165600" y="3721100"/>
          <p14:tracePt t="20343" x="4033838" y="3721100"/>
          <p14:tracePt t="20351" x="3902075" y="3732213"/>
          <p14:tracePt t="20359" x="3781425" y="3751263"/>
          <p14:tracePt t="20367" x="3651250" y="3792538"/>
          <p14:tracePt t="20375" x="3529013" y="3811588"/>
          <p14:tracePt t="20383" x="3417888" y="3841750"/>
          <p14:tracePt t="20392" x="3308350" y="3873500"/>
          <p14:tracePt t="20399" x="3216275" y="3922713"/>
          <p14:tracePt t="20407" x="3116263" y="3963988"/>
          <p14:tracePt t="20415" x="3025775" y="4003675"/>
          <p14:tracePt t="20423" x="2935288" y="4054475"/>
          <p14:tracePt t="20431" x="2843213" y="4084638"/>
          <p14:tracePt t="20439" x="2773363" y="4105275"/>
          <p14:tracePt t="20447" x="2701925" y="4114800"/>
          <p14:tracePt t="20455" x="2652713" y="4124325"/>
          <p14:tracePt t="20463" x="2592388" y="4135438"/>
          <p14:tracePt t="20471" x="2551113" y="4135438"/>
          <p14:tracePt t="20479" x="2511425" y="4135438"/>
          <p14:tracePt t="20487" x="2481263" y="4135438"/>
          <p14:tracePt t="20495" x="2460625" y="4135438"/>
          <p14:tracePt t="20503" x="2430463" y="4124325"/>
          <p14:tracePt t="20511" x="2420938" y="4114800"/>
          <p14:tracePt t="20519" x="2409825" y="4114800"/>
          <p14:tracePt t="20527" x="2390775" y="4114800"/>
          <p14:tracePt t="20535" x="2390775" y="4105275"/>
          <p14:tracePt t="20592" x="2379663" y="4105275"/>
          <p14:tracePt t="20600" x="2370138" y="4124325"/>
          <p14:tracePt t="20608" x="2349500" y="4144963"/>
          <p14:tracePt t="20616" x="2328863" y="4175125"/>
          <p14:tracePt t="20625" x="2298700" y="4216400"/>
          <p14:tracePt t="20631" x="2289175" y="4246563"/>
          <p14:tracePt t="20640" x="2268538" y="4265613"/>
          <p14:tracePt t="20647" x="2268538" y="4286250"/>
          <p14:tracePt t="20823" x="2268538" y="4295775"/>
          <p14:tracePt t="20831" x="2268538" y="4306888"/>
          <p14:tracePt t="20840" x="2279650" y="4325938"/>
          <p14:tracePt t="20847" x="2279650" y="4356100"/>
          <p14:tracePt t="20855" x="2298700" y="4376738"/>
          <p14:tracePt t="20863" x="2309813" y="4397375"/>
          <p14:tracePt t="20871" x="2328863" y="4406900"/>
          <p14:tracePt t="20879" x="2359025" y="4406900"/>
          <p14:tracePt t="20887" x="2400300" y="4406900"/>
          <p14:tracePt t="20895" x="2420938" y="4406900"/>
          <p14:tracePt t="20903" x="2430463" y="4397375"/>
          <p14:tracePt t="20927" x="2439988" y="4397375"/>
          <p14:tracePt t="20939" x="2451100" y="4387850"/>
          <p14:tracePt t="20943" x="2451100" y="4376738"/>
          <p14:tracePt t="20951" x="2460625" y="4367213"/>
          <p14:tracePt t="20959" x="2460625" y="4337050"/>
          <p14:tracePt t="20967" x="2470150" y="4306888"/>
          <p14:tracePt t="20975" x="2481263" y="4265613"/>
          <p14:tracePt t="20983" x="2481263" y="4195763"/>
          <p14:tracePt t="20991" x="2481263" y="4135438"/>
          <p14:tracePt t="20999" x="2481263" y="4033838"/>
          <p14:tracePt t="21007" x="2481263" y="3943350"/>
          <p14:tracePt t="21015" x="2481263" y="3822700"/>
          <p14:tracePt t="21023" x="2481263" y="3702050"/>
          <p14:tracePt t="21031" x="2481263" y="3570288"/>
          <p14:tracePt t="21040" x="2481263" y="3438525"/>
          <p14:tracePt t="21047" x="2481263" y="3287713"/>
          <p14:tracePt t="21055" x="2481263" y="3125788"/>
          <p14:tracePt t="21063" x="2481263" y="2935288"/>
          <p14:tracePt t="21071" x="2481263" y="2743200"/>
          <p14:tracePt t="21079" x="2460625" y="2562225"/>
          <p14:tracePt t="21087" x="2439988" y="2379663"/>
          <p14:tracePt t="21095" x="2400300" y="2189163"/>
          <p14:tracePt t="21103" x="2339975" y="1966913"/>
          <p14:tracePt t="21111" x="2268538" y="1774825"/>
          <p14:tracePt t="21119" x="2178050" y="1573213"/>
          <p14:tracePt t="21127" x="2097088" y="1362075"/>
          <p14:tracePt t="21135" x="2016125" y="1190625"/>
          <p14:tracePt t="21143" x="1936750" y="1028700"/>
          <p14:tracePt t="21151" x="1855788" y="877888"/>
          <p14:tracePt t="21159" x="1784350" y="746125"/>
          <p14:tracePt t="21167" x="1735138" y="625475"/>
          <p14:tracePt t="21175" x="1673225" y="504825"/>
          <p14:tracePt t="21183" x="1612900" y="393700"/>
          <p14:tracePt t="21191" x="1573213" y="303213"/>
          <p14:tracePt t="21199" x="1522413" y="201613"/>
          <p14:tracePt t="21207" x="1471613" y="111125"/>
          <p14:tracePt t="21215" x="1422400" y="30163"/>
        </p14:tracePtLst>
      </p14:laserTrace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458EF5E-1273-47FF-9435-E59786C4EA41}"/>
              </a:ext>
            </a:extLst>
          </p:cNvPr>
          <p:cNvSpPr/>
          <p:nvPr/>
        </p:nvSpPr>
        <p:spPr>
          <a:xfrm>
            <a:off x="4203716" y="0"/>
            <a:ext cx="2565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жауабы </a:t>
            </a:r>
            <a:endParaRPr lang="ru-KZ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6FF189-6D05-462C-A9A4-F232293070E0}"/>
              </a:ext>
            </a:extLst>
          </p:cNvPr>
          <p:cNvSpPr txBox="1"/>
          <p:nvPr/>
        </p:nvSpPr>
        <p:spPr>
          <a:xfrm>
            <a:off x="101599" y="427687"/>
            <a:ext cx="11187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кодындағы сурет тұратын орынды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“smiley.jpg” 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 көрсетудің орнына,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“face_smiley.jpg”</a:t>
            </a:r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 көрсетіп, қате жіберген. 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F30C8DC-160F-4556-A2CF-9A34880DDB32}"/>
              </a:ext>
            </a:extLst>
          </p:cNvPr>
          <p:cNvSpPr/>
          <p:nvPr/>
        </p:nvSpPr>
        <p:spPr>
          <a:xfrm>
            <a:off x="2968977" y="940054"/>
            <a:ext cx="4030133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&lt;html&gt;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&lt;head&gt;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&lt;title&gt;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&lt;/title&gt;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&lt;/head&gt;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&lt;p&gt;&lt;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=“face_smiley.jpg"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endParaRPr lang="ru-K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A77404-BDD2-4AAA-A9D5-78495E658C4E}"/>
              </a:ext>
            </a:extLst>
          </p:cNvPr>
          <p:cNvSpPr txBox="1"/>
          <p:nvPr/>
        </p:nvSpPr>
        <p:spPr>
          <a:xfrm>
            <a:off x="101599" y="3248378"/>
            <a:ext cx="11187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Қатені қай кодпен түзеуге болатынын тап 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8A13D89-01CB-482F-B170-64E5E8E750A6}"/>
              </a:ext>
            </a:extLst>
          </p:cNvPr>
          <p:cNvSpPr/>
          <p:nvPr/>
        </p:nvSpPr>
        <p:spPr>
          <a:xfrm>
            <a:off x="2968976" y="3711361"/>
            <a:ext cx="4030133" cy="361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&lt;p&gt;&lt;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alt=“smiley.jpg”&gt;&lt;/p&gt;</a:t>
            </a:r>
            <a:endParaRPr lang="ru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CCF2FB4-2AA9-4EAF-B031-8745147FA948}"/>
              </a:ext>
            </a:extLst>
          </p:cNvPr>
          <p:cNvSpPr/>
          <p:nvPr/>
        </p:nvSpPr>
        <p:spPr>
          <a:xfrm>
            <a:off x="2968975" y="4264351"/>
            <a:ext cx="4030132" cy="361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&lt;title&gt; </a:t>
            </a:r>
            <a:r>
              <a:rPr lang="kk-K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smiley.jpg&lt;/title&gt;</a:t>
            </a:r>
            <a:endParaRPr lang="ru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417AC4E-9A3F-4E9A-AD36-708599EC3EBF}"/>
              </a:ext>
            </a:extLst>
          </p:cNvPr>
          <p:cNvSpPr/>
          <p:nvPr/>
        </p:nvSpPr>
        <p:spPr>
          <a:xfrm>
            <a:off x="2968973" y="5348230"/>
            <a:ext cx="4030131" cy="361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&lt;p&gt;&lt;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=“smiley.jpg”&gt;&lt;/p&gt;</a:t>
            </a:r>
            <a:endParaRPr lang="ru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5D56957-464B-4544-995F-9CFFBC0E28D7}"/>
              </a:ext>
            </a:extLst>
          </p:cNvPr>
          <p:cNvSpPr/>
          <p:nvPr/>
        </p:nvSpPr>
        <p:spPr>
          <a:xfrm>
            <a:off x="2968972" y="4817341"/>
            <a:ext cx="4030131" cy="361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&lt;p&gt;&lt;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=“smiley.jpg”&gt;&lt;/p&gt;</a:t>
            </a:r>
            <a:endParaRPr lang="ru-KZ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AD044B5-6DC1-427E-BA3C-5242FBBEC193}"/>
              </a:ext>
            </a:extLst>
          </p:cNvPr>
          <p:cNvSpPr/>
          <p:nvPr/>
        </p:nvSpPr>
        <p:spPr>
          <a:xfrm>
            <a:off x="2968973" y="5901220"/>
            <a:ext cx="4030131" cy="361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&lt;p&gt;&lt;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=“*.jpg”&gt;&lt;/p&gt;</a:t>
            </a:r>
            <a:endParaRPr lang="ru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5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5"/>
    </mc:Choice>
    <mc:Fallback xmlns="">
      <p:transition spd="slow" advTm="6655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729992-4968-4CFA-B7D2-8621EE5784B7}"/>
              </a:ext>
            </a:extLst>
          </p:cNvPr>
          <p:cNvSpPr/>
          <p:nvPr/>
        </p:nvSpPr>
        <p:spPr>
          <a:xfrm>
            <a:off x="4564961" y="19472"/>
            <a:ext cx="1682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3-тапсырма </a:t>
            </a:r>
            <a:endParaRPr lang="ru-KZ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EAB661-9502-4A9B-B333-F8269E931D4E}"/>
              </a:ext>
            </a:extLst>
          </p:cNvPr>
          <p:cNvSpPr txBox="1"/>
          <p:nvPr/>
        </p:nvSpPr>
        <p:spPr>
          <a:xfrm>
            <a:off x="292455" y="400110"/>
            <a:ext cx="11187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Суреттің мәтіннің сол немесе оң жағына туралайтын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кодтарын көрсет. </a:t>
            </a:r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(Дұрыс жауап саны: 2)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5E1351F-0C66-4660-8FA7-145EF8BFB6C7}"/>
              </a:ext>
            </a:extLst>
          </p:cNvPr>
          <p:cNvSpPr/>
          <p:nvPr/>
        </p:nvSpPr>
        <p:spPr>
          <a:xfrm>
            <a:off x="1692994" y="1169552"/>
            <a:ext cx="4030133" cy="361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=“foto.jpg”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vspace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=“15”&gt;</a:t>
            </a:r>
            <a:endParaRPr lang="ru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9003141-2D10-41DF-82F4-5F89F4859F5B}"/>
              </a:ext>
            </a:extLst>
          </p:cNvPr>
          <p:cNvSpPr/>
          <p:nvPr/>
        </p:nvSpPr>
        <p:spPr>
          <a:xfrm>
            <a:off x="1692993" y="1872129"/>
            <a:ext cx="4030133" cy="361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=“foto.jpg” border=“5”&gt;</a:t>
            </a:r>
            <a:endParaRPr lang="ru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82EBF15-1494-465E-82E0-2096CF830A90}"/>
              </a:ext>
            </a:extLst>
          </p:cNvPr>
          <p:cNvSpPr/>
          <p:nvPr/>
        </p:nvSpPr>
        <p:spPr>
          <a:xfrm>
            <a:off x="1692993" y="4058472"/>
            <a:ext cx="4030133" cy="361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=“foto.jpg” align=“right”&gt;</a:t>
            </a:r>
            <a:endParaRPr lang="ru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B81B87A-2F13-41C2-9918-AF3120D1D029}"/>
              </a:ext>
            </a:extLst>
          </p:cNvPr>
          <p:cNvSpPr/>
          <p:nvPr/>
        </p:nvSpPr>
        <p:spPr>
          <a:xfrm>
            <a:off x="1692993" y="3316589"/>
            <a:ext cx="4030133" cy="361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=“foto.jpg”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=“left”&gt;</a:t>
            </a:r>
            <a:endParaRPr lang="ru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5F07A4D-A9FC-4D4A-8678-EB3D803DB325}"/>
              </a:ext>
            </a:extLst>
          </p:cNvPr>
          <p:cNvSpPr/>
          <p:nvPr/>
        </p:nvSpPr>
        <p:spPr>
          <a:xfrm>
            <a:off x="1692993" y="2574706"/>
            <a:ext cx="4030133" cy="361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=“foto.jpg”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vspace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=“25”&gt;</a:t>
            </a:r>
            <a:endParaRPr lang="ru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72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84"/>
    </mc:Choice>
    <mc:Fallback xmlns="">
      <p:transition spd="slow" advTm="1718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E69A0-7B14-4784-A1C5-82B34F3B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824" y="132645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kk-K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  <a:endParaRPr lang="ru-KZ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A44AB-9643-4E09-A975-F09F25E7F1B6}"/>
              </a:ext>
            </a:extLst>
          </p:cNvPr>
          <p:cNvSpPr txBox="1"/>
          <p:nvPr/>
        </p:nvSpPr>
        <p:spPr>
          <a:xfrm>
            <a:off x="1851378" y="1128889"/>
            <a:ext cx="78376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тілінің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мүмкіндіктерін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қолданып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веб-бет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жобасын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безендіре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endParaRPr lang="ru-K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7D43D1-9421-4157-AE75-1A813B5D2B8C}"/>
              </a:ext>
            </a:extLst>
          </p:cNvPr>
          <p:cNvSpPr/>
          <p:nvPr/>
        </p:nvSpPr>
        <p:spPr>
          <a:xfrm>
            <a:off x="1800577" y="3429000"/>
            <a:ext cx="85908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Бағалау критерийлері: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бетке суретті қою;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Сурет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тегінің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атрибуттары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жұмысын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Суреті бар фонды жасай алу.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32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67"/>
    </mc:Choice>
    <mc:Fallback xmlns="">
      <p:transition spd="slow" advTm="2086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729992-4968-4CFA-B7D2-8621EE5784B7}"/>
              </a:ext>
            </a:extLst>
          </p:cNvPr>
          <p:cNvSpPr/>
          <p:nvPr/>
        </p:nvSpPr>
        <p:spPr>
          <a:xfrm>
            <a:off x="4203716" y="0"/>
            <a:ext cx="2565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3-тапсырма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жауабы </a:t>
            </a:r>
            <a:endParaRPr lang="ru-KZ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EAB661-9502-4A9B-B333-F8269E931D4E}"/>
              </a:ext>
            </a:extLst>
          </p:cNvPr>
          <p:cNvSpPr txBox="1"/>
          <p:nvPr/>
        </p:nvSpPr>
        <p:spPr>
          <a:xfrm>
            <a:off x="292455" y="400110"/>
            <a:ext cx="11187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Суреттің мәтіннің сол немесе оң жағына туралайтын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кодтарын көрсет. </a:t>
            </a:r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(Дұрыс жауап саны: 2)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5E1351F-0C66-4660-8FA7-145EF8BFB6C7}"/>
              </a:ext>
            </a:extLst>
          </p:cNvPr>
          <p:cNvSpPr/>
          <p:nvPr/>
        </p:nvSpPr>
        <p:spPr>
          <a:xfrm>
            <a:off x="1692994" y="1169552"/>
            <a:ext cx="4030133" cy="361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=“foto.jpg”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vspace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=“15”&gt;</a:t>
            </a:r>
            <a:endParaRPr lang="ru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9003141-2D10-41DF-82F4-5F89F4859F5B}"/>
              </a:ext>
            </a:extLst>
          </p:cNvPr>
          <p:cNvSpPr/>
          <p:nvPr/>
        </p:nvSpPr>
        <p:spPr>
          <a:xfrm>
            <a:off x="1692993" y="1872129"/>
            <a:ext cx="4030133" cy="361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=“foto.jpg” border=“5”&gt;</a:t>
            </a:r>
            <a:endParaRPr lang="ru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82EBF15-1494-465E-82E0-2096CF830A90}"/>
              </a:ext>
            </a:extLst>
          </p:cNvPr>
          <p:cNvSpPr/>
          <p:nvPr/>
        </p:nvSpPr>
        <p:spPr>
          <a:xfrm>
            <a:off x="1692993" y="4058472"/>
            <a:ext cx="4030133" cy="3612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=“foto.jpg” align=“right”&gt;</a:t>
            </a:r>
            <a:endParaRPr lang="ru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B81B87A-2F13-41C2-9918-AF3120D1D029}"/>
              </a:ext>
            </a:extLst>
          </p:cNvPr>
          <p:cNvSpPr/>
          <p:nvPr/>
        </p:nvSpPr>
        <p:spPr>
          <a:xfrm>
            <a:off x="1692993" y="3316589"/>
            <a:ext cx="4030133" cy="3612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=“foto.jpg”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=“left”&gt;</a:t>
            </a:r>
            <a:endParaRPr lang="ru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5F07A4D-A9FC-4D4A-8678-EB3D803DB325}"/>
              </a:ext>
            </a:extLst>
          </p:cNvPr>
          <p:cNvSpPr/>
          <p:nvPr/>
        </p:nvSpPr>
        <p:spPr>
          <a:xfrm>
            <a:off x="1692993" y="2574706"/>
            <a:ext cx="4030133" cy="3612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=“foto.jpg”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vspace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=“25”&gt;</a:t>
            </a:r>
            <a:endParaRPr lang="ru-K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69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2"/>
    </mc:Choice>
    <mc:Fallback xmlns="">
      <p:transition spd="slow" advTm="647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7164" y="936010"/>
            <a:ext cx="864096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kk-KZ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Бүгінгі сабақта:</a:t>
            </a:r>
          </a:p>
          <a:p>
            <a:pPr algn="ctr">
              <a:spcBef>
                <a:spcPct val="0"/>
              </a:spcBef>
            </a:pPr>
            <a:endParaRPr lang="kk-KZ" alt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kk-KZ" alt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бетке суретті қоюды;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Сурет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тегінің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атрибуттары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жұмысын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Суреті бар фонды жасай алуды үйрендік.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3AC964-1DE4-4F38-A892-36ED8177F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544" y="0"/>
            <a:ext cx="2902456" cy="290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0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7"/>
    </mc:Choice>
    <mc:Fallback xmlns="">
      <p:transition spd="slow" advTm="1282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FB063B6-2FCB-4EA7-B7C6-4C961026742C}"/>
              </a:ext>
            </a:extLst>
          </p:cNvPr>
          <p:cNvSpPr/>
          <p:nvPr/>
        </p:nvSpPr>
        <p:spPr>
          <a:xfrm>
            <a:off x="4163336" y="334629"/>
            <a:ext cx="2552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 тапсырма</a:t>
            </a:r>
            <a:endParaRPr lang="ru-KZ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E9D3A34-90F9-4CCF-B30C-6F1BBF6E9AC6}"/>
              </a:ext>
            </a:extLst>
          </p:cNvPr>
          <p:cNvSpPr/>
          <p:nvPr/>
        </p:nvSpPr>
        <p:spPr>
          <a:xfrm>
            <a:off x="993422" y="1198012"/>
            <a:ext cx="93923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KZ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тарихи</a:t>
            </a:r>
            <a:r>
              <a:rPr lang="ru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ескерткіштері</a:t>
            </a:r>
            <a:r>
              <a:rPr lang="ru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жайлы</a:t>
            </a:r>
            <a:r>
              <a:rPr lang="ru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суреттермен</a:t>
            </a:r>
            <a:r>
              <a:rPr lang="ru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бейнеленген</a:t>
            </a:r>
            <a:r>
              <a:rPr lang="ru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weб</a:t>
            </a:r>
            <a:r>
              <a:rPr lang="ru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-бет </a:t>
            </a:r>
            <a:r>
              <a:rPr lang="ru-KZ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құрыңдар</a:t>
            </a:r>
            <a:r>
              <a:rPr lang="ru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Картинки по запросу &quot;html вставить картинки&quot;">
            <a:extLst>
              <a:ext uri="{FF2B5EF4-FFF2-40B4-BE49-F238E27FC236}">
                <a16:creationId xmlns:a16="http://schemas.microsoft.com/office/drawing/2014/main" id="{A013088F-6C9D-43B5-859A-AA893F2AE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065" y="3429000"/>
            <a:ext cx="3815645" cy="21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73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64"/>
    </mc:Choice>
    <mc:Fallback xmlns="">
      <p:transition spd="slow" advTm="1606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9656" y="185900"/>
            <a:ext cx="6192688" cy="1080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Түйін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885013"/>
              </p:ext>
            </p:extLst>
          </p:nvPr>
        </p:nvGraphicFramePr>
        <p:xfrm>
          <a:off x="2679954" y="1345043"/>
          <a:ext cx="7080448" cy="2381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0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47850">
                <a:tc>
                  <a:txBody>
                    <a:bodyPr/>
                    <a:lstStyle/>
                    <a:p>
                      <a:pPr algn="ctr"/>
                      <a:r>
                        <a:rPr lang="kk-KZ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Қазақ тілінде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Ағылшын тілінде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458">
                <a:tc>
                  <a:txBody>
                    <a:bodyPr/>
                    <a:lstStyle/>
                    <a:p>
                      <a:pPr algn="ctr"/>
                      <a:r>
                        <a:rPr lang="kk-KZ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Сурет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Image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F2F2F1-457B-48A6-AB21-D664FB640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533" y="4227616"/>
            <a:ext cx="4797778" cy="256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2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88"/>
    </mc:Choice>
    <mc:Fallback xmlns="">
      <p:transition spd="slow" advTm="778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EA365C6-5A43-4C27-950C-A3887C95AEB5}"/>
              </a:ext>
            </a:extLst>
          </p:cNvPr>
          <p:cNvSpPr/>
          <p:nvPr/>
        </p:nvSpPr>
        <p:spPr>
          <a:xfrm>
            <a:off x="320634" y="101515"/>
            <a:ext cx="11340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ru-KZ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Web-беттегі</a:t>
            </a:r>
            <a:r>
              <a:rPr lang="ru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графика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уреттiк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бейнелер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web-беттерді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әшекейлеп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безендiру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кезiнде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рөл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уреттер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HTML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құжаттарынан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бөлек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бумаларда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сақталады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алайда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браузер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web-беттердің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iшiнде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бейнеленедi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0A35194-0335-410E-8AB3-C73E356E8DBD}"/>
              </a:ext>
            </a:extLst>
          </p:cNvPr>
          <p:cNvSpPr/>
          <p:nvPr/>
        </p:nvSpPr>
        <p:spPr>
          <a:xfrm>
            <a:off x="451263" y="1732731"/>
            <a:ext cx="11044052" cy="4571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B5BA03-D7CC-43B5-B291-93B8415544AF}"/>
              </a:ext>
            </a:extLst>
          </p:cNvPr>
          <p:cNvSpPr/>
          <p:nvPr/>
        </p:nvSpPr>
        <p:spPr>
          <a:xfrm>
            <a:off x="4591389" y="1778450"/>
            <a:ext cx="2369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KZ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-бет</a:t>
            </a:r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 сурет қою</a:t>
            </a:r>
            <a:endParaRPr lang="ru-K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AAAF74-E2A6-45CE-A679-FFA31B322B93}"/>
              </a:ext>
            </a:extLst>
          </p:cNvPr>
          <p:cNvSpPr txBox="1"/>
          <p:nvPr/>
        </p:nvSpPr>
        <p:spPr>
          <a:xfrm>
            <a:off x="451263" y="2236613"/>
            <a:ext cx="111271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Бетке сурет қою үшін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дара тегі қолданылады. Ол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элементінің кез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 жерінде орналасуы мүмкін.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Стандартты сурет форматтары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GIF, PNG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және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JPEG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болып табылады: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JPEG –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фотосуреттерді немесе мәтіні жоқ сұр реңктегі суреттерді сақтау үшін қолданылады;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GIF –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анимация үшін қолданылады;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PNG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қалған суреттерге арналған формат (иконкалар, батырмалар және т.б.)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тег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alt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атрибуттарымен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тегтің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атрибуты –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атрибуты болып табылады. (ағылшын тіліндегі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дереккөзі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сөзінің қысқартуы). Бұл атрибут сурет файлының орналасқан жерін көрсетеді.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115737-2492-4422-9B10-59526A4EFD82}"/>
              </a:ext>
            </a:extLst>
          </p:cNvPr>
          <p:cNvSpPr txBox="1"/>
          <p:nvPr/>
        </p:nvSpPr>
        <p:spPr>
          <a:xfrm>
            <a:off x="2517569" y="4791158"/>
            <a:ext cx="575971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бетке суретті қою коды мына түрде болады: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=“foto.jpg”&gt;</a:t>
            </a:r>
            <a:endParaRPr lang="ru-KZ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75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31"/>
    </mc:Choice>
    <mc:Fallback xmlns="">
      <p:transition spd="slow" advTm="80731"/>
    </mc:Fallback>
  </mc:AlternateContent>
  <p:extLst>
    <p:ext uri="{3A86A75C-4F4B-4683-9AE1-C65F6400EC91}">
      <p14:laserTraceLst xmlns:p14="http://schemas.microsoft.com/office/powerpoint/2010/main">
        <p14:tracePtLst>
          <p14:tracePt t="1524" x="39688" y="1331913"/>
          <p14:tracePt t="1548" x="50800" y="1341438"/>
          <p14:tracePt t="1580" x="30163" y="1320800"/>
          <p14:tracePt t="1587" x="20638" y="1311275"/>
          <p14:tracePt t="1595" x="9525" y="1290638"/>
          <p14:tracePt t="1749" x="69850" y="1401763"/>
          <p14:tracePt t="1755" x="120650" y="1431925"/>
          <p14:tracePt t="1764" x="171450" y="1462088"/>
          <p14:tracePt t="1771" x="211138" y="1473200"/>
          <p14:tracePt t="1779" x="241300" y="1492250"/>
          <p14:tracePt t="1787" x="261938" y="1503363"/>
          <p14:tracePt t="1899" x="252413" y="1503363"/>
          <p14:tracePt t="1907" x="222250" y="1492250"/>
          <p14:tracePt t="1916" x="192088" y="1482725"/>
          <p14:tracePt t="1923" x="171450" y="1482725"/>
          <p14:tracePt t="1933" x="141288" y="1462088"/>
          <p14:tracePt t="1939" x="120650" y="1452563"/>
          <p14:tracePt t="1952" x="101600" y="1452563"/>
          <p14:tracePt t="1955" x="69850" y="1441450"/>
          <p14:tracePt t="1964" x="50800" y="1431925"/>
          <p14:tracePt t="1972" x="39688" y="1422400"/>
          <p14:tracePt t="1979" x="20638" y="1422400"/>
          <p14:tracePt t="1987" x="9525" y="1411288"/>
          <p14:tracePt t="19580" x="39688" y="2138363"/>
          <p14:tracePt t="19587" x="80963" y="2228850"/>
          <p14:tracePt t="19596" x="131763" y="2309813"/>
          <p14:tracePt t="19603" x="180975" y="2400300"/>
          <p14:tracePt t="19611" x="222250" y="2481263"/>
          <p14:tracePt t="19619" x="273050" y="2571750"/>
          <p14:tracePt t="19627" x="333375" y="2641600"/>
          <p14:tracePt t="19635" x="382588" y="2722563"/>
          <p14:tracePt t="19643" x="444500" y="2782888"/>
          <p14:tracePt t="19651" x="523875" y="2844800"/>
          <p14:tracePt t="19659" x="595313" y="2894013"/>
          <p14:tracePt t="19667" x="665163" y="2944813"/>
          <p14:tracePt t="19675" x="736600" y="2984500"/>
          <p14:tracePt t="19683" x="827088" y="3016250"/>
          <p14:tracePt t="19691" x="908050" y="3046413"/>
          <p14:tracePt t="19699" x="998538" y="3076575"/>
          <p14:tracePt t="19707" x="1079500" y="3106738"/>
          <p14:tracePt t="19716" x="1160463" y="3125788"/>
          <p14:tracePt t="19723" x="1260475" y="3146425"/>
          <p14:tracePt t="19731" x="1371600" y="3176588"/>
          <p14:tracePt t="19739" x="1492250" y="3187700"/>
          <p14:tracePt t="19747" x="1612900" y="3197225"/>
          <p14:tracePt t="19755" x="1735138" y="3197225"/>
          <p14:tracePt t="19763" x="1855788" y="3197225"/>
          <p14:tracePt t="19771" x="1976438" y="3197225"/>
          <p14:tracePt t="19779" x="2097088" y="3197225"/>
          <p14:tracePt t="19787" x="2228850" y="3197225"/>
          <p14:tracePt t="19795" x="2328863" y="3197225"/>
          <p14:tracePt t="19803" x="2430463" y="3197225"/>
          <p14:tracePt t="19811" x="2511425" y="3197225"/>
          <p14:tracePt t="19819" x="2571750" y="3197225"/>
          <p14:tracePt t="19827" x="2632075" y="3197225"/>
          <p14:tracePt t="19835" x="2682875" y="3197225"/>
          <p14:tracePt t="19843" x="2732088" y="3187700"/>
          <p14:tracePt t="19851" x="2773363" y="3167063"/>
          <p14:tracePt t="19859" x="2824163" y="3136900"/>
          <p14:tracePt t="19867" x="2873375" y="3116263"/>
          <p14:tracePt t="19875" x="2914650" y="3095625"/>
          <p14:tracePt t="19883" x="2965450" y="3086100"/>
          <p14:tracePt t="19891" x="3014663" y="3065463"/>
          <p14:tracePt t="19899" x="3074988" y="3046413"/>
          <p14:tracePt t="19907" x="3136900" y="3035300"/>
          <p14:tracePt t="19916" x="3176588" y="3025775"/>
          <p14:tracePt t="19923" x="3216275" y="3016250"/>
          <p14:tracePt t="19931" x="3267075" y="3005138"/>
          <p14:tracePt t="19939" x="3297238" y="2984500"/>
          <p14:tracePt t="19951" x="3317875" y="2974975"/>
          <p14:tracePt t="19955" x="3348038" y="2965450"/>
          <p14:tracePt t="19963" x="3368675" y="2944813"/>
          <p14:tracePt t="19971" x="3387725" y="2935288"/>
          <p14:tracePt t="19979" x="3408363" y="2914650"/>
          <p14:tracePt t="19987" x="3438525" y="2905125"/>
          <p14:tracePt t="19995" x="3449638" y="2884488"/>
          <p14:tracePt t="20003" x="3468688" y="2863850"/>
          <p14:tracePt t="20011" x="3468688" y="2854325"/>
          <p14:tracePt t="20019" x="3479800" y="2833688"/>
          <p14:tracePt t="20027" x="3489325" y="2824163"/>
          <p14:tracePt t="20035" x="3489325" y="2803525"/>
          <p14:tracePt t="20043" x="3489325" y="2794000"/>
          <p14:tracePt t="20051" x="3489325" y="2773363"/>
          <p14:tracePt t="20059" x="3489325" y="2763838"/>
          <p14:tracePt t="20067" x="3489325" y="2752725"/>
          <p14:tracePt t="20083" x="3489325" y="2733675"/>
          <p14:tracePt t="20099" x="3489325" y="2722563"/>
          <p14:tracePt t="20116" x="3479800" y="2713038"/>
          <p14:tracePt t="20147" x="3468688" y="2703513"/>
          <p14:tracePt t="20155" x="3468688" y="2692400"/>
          <p14:tracePt t="20171" x="3459163" y="2682875"/>
          <p14:tracePt t="20179" x="3449638" y="2682875"/>
          <p14:tracePt t="20195" x="3438525" y="2673350"/>
          <p14:tracePt t="20211" x="3429000" y="2673350"/>
          <p14:tracePt t="20227" x="3417888" y="2662238"/>
          <p14:tracePt t="20475" x="3429000" y="2662238"/>
          <p14:tracePt t="20483" x="3438525" y="2662238"/>
          <p14:tracePt t="20491" x="3459163" y="2662238"/>
          <p14:tracePt t="20499" x="3468688" y="2673350"/>
          <p14:tracePt t="20507" x="3489325" y="2682875"/>
          <p14:tracePt t="20516" x="3519488" y="2682875"/>
          <p14:tracePt t="20523" x="3549650" y="2692400"/>
          <p14:tracePt t="20531" x="3570288" y="2713038"/>
          <p14:tracePt t="20539" x="3600450" y="2713038"/>
          <p14:tracePt t="20547" x="3619500" y="2722563"/>
          <p14:tracePt t="20555" x="3640138" y="2722563"/>
          <p14:tracePt t="20563" x="3660775" y="2722563"/>
          <p14:tracePt t="20571" x="3690938" y="2722563"/>
          <p14:tracePt t="20579" x="3700463" y="2722563"/>
          <p14:tracePt t="20586" x="3721100" y="2722563"/>
          <p14:tracePt t="20595" x="3741738" y="2722563"/>
          <p14:tracePt t="20604" x="3751263" y="2722563"/>
          <p14:tracePt t="20611" x="3781425" y="2722563"/>
          <p14:tracePt t="20620" x="3802063" y="2722563"/>
          <p14:tracePt t="20627" x="3811588" y="2713038"/>
          <p14:tracePt t="20636" x="3822700" y="2703513"/>
          <p14:tracePt t="20643" x="3841750" y="2703513"/>
          <p14:tracePt t="20652" x="3852863" y="2692400"/>
          <p14:tracePt t="20659" x="3871913" y="2682875"/>
          <p14:tracePt t="20667" x="3883025" y="2682875"/>
          <p14:tracePt t="20675" x="3892550" y="2673350"/>
          <p14:tracePt t="20683" x="3913188" y="2662238"/>
          <p14:tracePt t="20691" x="3922713" y="2641600"/>
          <p14:tracePt t="20699" x="3932238" y="2632075"/>
          <p14:tracePt t="20707" x="3943350" y="2611438"/>
          <p14:tracePt t="20716" x="3952875" y="2601913"/>
          <p14:tracePt t="20723" x="3962400" y="2592388"/>
          <p14:tracePt t="20731" x="3962400" y="2562225"/>
          <p14:tracePt t="20739" x="3973513" y="2541588"/>
          <p14:tracePt t="20747" x="3983038" y="2532063"/>
          <p14:tracePt t="20755" x="3983038" y="2511425"/>
          <p14:tracePt t="20763" x="3994150" y="2490788"/>
          <p14:tracePt t="20771" x="4003675" y="2470150"/>
          <p14:tracePt t="20779" x="4013200" y="2451100"/>
          <p14:tracePt t="20787" x="4024313" y="2430463"/>
          <p14:tracePt t="20795" x="4033838" y="2409825"/>
          <p14:tracePt t="20803" x="4033838" y="2400300"/>
          <p14:tracePt t="20811" x="4033838" y="2379663"/>
          <p14:tracePt t="20819" x="4043363" y="2360613"/>
          <p14:tracePt t="20827" x="4043363" y="2339975"/>
          <p14:tracePt t="20835" x="4043363" y="2319338"/>
          <p14:tracePt t="20843" x="4043363" y="2298700"/>
          <p14:tracePt t="20851" x="4033838" y="2279650"/>
          <p14:tracePt t="20859" x="4024313" y="2259013"/>
          <p14:tracePt t="20867" x="4013200" y="2238375"/>
          <p14:tracePt t="20875" x="3994150" y="2228850"/>
          <p14:tracePt t="20883" x="3962400" y="2208213"/>
          <p14:tracePt t="20891" x="3932238" y="2198688"/>
          <p14:tracePt t="20900" x="3902075" y="2178050"/>
          <p14:tracePt t="20907" x="3883025" y="2159000"/>
          <p14:tracePt t="20916" x="3852863" y="2159000"/>
          <p14:tracePt t="20923" x="3822700" y="2147888"/>
          <p14:tracePt t="20931" x="3802063" y="2138363"/>
          <p14:tracePt t="20939" x="3781425" y="2138363"/>
          <p14:tracePt t="20947" x="3771900" y="2138363"/>
          <p14:tracePt t="20966" x="3741738" y="2138363"/>
          <p14:tracePt t="20979" x="3721100" y="2138363"/>
          <p14:tracePt t="20987" x="3711575" y="2147888"/>
          <p14:tracePt t="20995" x="3690938" y="2147888"/>
          <p14:tracePt t="21003" x="3681413" y="2159000"/>
          <p14:tracePt t="21011" x="3670300" y="2168525"/>
          <p14:tracePt t="21019" x="3651250" y="2178050"/>
          <p14:tracePt t="21027" x="3640138" y="2189163"/>
          <p14:tracePt t="21035" x="3619500" y="2189163"/>
          <p14:tracePt t="21043" x="3609975" y="2198688"/>
          <p14:tracePt t="21051" x="3609975" y="2208213"/>
          <p14:tracePt t="21059" x="3600450" y="2208213"/>
          <p14:tracePt t="21067" x="3589338" y="2219325"/>
          <p14:tracePt t="21083" x="3579813" y="2228850"/>
          <p14:tracePt t="21091" x="3579813" y="2238375"/>
          <p14:tracePt t="21100" x="3570288" y="2238375"/>
          <p14:tracePt t="21107" x="3570288" y="2249488"/>
          <p14:tracePt t="21116" x="3559175" y="2249488"/>
          <p14:tracePt t="21123" x="3549650" y="2259013"/>
          <p14:tracePt t="21139" x="3540125" y="2279650"/>
          <p14:tracePt t="21155" x="3529013" y="2298700"/>
          <p14:tracePt t="21163" x="3529013" y="2309813"/>
          <p14:tracePt t="21171" x="3519488" y="2319338"/>
          <p14:tracePt t="21179" x="3519488" y="2330450"/>
          <p14:tracePt t="21195" x="3519488" y="2339975"/>
          <p14:tracePt t="21203" x="3509963" y="2349500"/>
          <p14:tracePt t="21211" x="3509963" y="2360613"/>
          <p14:tracePt t="21227" x="3509963" y="2370138"/>
          <p14:tracePt t="21243" x="3509963" y="2379663"/>
          <p14:tracePt t="21259" x="3509963" y="2400300"/>
          <p14:tracePt t="21268" x="3509963" y="2420938"/>
          <p14:tracePt t="21284" x="3509963" y="2430463"/>
          <p14:tracePt t="21291" x="3519488" y="2451100"/>
          <p14:tracePt t="21307" x="3529013" y="2470150"/>
          <p14:tracePt t="21317" x="3540125" y="2481263"/>
          <p14:tracePt t="21323" x="3549650" y="2490788"/>
          <p14:tracePt t="21332" x="3559175" y="2490788"/>
          <p14:tracePt t="21339" x="3570288" y="2501900"/>
          <p14:tracePt t="21347" x="3579813" y="2511425"/>
          <p14:tracePt t="21355" x="3600450" y="2511425"/>
          <p14:tracePt t="21363" x="3600450" y="2520950"/>
          <p14:tracePt t="21371" x="3609975" y="2520950"/>
          <p14:tracePt t="21379" x="3619500" y="2532063"/>
          <p14:tracePt t="21387" x="3630613" y="2541588"/>
          <p14:tracePt t="21395" x="3640138" y="2541588"/>
          <p14:tracePt t="21403" x="3640138" y="2551113"/>
          <p14:tracePt t="21411" x="3651250" y="2551113"/>
          <p14:tracePt t="21427" x="3670300" y="2551113"/>
          <p14:tracePt t="21435" x="3670300" y="2562225"/>
          <p14:tracePt t="21459" x="3681413" y="2562225"/>
          <p14:tracePt t="21467" x="3690938" y="2571750"/>
          <p14:tracePt t="21483" x="3700463" y="2571750"/>
          <p14:tracePt t="21499" x="3721100" y="2571750"/>
          <p14:tracePt t="21507" x="3730625" y="2571750"/>
          <p14:tracePt t="21515" x="3741738" y="2571750"/>
          <p14:tracePt t="21523" x="3751263" y="2571750"/>
          <p14:tracePt t="21531" x="3771900" y="2571750"/>
          <p14:tracePt t="21539" x="3781425" y="2571750"/>
          <p14:tracePt t="21546" x="3790950" y="2571750"/>
          <p14:tracePt t="21555" x="3811588" y="2571750"/>
          <p14:tracePt t="21579" x="3822700" y="2571750"/>
          <p14:tracePt t="21587" x="3841750" y="2571750"/>
          <p14:tracePt t="21603" x="3852863" y="2571750"/>
          <p14:tracePt t="21619" x="3862388" y="2571750"/>
          <p14:tracePt t="21627" x="3883025" y="2562225"/>
          <p14:tracePt t="21643" x="3902075" y="2551113"/>
          <p14:tracePt t="21651" x="3913188" y="2551113"/>
          <p14:tracePt t="21659" x="3922713" y="2541588"/>
          <p14:tracePt t="21675" x="3943350" y="2532063"/>
          <p14:tracePt t="21683" x="3943350" y="2520950"/>
          <p14:tracePt t="21691" x="3952875" y="2520950"/>
          <p14:tracePt t="21700" x="3952875" y="2511425"/>
          <p14:tracePt t="21707" x="3962400" y="2511425"/>
          <p14:tracePt t="21716" x="3973513" y="2490788"/>
          <p14:tracePt t="21731" x="3983038" y="2481263"/>
          <p14:tracePt t="21739" x="3983038" y="2460625"/>
          <p14:tracePt t="21755" x="3994150" y="2439988"/>
          <p14:tracePt t="21771" x="4003675" y="2420938"/>
          <p14:tracePt t="21779" x="4003675" y="2409825"/>
          <p14:tracePt t="21787" x="4003675" y="2390775"/>
          <p14:tracePt t="21795" x="4003675" y="2379663"/>
          <p14:tracePt t="21803" x="4003675" y="2370138"/>
          <p14:tracePt t="21819" x="4003675" y="2349500"/>
          <p14:tracePt t="21827" x="4003675" y="2330450"/>
          <p14:tracePt t="21851" x="4003675" y="2309813"/>
          <p14:tracePt t="21859" x="4003675" y="2298700"/>
          <p14:tracePt t="21867" x="4003675" y="2289175"/>
          <p14:tracePt t="21883" x="4003675" y="2279650"/>
          <p14:tracePt t="21891" x="3994150" y="2268538"/>
          <p14:tracePt t="21900" x="3994150" y="2259013"/>
          <p14:tracePt t="21907" x="3983038" y="2259013"/>
          <p14:tracePt t="21916" x="3973513" y="2249488"/>
          <p14:tracePt t="21923" x="3973513" y="2238375"/>
          <p14:tracePt t="21931" x="3962400" y="2238375"/>
          <p14:tracePt t="21939" x="3952875" y="2228850"/>
          <p14:tracePt t="21947" x="3932238" y="2208213"/>
          <p14:tracePt t="21966" x="3892550" y="2198688"/>
          <p14:tracePt t="21971" x="3871913" y="2189163"/>
          <p14:tracePt t="21979" x="3852863" y="2189163"/>
          <p14:tracePt t="21987" x="3832225" y="2189163"/>
          <p14:tracePt t="21995" x="3802063" y="2189163"/>
          <p14:tracePt t="22003" x="3790950" y="2178050"/>
          <p14:tracePt t="22011" x="3781425" y="2178050"/>
          <p14:tracePt t="22019" x="3771900" y="2178050"/>
          <p14:tracePt t="22027" x="3751263" y="2178050"/>
          <p14:tracePt t="22043" x="3730625" y="2178050"/>
          <p14:tracePt t="22051" x="3721100" y="2178050"/>
          <p14:tracePt t="22067" x="3690938" y="2189163"/>
          <p14:tracePt t="22075" x="3681413" y="2189163"/>
          <p14:tracePt t="22083" x="3670300" y="2189163"/>
          <p14:tracePt t="22091" x="3660775" y="2198688"/>
          <p14:tracePt t="22100" x="3630613" y="2198688"/>
          <p14:tracePt t="22107" x="3619500" y="2208213"/>
          <p14:tracePt t="22116" x="3609975" y="2219325"/>
          <p14:tracePt t="22123" x="3579813" y="2228850"/>
          <p14:tracePt t="22131" x="3570288" y="2228850"/>
          <p14:tracePt t="22139" x="3549650" y="2238375"/>
          <p14:tracePt t="22147" x="3529013" y="2249488"/>
          <p14:tracePt t="22155" x="3509963" y="2249488"/>
          <p14:tracePt t="22163" x="3498850" y="2259013"/>
          <p14:tracePt t="22171" x="3489325" y="2268538"/>
          <p14:tracePt t="22179" x="3468688" y="2268538"/>
          <p14:tracePt t="22187" x="3459163" y="2279650"/>
          <p14:tracePt t="22195" x="3438525" y="2289175"/>
          <p14:tracePt t="22203" x="3429000" y="2289175"/>
          <p14:tracePt t="22211" x="3417888" y="2309813"/>
          <p14:tracePt t="22219" x="3417888" y="2319338"/>
          <p14:tracePt t="22227" x="3408363" y="2330450"/>
          <p14:tracePt t="22235" x="3408363" y="2339975"/>
          <p14:tracePt t="22243" x="3398838" y="2349500"/>
          <p14:tracePt t="22252" x="3398838" y="2370138"/>
          <p14:tracePt t="22259" x="3387725" y="2379663"/>
          <p14:tracePt t="22275" x="3387725" y="2390775"/>
          <p14:tracePt t="22291" x="3387725" y="2400300"/>
          <p14:tracePt t="22364" x="3387725" y="2409825"/>
          <p14:tracePt t="22395" x="3398838" y="2420938"/>
          <p14:tracePt t="22410" x="3408363" y="2420938"/>
          <p14:tracePt t="22579" x="3387725" y="2420938"/>
          <p14:tracePt t="22587" x="3327400" y="2390775"/>
          <p14:tracePt t="22595" x="3267075" y="2360613"/>
          <p14:tracePt t="22604" x="3216275" y="2339975"/>
          <p14:tracePt t="22611" x="3206750" y="2330450"/>
          <p14:tracePt t="22787" x="3197225" y="2330450"/>
          <p14:tracePt t="22835" x="3206750" y="2330450"/>
          <p14:tracePt t="22843" x="3227388" y="2339975"/>
          <p14:tracePt t="22851" x="3236913" y="2349500"/>
          <p14:tracePt t="22860" x="3257550" y="2360613"/>
          <p14:tracePt t="22868" x="3287713" y="2379663"/>
          <p14:tracePt t="22875" x="3308350" y="2379663"/>
          <p14:tracePt t="22884" x="3338513" y="2390775"/>
          <p14:tracePt t="22891" x="3368675" y="2400300"/>
          <p14:tracePt t="22901" x="3429000" y="2409825"/>
          <p14:tracePt t="22907" x="3498850" y="2430463"/>
          <p14:tracePt t="22917" x="3589338" y="2451100"/>
          <p14:tracePt t="22924" x="3700463" y="2470150"/>
          <p14:tracePt t="22932" x="3841750" y="2511425"/>
          <p14:tracePt t="22939" x="3973513" y="2541588"/>
          <p14:tracePt t="22947" x="4154488" y="2592388"/>
          <p14:tracePt t="22968" x="4638675" y="2713038"/>
          <p14:tracePt t="22972" x="4960938" y="2782888"/>
          <p14:tracePt t="22979" x="5314950" y="2854325"/>
          <p14:tracePt t="22988" x="5707063" y="2905125"/>
          <p14:tracePt t="22995" x="6130925" y="2944813"/>
          <p14:tracePt t="23003" x="6515100" y="2974975"/>
          <p14:tracePt t="23011" x="6858000" y="3016250"/>
          <p14:tracePt t="23019" x="7138988" y="3025775"/>
          <p14:tracePt t="23027" x="7361238" y="3025775"/>
          <p14:tracePt t="23035" x="7523163" y="3025775"/>
          <p14:tracePt t="23043" x="7664450" y="3016250"/>
          <p14:tracePt t="23051" x="7775575" y="2995613"/>
          <p14:tracePt t="23059" x="7854950" y="2974975"/>
          <p14:tracePt t="23067" x="7916863" y="2954338"/>
          <p14:tracePt t="23075" x="7947025" y="2924175"/>
          <p14:tracePt t="23083" x="7966075" y="2905125"/>
          <p14:tracePt t="23091" x="7996238" y="2863850"/>
          <p14:tracePt t="23100" x="8016875" y="2833688"/>
          <p14:tracePt t="23107" x="8016875" y="2803525"/>
          <p14:tracePt t="23117" x="8016875" y="2773363"/>
          <p14:tracePt t="23123" x="8016875" y="2743200"/>
          <p14:tracePt t="23131" x="8016875" y="2703513"/>
          <p14:tracePt t="23139" x="8007350" y="2673350"/>
          <p14:tracePt t="23147" x="7986713" y="2632075"/>
          <p14:tracePt t="23155" x="7986713" y="2611438"/>
          <p14:tracePt t="23163" x="7977188" y="2601913"/>
          <p14:tracePt t="23171" x="7966075" y="2581275"/>
          <p14:tracePt t="23187" x="7966075" y="2562225"/>
          <p14:tracePt t="23211" x="7966075" y="2551113"/>
          <p14:tracePt t="23227" x="7966075" y="2532063"/>
          <p14:tracePt t="23243" x="7956550" y="2511425"/>
          <p14:tracePt t="23259" x="7947025" y="2490788"/>
          <p14:tracePt t="23267" x="7935913" y="2490788"/>
          <p14:tracePt t="23275" x="7916863" y="2481263"/>
          <p14:tracePt t="23283" x="7886700" y="2470150"/>
          <p14:tracePt t="23291" x="7866063" y="2451100"/>
          <p14:tracePt t="23300" x="7845425" y="2439988"/>
          <p14:tracePt t="23307" x="7835900" y="2430463"/>
          <p14:tracePt t="23316" x="7815263" y="2409825"/>
          <p14:tracePt t="23323" x="7805738" y="2400300"/>
          <p14:tracePt t="23331" x="7785100" y="2390775"/>
          <p14:tracePt t="23339" x="7785100" y="2379663"/>
          <p14:tracePt t="23347" x="7775575" y="2370138"/>
          <p14:tracePt t="23355" x="7764463" y="2349500"/>
          <p14:tracePt t="23363" x="7754938" y="2339975"/>
          <p14:tracePt t="23371" x="7745413" y="2319338"/>
          <p14:tracePt t="23379" x="7734300" y="2309813"/>
          <p14:tracePt t="23387" x="7715250" y="2298700"/>
          <p14:tracePt t="23395" x="7704138" y="2279650"/>
          <p14:tracePt t="23403" x="7683500" y="2268538"/>
          <p14:tracePt t="23411" x="7653338" y="2249488"/>
          <p14:tracePt t="23419" x="7613650" y="2228850"/>
          <p14:tracePt t="23427" x="7573963" y="2219325"/>
          <p14:tracePt t="23435" x="7523163" y="2198688"/>
          <p14:tracePt t="23443" x="7481888" y="2178050"/>
          <p14:tracePt t="23451" x="7432675" y="2159000"/>
          <p14:tracePt t="23459" x="7391400" y="2147888"/>
          <p14:tracePt t="23467" x="7361238" y="2147888"/>
          <p14:tracePt t="23475" x="7342188" y="2147888"/>
          <p14:tracePt t="23483" x="7321550" y="2147888"/>
          <p14:tracePt t="23491" x="7310438" y="2147888"/>
          <p14:tracePt t="23515" x="7291388" y="2147888"/>
          <p14:tracePt t="23522" x="7280275" y="2159000"/>
          <p14:tracePt t="23531" x="7270750" y="2168525"/>
          <p14:tracePt t="23538" x="7270750" y="2178050"/>
          <p14:tracePt t="23546" x="7250113" y="2198688"/>
          <p14:tracePt t="23554" x="7250113" y="2208213"/>
          <p14:tracePt t="23562" x="7240588" y="2228850"/>
          <p14:tracePt t="23570" x="7231063" y="2238375"/>
          <p14:tracePt t="23578" x="7219950" y="2249488"/>
          <p14:tracePt t="23586" x="7210425" y="2268538"/>
          <p14:tracePt t="23595" x="7210425" y="2279650"/>
          <p14:tracePt t="23602" x="7210425" y="2289175"/>
          <p14:tracePt t="23611" x="7200900" y="2309813"/>
          <p14:tracePt t="23619" x="7189788" y="2319338"/>
          <p14:tracePt t="23627" x="7189788" y="2330450"/>
          <p14:tracePt t="23635" x="7189788" y="2349500"/>
          <p14:tracePt t="23643" x="7189788" y="2360613"/>
          <p14:tracePt t="23659" x="7180263" y="2379663"/>
          <p14:tracePt t="23666" x="7180263" y="2390775"/>
          <p14:tracePt t="23675" x="7180263" y="2400300"/>
          <p14:tracePt t="23682" x="7180263" y="2409825"/>
          <p14:tracePt t="23700" x="7180263" y="2430463"/>
          <p14:tracePt t="23717" x="7180263" y="2439988"/>
          <p14:tracePt t="23723" x="7180263" y="2460625"/>
          <p14:tracePt t="23747" x="7180263" y="2470150"/>
          <p14:tracePt t="23763" x="7180263" y="2481263"/>
          <p14:tracePt t="23779" x="7180263" y="2490788"/>
          <p14:tracePt t="23787" x="7189788" y="2501900"/>
          <p14:tracePt t="23803" x="7200900" y="2511425"/>
          <p14:tracePt t="23811" x="7210425" y="2520950"/>
          <p14:tracePt t="23819" x="7219950" y="2520950"/>
          <p14:tracePt t="23827" x="7250113" y="2532063"/>
          <p14:tracePt t="23836" x="7270750" y="2541588"/>
          <p14:tracePt t="23842" x="7291388" y="2541588"/>
          <p14:tracePt t="23850" x="7300913" y="2541588"/>
          <p14:tracePt t="23858" x="7321550" y="2551113"/>
          <p14:tracePt t="23867" x="7342188" y="2562225"/>
          <p14:tracePt t="23874" x="7361238" y="2562225"/>
          <p14:tracePt t="23882" x="7372350" y="2571750"/>
          <p14:tracePt t="23890" x="7391400" y="2571750"/>
          <p14:tracePt t="23899" x="7402513" y="2571750"/>
          <p14:tracePt t="23906" x="7412038" y="2571750"/>
          <p14:tracePt t="23915" x="7432675" y="2571750"/>
          <p14:tracePt t="23923" x="7442200" y="2571750"/>
          <p14:tracePt t="23931" x="7451725" y="2581275"/>
          <p14:tracePt t="23939" x="7462838" y="2581275"/>
          <p14:tracePt t="23947" x="7481888" y="2581275"/>
          <p14:tracePt t="23966" x="7502525" y="2581275"/>
          <p14:tracePt t="23971" x="7523163" y="2581275"/>
          <p14:tracePt t="23979" x="7532688" y="2581275"/>
          <p14:tracePt t="23987" x="7543800" y="2581275"/>
          <p14:tracePt t="23995" x="7553325" y="2581275"/>
          <p14:tracePt t="24003" x="7573963" y="2581275"/>
          <p14:tracePt t="24011" x="7583488" y="2581275"/>
          <p14:tracePt t="24019" x="7593013" y="2581275"/>
          <p14:tracePt t="24027" x="7613650" y="2581275"/>
          <p14:tracePt t="24035" x="7623175" y="2581275"/>
          <p14:tracePt t="24043" x="7643813" y="2571750"/>
          <p14:tracePt t="24050" x="7653338" y="2571750"/>
          <p14:tracePt t="24059" x="7683500" y="2562225"/>
          <p14:tracePt t="24067" x="7704138" y="2562225"/>
          <p14:tracePt t="24075" x="7724775" y="2551113"/>
          <p14:tracePt t="24083" x="7745413" y="2551113"/>
          <p14:tracePt t="24091" x="7764463" y="2551113"/>
          <p14:tracePt t="24100" x="7785100" y="2541588"/>
          <p14:tracePt t="24107" x="7805738" y="2532063"/>
          <p14:tracePt t="24116" x="7815263" y="2532063"/>
          <p14:tracePt t="24123" x="7835900" y="2520950"/>
          <p14:tracePt t="24131" x="7835900" y="2511425"/>
          <p14:tracePt t="24139" x="7845425" y="2511425"/>
          <p14:tracePt t="24147" x="7845425" y="2501900"/>
          <p14:tracePt t="24155" x="7854950" y="2501900"/>
          <p14:tracePt t="24163" x="7854950" y="2490788"/>
          <p14:tracePt t="24171" x="7866063" y="2481263"/>
          <p14:tracePt t="24179" x="7866063" y="2470150"/>
          <p14:tracePt t="24187" x="7875588" y="2470150"/>
          <p14:tracePt t="24195" x="7875588" y="2451100"/>
          <p14:tracePt t="24203" x="7875588" y="2439988"/>
          <p14:tracePt t="24211" x="7875588" y="2430463"/>
          <p14:tracePt t="24219" x="7875588" y="2420938"/>
          <p14:tracePt t="24227" x="7875588" y="2400300"/>
          <p14:tracePt t="24235" x="7875588" y="2390775"/>
          <p14:tracePt t="24243" x="7875588" y="2370138"/>
          <p14:tracePt t="24251" x="7875588" y="2349500"/>
          <p14:tracePt t="24259" x="7875588" y="2330450"/>
          <p14:tracePt t="24267" x="7875588" y="2309813"/>
          <p14:tracePt t="24275" x="7875588" y="2289175"/>
          <p14:tracePt t="24283" x="7875588" y="2279650"/>
          <p14:tracePt t="24291" x="7875588" y="2259013"/>
          <p14:tracePt t="24300" x="7866063" y="2238375"/>
          <p14:tracePt t="24307" x="7866063" y="2228850"/>
          <p14:tracePt t="24316" x="7866063" y="2219325"/>
          <p14:tracePt t="24331" x="7854950" y="2208213"/>
          <p14:tracePt t="24347" x="7845425" y="2198688"/>
          <p14:tracePt t="24355" x="7845425" y="2178050"/>
          <p14:tracePt t="24371" x="7835900" y="2168525"/>
          <p14:tracePt t="24387" x="7824788" y="2159000"/>
          <p14:tracePt t="24403" x="7815263" y="2159000"/>
          <p14:tracePt t="24411" x="7805738" y="2147888"/>
          <p14:tracePt t="24419" x="7794625" y="2138363"/>
          <p14:tracePt t="24427" x="7785100" y="2138363"/>
          <p14:tracePt t="24443" x="7754938" y="2127250"/>
          <p14:tracePt t="24451" x="7745413" y="2117725"/>
          <p14:tracePt t="24459" x="7724775" y="2117725"/>
          <p14:tracePt t="24467" x="7715250" y="2117725"/>
          <p14:tracePt t="24475" x="7683500" y="2117725"/>
          <p14:tracePt t="24483" x="7664450" y="2117725"/>
          <p14:tracePt t="24491" x="7653338" y="2108200"/>
          <p14:tracePt t="24501" x="7634288" y="2108200"/>
          <p14:tracePt t="24507" x="7623175" y="2108200"/>
          <p14:tracePt t="24517" x="7604125" y="2108200"/>
          <p14:tracePt t="24523" x="7593013" y="2108200"/>
          <p14:tracePt t="24531" x="7583488" y="2108200"/>
          <p14:tracePt t="24546" x="7562850" y="2108200"/>
          <p14:tracePt t="24563" x="7553325" y="2108200"/>
          <p14:tracePt t="24571" x="7532688" y="2108200"/>
          <p14:tracePt t="24586" x="7513638" y="2108200"/>
          <p14:tracePt t="24595" x="7502525" y="2108200"/>
          <p14:tracePt t="24619" x="7493000" y="2108200"/>
          <p14:tracePt t="24627" x="7481888" y="2117725"/>
          <p14:tracePt t="24643" x="7472363" y="2117725"/>
          <p14:tracePt t="24659" x="7451725" y="2127250"/>
          <p14:tracePt t="24667" x="7451725" y="2138363"/>
          <p14:tracePt t="24675" x="7442200" y="2138363"/>
          <p14:tracePt t="24684" x="7432675" y="2147888"/>
          <p14:tracePt t="24691" x="7412038" y="2159000"/>
          <p14:tracePt t="24707" x="7402513" y="2168525"/>
          <p14:tracePt t="24717" x="7391400" y="2168525"/>
          <p14:tracePt t="24723" x="7391400" y="2178050"/>
          <p14:tracePt t="24732" x="7381875" y="2178050"/>
          <p14:tracePt t="24739" x="7372350" y="2189163"/>
          <p14:tracePt t="24755" x="7351713" y="2198688"/>
          <p14:tracePt t="24763" x="7351713" y="2208213"/>
          <p14:tracePt t="24771" x="7342188" y="2219325"/>
          <p14:tracePt t="24787" x="7331075" y="2228850"/>
          <p14:tracePt t="24795" x="7321550" y="2228850"/>
          <p14:tracePt t="24811" x="7321550" y="2238375"/>
          <p14:tracePt t="24828" x="7310438" y="2238375"/>
          <p14:tracePt t="24843" x="7310438" y="2249488"/>
          <p14:tracePt t="24859" x="7300913" y="2259013"/>
          <p14:tracePt t="24875" x="7291388" y="2268538"/>
          <p14:tracePt t="24891" x="7280275" y="2268538"/>
          <p14:tracePt t="25547" x="7280275" y="2279650"/>
          <p14:tracePt t="25555" x="7280275" y="2289175"/>
          <p14:tracePt t="25563" x="7270750" y="2298700"/>
          <p14:tracePt t="25571" x="7261225" y="2298700"/>
          <p14:tracePt t="25579" x="7231063" y="2298700"/>
          <p14:tracePt t="25587" x="7189788" y="2309813"/>
          <p14:tracePt t="25595" x="7108825" y="2309813"/>
          <p14:tracePt t="25603" x="6999288" y="2309813"/>
          <p14:tracePt t="25611" x="6867525" y="2309813"/>
          <p14:tracePt t="25619" x="6686550" y="2309813"/>
          <p14:tracePt t="25627" x="6464300" y="2309813"/>
          <p14:tracePt t="25634" x="6130925" y="2309813"/>
          <p14:tracePt t="25643" x="5748338" y="2309813"/>
          <p14:tracePt t="25650" x="5334000" y="2309813"/>
          <p14:tracePt t="25659" x="4900613" y="2309813"/>
          <p14:tracePt t="25666" x="4487863" y="2309813"/>
          <p14:tracePt t="25675" x="4073525" y="2309813"/>
          <p14:tracePt t="25682" x="3670300" y="2309813"/>
          <p14:tracePt t="25691" x="3257550" y="2309813"/>
          <p14:tracePt t="25699" x="2873375" y="2309813"/>
          <p14:tracePt t="25707" x="2490788" y="2309813"/>
          <p14:tracePt t="25715" x="2187575" y="2309813"/>
          <p14:tracePt t="25723" x="1916113" y="2309813"/>
          <p14:tracePt t="25731" x="1693863" y="2309813"/>
          <p14:tracePt t="25739" x="1503363" y="2309813"/>
          <p14:tracePt t="25747" x="1350963" y="2309813"/>
          <p14:tracePt t="25755" x="1220788" y="2309813"/>
          <p14:tracePt t="25763" x="1109663" y="2309813"/>
          <p14:tracePt t="25771" x="1019175" y="2309813"/>
          <p14:tracePt t="25779" x="927100" y="2309813"/>
          <p14:tracePt t="25787" x="847725" y="2309813"/>
          <p14:tracePt t="25795" x="766763" y="2309813"/>
          <p14:tracePt t="25803" x="665163" y="2309813"/>
          <p14:tracePt t="25811" x="584200" y="2309813"/>
          <p14:tracePt t="25819" x="504825" y="2309813"/>
          <p14:tracePt t="25827" x="412750" y="2309813"/>
          <p14:tracePt t="25835" x="333375" y="2309813"/>
          <p14:tracePt t="25843" x="241300" y="2309813"/>
          <p14:tracePt t="25851" x="161925" y="2309813"/>
          <p14:tracePt t="25859" x="60325" y="2309813"/>
          <p14:tracePt t="32786" x="111125" y="3317875"/>
          <p14:tracePt t="32795" x="192088" y="3287713"/>
          <p14:tracePt t="32803" x="292100" y="3248025"/>
          <p14:tracePt t="32810" x="382588" y="3206750"/>
          <p14:tracePt t="32819" x="463550" y="3155950"/>
          <p14:tracePt t="32827" x="534988" y="3116263"/>
          <p14:tracePt t="32834" x="614363" y="3086100"/>
          <p14:tracePt t="32843" x="695325" y="3055938"/>
          <p14:tracePt t="32850" x="776288" y="3025775"/>
          <p14:tracePt t="32858" x="866775" y="3005138"/>
          <p14:tracePt t="32866" x="947738" y="2984500"/>
          <p14:tracePt t="32875" x="1028700" y="2965450"/>
          <p14:tracePt t="32883" x="1128713" y="2935288"/>
          <p14:tracePt t="32891" x="1220788" y="2914650"/>
          <p14:tracePt t="32899" x="1320800" y="2894013"/>
          <p14:tracePt t="32907" x="1401763" y="2884488"/>
          <p14:tracePt t="32915" x="1462088" y="2874963"/>
          <p14:tracePt t="32923" x="1503363" y="2863850"/>
          <p14:tracePt t="32931" x="1522413" y="2863850"/>
          <p14:tracePt t="32987" x="1512888" y="2863850"/>
          <p14:tracePt t="32995" x="1492250" y="2863850"/>
          <p14:tracePt t="33003" x="1462088" y="2863850"/>
          <p14:tracePt t="33011" x="1441450" y="2863850"/>
          <p14:tracePt t="33019" x="1422400" y="2863850"/>
          <p14:tracePt t="33027" x="1401763" y="2863850"/>
          <p14:tracePt t="33035" x="1381125" y="2874963"/>
          <p14:tracePt t="33043" x="1362075" y="2874963"/>
          <p14:tracePt t="33051" x="1341438" y="2874963"/>
          <p14:tracePt t="33059" x="1331913" y="2874963"/>
          <p14:tracePt t="33067" x="1311275" y="2874963"/>
          <p14:tracePt t="33075" x="1300163" y="2874963"/>
          <p14:tracePt t="33083" x="1281113" y="2874963"/>
          <p14:tracePt t="33091" x="1270000" y="2874963"/>
          <p14:tracePt t="33100" x="1260475" y="2874963"/>
          <p14:tracePt t="33107" x="1239838" y="2884488"/>
          <p14:tracePt t="33115" x="1230313" y="2884488"/>
          <p14:tracePt t="33123" x="1220788" y="2884488"/>
          <p14:tracePt t="33131" x="1200150" y="2884488"/>
          <p14:tracePt t="33139" x="1190625" y="2884488"/>
          <p14:tracePt t="33147" x="1179513" y="2894013"/>
          <p14:tracePt t="33155" x="1169988" y="2894013"/>
          <p14:tracePt t="33162" x="1149350" y="2905125"/>
          <p14:tracePt t="33170" x="1139825" y="2905125"/>
          <p14:tracePt t="33179" x="1119188" y="2914650"/>
          <p14:tracePt t="33186" x="1109663" y="2924175"/>
          <p14:tracePt t="33202" x="1089025" y="2924175"/>
          <p14:tracePt t="33210" x="1079500" y="2924175"/>
          <p14:tracePt t="33219" x="1058863" y="2924175"/>
          <p14:tracePt t="33227" x="1038225" y="2935288"/>
          <p14:tracePt t="33234" x="1019175" y="2935288"/>
          <p14:tracePt t="33242" x="989013" y="2935288"/>
          <p14:tracePt t="33250" x="957263" y="2935288"/>
          <p14:tracePt t="33258" x="927100" y="2935288"/>
          <p14:tracePt t="33266" x="896938" y="2935288"/>
          <p14:tracePt t="33275" x="866775" y="2935288"/>
          <p14:tracePt t="33283" x="836613" y="2935288"/>
          <p14:tracePt t="33291" x="806450" y="2935288"/>
          <p14:tracePt t="33300" x="776288" y="2935288"/>
          <p14:tracePt t="33307" x="746125" y="2924175"/>
          <p14:tracePt t="33315" x="725488" y="2924175"/>
          <p14:tracePt t="33323" x="695325" y="2914650"/>
          <p14:tracePt t="33331" x="685800" y="2914650"/>
          <p14:tracePt t="33363" x="676275" y="2914650"/>
          <p14:tracePt t="33387" x="676275" y="2935288"/>
          <p14:tracePt t="33395" x="676275" y="2954338"/>
          <p14:tracePt t="33403" x="685800" y="2965450"/>
          <p14:tracePt t="33411" x="685800" y="2974975"/>
          <p14:tracePt t="33419" x="706438" y="3005138"/>
          <p14:tracePt t="33427" x="715963" y="3025775"/>
          <p14:tracePt t="33436" x="746125" y="3035300"/>
          <p14:tracePt t="33443" x="766763" y="3055938"/>
          <p14:tracePt t="33451" x="785813" y="3065463"/>
          <p14:tracePt t="33459" x="817563" y="3076575"/>
          <p14:tracePt t="33467" x="857250" y="3095625"/>
          <p14:tracePt t="33475" x="896938" y="3106738"/>
          <p14:tracePt t="33484" x="938213" y="3106738"/>
          <p14:tracePt t="33491" x="989013" y="3116263"/>
          <p14:tracePt t="33500" x="1028700" y="3116263"/>
          <p14:tracePt t="33507" x="1068388" y="3116263"/>
          <p14:tracePt t="33515" x="1109663" y="3116263"/>
          <p14:tracePt t="33523" x="1139825" y="3116263"/>
          <p14:tracePt t="33531" x="1169988" y="3116263"/>
          <p14:tracePt t="33539" x="1200150" y="3116263"/>
          <p14:tracePt t="33547" x="1220788" y="3116263"/>
          <p14:tracePt t="33555" x="1239838" y="3106738"/>
          <p14:tracePt t="33563" x="1260475" y="3095625"/>
          <p14:tracePt t="33643" x="1270000" y="3086100"/>
          <p14:tracePt t="33667" x="1290638" y="3076575"/>
          <p14:tracePt t="33675" x="1290638" y="3065463"/>
          <p14:tracePt t="33684" x="1300163" y="3065463"/>
          <p14:tracePt t="33691" x="1300163" y="3055938"/>
          <p14:tracePt t="33701" x="1311275" y="3055938"/>
          <p14:tracePt t="33716" x="1311275" y="3046413"/>
          <p14:tracePt t="33731" x="1311275" y="3035300"/>
          <p14:tracePt t="33739" x="1311275" y="3025775"/>
          <p14:tracePt t="33755" x="1311275" y="3016250"/>
          <p14:tracePt t="33770" x="1311275" y="2995613"/>
          <p14:tracePt t="33778" x="1311275" y="2984500"/>
          <p14:tracePt t="33786" x="1290638" y="2974975"/>
          <p14:tracePt t="33795" x="1281113" y="2965450"/>
          <p14:tracePt t="33802" x="1260475" y="2954338"/>
          <p14:tracePt t="33810" x="1230313" y="2954338"/>
          <p14:tracePt t="33819" x="1190625" y="2935288"/>
          <p14:tracePt t="33827" x="1160463" y="2924175"/>
          <p14:tracePt t="33834" x="1119188" y="2914650"/>
          <p14:tracePt t="33843" x="1089025" y="2905125"/>
          <p14:tracePt t="33850" x="1058863" y="2905125"/>
          <p14:tracePt t="33858" x="1028700" y="2905125"/>
          <p14:tracePt t="33867" x="998538" y="2905125"/>
          <p14:tracePt t="33874" x="977900" y="2905125"/>
          <p14:tracePt t="33883" x="957263" y="2905125"/>
          <p14:tracePt t="33890" x="947738" y="2905125"/>
          <p14:tracePt t="33899" x="938213" y="2905125"/>
          <p14:tracePt t="33907" x="917575" y="2905125"/>
          <p14:tracePt t="33915" x="908050" y="2905125"/>
          <p14:tracePt t="33922" x="896938" y="2905125"/>
          <p14:tracePt t="33930" x="877888" y="2905125"/>
          <p14:tracePt t="33939" x="866775" y="2905125"/>
          <p14:tracePt t="33947" x="857250" y="2914650"/>
          <p14:tracePt t="33962" x="836613" y="2914650"/>
          <p14:tracePt t="33978" x="827088" y="2924175"/>
          <p14:tracePt t="34003" x="817563" y="2935288"/>
          <p14:tracePt t="34019" x="796925" y="2935288"/>
          <p14:tracePt t="34043" x="785813" y="2944813"/>
          <p14:tracePt t="34059" x="776288" y="2954338"/>
          <p14:tracePt t="34067" x="766763" y="2954338"/>
          <p14:tracePt t="34084" x="766763" y="2965450"/>
          <p14:tracePt t="34091" x="755650" y="2974975"/>
          <p14:tracePt t="34101" x="746125" y="2974975"/>
          <p14:tracePt t="34116" x="736600" y="2984500"/>
          <p14:tracePt t="34147" x="715963" y="2995613"/>
          <p14:tracePt t="34163" x="715963" y="3005138"/>
          <p14:tracePt t="34195" x="715963" y="3025775"/>
          <p14:tracePt t="34203" x="715963" y="3035300"/>
          <p14:tracePt t="34211" x="715963" y="3055938"/>
          <p14:tracePt t="34219" x="715963" y="3065463"/>
          <p14:tracePt t="34227" x="715963" y="3076575"/>
          <p14:tracePt t="34235" x="715963" y="3086100"/>
          <p14:tracePt t="34243" x="715963" y="3095625"/>
          <p14:tracePt t="34252" x="715963" y="3106738"/>
          <p14:tracePt t="34259" x="725488" y="3116263"/>
          <p14:tracePt t="34275" x="725488" y="3125788"/>
          <p14:tracePt t="34291" x="725488" y="3136900"/>
          <p14:tracePt t="34301" x="736600" y="3146425"/>
          <p14:tracePt t="34316" x="736600" y="3155950"/>
          <p14:tracePt t="34332" x="746125" y="3167063"/>
          <p14:tracePt t="34355" x="755650" y="3176588"/>
          <p14:tracePt t="34379" x="755650" y="3187700"/>
          <p14:tracePt t="34395" x="766763" y="3187700"/>
          <p14:tracePt t="34411" x="776288" y="3197225"/>
          <p14:tracePt t="34427" x="785813" y="3197225"/>
          <p14:tracePt t="34435" x="796925" y="3206750"/>
          <p14:tracePt t="34443" x="806450" y="3217863"/>
          <p14:tracePt t="34451" x="817563" y="3217863"/>
          <p14:tracePt t="34459" x="827088" y="3217863"/>
          <p14:tracePt t="34468" x="836613" y="3217863"/>
          <p14:tracePt t="34475" x="857250" y="3227388"/>
          <p14:tracePt t="34484" x="866775" y="3227388"/>
          <p14:tracePt t="34491" x="877888" y="3227388"/>
          <p14:tracePt t="34501" x="887413" y="3227388"/>
          <p14:tracePt t="34507" x="908050" y="3227388"/>
          <p14:tracePt t="34516" x="917575" y="3227388"/>
          <p14:tracePt t="34523" x="927100" y="3227388"/>
          <p14:tracePt t="34531" x="938213" y="3227388"/>
          <p14:tracePt t="34539" x="957263" y="3227388"/>
          <p14:tracePt t="34547" x="968375" y="3227388"/>
          <p14:tracePt t="34555" x="977900" y="3227388"/>
          <p14:tracePt t="34571" x="998538" y="3227388"/>
          <p14:tracePt t="34579" x="1019175" y="3227388"/>
          <p14:tracePt t="34587" x="1028700" y="3227388"/>
          <p14:tracePt t="34595" x="1038225" y="3227388"/>
          <p14:tracePt t="34603" x="1058863" y="3227388"/>
          <p14:tracePt t="34611" x="1068388" y="3227388"/>
          <p14:tracePt t="34619" x="1079500" y="3227388"/>
          <p14:tracePt t="34635" x="1098550" y="3227388"/>
          <p14:tracePt t="34643" x="1119188" y="3227388"/>
          <p14:tracePt t="34667" x="1128713" y="3227388"/>
          <p14:tracePt t="34684" x="1139825" y="3227388"/>
          <p14:tracePt t="34701" x="1160463" y="3227388"/>
          <p14:tracePt t="34708" x="1169988" y="3227388"/>
          <p14:tracePt t="34716" x="1169988" y="3217863"/>
          <p14:tracePt t="34723" x="1179513" y="3206750"/>
          <p14:tracePt t="34732" x="1190625" y="3206750"/>
          <p14:tracePt t="34739" x="1200150" y="3197225"/>
          <p14:tracePt t="34763" x="1209675" y="3187700"/>
          <p14:tracePt t="34772" x="1220788" y="3187700"/>
          <p14:tracePt t="34779" x="1220788" y="3176588"/>
          <p14:tracePt t="34795" x="1220788" y="3167063"/>
          <p14:tracePt t="34803" x="1230313" y="3146425"/>
          <p14:tracePt t="34819" x="1230313" y="3125788"/>
          <p14:tracePt t="34827" x="1230313" y="3116263"/>
          <p14:tracePt t="34843" x="1230313" y="3095625"/>
          <p14:tracePt t="34850" x="1230313" y="3086100"/>
          <p14:tracePt t="34858" x="1230313" y="3065463"/>
          <p14:tracePt t="34875" x="1230313" y="3046413"/>
          <p14:tracePt t="34891" x="1230313" y="3025775"/>
          <p14:tracePt t="34906" x="1230313" y="3016250"/>
          <p14:tracePt t="34923" x="1220788" y="3005138"/>
          <p14:tracePt t="34938" x="1209675" y="2995613"/>
          <p14:tracePt t="34947" x="1209675" y="2984500"/>
          <p14:tracePt t="34967" x="1200150" y="2974975"/>
          <p14:tracePt t="34971" x="1200150" y="2965450"/>
          <p14:tracePt t="34979" x="1190625" y="2965450"/>
          <p14:tracePt t="34995" x="1179513" y="2954338"/>
          <p14:tracePt t="35003" x="1169988" y="2944813"/>
          <p14:tracePt t="35019" x="1160463" y="2944813"/>
          <p14:tracePt t="35027" x="1149350" y="2935288"/>
          <p14:tracePt t="35043" x="1139825" y="2935288"/>
          <p14:tracePt t="35051" x="1128713" y="2935288"/>
          <p14:tracePt t="35068" x="1119188" y="2935288"/>
          <p14:tracePt t="35116" x="1109663" y="2935288"/>
          <p14:tracePt t="35123" x="1098550" y="2924175"/>
          <p14:tracePt t="35139" x="1089025" y="2924175"/>
          <p14:tracePt t="35147" x="1079500" y="2914650"/>
          <p14:tracePt t="35155" x="1068388" y="2914650"/>
          <p14:tracePt t="35171" x="1058863" y="2914650"/>
          <p14:tracePt t="35380" x="1038225" y="2914650"/>
          <p14:tracePt t="35387" x="1019175" y="2914650"/>
          <p14:tracePt t="35395" x="1008063" y="2914650"/>
          <p14:tracePt t="35403" x="998538" y="2914650"/>
          <p14:tracePt t="35411" x="989013" y="2914650"/>
          <p14:tracePt t="35427" x="977900" y="2914650"/>
          <p14:tracePt t="35564" x="968375" y="2914650"/>
          <p14:tracePt t="35579" x="947738" y="2914650"/>
          <p14:tracePt t="35587" x="938213" y="2914650"/>
          <p14:tracePt t="35595" x="917575" y="2914650"/>
          <p14:tracePt t="35603" x="908050" y="2914650"/>
          <p14:tracePt t="35612" x="896938" y="2914650"/>
          <p14:tracePt t="35619" x="877888" y="2914650"/>
          <p14:tracePt t="35627" x="857250" y="2914650"/>
          <p14:tracePt t="35636" x="836613" y="2914650"/>
          <p14:tracePt t="35643" x="827088" y="2914650"/>
          <p14:tracePt t="35651" x="817563" y="2914650"/>
          <p14:tracePt t="35659" x="796925" y="2914650"/>
          <p14:tracePt t="35668" x="785813" y="2914650"/>
          <p14:tracePt t="35691" x="766763" y="2914650"/>
          <p14:tracePt t="35701" x="746125" y="2914650"/>
          <p14:tracePt t="35707" x="736600" y="2914650"/>
          <p14:tracePt t="35716" x="725488" y="2914650"/>
          <p14:tracePt t="35723" x="715963" y="2914650"/>
          <p14:tracePt t="35732" x="695325" y="2914650"/>
          <p14:tracePt t="35739" x="685800" y="2914650"/>
          <p14:tracePt t="35747" x="676275" y="2914650"/>
          <p14:tracePt t="35763" x="665163" y="2914650"/>
          <p14:tracePt t="35875" x="655638" y="2914650"/>
          <p14:tracePt t="35939" x="655638" y="2924175"/>
          <p14:tracePt t="35947" x="655638" y="2935288"/>
          <p14:tracePt t="36371" x="655638" y="2944813"/>
          <p14:tracePt t="36395" x="655638" y="2954338"/>
          <p14:tracePt t="36420" x="665163" y="2965450"/>
          <p14:tracePt t="36435" x="665163" y="2974975"/>
          <p14:tracePt t="36451" x="685800" y="2984500"/>
          <p14:tracePt t="36475" x="695325" y="3005138"/>
          <p14:tracePt t="36484" x="706438" y="3005138"/>
          <p14:tracePt t="36500" x="706438" y="3016250"/>
          <p14:tracePt t="36539" x="715963" y="3016250"/>
          <p14:tracePt t="36563" x="736600" y="3025775"/>
          <p14:tracePt t="36579" x="736600" y="3035300"/>
          <p14:tracePt t="36603" x="746125" y="3035300"/>
          <p14:tracePt t="36732" x="755650" y="3046413"/>
          <p14:tracePt t="37716" x="766763" y="3046413"/>
          <p14:tracePt t="37891" x="785813" y="3055938"/>
          <p14:tracePt t="37900" x="806450" y="3065463"/>
          <p14:tracePt t="38188" x="827088" y="3065463"/>
          <p14:tracePt t="38195" x="836613" y="3065463"/>
          <p14:tracePt t="38203" x="847725" y="3065463"/>
          <p14:tracePt t="38219" x="857250" y="3065463"/>
          <p14:tracePt t="38227" x="857250" y="3055938"/>
          <p14:tracePt t="38235" x="836613" y="3046413"/>
          <p14:tracePt t="38243" x="806450" y="3025775"/>
          <p14:tracePt t="38267" x="806450" y="3005138"/>
          <p14:tracePt t="38475" x="817563" y="3005138"/>
          <p14:tracePt t="38484" x="827088" y="3016250"/>
          <p14:tracePt t="38651" x="827088" y="3025775"/>
          <p14:tracePt t="38659" x="836613" y="3046413"/>
          <p14:tracePt t="38676" x="847725" y="3055938"/>
          <p14:tracePt t="38684" x="857250" y="3065463"/>
          <p14:tracePt t="38691" x="866775" y="3086100"/>
          <p14:tracePt t="38701" x="887413" y="3116263"/>
          <p14:tracePt t="38707" x="896938" y="3136900"/>
          <p14:tracePt t="38715" x="917575" y="3155950"/>
          <p14:tracePt t="38723" x="927100" y="3176588"/>
          <p14:tracePt t="38731" x="947738" y="3197225"/>
          <p14:tracePt t="38739" x="957263" y="3206750"/>
          <p14:tracePt t="38747" x="968375" y="3227388"/>
          <p14:tracePt t="38755" x="977900" y="3236913"/>
          <p14:tracePt t="38763" x="998538" y="3248025"/>
          <p14:tracePt t="38771" x="998538" y="3267075"/>
          <p14:tracePt t="38779" x="1008063" y="3267075"/>
          <p14:tracePt t="38795" x="1008063" y="3278188"/>
          <p14:tracePt t="38802" x="1008063" y="3287713"/>
          <p14:tracePt t="38811" x="1008063" y="3308350"/>
          <p14:tracePt t="38819" x="1019175" y="3308350"/>
          <p14:tracePt t="38827" x="1028700" y="3317875"/>
          <p14:tracePt t="38842" x="1038225" y="3327400"/>
          <p14:tracePt t="38858" x="1038225" y="3338513"/>
          <p14:tracePt t="38875" x="1049338" y="3348038"/>
          <p14:tracePt t="38891" x="1058863" y="3348038"/>
          <p14:tracePt t="38900" x="1068388" y="3359150"/>
          <p14:tracePt t="38915" x="1079500" y="3368675"/>
          <p14:tracePt t="38931" x="1079500" y="3378200"/>
          <p14:tracePt t="38947" x="1089025" y="3378200"/>
          <p14:tracePt t="38970" x="1089025" y="3389313"/>
          <p14:tracePt t="38978" x="1098550" y="3398838"/>
          <p14:tracePt t="39059" x="1098550" y="3408363"/>
          <p14:tracePt t="39076" x="1109663" y="3408363"/>
          <p14:tracePt t="39084" x="1128713" y="3408363"/>
          <p14:tracePt t="39091" x="1139825" y="3408363"/>
          <p14:tracePt t="39101" x="1160463" y="3408363"/>
          <p14:tracePt t="39107" x="1179513" y="3398838"/>
          <p14:tracePt t="39116" x="1209675" y="3398838"/>
          <p14:tracePt t="39123" x="1230313" y="3389313"/>
          <p14:tracePt t="39130" x="1250950" y="3378200"/>
          <p14:tracePt t="39139" x="1260475" y="3378200"/>
          <p14:tracePt t="39147" x="1281113" y="3368675"/>
          <p14:tracePt t="39162" x="1290638" y="3359150"/>
          <p14:tracePt t="39178" x="1290638" y="3348038"/>
          <p14:tracePt t="39195" x="1290638" y="3338513"/>
          <p14:tracePt t="39202" x="1281113" y="3317875"/>
          <p14:tracePt t="39211" x="1281113" y="3308350"/>
          <p14:tracePt t="39219" x="1260475" y="3297238"/>
          <p14:tracePt t="39227" x="1250950" y="3287713"/>
          <p14:tracePt t="39235" x="1230313" y="3267075"/>
          <p14:tracePt t="39243" x="1209675" y="3267075"/>
          <p14:tracePt t="39250" x="1179513" y="3257550"/>
          <p14:tracePt t="39259" x="1160463" y="3248025"/>
          <p14:tracePt t="39267" x="1128713" y="3236913"/>
          <p14:tracePt t="39275" x="1098550" y="3236913"/>
          <p14:tracePt t="39283" x="1068388" y="3236913"/>
          <p14:tracePt t="39291" x="1038225" y="3236913"/>
          <p14:tracePt t="39299" x="1019175" y="3236913"/>
          <p14:tracePt t="39307" x="998538" y="3236913"/>
          <p14:tracePt t="39315" x="977900" y="3236913"/>
          <p14:tracePt t="39323" x="957263" y="3236913"/>
          <p14:tracePt t="39331" x="947738" y="3236913"/>
          <p14:tracePt t="39339" x="938213" y="3236913"/>
          <p14:tracePt t="39347" x="917575" y="3236913"/>
          <p14:tracePt t="39371" x="896938" y="3236913"/>
          <p14:tracePt t="39379" x="887413" y="3248025"/>
          <p14:tracePt t="39387" x="877888" y="3257550"/>
          <p14:tracePt t="39395" x="866775" y="3267075"/>
          <p14:tracePt t="39403" x="847725" y="3278188"/>
          <p14:tracePt t="39411" x="836613" y="3287713"/>
          <p14:tracePt t="39419" x="817563" y="3297238"/>
          <p14:tracePt t="39427" x="817563" y="3308350"/>
          <p14:tracePt t="39435" x="806450" y="3317875"/>
          <p14:tracePt t="39443" x="796925" y="3338513"/>
          <p14:tracePt t="39451" x="785813" y="3348038"/>
          <p14:tracePt t="39459" x="785813" y="3359150"/>
          <p14:tracePt t="39467" x="776288" y="3368675"/>
          <p14:tracePt t="39475" x="766763" y="3378200"/>
          <p14:tracePt t="39484" x="766763" y="3398838"/>
          <p14:tracePt t="39500" x="766763" y="3419475"/>
          <p14:tracePt t="39523" x="766763" y="3429000"/>
          <p14:tracePt t="39539" x="766763" y="3449638"/>
          <p14:tracePt t="39571" x="776288" y="3459163"/>
          <p14:tracePt t="39587" x="785813" y="3459163"/>
          <p14:tracePt t="39595" x="785813" y="3468688"/>
          <p14:tracePt t="39603" x="796925" y="3468688"/>
          <p14:tracePt t="39611" x="817563" y="3479800"/>
          <p14:tracePt t="39619" x="827088" y="3479800"/>
          <p14:tracePt t="39627" x="847725" y="3479800"/>
          <p14:tracePt t="39635" x="866775" y="3479800"/>
          <p14:tracePt t="39643" x="896938" y="3479800"/>
          <p14:tracePt t="39651" x="917575" y="3479800"/>
          <p14:tracePt t="39659" x="947738" y="3489325"/>
          <p14:tracePt t="39667" x="968375" y="3489325"/>
          <p14:tracePt t="39675" x="989013" y="3489325"/>
          <p14:tracePt t="39684" x="1008063" y="3489325"/>
          <p14:tracePt t="39691" x="1019175" y="3489325"/>
          <p14:tracePt t="39699" x="1038225" y="3489325"/>
          <p14:tracePt t="39707" x="1049338" y="3489325"/>
          <p14:tracePt t="39731" x="1058863" y="3489325"/>
          <p14:tracePt t="39755" x="1079500" y="3489325"/>
          <p14:tracePt t="39771" x="1089025" y="3489325"/>
          <p14:tracePt t="39787" x="1119188" y="3489325"/>
          <p14:tracePt t="39803" x="1139825" y="3489325"/>
          <p14:tracePt t="39819" x="1160463" y="3489325"/>
          <p14:tracePt t="39827" x="1160463" y="3479800"/>
          <p14:tracePt t="39843" x="1179513" y="3479800"/>
          <p14:tracePt t="39859" x="1200150" y="3479800"/>
          <p14:tracePt t="39867" x="1209675" y="3479800"/>
          <p14:tracePt t="39875" x="1220788" y="3468688"/>
          <p14:tracePt t="39891" x="1239838" y="3459163"/>
          <p14:tracePt t="39907" x="1250950" y="3459163"/>
          <p14:tracePt t="39923" x="1260475" y="3449638"/>
          <p14:tracePt t="39939" x="1270000" y="3438525"/>
          <p14:tracePt t="39955" x="1281113" y="3438525"/>
          <p14:tracePt t="39979" x="1281113" y="3419475"/>
          <p14:tracePt t="40002" x="1281113" y="3398838"/>
          <p14:tracePt t="40011" x="1281113" y="3389313"/>
          <p14:tracePt t="40019" x="1281113" y="3368675"/>
          <p14:tracePt t="40027" x="1281113" y="3359150"/>
          <p14:tracePt t="40034" x="1281113" y="3348038"/>
          <p14:tracePt t="40043" x="1270000" y="3327400"/>
          <p14:tracePt t="40050" x="1260475" y="3317875"/>
          <p14:tracePt t="40058" x="1260475" y="3297238"/>
          <p14:tracePt t="40066" x="1250950" y="3278188"/>
          <p14:tracePt t="40075" x="1239838" y="3278188"/>
          <p14:tracePt t="40083" x="1239838" y="3267075"/>
          <p14:tracePt t="40091" x="1239838" y="3257550"/>
          <p14:tracePt t="40099" x="1230313" y="3248025"/>
          <p14:tracePt t="40123" x="1220788" y="3236913"/>
          <p14:tracePt t="40139" x="1220788" y="3227388"/>
          <p14:tracePt t="40155" x="1200150" y="3217863"/>
          <p14:tracePt t="40179" x="1179513" y="3217863"/>
          <p14:tracePt t="40203" x="1160463" y="3217863"/>
          <p14:tracePt t="40211" x="1149350" y="3217863"/>
          <p14:tracePt t="40227" x="1128713" y="3217863"/>
          <p14:tracePt t="40235" x="1109663" y="3217863"/>
          <p14:tracePt t="40243" x="1098550" y="3217863"/>
          <p14:tracePt t="40251" x="1079500" y="3217863"/>
          <p14:tracePt t="40259" x="1068388" y="3217863"/>
          <p14:tracePt t="40267" x="1049338" y="3217863"/>
          <p14:tracePt t="40275" x="1028700" y="3217863"/>
          <p14:tracePt t="40284" x="1019175" y="3217863"/>
          <p14:tracePt t="40291" x="1008063" y="3217863"/>
          <p14:tracePt t="40299" x="989013" y="3217863"/>
          <p14:tracePt t="40307" x="977900" y="3217863"/>
          <p14:tracePt t="40323" x="957263" y="3217863"/>
          <p14:tracePt t="40339" x="947738" y="3217863"/>
          <p14:tracePt t="40355" x="927100" y="3217863"/>
          <p14:tracePt t="40363" x="917575" y="3217863"/>
          <p14:tracePt t="40379" x="887413" y="3217863"/>
          <p14:tracePt t="40395" x="866775" y="3217863"/>
          <p14:tracePt t="40403" x="857250" y="3217863"/>
          <p14:tracePt t="40419" x="847725" y="3217863"/>
          <p14:tracePt t="40427" x="827088" y="3217863"/>
          <p14:tracePt t="40435" x="817563" y="3227388"/>
          <p14:tracePt t="40451" x="796925" y="3236913"/>
          <p14:tracePt t="40459" x="776288" y="3236913"/>
          <p14:tracePt t="40467" x="776288" y="3248025"/>
          <p14:tracePt t="40484" x="755650" y="3248025"/>
          <p14:tracePt t="40491" x="746125" y="3257550"/>
          <p14:tracePt t="40499" x="746125" y="3267075"/>
          <p14:tracePt t="40507" x="736600" y="3267075"/>
          <p14:tracePt t="40515" x="736600" y="3278188"/>
          <p14:tracePt t="40523" x="725488" y="3278188"/>
          <p14:tracePt t="40531" x="715963" y="3287713"/>
          <p14:tracePt t="40555" x="706438" y="3297238"/>
          <p14:tracePt t="40571" x="706438" y="3308350"/>
          <p14:tracePt t="40595" x="695325" y="3308350"/>
          <p14:tracePt t="40963" x="695325" y="3317875"/>
          <p14:tracePt t="40987" x="695325" y="3327400"/>
          <p14:tracePt t="41027" x="706438" y="3327400"/>
          <p14:tracePt t="41058" x="706438" y="3338513"/>
          <p14:tracePt t="41075" x="715963" y="3348038"/>
          <p14:tracePt t="41171" x="725488" y="3348038"/>
          <p14:tracePt t="41203" x="736600" y="3348038"/>
          <p14:tracePt t="41227" x="746125" y="3348038"/>
          <p14:tracePt t="41403" x="755650" y="3359150"/>
          <p14:tracePt t="41443" x="755650" y="3368675"/>
          <p14:tracePt t="41459" x="755650" y="3378200"/>
          <p14:tracePt t="41468" x="755650" y="3398838"/>
          <p14:tracePt t="41476" x="755650" y="3408363"/>
          <p14:tracePt t="41484" x="755650" y="3419475"/>
          <p14:tracePt t="41491" x="755650" y="3438525"/>
          <p14:tracePt t="41500" x="766763" y="3459163"/>
          <p14:tracePt t="41507" x="766763" y="3479800"/>
          <p14:tracePt t="41516" x="776288" y="3498850"/>
          <p14:tracePt t="41523" x="796925" y="3519488"/>
          <p14:tracePt t="41531" x="806450" y="3530600"/>
          <p14:tracePt t="41539" x="817563" y="3549650"/>
          <p14:tracePt t="41548" x="836613" y="3549650"/>
          <p14:tracePt t="41555" x="847725" y="3560763"/>
          <p14:tracePt t="41563" x="857250" y="3570288"/>
          <p14:tracePt t="41579" x="877888" y="3579813"/>
          <p14:tracePt t="41595" x="887413" y="3590925"/>
          <p14:tracePt t="41603" x="896938" y="3590925"/>
          <p14:tracePt t="41611" x="908050" y="3600450"/>
          <p14:tracePt t="41619" x="927100" y="3609975"/>
          <p14:tracePt t="41627" x="938213" y="3609975"/>
          <p14:tracePt t="41635" x="947738" y="3621088"/>
          <p14:tracePt t="41643" x="968375" y="3621088"/>
          <p14:tracePt t="41651" x="977900" y="3621088"/>
          <p14:tracePt t="41659" x="989013" y="3621088"/>
          <p14:tracePt t="41668" x="998538" y="3621088"/>
          <p14:tracePt t="41684" x="1008063" y="3621088"/>
          <p14:tracePt t="41692" x="1019175" y="3621088"/>
          <p14:tracePt t="41699" x="1028700" y="3621088"/>
          <p14:tracePt t="41715" x="1058863" y="3621088"/>
          <p14:tracePt t="41723" x="1068388" y="3621088"/>
          <p14:tracePt t="41731" x="1079500" y="3621088"/>
          <p14:tracePt t="41739" x="1089025" y="3621088"/>
          <p14:tracePt t="41747" x="1109663" y="3621088"/>
          <p14:tracePt t="41755" x="1128713" y="3621088"/>
          <p14:tracePt t="41763" x="1149350" y="3621088"/>
          <p14:tracePt t="41771" x="1169988" y="3621088"/>
          <p14:tracePt t="41779" x="1190625" y="3621088"/>
          <p14:tracePt t="41787" x="1209675" y="3621088"/>
          <p14:tracePt t="41795" x="1239838" y="3621088"/>
          <p14:tracePt t="41803" x="1260475" y="3621088"/>
          <p14:tracePt t="41811" x="1270000" y="3621088"/>
          <p14:tracePt t="41819" x="1281113" y="3621088"/>
          <p14:tracePt t="41958" x="1281113" y="3609975"/>
          <p14:tracePt t="41964" x="1270000" y="3609975"/>
          <p14:tracePt t="41971" x="1250950" y="3609975"/>
          <p14:tracePt t="41979" x="1220788" y="3600450"/>
          <p14:tracePt t="41987" x="1200150" y="3600450"/>
          <p14:tracePt t="41995" x="1160463" y="3590925"/>
          <p14:tracePt t="42003" x="1139825" y="3590925"/>
          <p14:tracePt t="42011" x="1119188" y="3579813"/>
          <p14:tracePt t="42020" x="1098550" y="3570288"/>
          <p14:tracePt t="42027" x="1079500" y="3570288"/>
          <p14:tracePt t="42035" x="1058863" y="3560763"/>
          <p14:tracePt t="42042" x="1049338" y="3560763"/>
          <p14:tracePt t="42058" x="1028700" y="3560763"/>
          <p14:tracePt t="42074" x="1019175" y="3560763"/>
          <p14:tracePt t="42083" x="998538" y="3560763"/>
          <p14:tracePt t="42090" x="989013" y="3560763"/>
          <p14:tracePt t="42099" x="977900" y="3560763"/>
          <p14:tracePt t="42106" x="968375" y="3560763"/>
          <p14:tracePt t="42114" x="947738" y="3570288"/>
          <p14:tracePt t="42122" x="938213" y="3570288"/>
          <p14:tracePt t="42131" x="917575" y="3579813"/>
          <p14:tracePt t="42139" x="908050" y="3590925"/>
          <p14:tracePt t="42147" x="896938" y="3590925"/>
          <p14:tracePt t="42155" x="877888" y="3590925"/>
          <p14:tracePt t="42163" x="866775" y="3600450"/>
          <p14:tracePt t="42171" x="857250" y="3609975"/>
          <p14:tracePt t="42187" x="847725" y="3609975"/>
          <p14:tracePt t="42195" x="836613" y="3621088"/>
          <p14:tracePt t="42203" x="827088" y="3630613"/>
          <p14:tracePt t="42235" x="817563" y="3640138"/>
          <p14:tracePt t="42251" x="806450" y="3640138"/>
          <p14:tracePt t="42259" x="796925" y="3651250"/>
          <p14:tracePt t="42291" x="796925" y="3660775"/>
          <p14:tracePt t="42299" x="796925" y="3670300"/>
          <p14:tracePt t="42315" x="796925" y="3681413"/>
          <p14:tracePt t="42323" x="806450" y="3690938"/>
          <p14:tracePt t="42331" x="806450" y="3702050"/>
          <p14:tracePt t="42339" x="817563" y="3702050"/>
          <p14:tracePt t="42347" x="817563" y="3711575"/>
          <p14:tracePt t="42355" x="827088" y="3711575"/>
          <p14:tracePt t="42363" x="827088" y="3721100"/>
          <p14:tracePt t="42371" x="836613" y="3721100"/>
          <p14:tracePt t="42379" x="847725" y="3732213"/>
          <p14:tracePt t="42387" x="847725" y="3741738"/>
          <p14:tracePt t="42403" x="857250" y="3741738"/>
          <p14:tracePt t="42419" x="877888" y="3751263"/>
          <p14:tracePt t="42443" x="887413" y="3751263"/>
          <p14:tracePt t="42450" x="896938" y="3762375"/>
          <p14:tracePt t="42467" x="908050" y="3762375"/>
          <p14:tracePt t="42484" x="927100" y="3771900"/>
          <p14:tracePt t="42491" x="938213" y="3771900"/>
          <p14:tracePt t="42499" x="947738" y="3771900"/>
          <p14:tracePt t="42507" x="957263" y="3771900"/>
          <p14:tracePt t="42515" x="968375" y="3771900"/>
          <p14:tracePt t="42523" x="977900" y="3771900"/>
          <p14:tracePt t="42539" x="998538" y="3781425"/>
          <p14:tracePt t="42547" x="1008063" y="3781425"/>
          <p14:tracePt t="42555" x="1019175" y="3781425"/>
          <p14:tracePt t="42563" x="1028700" y="3792538"/>
          <p14:tracePt t="42571" x="1049338" y="3792538"/>
          <p14:tracePt t="42579" x="1058863" y="3792538"/>
          <p14:tracePt t="42587" x="1068388" y="3792538"/>
          <p14:tracePt t="42595" x="1079500" y="3792538"/>
          <p14:tracePt t="42611" x="1098550" y="3792538"/>
          <p14:tracePt t="42627" x="1109663" y="3792538"/>
          <p14:tracePt t="42635" x="1119188" y="3792538"/>
          <p14:tracePt t="42651" x="1149350" y="3792538"/>
          <p14:tracePt t="42675" x="1160463" y="3792538"/>
          <p14:tracePt t="42684" x="1179513" y="3792538"/>
          <p14:tracePt t="42699" x="1200150" y="3792538"/>
          <p14:tracePt t="42707" x="1209675" y="3792538"/>
          <p14:tracePt t="42715" x="1220788" y="3792538"/>
          <p14:tracePt t="42723" x="1239838" y="3792538"/>
          <p14:tracePt t="42731" x="1250950" y="3792538"/>
          <p14:tracePt t="42739" x="1260475" y="3792538"/>
          <p14:tracePt t="42747" x="1281113" y="3792538"/>
          <p14:tracePt t="42755" x="1290638" y="3792538"/>
          <p14:tracePt t="42763" x="1300163" y="3792538"/>
          <p14:tracePt t="42771" x="1311275" y="3792538"/>
          <p14:tracePt t="42779" x="1331913" y="3781425"/>
          <p14:tracePt t="42787" x="1341438" y="3781425"/>
          <p14:tracePt t="42795" x="1350963" y="3771900"/>
          <p14:tracePt t="42803" x="1371600" y="3771900"/>
          <p14:tracePt t="42811" x="1381125" y="3771900"/>
          <p14:tracePt t="42819" x="1392238" y="3771900"/>
          <p14:tracePt t="42827" x="1411288" y="3771900"/>
          <p14:tracePt t="42835" x="1422400" y="3762375"/>
          <p14:tracePt t="42843" x="1431925" y="3762375"/>
          <p14:tracePt t="42851" x="1452563" y="3751263"/>
          <p14:tracePt t="42859" x="1462088" y="3751263"/>
          <p14:tracePt t="42867" x="1471613" y="3751263"/>
          <p14:tracePt t="42875" x="1482725" y="3741738"/>
          <p14:tracePt t="42891" x="1503363" y="3732213"/>
          <p14:tracePt t="42899" x="1503363" y="3721100"/>
          <p14:tracePt t="42907" x="1512888" y="3721100"/>
          <p14:tracePt t="42915" x="1512888" y="3711575"/>
          <p14:tracePt t="42923" x="1522413" y="3711575"/>
          <p14:tracePt t="42931" x="1533525" y="3702050"/>
          <p14:tracePt t="42939" x="1533525" y="3690938"/>
          <p14:tracePt t="42967" x="1533525" y="3681413"/>
          <p14:tracePt t="42971" x="1533525" y="3660775"/>
          <p14:tracePt t="42995" x="1533525" y="3640138"/>
          <p14:tracePt t="43003" x="1533525" y="3630613"/>
          <p14:tracePt t="43019" x="1522413" y="3621088"/>
          <p14:tracePt t="43027" x="1522413" y="3609975"/>
          <p14:tracePt t="43036" x="1512888" y="3600450"/>
          <p14:tracePt t="43043" x="1512888" y="3590925"/>
          <p14:tracePt t="43051" x="1503363" y="3590925"/>
          <p14:tracePt t="43059" x="1492250" y="3579813"/>
          <p14:tracePt t="43068" x="1482725" y="3570288"/>
          <p14:tracePt t="43075" x="1471613" y="3570288"/>
          <p14:tracePt t="43083" x="1462088" y="3560763"/>
          <p14:tracePt t="43091" x="1441450" y="3549650"/>
          <p14:tracePt t="43098" x="1431925" y="3549650"/>
          <p14:tracePt t="43106" x="1422400" y="3549650"/>
          <p14:tracePt t="43114" x="1401763" y="3549650"/>
          <p14:tracePt t="43122" x="1392238" y="3540125"/>
          <p14:tracePt t="43130" x="1381125" y="3540125"/>
          <p14:tracePt t="43138" x="1362075" y="3530600"/>
          <p14:tracePt t="43147" x="1350963" y="3530600"/>
          <p14:tracePt t="43154" x="1341438" y="3530600"/>
          <p14:tracePt t="43163" x="1320800" y="3519488"/>
          <p14:tracePt t="43171" x="1311275" y="3519488"/>
          <p14:tracePt t="43179" x="1300163" y="3509963"/>
          <p14:tracePt t="43187" x="1281113" y="3509963"/>
          <p14:tracePt t="43195" x="1250950" y="3509963"/>
          <p14:tracePt t="43203" x="1230313" y="3509963"/>
          <p14:tracePt t="43211" x="1220788" y="3498850"/>
          <p14:tracePt t="43219" x="1200150" y="3498850"/>
          <p14:tracePt t="43227" x="1179513" y="3498850"/>
          <p14:tracePt t="43235" x="1149350" y="3498850"/>
          <p14:tracePt t="43243" x="1128713" y="3498850"/>
          <p14:tracePt t="43251" x="1109663" y="3498850"/>
          <p14:tracePt t="43259" x="1098550" y="3498850"/>
          <p14:tracePt t="43267" x="1089025" y="3498850"/>
          <p14:tracePt t="43275" x="1068388" y="3498850"/>
          <p14:tracePt t="43291" x="1049338" y="3498850"/>
          <p14:tracePt t="43323" x="1028700" y="3498850"/>
          <p14:tracePt t="43331" x="1019175" y="3498850"/>
          <p14:tracePt t="43347" x="1008063" y="3509963"/>
          <p14:tracePt t="43363" x="977900" y="3509963"/>
          <p14:tracePt t="43371" x="977900" y="3519488"/>
          <p14:tracePt t="43387" x="957263" y="3519488"/>
          <p14:tracePt t="43403" x="947738" y="3530600"/>
          <p14:tracePt t="43419" x="927100" y="3540125"/>
          <p14:tracePt t="43427" x="917575" y="3540125"/>
          <p14:tracePt t="43443" x="908050" y="3549650"/>
          <p14:tracePt t="43450" x="896938" y="3549650"/>
          <p14:tracePt t="43459" x="887413" y="3560763"/>
          <p14:tracePt t="43475" x="866775" y="3570288"/>
          <p14:tracePt t="43491" x="847725" y="3579813"/>
          <p14:tracePt t="43499" x="847725" y="3590925"/>
          <p14:tracePt t="43523" x="836613" y="3590925"/>
          <p14:tracePt t="43531" x="836613" y="3600450"/>
          <p14:tracePt t="43667" x="836613" y="3609975"/>
          <p14:tracePt t="43707" x="836613" y="3621088"/>
          <p14:tracePt t="43852" x="836613" y="3630613"/>
          <p14:tracePt t="43963" x="836613" y="3640138"/>
          <p14:tracePt t="44691" x="847725" y="3640138"/>
          <p14:tracePt t="45035" x="847725" y="3621088"/>
          <p14:tracePt t="45051" x="847725" y="3600450"/>
          <p14:tracePt t="45059" x="836613" y="3590925"/>
          <p14:tracePt t="45267" x="836613" y="3579813"/>
          <p14:tracePt t="45363" x="847725" y="3579813"/>
          <p14:tracePt t="45379" x="857250" y="3579813"/>
          <p14:tracePt t="45403" x="866775" y="3579813"/>
          <p14:tracePt t="45443" x="877888" y="3579813"/>
          <p14:tracePt t="45732" x="887413" y="3579813"/>
          <p14:tracePt t="45747" x="908050" y="3579813"/>
          <p14:tracePt t="45754" x="938213" y="3579813"/>
          <p14:tracePt t="45762" x="977900" y="3579813"/>
          <p14:tracePt t="45770" x="1038225" y="3579813"/>
          <p14:tracePt t="45778" x="1098550" y="3579813"/>
          <p14:tracePt t="45786" x="1179513" y="3579813"/>
          <p14:tracePt t="45794" x="1290638" y="3579813"/>
          <p14:tracePt t="45802" x="1422400" y="3579813"/>
          <p14:tracePt t="45810" x="1573213" y="3579813"/>
          <p14:tracePt t="45819" x="1714500" y="3590925"/>
          <p14:tracePt t="45827" x="1885950" y="3621088"/>
          <p14:tracePt t="45834" x="2087563" y="3630613"/>
          <p14:tracePt t="45842" x="2319338" y="3651250"/>
          <p14:tracePt t="45850" x="2541588" y="3660775"/>
          <p14:tracePt t="45859" x="2713038" y="3660775"/>
          <p14:tracePt t="45867" x="2873375" y="3660775"/>
          <p14:tracePt t="45875" x="3044825" y="3660775"/>
          <p14:tracePt t="45884" x="3176588" y="3660775"/>
          <p14:tracePt t="45891" x="3308350" y="3660775"/>
          <p14:tracePt t="45899" x="3438525" y="3660775"/>
          <p14:tracePt t="45907" x="3570288" y="3670300"/>
          <p14:tracePt t="45915" x="3670300" y="3681413"/>
          <p14:tracePt t="45923" x="3771900" y="3681413"/>
          <p14:tracePt t="45931" x="3862388" y="3681413"/>
          <p14:tracePt t="45939" x="3943350" y="3681413"/>
          <p14:tracePt t="45947" x="4013200" y="3681413"/>
          <p14:tracePt t="45955" x="4064000" y="3690938"/>
          <p14:tracePt t="45963" x="4094163" y="3690938"/>
          <p14:tracePt t="45971" x="4124325" y="3690938"/>
          <p14:tracePt t="45978" x="4144963" y="3702050"/>
          <p14:tracePt t="45987" x="4165600" y="3702050"/>
          <p14:tracePt t="46011" x="4175125" y="3702050"/>
          <p14:tracePt t="46027" x="4184650" y="3702050"/>
          <p14:tracePt t="46034" x="4195763" y="3711575"/>
          <p14:tracePt t="46075" x="4195763" y="3721100"/>
          <p14:tracePt t="46084" x="4195763" y="3741738"/>
          <p14:tracePt t="46091" x="4184650" y="3751263"/>
          <p14:tracePt t="46100" x="4175125" y="3771900"/>
          <p14:tracePt t="46107" x="4175125" y="3792538"/>
          <p14:tracePt t="46115" x="4165600" y="3822700"/>
          <p14:tracePt t="46123" x="4154488" y="3841750"/>
          <p14:tracePt t="46131" x="4154488" y="3862388"/>
          <p14:tracePt t="46139" x="4144963" y="3883025"/>
          <p14:tracePt t="46147" x="4133850" y="3903663"/>
          <p14:tracePt t="46155" x="4124325" y="3913188"/>
          <p14:tracePt t="46163" x="4124325" y="3922713"/>
          <p14:tracePt t="46186" x="4124325" y="3933825"/>
          <p14:tracePt t="46194" x="4114800" y="3943350"/>
          <p14:tracePt t="46211" x="4103688" y="3963988"/>
          <p14:tracePt t="46234" x="4094163" y="3973513"/>
          <p14:tracePt t="46267" x="4084638" y="3973513"/>
          <p14:tracePt t="46290" x="4073525" y="3973513"/>
          <p14:tracePt t="46306" x="4064000" y="3973513"/>
          <p14:tracePt t="46315" x="4054475" y="3973513"/>
          <p14:tracePt t="46339" x="4033838" y="3963988"/>
          <p14:tracePt t="46347" x="4033838" y="3952875"/>
          <p14:tracePt t="46379" x="4033838" y="3943350"/>
          <p14:tracePt t="46387" x="4033838" y="3933825"/>
          <p14:tracePt t="46403" x="4043363" y="3922713"/>
          <p14:tracePt t="46411" x="4054475" y="3922713"/>
          <p14:tracePt t="46419" x="4073525" y="3913188"/>
          <p14:tracePt t="46427" x="4103688" y="3903663"/>
          <p14:tracePt t="46435" x="4124325" y="3903663"/>
          <p14:tracePt t="46443" x="4144963" y="3892550"/>
          <p14:tracePt t="46450" x="4165600" y="3892550"/>
          <p14:tracePt t="46459" x="4184650" y="3892550"/>
          <p14:tracePt t="46467" x="4205288" y="3883025"/>
          <p14:tracePt t="46475" x="4214813" y="3883025"/>
          <p14:tracePt t="46484" x="4225925" y="3883025"/>
          <p14:tracePt t="46499" x="4235450" y="3873500"/>
          <p14:tracePt t="46595" x="4214813" y="3873500"/>
          <p14:tracePt t="46603" x="4205288" y="3873500"/>
          <p14:tracePt t="46611" x="4195763" y="3873500"/>
          <p14:tracePt t="46620" x="4175125" y="3873500"/>
          <p14:tracePt t="46723" x="4165600" y="3873500"/>
          <p14:tracePt t="46739" x="4144963" y="3873500"/>
          <p14:tracePt t="46755" x="4133850" y="3883025"/>
          <p14:tracePt t="46771" x="4124325" y="3892550"/>
          <p14:tracePt t="46787" x="4114800" y="3903663"/>
          <p14:tracePt t="46795" x="4103688" y="3903663"/>
          <p14:tracePt t="46803" x="4103688" y="3913188"/>
          <p14:tracePt t="46835" x="4103688" y="3922713"/>
          <p14:tracePt t="46851" x="4103688" y="3933825"/>
          <p14:tracePt t="46867" x="4103688" y="3943350"/>
          <p14:tracePt t="46884" x="4103688" y="3963988"/>
          <p14:tracePt t="46899" x="4103688" y="3983038"/>
          <p14:tracePt t="46907" x="4114800" y="3983038"/>
          <p14:tracePt t="46915" x="4114800" y="3994150"/>
          <p14:tracePt t="46923" x="4124325" y="4003675"/>
          <p14:tracePt t="46931" x="4133850" y="4013200"/>
          <p14:tracePt t="46947" x="4144963" y="4024313"/>
          <p14:tracePt t="46955" x="4144963" y="4033838"/>
          <p14:tracePt t="46963" x="4154488" y="4033838"/>
          <p14:tracePt t="46971" x="4154488" y="4044950"/>
          <p14:tracePt t="46979" x="4165600" y="4044950"/>
          <p14:tracePt t="46987" x="4175125" y="4054475"/>
          <p14:tracePt t="47011" x="4184650" y="4054475"/>
          <p14:tracePt t="47019" x="4195763" y="4064000"/>
          <p14:tracePt t="47043" x="4205288" y="4075113"/>
          <p14:tracePt t="47075" x="4214813" y="4084638"/>
          <p14:tracePt t="47091" x="4225925" y="4084638"/>
          <p14:tracePt t="47107" x="4235450" y="4094163"/>
          <p14:tracePt t="47115" x="4244975" y="4105275"/>
          <p14:tracePt t="47131" x="4256088" y="4114800"/>
          <p14:tracePt t="47139" x="4265613" y="4114800"/>
          <p14:tracePt t="47147" x="4286250" y="4114800"/>
          <p14:tracePt t="47155" x="4295775" y="4114800"/>
          <p14:tracePt t="47163" x="4305300" y="4124325"/>
          <p14:tracePt t="47171" x="4316413" y="4124325"/>
          <p14:tracePt t="47179" x="4337050" y="4124325"/>
          <p14:tracePt t="47187" x="4346575" y="4124325"/>
          <p14:tracePt t="47195" x="4356100" y="4135438"/>
          <p14:tracePt t="47203" x="4376738" y="4135438"/>
          <p14:tracePt t="47476" x="4386263" y="4135438"/>
          <p14:tracePt t="47484" x="4406900" y="4135438"/>
          <p14:tracePt t="47491" x="4416425" y="4135438"/>
          <p14:tracePt t="47500" x="4427538" y="4135438"/>
          <p14:tracePt t="47507" x="4446588" y="4135438"/>
          <p14:tracePt t="47515" x="4457700" y="4135438"/>
          <p14:tracePt t="47523" x="4467225" y="4135438"/>
          <p14:tracePt t="47532" x="4476750" y="4135438"/>
          <p14:tracePt t="47563" x="4487863" y="4135438"/>
          <p14:tracePt t="47756" x="4508500" y="4135438"/>
          <p14:tracePt t="47763" x="4527550" y="4135438"/>
          <p14:tracePt t="47771" x="4538663" y="4135438"/>
          <p14:tracePt t="47780" x="4548188" y="4135438"/>
          <p14:tracePt t="47787" x="4557713" y="4135438"/>
          <p14:tracePt t="47795" x="4578350" y="4135438"/>
          <p14:tracePt t="47803" x="4587875" y="4135438"/>
          <p14:tracePt t="47819" x="4598988" y="4135438"/>
          <p14:tracePt t="47836" x="4608513" y="4135438"/>
          <p14:tracePt t="47843" x="4629150" y="4135438"/>
          <p14:tracePt t="47875" x="4638675" y="4135438"/>
          <p14:tracePt t="48363" x="4659313" y="4135438"/>
          <p14:tracePt t="48371" x="4678363" y="4135438"/>
          <p14:tracePt t="48379" x="4689475" y="4135438"/>
          <p14:tracePt t="48387" x="4699000" y="4135438"/>
          <p14:tracePt t="48395" x="4710113" y="4135438"/>
          <p14:tracePt t="48403" x="4729163" y="4135438"/>
          <p14:tracePt t="48411" x="4740275" y="4135438"/>
          <p14:tracePt t="48427" x="4749800" y="4135438"/>
          <p14:tracePt t="48436" x="4759325" y="4135438"/>
          <p14:tracePt t="48459" x="4759325" y="4124325"/>
          <p14:tracePt t="48484" x="4779963" y="4124325"/>
          <p14:tracePt t="48500" x="4789488" y="4114800"/>
          <p14:tracePt t="48507" x="4800600" y="4114800"/>
          <p14:tracePt t="48523" x="4800600" y="4105275"/>
          <p14:tracePt t="48539" x="4810125" y="4094163"/>
          <p14:tracePt t="48556" x="4819650" y="4084638"/>
          <p14:tracePt t="48571" x="4830763" y="4064000"/>
          <p14:tracePt t="48595" x="4830763" y="4054475"/>
          <p14:tracePt t="48604" x="4840288" y="4044950"/>
          <p14:tracePt t="48620" x="4840288" y="4033838"/>
          <p14:tracePt t="48643" x="4840288" y="4024313"/>
          <p14:tracePt t="48652" x="4840288" y="4003675"/>
          <p14:tracePt t="48675" x="4840288" y="3983038"/>
          <p14:tracePt t="48685" x="4840288" y="3973513"/>
          <p14:tracePt t="48691" x="4840288" y="3963988"/>
          <p14:tracePt t="48700" x="4840288" y="3952875"/>
          <p14:tracePt t="48707" x="4830763" y="3943350"/>
          <p14:tracePt t="48715" x="4819650" y="3943350"/>
          <p14:tracePt t="48723" x="4819650" y="3922713"/>
          <p14:tracePt t="48731" x="4810125" y="3913188"/>
          <p14:tracePt t="48739" x="4800600" y="3903663"/>
          <p14:tracePt t="48747" x="4800600" y="3883025"/>
          <p14:tracePt t="48755" x="4789488" y="3873500"/>
          <p14:tracePt t="48763" x="4779963" y="3862388"/>
          <p14:tracePt t="48772" x="4770438" y="3862388"/>
          <p14:tracePt t="48779" x="4770438" y="3852863"/>
          <p14:tracePt t="48788" x="4759325" y="3852863"/>
          <p14:tracePt t="48859" x="4740275" y="3852863"/>
          <p14:tracePt t="48868" x="4719638" y="3852863"/>
          <p14:tracePt t="48876" x="4689475" y="3852863"/>
          <p14:tracePt t="48884" x="4659313" y="3852863"/>
          <p14:tracePt t="48891" x="4629150" y="3852863"/>
          <p14:tracePt t="48900" x="4587875" y="3852863"/>
          <p14:tracePt t="48908" x="4548188" y="3852863"/>
          <p14:tracePt t="48916" x="4518025" y="3852863"/>
          <p14:tracePt t="48923" x="4487863" y="3852863"/>
          <p14:tracePt t="48931" x="4457700" y="3852863"/>
          <p14:tracePt t="48939" x="4437063" y="3852863"/>
          <p14:tracePt t="48948" x="4427538" y="3852863"/>
          <p14:tracePt t="48969" x="4406900" y="3852863"/>
          <p14:tracePt t="49020" x="4397375" y="3852863"/>
          <p14:tracePt t="49028" x="4386263" y="3852863"/>
          <p14:tracePt t="49036" x="4367213" y="3862388"/>
          <p14:tracePt t="49043" x="4356100" y="3862388"/>
          <p14:tracePt t="49052" x="4346575" y="3873500"/>
          <p14:tracePt t="49059" x="4337050" y="3883025"/>
          <p14:tracePt t="49069" x="4325938" y="3883025"/>
          <p14:tracePt t="49075" x="4316413" y="3892550"/>
          <p14:tracePt t="49085" x="4305300" y="3892550"/>
          <p14:tracePt t="49100" x="4295775" y="3903663"/>
          <p14:tracePt t="49107" x="4286250" y="3913188"/>
          <p14:tracePt t="49115" x="4275138" y="3913188"/>
          <p14:tracePt t="49123" x="4275138" y="3922713"/>
          <p14:tracePt t="49131" x="4265613" y="3922713"/>
          <p14:tracePt t="49139" x="4265613" y="3933825"/>
          <p14:tracePt t="49147" x="4256088" y="3933825"/>
          <p14:tracePt t="49163" x="4256088" y="3943350"/>
          <p14:tracePt t="49180" x="4244975" y="3952875"/>
          <p14:tracePt t="49251" x="4244975" y="3963988"/>
          <p14:tracePt t="49267" x="4244975" y="3983038"/>
          <p14:tracePt t="49283" x="4256088" y="3994150"/>
          <p14:tracePt t="49299" x="4256088" y="4003675"/>
          <p14:tracePt t="49307" x="4265613" y="4003675"/>
          <p14:tracePt t="49323" x="4265613" y="4013200"/>
          <p14:tracePt t="49363" x="4275138" y="4024313"/>
          <p14:tracePt t="49379" x="4275138" y="4033838"/>
          <p14:tracePt t="49403" x="4286250" y="4044950"/>
          <p14:tracePt t="49435" x="4295775" y="4064000"/>
          <p14:tracePt t="49467" x="4305300" y="4075113"/>
          <p14:tracePt t="49507" x="4316413" y="4084638"/>
          <p14:tracePt t="49524" x="4316413" y="4094163"/>
          <p14:tracePt t="49539" x="4337050" y="4094163"/>
          <p14:tracePt t="49547" x="4346575" y="4094163"/>
          <p14:tracePt t="49556" x="4356100" y="4094163"/>
          <p14:tracePt t="49564" x="4376738" y="4105275"/>
          <p14:tracePt t="49571" x="4386263" y="4105275"/>
          <p14:tracePt t="49579" x="4397375" y="4114800"/>
          <p14:tracePt t="49588" x="4416425" y="4114800"/>
          <p14:tracePt t="49595" x="4427538" y="4114800"/>
          <p14:tracePt t="49611" x="4437063" y="4114800"/>
          <p14:tracePt t="49627" x="4446588" y="4114800"/>
          <p14:tracePt t="49644" x="4457700" y="4114800"/>
          <p14:tracePt t="49659" x="4476750" y="4124325"/>
          <p14:tracePt t="49691" x="4487863" y="4124325"/>
          <p14:tracePt t="49731" x="4497388" y="4124325"/>
          <p14:tracePt t="49739" x="4508500" y="4124325"/>
          <p14:tracePt t="49755" x="4518025" y="4124325"/>
          <p14:tracePt t="49772" x="4527550" y="4124325"/>
          <p14:tracePt t="49779" x="4548188" y="4124325"/>
          <p14:tracePt t="49803" x="4557713" y="4124325"/>
          <p14:tracePt t="49819" x="4578350" y="4124325"/>
          <p14:tracePt t="49851" x="4587875" y="4124325"/>
          <p14:tracePt t="49859" x="4608513" y="4124325"/>
          <p14:tracePt t="49891" x="4629150" y="4124325"/>
          <p14:tracePt t="49899" x="4629150" y="4114800"/>
          <p14:tracePt t="49907" x="4638675" y="4114800"/>
          <p14:tracePt t="49963" x="4638675" y="4105275"/>
          <p14:tracePt t="49971" x="4648200" y="4094163"/>
          <p14:tracePt t="49995" x="4659313" y="4075113"/>
          <p14:tracePt t="50003" x="4659313" y="4064000"/>
          <p14:tracePt t="50011" x="4659313" y="4044950"/>
          <p14:tracePt t="50027" x="4659313" y="4024313"/>
          <p14:tracePt t="50035" x="4659313" y="4013200"/>
          <p14:tracePt t="50052" x="4659313" y="3994150"/>
          <p14:tracePt t="50059" x="4659313" y="3973513"/>
          <p14:tracePt t="50084" x="4659313" y="3963988"/>
          <p14:tracePt t="50100" x="4648200" y="3952875"/>
          <p14:tracePt t="50116" x="4648200" y="3943350"/>
          <p14:tracePt t="50123" x="4648200" y="3933825"/>
          <p14:tracePt t="50147" x="4638675" y="3922713"/>
          <p14:tracePt t="50155" x="4638675" y="3913188"/>
          <p14:tracePt t="50163" x="4629150" y="3903663"/>
          <p14:tracePt t="50179" x="4618038" y="3892550"/>
          <p14:tracePt t="50188" x="4608513" y="3892550"/>
          <p14:tracePt t="50195" x="4608513" y="3873500"/>
          <p14:tracePt t="50203" x="4587875" y="3873500"/>
          <p14:tracePt t="50212" x="4578350" y="3862388"/>
          <p14:tracePt t="50219" x="4568825" y="3852863"/>
          <p14:tracePt t="50227" x="4548188" y="3852863"/>
          <p14:tracePt t="50234" x="4538663" y="3832225"/>
          <p14:tracePt t="50242" x="4518025" y="3832225"/>
          <p14:tracePt t="50250" x="4508500" y="3822700"/>
          <p14:tracePt t="50258" x="4508500" y="3811588"/>
          <p14:tracePt t="50274" x="4497388" y="3811588"/>
          <p14:tracePt t="50354" x="4487863" y="3811588"/>
          <p14:tracePt t="50362" x="4467225" y="3811588"/>
          <p14:tracePt t="50370" x="4457700" y="3811588"/>
          <p14:tracePt t="50378" x="4446588" y="3811588"/>
          <p14:tracePt t="50386" x="4437063" y="3811588"/>
          <p14:tracePt t="50394" x="4416425" y="3811588"/>
          <p14:tracePt t="50403" x="4397375" y="3811588"/>
          <p14:tracePt t="50410" x="4386263" y="3811588"/>
          <p14:tracePt t="50419" x="4376738" y="3811588"/>
          <p14:tracePt t="50426" x="4356100" y="3811588"/>
          <p14:tracePt t="50483" x="4356100" y="3822700"/>
          <p14:tracePt t="50491" x="4346575" y="3822700"/>
          <p14:tracePt t="50500" x="4346575" y="3832225"/>
          <p14:tracePt t="50507" x="4325938" y="3841750"/>
          <p14:tracePt t="50523" x="4316413" y="3841750"/>
          <p14:tracePt t="50531" x="4305300" y="3852863"/>
          <p14:tracePt t="50563" x="4295775" y="3862388"/>
          <p14:tracePt t="50595" x="4295775" y="3873500"/>
          <p14:tracePt t="50619" x="4286250" y="3873500"/>
          <p14:tracePt t="50634" x="4286250" y="3883025"/>
          <p14:tracePt t="50642" x="4275138" y="3883025"/>
          <p14:tracePt t="50650" x="4265613" y="3892550"/>
          <p14:tracePt t="50674" x="4265613" y="3903663"/>
          <p14:tracePt t="50698" x="4265613" y="3913188"/>
          <p14:tracePt t="50722" x="4256088" y="3922713"/>
          <p14:tracePt t="50739" x="4256088" y="3933825"/>
          <p14:tracePt t="50746" x="4256088" y="3943350"/>
          <p14:tracePt t="50762" x="4256088" y="3952875"/>
          <p14:tracePt t="50779" x="4244975" y="3973513"/>
          <p14:tracePt t="50787" x="4244975" y="3983038"/>
          <p14:tracePt t="50811" x="4244975" y="3994150"/>
          <p14:tracePt t="50819" x="4244975" y="4003675"/>
          <p14:tracePt t="50835" x="4244975" y="4013200"/>
          <p14:tracePt t="50852" x="4244975" y="4024313"/>
          <p14:tracePt t="50868" x="4244975" y="4033838"/>
          <p14:tracePt t="50885" x="4244975" y="4044950"/>
          <p14:tracePt t="51091" x="4244975" y="4054475"/>
          <p14:tracePt t="51100" x="4244975" y="4075113"/>
          <p14:tracePt t="51116" x="4244975" y="4084638"/>
          <p14:tracePt t="51124" x="4235450" y="4094163"/>
          <p14:tracePt t="51131" x="4235450" y="4105275"/>
          <p14:tracePt t="51140" x="4225925" y="4114800"/>
          <p14:tracePt t="51147" x="4214813" y="4124325"/>
          <p14:tracePt t="51163" x="4205288" y="4135438"/>
          <p14:tracePt t="53228" x="4184650" y="4135438"/>
          <p14:tracePt t="53235" x="4154488" y="4135438"/>
          <p14:tracePt t="53243" x="4094163" y="4124325"/>
          <p14:tracePt t="53252" x="4024313" y="4114800"/>
          <p14:tracePt t="53259" x="3952875" y="4094163"/>
          <p14:tracePt t="53268" x="3871913" y="4084638"/>
          <p14:tracePt t="53275" x="3790950" y="4064000"/>
          <p14:tracePt t="53285" x="3711575" y="4054475"/>
          <p14:tracePt t="53291" x="3609975" y="4044950"/>
          <p14:tracePt t="53299" x="3529013" y="4044950"/>
          <p14:tracePt t="53307" x="3459163" y="4044950"/>
          <p14:tracePt t="53315" x="3408363" y="4044950"/>
          <p14:tracePt t="53323" x="3378200" y="4044950"/>
          <p14:tracePt t="53331" x="3348038" y="4044950"/>
          <p14:tracePt t="53339" x="3327400" y="4044950"/>
          <p14:tracePt t="53347" x="3308350" y="4044950"/>
          <p14:tracePt t="53355" x="3287713" y="4044950"/>
          <p14:tracePt t="53363" x="3278188" y="4044950"/>
          <p14:tracePt t="53371" x="3257550" y="4054475"/>
          <p14:tracePt t="53379" x="3246438" y="4054475"/>
          <p14:tracePt t="53387" x="3216275" y="4054475"/>
          <p14:tracePt t="53395" x="3186113" y="4075113"/>
          <p14:tracePt t="53402" x="3155950" y="4084638"/>
          <p14:tracePt t="53410" x="3125788" y="4084638"/>
          <p14:tracePt t="53418" x="3095625" y="4094163"/>
          <p14:tracePt t="53426" x="3065463" y="4114800"/>
          <p14:tracePt t="53435" x="3035300" y="4124325"/>
          <p14:tracePt t="53442" x="3014663" y="4124325"/>
          <p14:tracePt t="53450" x="3005138" y="4135438"/>
          <p14:tracePt t="53458" x="2984500" y="4144963"/>
          <p14:tracePt t="53467" x="2974975" y="4144963"/>
          <p14:tracePt t="53483" x="2965450" y="4154488"/>
          <p14:tracePt t="53514" x="2954338" y="4165600"/>
          <p14:tracePt t="53531" x="2935288" y="4165600"/>
          <p14:tracePt t="53547" x="2924175" y="4165600"/>
          <p14:tracePt t="53555" x="2914650" y="4175125"/>
          <p14:tracePt t="53579" x="2903538" y="4175125"/>
          <p14:tracePt t="53603" x="2894013" y="4184650"/>
          <p14:tracePt t="53627" x="2894013" y="4195763"/>
          <p14:tracePt t="53651" x="2873375" y="4195763"/>
          <p14:tracePt t="53667" x="2863850" y="4205288"/>
          <p14:tracePt t="53683" x="2854325" y="4216400"/>
          <p14:tracePt t="53691" x="2833688" y="4216400"/>
          <p14:tracePt t="53699" x="2833688" y="4225925"/>
          <p14:tracePt t="53707" x="2824163" y="4225925"/>
          <p14:tracePt t="53723" x="2813050" y="4235450"/>
          <p14:tracePt t="53747" x="2813050" y="4246563"/>
          <p14:tracePt t="53755" x="2813050" y="4265613"/>
          <p14:tracePt t="53763" x="2813050" y="4276725"/>
          <p14:tracePt t="53771" x="2813050" y="4286250"/>
          <p14:tracePt t="53779" x="2813050" y="4295775"/>
          <p14:tracePt t="53787" x="2813050" y="4306888"/>
          <p14:tracePt t="53795" x="2813050" y="4316413"/>
          <p14:tracePt t="53811" x="2824163" y="4325938"/>
          <p14:tracePt t="53819" x="2824163" y="4337050"/>
          <p14:tracePt t="53827" x="2824163" y="4346575"/>
          <p14:tracePt t="53843" x="2833688" y="4356100"/>
          <p14:tracePt t="53859" x="2833688" y="4367213"/>
          <p14:tracePt t="53875" x="2843213" y="4376738"/>
          <p14:tracePt t="53891" x="2854325" y="4387850"/>
          <p14:tracePt t="53931" x="2863850" y="4397375"/>
          <p14:tracePt t="53939" x="2873375" y="4406900"/>
          <p14:tracePt t="53955" x="2884488" y="4406900"/>
          <p14:tracePt t="53963" x="2894013" y="4406900"/>
          <p14:tracePt t="53987" x="2914650" y="4418013"/>
          <p14:tracePt t="54003" x="2924175" y="4418013"/>
          <p14:tracePt t="54019" x="2935288" y="4418013"/>
          <p14:tracePt t="54027" x="2944813" y="4427538"/>
          <p14:tracePt t="54059" x="2954338" y="4437063"/>
          <p14:tracePt t="54075" x="2965450" y="4437063"/>
          <p14:tracePt t="54091" x="2974975" y="4437063"/>
          <p14:tracePt t="54115" x="2984500" y="4437063"/>
          <p14:tracePt t="54123" x="2995613" y="4437063"/>
          <p14:tracePt t="54139" x="3005138" y="4448175"/>
          <p14:tracePt t="54163" x="3014663" y="4448175"/>
          <p14:tracePt t="54171" x="3025775" y="4448175"/>
          <p14:tracePt t="54187" x="3035300" y="4448175"/>
          <p14:tracePt t="54203" x="3044825" y="4457700"/>
          <p14:tracePt t="54219" x="3055938" y="4457700"/>
          <p14:tracePt t="54227" x="3065463" y="4457700"/>
          <p14:tracePt t="54235" x="3074988" y="4457700"/>
          <p14:tracePt t="54259" x="3086100" y="4457700"/>
          <p14:tracePt t="54268" x="3095625" y="4457700"/>
          <p14:tracePt t="54275" x="3106738" y="4457700"/>
          <p14:tracePt t="54283" x="3125788" y="4457700"/>
          <p14:tracePt t="54299" x="3146425" y="4457700"/>
          <p14:tracePt t="54323" x="3167063" y="4457700"/>
          <p14:tracePt t="54339" x="3186113" y="4457700"/>
          <p14:tracePt t="54355" x="3197225" y="4457700"/>
          <p14:tracePt t="54371" x="3206750" y="4448175"/>
          <p14:tracePt t="54395" x="3227388" y="4437063"/>
          <p14:tracePt t="54419" x="3246438" y="4427538"/>
          <p14:tracePt t="54434" x="3257550" y="4418013"/>
          <p14:tracePt t="54442" x="3257550" y="4406900"/>
          <p14:tracePt t="54450" x="3267075" y="4387850"/>
          <p14:tracePt t="54467" x="3278188" y="4367213"/>
          <p14:tracePt t="54483" x="3287713" y="4346575"/>
          <p14:tracePt t="54498" x="3287713" y="4337050"/>
          <p14:tracePt t="54515" x="3287713" y="4325938"/>
          <p14:tracePt t="54531" x="3287713" y="4316413"/>
          <p14:tracePt t="54539" x="3287713" y="4295775"/>
          <p14:tracePt t="54563" x="3287713" y="4286250"/>
          <p14:tracePt t="54571" x="3287713" y="4265613"/>
          <p14:tracePt t="54595" x="3287713" y="4246563"/>
          <p14:tracePt t="54603" x="3278188" y="4235450"/>
          <p14:tracePt t="54612" x="3278188" y="4225925"/>
          <p14:tracePt t="54620" x="3267075" y="4216400"/>
          <p14:tracePt t="54636" x="3257550" y="4205288"/>
          <p14:tracePt t="54643" x="3246438" y="4195763"/>
          <p14:tracePt t="54659" x="3236913" y="4184650"/>
          <p14:tracePt t="54669" x="3227388" y="4184650"/>
          <p14:tracePt t="54676" x="3216275" y="4175125"/>
          <p14:tracePt t="54707" x="3206750" y="4175125"/>
          <p14:tracePt t="54716" x="3197225" y="4175125"/>
          <p14:tracePt t="54740" x="3176588" y="4175125"/>
          <p14:tracePt t="54748" x="3155950" y="4175125"/>
          <p14:tracePt t="54755" x="3146425" y="4165600"/>
          <p14:tracePt t="54763" x="3136900" y="4165600"/>
          <p14:tracePt t="54771" x="3116263" y="4165600"/>
          <p14:tracePt t="54780" x="3106738" y="4165600"/>
          <p14:tracePt t="54788" x="3095625" y="4165600"/>
          <p14:tracePt t="54795" x="3086100" y="4165600"/>
          <p14:tracePt t="54804" x="3065463" y="4165600"/>
          <p14:tracePt t="54811" x="3055938" y="4165600"/>
          <p14:tracePt t="54819" x="3044825" y="4165600"/>
          <p14:tracePt t="54836" x="3035300" y="4165600"/>
          <p14:tracePt t="54852" x="3014663" y="4165600"/>
          <p14:tracePt t="54869" x="3005138" y="4165600"/>
          <p14:tracePt t="54884" x="2984500" y="4165600"/>
          <p14:tracePt t="54900" x="2974975" y="4165600"/>
          <p14:tracePt t="54907" x="2965450" y="4165600"/>
          <p14:tracePt t="54924" x="2954338" y="4165600"/>
          <p14:tracePt t="54931" x="2944813" y="4165600"/>
          <p14:tracePt t="54947" x="2935288" y="4165600"/>
          <p14:tracePt t="54963" x="2914650" y="4175125"/>
          <p14:tracePt t="54979" x="2903538" y="4184650"/>
          <p14:tracePt t="54987" x="2903538" y="4195763"/>
          <p14:tracePt t="54995" x="2894013" y="4195763"/>
          <p14:tracePt t="55004" x="2894013" y="4205288"/>
          <p14:tracePt t="55011" x="2884488" y="4216400"/>
          <p14:tracePt t="55020" x="2873375" y="4225925"/>
          <p14:tracePt t="55036" x="2863850" y="4235450"/>
          <p14:tracePt t="55068" x="2863850" y="4256088"/>
          <p14:tracePt t="55085" x="2863850" y="4265613"/>
          <p14:tracePt t="55091" x="2854325" y="4286250"/>
          <p14:tracePt t="55100" x="2854325" y="4295775"/>
          <p14:tracePt t="55115" x="2854325" y="4316413"/>
          <p14:tracePt t="55131" x="2854325" y="4325938"/>
          <p14:tracePt t="55147" x="2854325" y="4337050"/>
          <p14:tracePt t="55187" x="2854325" y="4346575"/>
          <p14:tracePt t="55195" x="2854325" y="4356100"/>
          <p14:tracePt t="55219" x="2854325" y="4367213"/>
          <p14:tracePt t="55243" x="2854325" y="4376738"/>
          <p14:tracePt t="55276" x="2863850" y="4376738"/>
          <p14:tracePt t="55300" x="2873375" y="4376738"/>
          <p14:tracePt t="55307" x="2873375" y="4387850"/>
          <p14:tracePt t="55331" x="2884488" y="4387850"/>
          <p14:tracePt t="55347" x="2894013" y="4387850"/>
          <p14:tracePt t="55355" x="2914650" y="4387850"/>
          <p14:tracePt t="55363" x="2924175" y="4387850"/>
          <p14:tracePt t="55371" x="2944813" y="4387850"/>
          <p14:tracePt t="55380" x="2965450" y="4387850"/>
          <p14:tracePt t="55387" x="2974975" y="4387850"/>
          <p14:tracePt t="55395" x="2995613" y="4387850"/>
          <p14:tracePt t="55403" x="3005138" y="4387850"/>
          <p14:tracePt t="56588" x="3014663" y="4387850"/>
          <p14:tracePt t="56595" x="3035300" y="4387850"/>
          <p14:tracePt t="56603" x="3044825" y="4387850"/>
          <p14:tracePt t="56611" x="3065463" y="4387850"/>
          <p14:tracePt t="56620" x="3086100" y="4387850"/>
          <p14:tracePt t="56627" x="3116263" y="4387850"/>
          <p14:tracePt t="56635" x="3146425" y="4387850"/>
          <p14:tracePt t="56643" x="3167063" y="4387850"/>
          <p14:tracePt t="56652" x="3186113" y="4387850"/>
          <p14:tracePt t="56659" x="3206750" y="4387850"/>
          <p14:tracePt t="56668" x="3216275" y="4387850"/>
          <p14:tracePt t="56715" x="3197225" y="4387850"/>
          <p14:tracePt t="56723" x="3146425" y="4356100"/>
          <p14:tracePt t="56731" x="3116263" y="4337050"/>
          <p14:tracePt t="56755" x="3106738" y="4325938"/>
          <p14:tracePt t="57003" x="3095625" y="4337050"/>
          <p14:tracePt t="57051" x="3106738" y="4325938"/>
          <p14:tracePt t="57059" x="3136900" y="4316413"/>
          <p14:tracePt t="57068" x="3186113" y="4306888"/>
          <p14:tracePt t="57075" x="3246438" y="4306888"/>
          <p14:tracePt t="57084" x="3327400" y="4306888"/>
          <p14:tracePt t="57091" x="3438525" y="4306888"/>
          <p14:tracePt t="57099" x="3570288" y="4325938"/>
          <p14:tracePt t="57107" x="3741738" y="4346575"/>
          <p14:tracePt t="57115" x="3962400" y="4397375"/>
          <p14:tracePt t="57123" x="4295775" y="4427538"/>
          <p14:tracePt t="57131" x="4710113" y="4448175"/>
          <p14:tracePt t="57139" x="5153025" y="4478338"/>
          <p14:tracePt t="57147" x="5637213" y="4538663"/>
          <p14:tracePt t="57155" x="6172200" y="4638675"/>
          <p14:tracePt t="57163" x="6726238" y="4719638"/>
          <p14:tracePt t="57171" x="7321550" y="4800600"/>
          <p14:tracePt t="57179" x="7896225" y="4860925"/>
          <p14:tracePt t="57187" x="8450263" y="4902200"/>
          <p14:tracePt t="57195" x="8975725" y="4921250"/>
          <p14:tracePt t="57203" x="9469438" y="4941888"/>
          <p14:tracePt t="57211" x="9912350" y="4941888"/>
          <p14:tracePt t="57219" x="10236200" y="4941888"/>
          <p14:tracePt t="57227" x="10487025" y="4941888"/>
          <p14:tracePt t="57235" x="10628313" y="4941888"/>
          <p14:tracePt t="57243" x="10739438" y="4941888"/>
          <p14:tracePt t="57251" x="10810875" y="4941888"/>
          <p14:tracePt t="57259" x="10841038" y="4941888"/>
          <p14:tracePt t="57269" x="10860088" y="4932363"/>
          <p14:tracePt t="57275" x="10871200" y="4921250"/>
          <p14:tracePt t="57283" x="10871200" y="4911725"/>
          <p14:tracePt t="57291" x="10871200" y="4902200"/>
          <p14:tracePt t="57299" x="10871200" y="4891088"/>
          <p14:tracePt t="57323" x="10860088" y="4870450"/>
          <p14:tracePt t="57339" x="10850563" y="4860925"/>
          <p14:tracePt t="57355" x="10829925" y="4851400"/>
          <p14:tracePt t="57363" x="10799763" y="4840288"/>
          <p14:tracePt t="57371" x="10750550" y="4821238"/>
          <p14:tracePt t="57379" x="10688638" y="4800600"/>
          <p14:tracePt t="57387" x="10639425" y="4791075"/>
          <p14:tracePt t="57395" x="10548938" y="4770438"/>
          <p14:tracePt t="57403" x="10467975" y="4749800"/>
          <p14:tracePt t="57411" x="10377488" y="4730750"/>
          <p14:tracePt t="57419" x="10266363" y="4699000"/>
          <p14:tracePt t="57427" x="10144125" y="4679950"/>
          <p14:tracePt t="57435" x="10013950" y="4649788"/>
          <p14:tracePt t="57443" x="9893300" y="4619625"/>
          <p14:tracePt t="57452" x="9771063" y="4589463"/>
          <p14:tracePt t="57459" x="9650413" y="4559300"/>
          <p14:tracePt t="57469" x="9520238" y="4548188"/>
          <p14:tracePt t="57475" x="9398000" y="4538663"/>
          <p14:tracePt t="57483" x="9288463" y="4527550"/>
          <p14:tracePt t="57491" x="9177338" y="4527550"/>
          <p14:tracePt t="57499" x="9085263" y="4527550"/>
          <p14:tracePt t="57507" x="9005888" y="4527550"/>
          <p14:tracePt t="57514" x="8945563" y="4527550"/>
          <p14:tracePt t="57522" x="8913813" y="4527550"/>
          <p14:tracePt t="57530" x="8894763" y="4527550"/>
          <p14:tracePt t="57538" x="8883650" y="4527550"/>
          <p14:tracePt t="57587" x="8864600" y="4527550"/>
          <p14:tracePt t="57603" x="8843963" y="4527550"/>
          <p14:tracePt t="57611" x="8823325" y="4527550"/>
          <p14:tracePt t="57619" x="8793163" y="4527550"/>
          <p14:tracePt t="57627" x="8763000" y="4527550"/>
          <p14:tracePt t="57635" x="8732838" y="4527550"/>
          <p14:tracePt t="57643" x="8712200" y="4518025"/>
          <p14:tracePt t="57651" x="8693150" y="4518025"/>
          <p14:tracePt t="57659" x="8682038" y="4508500"/>
          <p14:tracePt t="57667" x="8662988" y="4508500"/>
          <p14:tracePt t="58132" x="8672513" y="4508500"/>
          <p14:tracePt t="58154" x="8682038" y="4497388"/>
          <p14:tracePt t="58171" x="8702675" y="4487863"/>
          <p14:tracePt t="58195" x="8712200" y="4487863"/>
          <p14:tracePt t="58211" x="8723313" y="4487863"/>
          <p14:tracePt t="58219" x="8732838" y="4487863"/>
          <p14:tracePt t="58235" x="8753475" y="4487863"/>
          <p14:tracePt t="58243" x="8763000" y="4478338"/>
          <p14:tracePt t="58252" x="8774113" y="4478338"/>
          <p14:tracePt t="58259" x="8783638" y="4478338"/>
          <p14:tracePt t="58269" x="8793163" y="4478338"/>
          <p14:tracePt t="58275" x="8813800" y="4478338"/>
          <p14:tracePt t="58284" x="8823325" y="4478338"/>
          <p14:tracePt t="58291" x="8843963" y="4478338"/>
          <p14:tracePt t="58300" x="8864600" y="4478338"/>
          <p14:tracePt t="58307" x="8894763" y="4487863"/>
          <p14:tracePt t="58315" x="8924925" y="4487863"/>
          <p14:tracePt t="58323" x="8964613" y="4487863"/>
          <p14:tracePt t="58331" x="8994775" y="4487863"/>
          <p14:tracePt t="58339" x="9024938" y="4497388"/>
          <p14:tracePt t="58347" x="9055100" y="4497388"/>
          <p14:tracePt t="58355" x="9075738" y="4497388"/>
          <p14:tracePt t="58363" x="9085263" y="4508500"/>
          <p14:tracePt t="58427" x="9105900" y="4508500"/>
          <p14:tracePt t="58435" x="9126538" y="4508500"/>
          <p14:tracePt t="58443" x="9156700" y="4508500"/>
          <p14:tracePt t="58452" x="9186863" y="4508500"/>
          <p14:tracePt t="58459" x="9226550" y="4508500"/>
          <p14:tracePt t="58470" x="9288463" y="4508500"/>
          <p14:tracePt t="58475" x="9358313" y="4508500"/>
          <p14:tracePt t="58484" x="9409113" y="4508500"/>
          <p14:tracePt t="58492" x="9459913" y="4508500"/>
          <p14:tracePt t="58500" x="9520238" y="4508500"/>
          <p14:tracePt t="58508" x="9559925" y="4508500"/>
          <p14:tracePt t="58515" x="9599613" y="4508500"/>
          <p14:tracePt t="58523" x="9620250" y="4508500"/>
          <p14:tracePt t="58531" x="9631363" y="4508500"/>
          <p14:tracePt t="58539" x="9650413" y="4508500"/>
          <p14:tracePt t="58578" x="9671050" y="4508500"/>
          <p14:tracePt t="58586" x="9680575" y="4497388"/>
          <p14:tracePt t="58594" x="9701213" y="4497388"/>
          <p14:tracePt t="58603" x="9731375" y="4497388"/>
          <p14:tracePt t="58611" x="9761538" y="4487863"/>
          <p14:tracePt t="58619" x="9791700" y="4478338"/>
          <p14:tracePt t="58627" x="9832975" y="4467225"/>
          <p14:tracePt t="58636" x="9872663" y="4467225"/>
          <p14:tracePt t="58643" x="9902825" y="4467225"/>
          <p14:tracePt t="58652" x="9932988" y="4467225"/>
          <p14:tracePt t="58659" x="9963150" y="4467225"/>
          <p14:tracePt t="58669" x="9983788" y="4467225"/>
          <p14:tracePt t="58675" x="10013950" y="4467225"/>
          <p14:tracePt t="58684" x="10023475" y="4467225"/>
          <p14:tracePt t="58691" x="10034588" y="4467225"/>
          <p14:tracePt t="58700" x="10044113" y="4467225"/>
          <p14:tracePt t="58707" x="10064750" y="4467225"/>
          <p14:tracePt t="58723" x="10083800" y="4467225"/>
          <p14:tracePt t="58731" x="10094913" y="4467225"/>
          <p14:tracePt t="58739" x="10104438" y="4467225"/>
          <p14:tracePt t="58747" x="10113963" y="4467225"/>
          <p14:tracePt t="58811" x="10125075" y="4467225"/>
          <p14:tracePt t="58819" x="10144125" y="4467225"/>
          <p14:tracePt t="58827" x="10164763" y="4467225"/>
          <p14:tracePt t="58835" x="10185400" y="4467225"/>
          <p14:tracePt t="58843" x="10215563" y="4467225"/>
          <p14:tracePt t="58853" x="10245725" y="4467225"/>
          <p14:tracePt t="58859" x="10285413" y="4467225"/>
          <p14:tracePt t="58870" x="10315575" y="4467225"/>
          <p14:tracePt t="58875" x="10347325" y="4467225"/>
          <p14:tracePt t="58884" x="10366375" y="4467225"/>
          <p14:tracePt t="58891" x="10387013" y="4467225"/>
          <p14:tracePt t="58900" x="10407650" y="4467225"/>
          <p14:tracePt t="59068" x="10426700" y="4467225"/>
          <p14:tracePt t="59075" x="10437813" y="4467225"/>
          <p14:tracePt t="59091" x="10456863" y="4467225"/>
          <p14:tracePt t="59100" x="10467975" y="4467225"/>
          <p14:tracePt t="59388" x="10487025" y="4478338"/>
          <p14:tracePt t="59403" x="10487025" y="4487863"/>
          <p14:tracePt t="59427" x="10487025" y="4497388"/>
          <p14:tracePt t="59444" x="10487025" y="4508500"/>
          <p14:tracePt t="59452" x="10477500" y="4518025"/>
          <p14:tracePt t="59459" x="10467975" y="4518025"/>
          <p14:tracePt t="59469" x="10447338" y="4527550"/>
          <p14:tracePt t="59475" x="10407650" y="4538663"/>
          <p14:tracePt t="59484" x="10336213" y="4538663"/>
          <p14:tracePt t="59491" x="10225088" y="4538663"/>
          <p14:tracePt t="59499" x="10083800" y="4538663"/>
          <p14:tracePt t="59507" x="9863138" y="4538663"/>
          <p14:tracePt t="59515" x="9478963" y="4538663"/>
          <p14:tracePt t="59523" x="9036050" y="4538663"/>
          <p14:tracePt t="59531" x="8621713" y="4508500"/>
          <p14:tracePt t="59539" x="8167688" y="4457700"/>
          <p14:tracePt t="59547" x="7745413" y="4376738"/>
          <p14:tracePt t="59555" x="7310438" y="4286250"/>
          <p14:tracePt t="59563" x="6888163" y="4225925"/>
          <p14:tracePt t="59571" x="6494463" y="4195763"/>
          <p14:tracePt t="59578" x="6130925" y="4154488"/>
          <p14:tracePt t="59586" x="5818188" y="4144963"/>
          <p14:tracePt t="59595" x="5597525" y="4124325"/>
          <p14:tracePt t="59602" x="5405438" y="4124325"/>
          <p14:tracePt t="59611" x="5254625" y="4124325"/>
          <p14:tracePt t="59618" x="5122863" y="4124325"/>
          <p14:tracePt t="59627" x="4972050" y="4144963"/>
          <p14:tracePt t="59634" x="4810125" y="4165600"/>
          <p14:tracePt t="59643" x="4659313" y="4195763"/>
          <p14:tracePt t="59651" x="4527550" y="4225925"/>
          <p14:tracePt t="59659" x="4386263" y="4256088"/>
          <p14:tracePt t="59668" x="4256088" y="4295775"/>
          <p14:tracePt t="59675" x="4114800" y="4325938"/>
          <p14:tracePt t="59683" x="3983038" y="4356100"/>
          <p14:tracePt t="59691" x="3841750" y="4397375"/>
          <p14:tracePt t="59699" x="3711575" y="4427538"/>
          <p14:tracePt t="59707" x="3570288" y="4448175"/>
          <p14:tracePt t="59715" x="3449638" y="4457700"/>
          <p14:tracePt t="59723" x="3317875" y="4457700"/>
          <p14:tracePt t="59731" x="3197225" y="4457700"/>
          <p14:tracePt t="59739" x="3065463" y="4457700"/>
          <p14:tracePt t="59747" x="2935288" y="4457700"/>
          <p14:tracePt t="59755" x="2782888" y="4457700"/>
          <p14:tracePt t="59763" x="2641600" y="4457700"/>
          <p14:tracePt t="59771" x="2490788" y="4457700"/>
          <p14:tracePt t="59779" x="2349500" y="4457700"/>
          <p14:tracePt t="59787" x="2228850" y="4457700"/>
          <p14:tracePt t="59795" x="2117725" y="4457700"/>
          <p14:tracePt t="59803" x="2006600" y="4457700"/>
          <p14:tracePt t="59811" x="1925638" y="4457700"/>
          <p14:tracePt t="59819" x="1865313" y="4457700"/>
          <p14:tracePt t="59827" x="1795463" y="4457700"/>
          <p14:tracePt t="59836" x="1744663" y="4457700"/>
          <p14:tracePt t="59843" x="1693863" y="4457700"/>
          <p14:tracePt t="59852" x="1654175" y="4457700"/>
          <p14:tracePt t="59859" x="1612900" y="4467225"/>
          <p14:tracePt t="59869" x="1582738" y="4478338"/>
          <p14:tracePt t="59875" x="1552575" y="4487863"/>
          <p14:tracePt t="59883" x="1522413" y="4487863"/>
          <p14:tracePt t="59891" x="1503363" y="4497388"/>
          <p14:tracePt t="59899" x="1471613" y="4497388"/>
          <p14:tracePt t="59915" x="1462088" y="4497388"/>
          <p14:tracePt t="59939" x="1452563" y="4508500"/>
          <p14:tracePt t="59955" x="1452563" y="4527550"/>
          <p14:tracePt t="59963" x="1452563" y="4548188"/>
          <p14:tracePt t="59971" x="1471613" y="4568825"/>
          <p14:tracePt t="59979" x="1482725" y="4598988"/>
          <p14:tracePt t="59988" x="1512888" y="4638675"/>
          <p14:tracePt t="59995" x="1552575" y="4689475"/>
          <p14:tracePt t="60003" x="1603375" y="4740275"/>
          <p14:tracePt t="60011" x="1663700" y="4779963"/>
          <p14:tracePt t="60019" x="1735138" y="4830763"/>
          <p14:tracePt t="60027" x="1804988" y="4870450"/>
          <p14:tracePt t="60035" x="1885950" y="4911725"/>
          <p14:tracePt t="60043" x="1955800" y="4951413"/>
          <p14:tracePt t="60052" x="2016125" y="4992688"/>
          <p14:tracePt t="60059" x="2057400" y="5041900"/>
          <p14:tracePt t="60069" x="2078038" y="5083175"/>
          <p14:tracePt t="60083" x="2087563" y="5092700"/>
          <p14:tracePt t="60123" x="2097088" y="5092700"/>
          <p14:tracePt t="60155" x="2097088" y="5103813"/>
          <p14:tracePt t="60331" x="2108200" y="5103813"/>
          <p14:tracePt t="60347" x="2138363" y="5103813"/>
          <p14:tracePt t="60355" x="2168525" y="5122863"/>
          <p14:tracePt t="60363" x="2208213" y="5133975"/>
          <p14:tracePt t="60372" x="2279650" y="5153025"/>
          <p14:tracePt t="60379" x="2359025" y="5183188"/>
          <p14:tracePt t="60387" x="2420938" y="5213350"/>
          <p14:tracePt t="60395" x="2490788" y="5233988"/>
          <p14:tracePt t="60403" x="2571750" y="5264150"/>
          <p14:tracePt t="60412" x="2652713" y="5305425"/>
          <p14:tracePt t="60420" x="2743200" y="5354638"/>
          <p14:tracePt t="60427" x="2813050" y="5416550"/>
          <p14:tracePt t="60435" x="2873375" y="5476875"/>
          <p14:tracePt t="60443" x="2924175" y="5537200"/>
          <p14:tracePt t="60452" x="2974975" y="5588000"/>
          <p14:tracePt t="60459" x="3014663" y="5637213"/>
          <p14:tracePt t="60468" x="3055938" y="5688013"/>
          <p14:tracePt t="60475" x="3086100" y="5727700"/>
          <p14:tracePt t="60483" x="3095625" y="5759450"/>
          <p14:tracePt t="60491" x="3116263" y="5789613"/>
          <p14:tracePt t="60499" x="3125788" y="5808663"/>
          <p14:tracePt t="60555" x="3125788" y="5819775"/>
          <p14:tracePt t="60563" x="3116263" y="5819775"/>
          <p14:tracePt t="60571" x="3095625" y="5819775"/>
          <p14:tracePt t="60579" x="3065463" y="5819775"/>
          <p14:tracePt t="60587" x="3035300" y="5819775"/>
          <p14:tracePt t="60595" x="3005138" y="5808663"/>
          <p14:tracePt t="60603" x="2965450" y="5799138"/>
          <p14:tracePt t="60610" x="2903538" y="5789613"/>
          <p14:tracePt t="60618" x="2843213" y="5778500"/>
          <p14:tracePt t="60627" x="2794000" y="5768975"/>
          <p14:tracePt t="60634" x="2732088" y="5759450"/>
          <p14:tracePt t="60642" x="2682875" y="5748338"/>
          <p14:tracePt t="60651" x="2622550" y="5738813"/>
          <p14:tracePt t="60658" x="2581275" y="5727700"/>
          <p14:tracePt t="60667" x="2530475" y="5727700"/>
          <p14:tracePt t="60675" x="2500313" y="5727700"/>
          <p14:tracePt t="60683" x="2481263" y="5727700"/>
          <p14:tracePt t="60795" x="2481263" y="5738813"/>
          <p14:tracePt t="60811" x="2481263" y="5748338"/>
          <p14:tracePt t="60820" x="2481263" y="5759450"/>
          <p14:tracePt t="60835" x="2481263" y="5768975"/>
          <p14:tracePt t="60971" x="2481263" y="5778500"/>
          <p14:tracePt t="60995" x="2481263" y="5789613"/>
          <p14:tracePt t="61003" x="2481263" y="5799138"/>
          <p14:tracePt t="61011" x="2481263" y="5808663"/>
          <p14:tracePt t="61027" x="2481263" y="5838825"/>
          <p14:tracePt t="61043" x="2481263" y="5859463"/>
          <p14:tracePt t="61052" x="2481263" y="5868988"/>
          <p14:tracePt t="61059" x="2500313" y="5889625"/>
          <p14:tracePt t="61069" x="2500313" y="5919788"/>
          <p14:tracePt t="61075" x="2520950" y="5949950"/>
          <p14:tracePt t="61084" x="2530475" y="5980113"/>
          <p14:tracePt t="61091" x="2541588" y="6010275"/>
          <p14:tracePt t="61100" x="2551113" y="6040438"/>
          <p14:tracePt t="61107" x="2560638" y="6070600"/>
          <p14:tracePt t="61116" x="2571750" y="6121400"/>
          <p14:tracePt t="61124" x="2581275" y="6162675"/>
          <p14:tracePt t="61131" x="2581275" y="6202363"/>
          <p14:tracePt t="61139" x="2592388" y="6253163"/>
          <p14:tracePt t="61147" x="2601913" y="6283325"/>
          <p14:tracePt t="61156" x="2611438" y="6313488"/>
          <p14:tracePt t="61163" x="2622550" y="6343650"/>
          <p14:tracePt t="61171" x="2622550" y="6373813"/>
          <p14:tracePt t="61179" x="2622550" y="6403975"/>
          <p14:tracePt t="61188" x="2632075" y="6434138"/>
          <p14:tracePt t="61196" x="2641600" y="6464300"/>
          <p14:tracePt t="61203" x="2662238" y="6494463"/>
          <p14:tracePt t="61211" x="2662238" y="6524625"/>
          <p14:tracePt t="61220" x="2671763" y="6545263"/>
          <p14:tracePt t="61227" x="2682875" y="6565900"/>
          <p14:tracePt t="61236" x="2692400" y="6596063"/>
          <p14:tracePt t="61243" x="2701925" y="6626225"/>
          <p14:tracePt t="61253" x="2722563" y="6646863"/>
          <p14:tracePt t="61259" x="2722563" y="6677025"/>
          <p14:tracePt t="61269" x="2743200" y="6707188"/>
          <p14:tracePt t="61275" x="2752725" y="6726238"/>
          <p14:tracePt t="61284" x="2763838" y="6737350"/>
          <p14:tracePt t="61291" x="2773363" y="6767513"/>
          <p14:tracePt t="61299" x="2782888" y="6777038"/>
          <p14:tracePt t="61307" x="2794000" y="6788150"/>
          <p14:tracePt t="61323" x="2803525" y="6797675"/>
          <p14:tracePt t="65331" x="2803525" y="6777038"/>
          <p14:tracePt t="65340" x="2803525" y="6767513"/>
          <p14:tracePt t="65347" x="2803525" y="6756400"/>
          <p14:tracePt t="65355" x="2803525" y="6737350"/>
          <p14:tracePt t="65363" x="2803525" y="6716713"/>
          <p14:tracePt t="65371" x="2803525" y="6696075"/>
          <p14:tracePt t="65379" x="2803525" y="6665913"/>
          <p14:tracePt t="65387" x="2803525" y="6646863"/>
          <p14:tracePt t="65395" x="2794000" y="6616700"/>
          <p14:tracePt t="65403" x="2782888" y="6584950"/>
          <p14:tracePt t="65411" x="2763838" y="6545263"/>
          <p14:tracePt t="65419" x="2752725" y="6524625"/>
          <p14:tracePt t="65427" x="2743200" y="6505575"/>
          <p14:tracePt t="65435" x="2732088" y="6484938"/>
          <p14:tracePt t="65443" x="2732088" y="6464300"/>
          <p14:tracePt t="65451" x="2722563" y="6454775"/>
          <p14:tracePt t="65459" x="2713038" y="6445250"/>
          <p14:tracePt t="65475" x="2701925" y="6434138"/>
          <p14:tracePt t="65491" x="2701925" y="6424613"/>
          <p14:tracePt t="65507" x="2692400" y="6413500"/>
          <p14:tracePt t="65531" x="2692400" y="6403975"/>
          <p14:tracePt t="65538" x="2682875" y="6403975"/>
          <p14:tracePt t="65555" x="2682875" y="6383338"/>
          <p14:tracePt t="65563" x="2671763" y="6383338"/>
          <p14:tracePt t="65571" x="2662238" y="6364288"/>
          <p14:tracePt t="65579" x="2641600" y="6353175"/>
          <p14:tracePt t="65587" x="2611438" y="6334125"/>
          <p14:tracePt t="65595" x="2592388" y="6313488"/>
          <p14:tracePt t="65603" x="2581275" y="6292850"/>
          <p14:tracePt t="65611" x="2581275" y="6283325"/>
          <p14:tracePt t="65980" x="2592388" y="6273800"/>
          <p14:tracePt t="65987" x="2611438" y="6273800"/>
          <p14:tracePt t="65995" x="2622550" y="6273800"/>
          <p14:tracePt t="66011" x="2641600" y="6273800"/>
          <p14:tracePt t="66019" x="2652713" y="6273800"/>
          <p14:tracePt t="66027" x="2652713" y="6262688"/>
          <p14:tracePt t="66036" x="2671763" y="6253163"/>
          <p14:tracePt t="66044" x="2682875" y="6253163"/>
          <p14:tracePt t="66053" x="2692400" y="6232525"/>
          <p14:tracePt t="66059" x="2722563" y="6223000"/>
          <p14:tracePt t="66069" x="2743200" y="6192838"/>
          <p14:tracePt t="66075" x="2763838" y="6181725"/>
          <p14:tracePt t="66084" x="2794000" y="6162675"/>
          <p14:tracePt t="66091" x="2803525" y="6132513"/>
          <p14:tracePt t="66099" x="2824163" y="6111875"/>
          <p14:tracePt t="66107" x="2833688" y="6091238"/>
          <p14:tracePt t="66115" x="2854325" y="6070600"/>
          <p14:tracePt t="66123" x="2873375" y="6040438"/>
          <p14:tracePt t="66131" x="2894013" y="6021388"/>
          <p14:tracePt t="66139" x="2914650" y="6000750"/>
          <p14:tracePt t="66147" x="2954338" y="5970588"/>
          <p14:tracePt t="66155" x="2995613" y="5940425"/>
          <p14:tracePt t="66163" x="3035300" y="5899150"/>
          <p14:tracePt t="66172" x="3086100" y="5868988"/>
          <p14:tracePt t="66179" x="3136900" y="5838825"/>
          <p14:tracePt t="66187" x="3176588" y="5808663"/>
          <p14:tracePt t="66195" x="3236913" y="5778500"/>
          <p14:tracePt t="66203" x="3287713" y="5759450"/>
          <p14:tracePt t="66211" x="3327400" y="5738813"/>
          <p14:tracePt t="66219" x="3387725" y="5718175"/>
          <p14:tracePt t="66227" x="3438525" y="5697538"/>
          <p14:tracePt t="66236" x="3498850" y="5678488"/>
          <p14:tracePt t="66243" x="3549650" y="5667375"/>
          <p14:tracePt t="66252" x="3609975" y="5657850"/>
          <p14:tracePt t="66259" x="3660775" y="5648325"/>
          <p14:tracePt t="66267" x="3711575" y="5637213"/>
          <p14:tracePt t="66275" x="3751263" y="5637213"/>
          <p14:tracePt t="66283" x="3781425" y="5627688"/>
          <p14:tracePt t="66291" x="3811588" y="5627688"/>
          <p14:tracePt t="66299" x="3841750" y="5627688"/>
          <p14:tracePt t="66307" x="3862388" y="5627688"/>
          <p14:tracePt t="66315" x="3883025" y="5627688"/>
          <p14:tracePt t="66323" x="3892550" y="5627688"/>
          <p14:tracePt t="66331" x="3913188" y="5627688"/>
          <p14:tracePt t="66339" x="3922713" y="5627688"/>
          <p14:tracePt t="66347" x="3943350" y="5627688"/>
          <p14:tracePt t="66355" x="3962400" y="5627688"/>
          <p14:tracePt t="66363" x="3973513" y="5627688"/>
          <p14:tracePt t="66371" x="3983038" y="5627688"/>
          <p14:tracePt t="66379" x="4003675" y="5627688"/>
          <p14:tracePt t="66387" x="4013200" y="5627688"/>
          <p14:tracePt t="66427" x="4024313" y="5627688"/>
          <p14:tracePt t="66540" x="4033838" y="5627688"/>
          <p14:tracePt t="66555" x="4054475" y="5627688"/>
          <p14:tracePt t="66587" x="4064000" y="5618163"/>
          <p14:tracePt t="66603" x="4073525" y="5618163"/>
          <p14:tracePt t="66627" x="4084638" y="5607050"/>
          <p14:tracePt t="66636" x="4103688" y="5607050"/>
          <p14:tracePt t="66643" x="4114800" y="5607050"/>
          <p14:tracePt t="66652" x="4124325" y="5607050"/>
          <p14:tracePt t="66659" x="4144963" y="5607050"/>
          <p14:tracePt t="66668" x="4175125" y="5607050"/>
          <p14:tracePt t="66675" x="4205288" y="5607050"/>
          <p14:tracePt t="66684" x="4235450" y="5607050"/>
          <p14:tracePt t="66691" x="4265613" y="5597525"/>
          <p14:tracePt t="66699" x="4295775" y="5588000"/>
          <p14:tracePt t="66708" x="4325938" y="5588000"/>
          <p14:tracePt t="66715" x="4346575" y="5576888"/>
          <p14:tracePt t="66724" x="4367213" y="5576888"/>
          <p14:tracePt t="66731" x="4376738" y="5567363"/>
          <p14:tracePt t="66859" x="4386263" y="5567363"/>
          <p14:tracePt t="66875" x="4386263" y="5556250"/>
          <p14:tracePt t="66884" x="4386263" y="5546725"/>
          <p14:tracePt t="66891" x="4376738" y="5546725"/>
          <p14:tracePt t="66899" x="4376738" y="5537200"/>
          <p14:tracePt t="66907" x="4367213" y="5526088"/>
          <p14:tracePt t="66915" x="4356100" y="5516563"/>
          <p14:tracePt t="66923" x="4346575" y="5507038"/>
          <p14:tracePt t="66931" x="4346575" y="5495925"/>
          <p14:tracePt t="67043" x="4346575" y="5486400"/>
          <p14:tracePt t="67052" x="4346575" y="5476875"/>
          <p14:tracePt t="67203" x="4346575" y="5486400"/>
          <p14:tracePt t="67227" x="4337050" y="5507038"/>
          <p14:tracePt t="67235" x="4325938" y="5507038"/>
          <p14:tracePt t="67268" x="4316413" y="5516563"/>
          <p14:tracePt t="67947" x="4337050" y="5516563"/>
          <p14:tracePt t="67971" x="4346575" y="5516563"/>
          <p14:tracePt t="68140" x="4356100" y="5516563"/>
          <p14:tracePt t="68147" x="4367213" y="5526088"/>
          <p14:tracePt t="68163" x="4386263" y="5537200"/>
          <p14:tracePt t="68171" x="4397375" y="5537200"/>
          <p14:tracePt t="68187" x="4416425" y="5537200"/>
          <p14:tracePt t="68203" x="4437063" y="5537200"/>
          <p14:tracePt t="68211" x="4437063" y="5546725"/>
          <p14:tracePt t="68227" x="4446588" y="5546725"/>
          <p14:tracePt t="68237" x="4467225" y="5546725"/>
          <p14:tracePt t="68253" x="4487863" y="5546725"/>
          <p14:tracePt t="68259" x="4497388" y="5546725"/>
          <p14:tracePt t="68276" x="4518025" y="5546725"/>
          <p14:tracePt t="68291" x="4527550" y="5546725"/>
          <p14:tracePt t="68315" x="4538663" y="5546725"/>
          <p14:tracePt t="68323" x="4548188" y="5546725"/>
          <p14:tracePt t="68340" x="4557713" y="5546725"/>
          <p14:tracePt t="68347" x="4578350" y="5546725"/>
          <p14:tracePt t="68371" x="4587875" y="5546725"/>
          <p14:tracePt t="68396" x="4608513" y="5546725"/>
          <p14:tracePt t="68420" x="4618038" y="5546725"/>
          <p14:tracePt t="68427" x="4638675" y="5546725"/>
          <p14:tracePt t="68436" x="4648200" y="5546725"/>
          <p14:tracePt t="68443" x="4659313" y="5546725"/>
          <p14:tracePt t="68453" x="4678363" y="5546725"/>
          <p14:tracePt t="68459" x="4689475" y="5546725"/>
          <p14:tracePt t="68468" x="4710113" y="5546725"/>
          <p14:tracePt t="68475" x="4729163" y="5546725"/>
          <p14:tracePt t="68484" x="4749800" y="5546725"/>
          <p14:tracePt t="68491" x="4770438" y="5546725"/>
          <p14:tracePt t="68499" x="4789488" y="5546725"/>
          <p14:tracePt t="68507" x="4819650" y="5546725"/>
          <p14:tracePt t="68515" x="4840288" y="5546725"/>
          <p14:tracePt t="68523" x="4849813" y="5546725"/>
          <p14:tracePt t="68531" x="4860925" y="5546725"/>
          <p14:tracePt t="68539" x="4881563" y="5546725"/>
          <p14:tracePt t="68740" x="4891088" y="5546725"/>
          <p14:tracePt t="68747" x="4900613" y="5546725"/>
          <p14:tracePt t="68755" x="4921250" y="5546725"/>
          <p14:tracePt t="68763" x="4941888" y="5546725"/>
          <p14:tracePt t="68771" x="4972050" y="5546725"/>
          <p14:tracePt t="68780" x="5002213" y="5546725"/>
          <p14:tracePt t="68788" x="5032375" y="5546725"/>
          <p14:tracePt t="68795" x="5053013" y="5546725"/>
          <p14:tracePt t="68803" x="5062538" y="5546725"/>
          <p14:tracePt t="68955" x="5072063" y="5546725"/>
          <p14:tracePt t="69131" x="5083175" y="5546725"/>
          <p14:tracePt t="70140" x="5102225" y="5546725"/>
          <p14:tracePt t="70147" x="5122863" y="5546725"/>
          <p14:tracePt t="70155" x="5143500" y="5546725"/>
          <p14:tracePt t="70163" x="5162550" y="5546725"/>
          <p14:tracePt t="70171" x="5192713" y="5546725"/>
          <p14:tracePt t="70179" x="5224463" y="5546725"/>
          <p14:tracePt t="70188" x="5243513" y="5546725"/>
          <p14:tracePt t="70195" x="5264150" y="5546725"/>
          <p14:tracePt t="70203" x="5284788" y="5546725"/>
          <p14:tracePt t="70388" x="5303838" y="5546725"/>
          <p14:tracePt t="70395" x="5314950" y="5546725"/>
          <p14:tracePt t="70403" x="5324475" y="5546725"/>
          <p14:tracePt t="70411" x="5345113" y="5546725"/>
          <p14:tracePt t="70420" x="5364163" y="5546725"/>
          <p14:tracePt t="70427" x="5395913" y="5546725"/>
          <p14:tracePt t="70436" x="5426075" y="5546725"/>
          <p14:tracePt t="70443" x="5456238" y="5546725"/>
          <p14:tracePt t="70452" x="5486400" y="5546725"/>
          <p14:tracePt t="70459" x="5505450" y="5546725"/>
          <p14:tracePt t="70467" x="5516563" y="5546725"/>
          <p14:tracePt t="70475" x="5526088" y="5546725"/>
          <p14:tracePt t="70923" x="5546725" y="5546725"/>
          <p14:tracePt t="70931" x="5556250" y="5546725"/>
          <p14:tracePt t="70939" x="5567363" y="5546725"/>
          <p14:tracePt t="70953" x="5586413" y="5546725"/>
          <p14:tracePt t="70956" x="5616575" y="5546725"/>
          <p14:tracePt t="70963" x="5646738" y="5546725"/>
          <p14:tracePt t="70972" x="5676900" y="5546725"/>
          <p14:tracePt t="70979" x="5707063" y="5546725"/>
          <p14:tracePt t="70987" x="5727700" y="5546725"/>
          <p14:tracePt t="70995" x="5757863" y="5546725"/>
          <p14:tracePt t="71003" x="5778500" y="5546725"/>
          <p14:tracePt t="71011" x="5799138" y="5546725"/>
          <p14:tracePt t="71020" x="5818188" y="5546725"/>
          <p14:tracePt t="71027" x="5829300" y="5546725"/>
          <p14:tracePt t="71036" x="5848350" y="5546725"/>
          <p14:tracePt t="71043" x="5859463" y="5546725"/>
          <p14:tracePt t="71243" x="5878513" y="5546725"/>
          <p14:tracePt t="71252" x="5899150" y="5556250"/>
          <p14:tracePt t="71259" x="5929313" y="5556250"/>
          <p14:tracePt t="71268" x="5980113" y="5567363"/>
          <p14:tracePt t="71276" x="6030913" y="5576888"/>
          <p14:tracePt t="71284" x="6091238" y="5588000"/>
          <p14:tracePt t="71291" x="6142038" y="5597525"/>
          <p14:tracePt t="71299" x="6202363" y="5607050"/>
          <p14:tracePt t="71307" x="6262688" y="5618163"/>
          <p14:tracePt t="71315" x="6292850" y="5618163"/>
          <p14:tracePt t="72115" x="6302375" y="5618163"/>
          <p14:tracePt t="72130" x="6292850" y="5627688"/>
          <p14:tracePt t="72138" x="6292850" y="5637213"/>
          <p14:tracePt t="72146" x="6283325" y="5637213"/>
          <p14:tracePt t="72155" x="6262688" y="5648325"/>
          <p14:tracePt t="72163" x="6251575" y="5648325"/>
          <p14:tracePt t="72170" x="6242050" y="5657850"/>
          <p14:tracePt t="72178" x="6221413" y="5657850"/>
          <p14:tracePt t="72187" x="6202363" y="5667375"/>
          <p14:tracePt t="72195" x="6181725" y="5678488"/>
          <p14:tracePt t="72202" x="6151563" y="5678488"/>
          <p14:tracePt t="72211" x="6121400" y="5688013"/>
          <p14:tracePt t="72219" x="6100763" y="5697538"/>
          <p14:tracePt t="72227" x="6070600" y="5697538"/>
          <p14:tracePt t="72235" x="6040438" y="5708650"/>
          <p14:tracePt t="72243" x="6019800" y="5708650"/>
          <p14:tracePt t="72252" x="6000750" y="5708650"/>
          <p14:tracePt t="72259" x="5989638" y="5708650"/>
          <p14:tracePt t="72267" x="5970588" y="5708650"/>
          <p14:tracePt t="72275" x="5959475" y="5708650"/>
          <p14:tracePt t="72283" x="5949950" y="5708650"/>
          <p14:tracePt t="72299" x="5929313" y="5708650"/>
          <p14:tracePt t="72307" x="5919788" y="5708650"/>
          <p14:tracePt t="72323" x="5908675" y="5708650"/>
          <p14:tracePt t="72331" x="5899150" y="5708650"/>
          <p14:tracePt t="72395" x="5889625" y="5708650"/>
          <p14:tracePt t="72411" x="5868988" y="5697538"/>
          <p14:tracePt t="72419" x="5859463" y="5697538"/>
          <p14:tracePt t="72427" x="5838825" y="5688013"/>
          <p14:tracePt t="72435" x="5818188" y="5678488"/>
          <p14:tracePt t="72443" x="5799138" y="5678488"/>
          <p14:tracePt t="72452" x="5778500" y="5667375"/>
          <p14:tracePt t="72459" x="5748338" y="5657850"/>
          <p14:tracePt t="72467" x="5718175" y="5648325"/>
          <p14:tracePt t="72475" x="5688013" y="5648325"/>
          <p14:tracePt t="72483" x="5667375" y="5627688"/>
          <p14:tracePt t="72491" x="5646738" y="5618163"/>
          <p14:tracePt t="72499" x="5627688" y="5618163"/>
          <p14:tracePt t="72507" x="5616575" y="5607050"/>
          <p14:tracePt t="72515" x="5607050" y="5597525"/>
          <p14:tracePt t="72523" x="5586413" y="5576888"/>
          <p14:tracePt t="72531" x="5576888" y="5567363"/>
          <p14:tracePt t="72539" x="5556250" y="5537200"/>
          <p14:tracePt t="72547" x="5546725" y="5516563"/>
          <p14:tracePt t="72555" x="5526088" y="5486400"/>
          <p14:tracePt t="72563" x="5516563" y="5456238"/>
          <p14:tracePt t="72571" x="5505450" y="5426075"/>
          <p14:tracePt t="72579" x="5495925" y="5395913"/>
          <p14:tracePt t="72587" x="5475288" y="5354638"/>
          <p14:tracePt t="72595" x="5475288" y="5324475"/>
          <p14:tracePt t="72603" x="5465763" y="5294313"/>
          <p14:tracePt t="72611" x="5456238" y="5275263"/>
          <p14:tracePt t="72619" x="5456238" y="5254625"/>
          <p14:tracePt t="72627" x="5456238" y="5233988"/>
          <p14:tracePt t="72635" x="5456238" y="5203825"/>
          <p14:tracePt t="72643" x="5456238" y="5194300"/>
          <p14:tracePt t="72652" x="5456238" y="5173663"/>
          <p14:tracePt t="72659" x="5465763" y="5164138"/>
          <p14:tracePt t="72667" x="5465763" y="5143500"/>
          <p14:tracePt t="72675" x="5475288" y="5133975"/>
          <p14:tracePt t="72683" x="5486400" y="5113338"/>
          <p14:tracePt t="72691" x="5505450" y="5103813"/>
          <p14:tracePt t="72699" x="5526088" y="5092700"/>
          <p14:tracePt t="72707" x="5556250" y="5073650"/>
          <p14:tracePt t="72715" x="5586413" y="5053013"/>
          <p14:tracePt t="72723" x="5637213" y="5041900"/>
          <p14:tracePt t="72731" x="5676900" y="5041900"/>
          <p14:tracePt t="72739" x="5727700" y="5032375"/>
          <p14:tracePt t="72747" x="5768975" y="5022850"/>
          <p14:tracePt t="72755" x="5808663" y="5011738"/>
          <p14:tracePt t="72763" x="5838825" y="5011738"/>
          <p14:tracePt t="72771" x="5868988" y="5011738"/>
          <p14:tracePt t="72779" x="5899150" y="5011738"/>
          <p14:tracePt t="72787" x="5919788" y="5011738"/>
          <p14:tracePt t="72795" x="5940425" y="5011738"/>
          <p14:tracePt t="72803" x="5949950" y="5011738"/>
          <p14:tracePt t="72819" x="5970588" y="5011738"/>
          <p14:tracePt t="72827" x="5980113" y="5011738"/>
          <p14:tracePt t="72835" x="5989638" y="5011738"/>
          <p14:tracePt t="72843" x="6000750" y="5022850"/>
          <p14:tracePt t="72852" x="6019800" y="5032375"/>
          <p14:tracePt t="72859" x="6049963" y="5032375"/>
          <p14:tracePt t="72867" x="6100763" y="5053013"/>
          <p14:tracePt t="72875" x="6142038" y="5073650"/>
          <p14:tracePt t="72883" x="6191250" y="5092700"/>
          <p14:tracePt t="72890" x="6251575" y="5113338"/>
          <p14:tracePt t="72898" x="6292850" y="5122863"/>
          <p14:tracePt t="72906" x="6353175" y="5133975"/>
          <p14:tracePt t="72915" x="6392863" y="5143500"/>
          <p14:tracePt t="72922" x="6443663" y="5153025"/>
          <p14:tracePt t="72931" x="6473825" y="5164138"/>
          <p14:tracePt t="72938" x="6494463" y="5173663"/>
          <p14:tracePt t="72946" x="6503988" y="5173663"/>
          <p14:tracePt t="72979" x="6515100" y="5183188"/>
          <p14:tracePt t="72995" x="6524625" y="5203825"/>
          <p14:tracePt t="73002" x="6534150" y="5213350"/>
          <p14:tracePt t="73011" x="6534150" y="5233988"/>
          <p14:tracePt t="73019" x="6545263" y="5254625"/>
          <p14:tracePt t="73027" x="6545263" y="5284788"/>
          <p14:tracePt t="73035" x="6545263" y="5314950"/>
          <p14:tracePt t="73043" x="6545263" y="5335588"/>
          <p14:tracePt t="73051" x="6545263" y="5354638"/>
          <p14:tracePt t="73059" x="6545263" y="5384800"/>
          <p14:tracePt t="73067" x="6545263" y="5405438"/>
          <p14:tracePt t="73075" x="6534150" y="5426075"/>
          <p14:tracePt t="73083" x="6524625" y="5456238"/>
          <p14:tracePt t="73091" x="6515100" y="5476875"/>
          <p14:tracePt t="73099" x="6515100" y="5486400"/>
          <p14:tracePt t="73107" x="6503988" y="5507038"/>
          <p14:tracePt t="73115" x="6494463" y="5526088"/>
          <p14:tracePt t="73123" x="6494463" y="5537200"/>
          <p14:tracePt t="73131" x="6473825" y="5546725"/>
          <p14:tracePt t="73139" x="6473825" y="5567363"/>
          <p14:tracePt t="73147" x="6454775" y="5576888"/>
          <p14:tracePt t="73155" x="6443663" y="5597525"/>
          <p14:tracePt t="73163" x="6413500" y="5607050"/>
          <p14:tracePt t="73171" x="6392863" y="5627688"/>
          <p14:tracePt t="73179" x="6373813" y="5637213"/>
          <p14:tracePt t="73187" x="6343650" y="5657850"/>
          <p14:tracePt t="73195" x="6323013" y="5657850"/>
          <p14:tracePt t="73202" x="6292850" y="5667375"/>
          <p14:tracePt t="73211" x="6272213" y="5678488"/>
          <p14:tracePt t="73219" x="6251575" y="5688013"/>
          <p14:tracePt t="73227" x="6232525" y="5688013"/>
          <p14:tracePt t="73235" x="6211888" y="5688013"/>
          <p14:tracePt t="73243" x="6191250" y="5688013"/>
          <p14:tracePt t="73252" x="6161088" y="5688013"/>
          <p14:tracePt t="73259" x="6142038" y="5688013"/>
          <p14:tracePt t="73267" x="6121400" y="5688013"/>
          <p14:tracePt t="73275" x="6100763" y="5688013"/>
          <p14:tracePt t="73283" x="6091238" y="5688013"/>
          <p14:tracePt t="73291" x="6070600" y="5688013"/>
          <p14:tracePt t="73299" x="6061075" y="5678488"/>
          <p14:tracePt t="73307" x="6049963" y="5678488"/>
          <p14:tracePt t="73315" x="6030913" y="5657850"/>
          <p14:tracePt t="73322" x="6019800" y="5648325"/>
          <p14:tracePt t="73331" x="6010275" y="5627688"/>
          <p14:tracePt t="73339" x="6000750" y="5607050"/>
          <p14:tracePt t="73347" x="5980113" y="5588000"/>
          <p14:tracePt t="73355" x="5970588" y="5567363"/>
          <p14:tracePt t="73363" x="5949950" y="5537200"/>
          <p14:tracePt t="73370" x="5929313" y="5526088"/>
          <p14:tracePt t="73379" x="5908675" y="5516563"/>
          <p14:tracePt t="73387" x="5889625" y="5507038"/>
          <p14:tracePt t="73395" x="5878513" y="5495925"/>
          <p14:tracePt t="73402" x="5868988" y="5495925"/>
          <p14:tracePt t="73411" x="5859463" y="5486400"/>
          <p14:tracePt t="73419" x="5848350" y="5476875"/>
          <p14:tracePt t="73427" x="5838825" y="5476875"/>
          <p14:tracePt t="73435" x="5829300" y="5465763"/>
          <p14:tracePt t="73443" x="5808663" y="5456238"/>
          <p14:tracePt t="73452" x="5799138" y="5446713"/>
          <p14:tracePt t="73459" x="5788025" y="5435600"/>
          <p14:tracePt t="73467" x="5768975" y="5426075"/>
          <p14:tracePt t="73475" x="5757863" y="5416550"/>
          <p14:tracePt t="73482" x="5737225" y="5405438"/>
          <p14:tracePt t="73498" x="5727700" y="5395913"/>
          <p14:tracePt t="73523" x="5718175" y="5384800"/>
          <p14:tracePt t="73547" x="5707063" y="5375275"/>
          <p14:tracePt t="73555" x="5697538" y="5375275"/>
          <p14:tracePt t="74227" x="5688013" y="5384800"/>
          <p14:tracePt t="74260" x="5688013" y="5395913"/>
          <p14:tracePt t="74890" x="5688013" y="5405438"/>
          <p14:tracePt t="74906" x="5688013" y="5416550"/>
          <p14:tracePt t="74922" x="5688013" y="5446713"/>
          <p14:tracePt t="74930" x="5697538" y="5446713"/>
          <p14:tracePt t="74939" x="5697538" y="5456238"/>
          <p14:tracePt t="74947" x="5707063" y="5465763"/>
          <p14:tracePt t="74963" x="5707063" y="5476875"/>
          <p14:tracePt t="74987" x="5707063" y="5486400"/>
          <p14:tracePt t="77107" x="5718175" y="5486400"/>
          <p14:tracePt t="77124" x="5727700" y="5486400"/>
          <p14:tracePt t="77163" x="5727700" y="5476875"/>
          <p14:tracePt t="77275" x="5737225" y="5476875"/>
          <p14:tracePt t="77291" x="5748338" y="5486400"/>
          <p14:tracePt t="77299" x="5757863" y="5495925"/>
          <p14:tracePt t="77307" x="5768975" y="5507038"/>
          <p14:tracePt t="77315" x="5778500" y="5507038"/>
          <p14:tracePt t="77323" x="5799138" y="5516563"/>
          <p14:tracePt t="77331" x="5818188" y="5516563"/>
          <p14:tracePt t="77339" x="5838825" y="5516563"/>
          <p14:tracePt t="77347" x="5859463" y="5516563"/>
          <p14:tracePt t="77355" x="5889625" y="5516563"/>
          <p14:tracePt t="77363" x="5919788" y="5516563"/>
          <p14:tracePt t="77371" x="5949950" y="5507038"/>
          <p14:tracePt t="77379" x="6000750" y="5495925"/>
          <p14:tracePt t="77387" x="6040438" y="5486400"/>
          <p14:tracePt t="77395" x="6080125" y="5476875"/>
          <p14:tracePt t="77403" x="6130925" y="5465763"/>
          <p14:tracePt t="77411" x="6161088" y="5456238"/>
          <p14:tracePt t="77419" x="6191250" y="5456238"/>
          <p14:tracePt t="77427" x="6211888" y="5456238"/>
          <p14:tracePt t="77436" x="6221413" y="5446713"/>
          <p14:tracePt t="77723" x="6232525" y="5446713"/>
          <p14:tracePt t="77738" x="6232525" y="5456238"/>
          <p14:tracePt t="77755" x="6221413" y="5456238"/>
          <p14:tracePt t="77770" x="6211888" y="5465763"/>
          <p14:tracePt t="77786" x="6211888" y="5476875"/>
          <p14:tracePt t="77803" x="6202363" y="5486400"/>
          <p14:tracePt t="79275" x="6191250" y="5495925"/>
          <p14:tracePt t="79291" x="6191250" y="5516563"/>
          <p14:tracePt t="79299" x="6191250" y="5526088"/>
          <p14:tracePt t="79308" x="6191250" y="5537200"/>
          <p14:tracePt t="79339" x="6191250" y="5546725"/>
          <p14:tracePt t="79675" x="6202363" y="5567363"/>
          <p14:tracePt t="79691" x="6211888" y="5567363"/>
          <p14:tracePt t="79707" x="6221413" y="5567363"/>
          <p14:tracePt t="79723" x="6242050" y="5556250"/>
          <p14:tracePt t="79771" x="6251575" y="5556250"/>
          <p14:tracePt t="79795" x="6262688" y="5556250"/>
          <p14:tracePt t="79803" x="6272213" y="5556250"/>
          <p14:tracePt t="79828" x="6272213" y="5546725"/>
          <p14:tracePt t="79836" x="6283325" y="5546725"/>
          <p14:tracePt t="79844" x="6292850" y="5537200"/>
          <p14:tracePt t="79852" x="6302375" y="5526088"/>
          <p14:tracePt t="79859" x="6332538" y="5516563"/>
          <p14:tracePt t="79868" x="6353175" y="5495925"/>
          <p14:tracePt t="79875" x="6383338" y="5465763"/>
          <p14:tracePt t="79883" x="6423025" y="5435600"/>
          <p14:tracePt t="79891" x="6473825" y="5384800"/>
          <p14:tracePt t="79899" x="6524625" y="5324475"/>
          <p14:tracePt t="79907" x="6605588" y="5224463"/>
          <p14:tracePt t="79915" x="6686550" y="5113338"/>
          <p14:tracePt t="79923" x="6756400" y="5002213"/>
          <p14:tracePt t="79931" x="6827838" y="4891088"/>
          <p14:tracePt t="79940" x="6897688" y="4740275"/>
          <p14:tracePt t="79947" x="6958013" y="4548188"/>
          <p14:tracePt t="79955" x="6999288" y="4306888"/>
          <p14:tracePt t="79963" x="7018338" y="4033838"/>
          <p14:tracePt t="79971" x="7029450" y="3670300"/>
          <p14:tracePt t="79979" x="7008813" y="3248025"/>
          <p14:tracePt t="79987" x="6937375" y="2824163"/>
          <p14:tracePt t="79995" x="6796088" y="2379663"/>
          <p14:tracePt t="80003" x="6624638" y="1966913"/>
          <p14:tracePt t="80011" x="6373813" y="1503363"/>
          <p14:tracePt t="80020" x="6070600" y="1068388"/>
          <p14:tracePt t="80027" x="5718175" y="676275"/>
          <p14:tracePt t="80036" x="5264150" y="29210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4179344-A619-4D1B-90F7-20F00E0FBA03}"/>
              </a:ext>
            </a:extLst>
          </p:cNvPr>
          <p:cNvSpPr/>
          <p:nvPr/>
        </p:nvSpPr>
        <p:spPr>
          <a:xfrm>
            <a:off x="508000" y="589762"/>
            <a:ext cx="3962400" cy="304698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Abai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&lt;/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KZ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ru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ru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="Abay.jpg"&gt;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ru-K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265364-A3CC-46E6-BC0A-FD7CBE2D94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85" t="14156" r="55926" b="19958"/>
          <a:stretch/>
        </p:blipFill>
        <p:spPr>
          <a:xfrm>
            <a:off x="4645382" y="361244"/>
            <a:ext cx="3826932" cy="4518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A3E05A4-3508-439B-913D-D6DBD3F19324}"/>
              </a:ext>
            </a:extLst>
          </p:cNvPr>
          <p:cNvSpPr/>
          <p:nvPr/>
        </p:nvSpPr>
        <p:spPr>
          <a:xfrm>
            <a:off x="8579557" y="3438645"/>
            <a:ext cx="3081866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KZ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Ескерту</a:t>
            </a:r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K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файлдар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HTML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файлының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бумасында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тиіс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екендігін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естен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шығармау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811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22"/>
    </mc:Choice>
    <mc:Fallback xmlns="">
      <p:transition spd="slow" advTm="33322"/>
    </mc:Fallback>
  </mc:AlternateContent>
  <p:extLst>
    <p:ext uri="{3A86A75C-4F4B-4683-9AE1-C65F6400EC91}">
      <p14:laserTraceLst xmlns:p14="http://schemas.microsoft.com/office/powerpoint/2010/main">
        <p14:tracePtLst>
          <p14:tracePt t="4275" x="273050" y="2501900"/>
          <p14:tracePt t="4283" x="523875" y="2520950"/>
          <p14:tracePt t="4292" x="776288" y="2520950"/>
          <p14:tracePt t="4299" x="1049338" y="2520950"/>
          <p14:tracePt t="4308" x="1350963" y="2520950"/>
          <p14:tracePt t="4315" x="1633538" y="2532063"/>
          <p14:tracePt t="4324" x="1906588" y="2532063"/>
          <p14:tracePt t="4331" x="2147888" y="2532063"/>
          <p14:tracePt t="4339" x="2349500" y="2532063"/>
          <p14:tracePt t="4346" x="2481263" y="2532063"/>
          <p14:tracePt t="4354" x="2571750" y="2532063"/>
          <p14:tracePt t="4362" x="2632075" y="2541588"/>
          <p14:tracePt t="4370" x="2652713" y="2541588"/>
          <p14:tracePt t="4394" x="2652713" y="2551113"/>
          <p14:tracePt t="4418" x="2662238" y="2562225"/>
          <p14:tracePt t="4434" x="2671763" y="2571750"/>
          <p14:tracePt t="4466" x="2671763" y="2581275"/>
          <p14:tracePt t="4474" x="2662238" y="2592388"/>
          <p14:tracePt t="4482" x="2652713" y="2601913"/>
          <p14:tracePt t="4490" x="2641600" y="2611438"/>
          <p14:tracePt t="4498" x="2622550" y="2622550"/>
          <p14:tracePt t="4507" x="2611438" y="2632075"/>
          <p14:tracePt t="4514" x="2601913" y="2641600"/>
          <p14:tracePt t="4524" x="2581275" y="2641600"/>
          <p14:tracePt t="4530" x="2571750" y="2652713"/>
          <p14:tracePt t="4538" x="2560638" y="2662238"/>
          <p14:tracePt t="4546" x="2530475" y="2662238"/>
          <p14:tracePt t="4555" x="2511425" y="2662238"/>
          <p14:tracePt t="4562" x="2481263" y="2673350"/>
          <p14:tracePt t="4570" x="2439988" y="2682875"/>
          <p14:tracePt t="4578" x="2400300" y="2682875"/>
          <p14:tracePt t="4586" x="2349500" y="2692400"/>
          <p14:tracePt t="4594" x="2319338" y="2692400"/>
          <p14:tracePt t="4602" x="2289175" y="2703513"/>
          <p14:tracePt t="4610" x="2268538" y="2703513"/>
          <p14:tracePt t="4618" x="2249488" y="2713038"/>
          <p14:tracePt t="4626" x="2228850" y="2722563"/>
          <p14:tracePt t="4634" x="2219325" y="2733675"/>
          <p14:tracePt t="4658" x="2208213" y="2733675"/>
          <p14:tracePt t="4690" x="2208213" y="2743200"/>
          <p14:tracePt t="4698" x="2219325" y="2743200"/>
          <p14:tracePt t="4706" x="2238375" y="2752725"/>
          <p14:tracePt t="4714" x="2259013" y="2752725"/>
          <p14:tracePt t="4724" x="2279650" y="2752725"/>
          <p14:tracePt t="4730" x="2298700" y="2752725"/>
          <p14:tracePt t="4739" x="2319338" y="2752725"/>
          <p14:tracePt t="4754" x="2328863" y="2752725"/>
          <p14:tracePt t="4762" x="2328863" y="2743200"/>
          <p14:tracePt t="4770" x="2319338" y="2743200"/>
          <p14:tracePt t="4778" x="2309813" y="2733675"/>
          <p14:tracePt t="4946" x="2319338" y="2733675"/>
          <p14:tracePt t="4954" x="2349500" y="2733675"/>
          <p14:tracePt t="4962" x="2409825" y="2743200"/>
          <p14:tracePt t="4970" x="2481263" y="2763838"/>
          <p14:tracePt t="4978" x="2581275" y="2794000"/>
          <p14:tracePt t="4986" x="2671763" y="2824163"/>
          <p14:tracePt t="4994" x="2773363" y="2844800"/>
          <p14:tracePt t="5002" x="2854325" y="2863850"/>
          <p14:tracePt t="5010" x="2935288" y="2884488"/>
          <p14:tracePt t="5018" x="3014663" y="2914650"/>
          <p14:tracePt t="5026" x="3086100" y="2944813"/>
          <p14:tracePt t="5034" x="3146425" y="2974975"/>
          <p14:tracePt t="5042" x="3186113" y="2995613"/>
          <p14:tracePt t="5050" x="3246438" y="3016250"/>
          <p14:tracePt t="5058" x="3308350" y="3025775"/>
          <p14:tracePt t="5066" x="3357563" y="3046413"/>
          <p14:tracePt t="5074" x="3429000" y="3065463"/>
          <p14:tracePt t="5082" x="3519488" y="3086100"/>
          <p14:tracePt t="5090" x="3600450" y="3095625"/>
          <p14:tracePt t="5098" x="3670300" y="3106738"/>
          <p14:tracePt t="5106" x="3721100" y="3125788"/>
          <p14:tracePt t="5114" x="3781425" y="3136900"/>
          <p14:tracePt t="5122" x="3822700" y="3136900"/>
          <p14:tracePt t="5130" x="3852863" y="3136900"/>
          <p14:tracePt t="5138" x="3862388" y="3136900"/>
          <p14:tracePt t="5146" x="3871913" y="3136900"/>
          <p14:tracePt t="5154" x="3883025" y="3136900"/>
          <p14:tracePt t="5170" x="3892550" y="3136900"/>
          <p14:tracePt t="5178" x="3892550" y="3125788"/>
          <p14:tracePt t="5186" x="3902075" y="3125788"/>
          <p14:tracePt t="5194" x="3913188" y="3116263"/>
          <p14:tracePt t="5202" x="3922713" y="3106738"/>
          <p14:tracePt t="5210" x="3932238" y="3106738"/>
          <p14:tracePt t="5218" x="3943350" y="3095625"/>
          <p14:tracePt t="5226" x="3962400" y="3086100"/>
          <p14:tracePt t="5234" x="3973513" y="3086100"/>
          <p14:tracePt t="5242" x="3994150" y="3065463"/>
          <p14:tracePt t="5250" x="4013200" y="3065463"/>
          <p14:tracePt t="5258" x="4033838" y="3046413"/>
          <p14:tracePt t="5266" x="4054475" y="3035300"/>
          <p14:tracePt t="5274" x="4073525" y="3016250"/>
          <p14:tracePt t="5282" x="4094163" y="2995613"/>
          <p14:tracePt t="5290" x="4114800" y="2974975"/>
          <p14:tracePt t="5298" x="4133850" y="2944813"/>
          <p14:tracePt t="5306" x="4144963" y="2914650"/>
          <p14:tracePt t="5314" x="4165600" y="2884488"/>
          <p14:tracePt t="5323" x="4184650" y="2844800"/>
          <p14:tracePt t="5330" x="4205288" y="2803525"/>
          <p14:tracePt t="5338" x="4205288" y="2763838"/>
          <p14:tracePt t="5346" x="4214813" y="2713038"/>
          <p14:tracePt t="5354" x="4214813" y="2673350"/>
          <p14:tracePt t="5362" x="4214813" y="2632075"/>
          <p14:tracePt t="5370" x="4214813" y="2592388"/>
          <p14:tracePt t="5378" x="4214813" y="2562225"/>
          <p14:tracePt t="5386" x="4214813" y="2541588"/>
          <p14:tracePt t="5394" x="4214813" y="2511425"/>
          <p14:tracePt t="5402" x="4214813" y="2501900"/>
          <p14:tracePt t="5410" x="4205288" y="2490788"/>
          <p14:tracePt t="5418" x="4195763" y="2470150"/>
          <p14:tracePt t="5426" x="4195763" y="2460625"/>
          <p14:tracePt t="5434" x="4184650" y="2451100"/>
          <p14:tracePt t="5442" x="4184650" y="2439988"/>
          <p14:tracePt t="5450" x="4165600" y="2430463"/>
          <p14:tracePt t="5458" x="4154488" y="2420938"/>
          <p14:tracePt t="5466" x="4133850" y="2409825"/>
          <p14:tracePt t="5474" x="4094163" y="2400300"/>
          <p14:tracePt t="5482" x="4054475" y="2379663"/>
          <p14:tracePt t="5490" x="4003675" y="2360613"/>
          <p14:tracePt t="5498" x="3952875" y="2349500"/>
          <p14:tracePt t="5506" x="3883025" y="2330450"/>
          <p14:tracePt t="5514" x="3811588" y="2309813"/>
          <p14:tracePt t="5523" x="3741738" y="2289175"/>
          <p14:tracePt t="5530" x="3660775" y="2279650"/>
          <p14:tracePt t="5538" x="3589338" y="2279650"/>
          <p14:tracePt t="5546" x="3519488" y="2279650"/>
          <p14:tracePt t="5554" x="3468688" y="2279650"/>
          <p14:tracePt t="5562" x="3408363" y="2279650"/>
          <p14:tracePt t="5570" x="3368675" y="2279650"/>
          <p14:tracePt t="5578" x="3338513" y="2279650"/>
          <p14:tracePt t="5586" x="3317875" y="2279650"/>
          <p14:tracePt t="5594" x="3297238" y="2279650"/>
          <p14:tracePt t="5602" x="3278188" y="2279650"/>
          <p14:tracePt t="5610" x="3257550" y="2279650"/>
          <p14:tracePt t="5618" x="3236913" y="2279650"/>
          <p14:tracePt t="5626" x="3216275" y="2279650"/>
          <p14:tracePt t="5634" x="3197225" y="2279650"/>
          <p14:tracePt t="5642" x="3186113" y="2279650"/>
          <p14:tracePt t="5650" x="3176588" y="2279650"/>
          <p14:tracePt t="5658" x="3155950" y="2279650"/>
          <p14:tracePt t="5666" x="3146425" y="2279650"/>
          <p14:tracePt t="5682" x="3136900" y="2279650"/>
          <p14:tracePt t="5698" x="3106738" y="2279650"/>
          <p14:tracePt t="5706" x="3095625" y="2279650"/>
          <p14:tracePt t="5714" x="3095625" y="2289175"/>
          <p14:tracePt t="5723" x="3074988" y="2298700"/>
          <p14:tracePt t="5730" x="3065463" y="2298700"/>
          <p14:tracePt t="5738" x="3055938" y="2309813"/>
          <p14:tracePt t="5746" x="3035300" y="2319338"/>
          <p14:tracePt t="5754" x="3025775" y="2319338"/>
          <p14:tracePt t="5762" x="3005138" y="2339975"/>
          <p14:tracePt t="5778" x="2995613" y="2349500"/>
          <p14:tracePt t="5786" x="2995613" y="2360613"/>
          <p14:tracePt t="5794" x="2984500" y="2370138"/>
          <p14:tracePt t="5810" x="2974975" y="2370138"/>
          <p14:tracePt t="5858" x="2974975" y="2379663"/>
          <p14:tracePt t="5867" x="2965450" y="2390775"/>
          <p14:tracePt t="5874" x="2954338" y="2409825"/>
          <p14:tracePt t="5883" x="2944813" y="2420938"/>
          <p14:tracePt t="5891" x="2935288" y="2439988"/>
          <p14:tracePt t="5899" x="2914650" y="2470150"/>
          <p14:tracePt t="5907" x="2894013" y="2511425"/>
          <p14:tracePt t="5914" x="2894013" y="2541588"/>
          <p14:tracePt t="5922" x="2873375" y="2571750"/>
          <p14:tracePt t="5930" x="2863850" y="2601913"/>
          <p14:tracePt t="5940" x="2854325" y="2632075"/>
          <p14:tracePt t="5946" x="2854325" y="2662238"/>
          <p14:tracePt t="5954" x="2854325" y="2692400"/>
          <p14:tracePt t="5962" x="2854325" y="2733675"/>
          <p14:tracePt t="5970" x="2854325" y="2773363"/>
          <p14:tracePt t="5978" x="2854325" y="2803525"/>
          <p14:tracePt t="5986" x="2854325" y="2854325"/>
          <p14:tracePt t="5994" x="2863850" y="2884488"/>
          <p14:tracePt t="6002" x="2884488" y="2914650"/>
          <p14:tracePt t="6010" x="2894013" y="2944813"/>
          <p14:tracePt t="6018" x="2914650" y="2974975"/>
          <p14:tracePt t="6026" x="2935288" y="2995613"/>
          <p14:tracePt t="6034" x="2965450" y="3016250"/>
          <p14:tracePt t="6042" x="2984500" y="3035300"/>
          <p14:tracePt t="6050" x="2995613" y="3046413"/>
          <p14:tracePt t="6058" x="3014663" y="3055938"/>
          <p14:tracePt t="6066" x="3044825" y="3065463"/>
          <p14:tracePt t="6074" x="3065463" y="3065463"/>
          <p14:tracePt t="6082" x="3086100" y="3076575"/>
          <p14:tracePt t="6090" x="3106738" y="3086100"/>
          <p14:tracePt t="6098" x="3136900" y="3095625"/>
          <p14:tracePt t="6106" x="3167063" y="3095625"/>
          <p14:tracePt t="6114" x="3186113" y="3095625"/>
          <p14:tracePt t="6123" x="3227388" y="3106738"/>
          <p14:tracePt t="6130" x="3257550" y="3116263"/>
          <p14:tracePt t="6138" x="3287713" y="3125788"/>
          <p14:tracePt t="6146" x="3317875" y="3125788"/>
          <p14:tracePt t="6154" x="3348038" y="3125788"/>
          <p14:tracePt t="6162" x="3378200" y="3125788"/>
          <p14:tracePt t="6170" x="3417888" y="3125788"/>
          <p14:tracePt t="6178" x="3449638" y="3125788"/>
          <p14:tracePt t="6186" x="3489325" y="3125788"/>
          <p14:tracePt t="6194" x="3529013" y="3125788"/>
          <p14:tracePt t="6202" x="3559175" y="3125788"/>
          <p14:tracePt t="6210" x="3600450" y="3125788"/>
          <p14:tracePt t="6218" x="3630613" y="3125788"/>
          <p14:tracePt t="6226" x="3660775" y="3116263"/>
          <p14:tracePt t="6234" x="3690938" y="3116263"/>
          <p14:tracePt t="6242" x="3721100" y="3106738"/>
          <p14:tracePt t="6250" x="3741738" y="3106738"/>
          <p14:tracePt t="6258" x="3771900" y="3095625"/>
          <p14:tracePt t="6266" x="3802063" y="3095625"/>
          <p14:tracePt t="6274" x="3832225" y="3086100"/>
          <p14:tracePt t="6282" x="3852863" y="3076575"/>
          <p14:tracePt t="6290" x="3883025" y="3076575"/>
          <p14:tracePt t="6298" x="3902075" y="3076575"/>
          <p14:tracePt t="6306" x="3922713" y="3065463"/>
          <p14:tracePt t="6314" x="3943350" y="3065463"/>
          <p14:tracePt t="6323" x="3973513" y="3055938"/>
          <p14:tracePt t="6330" x="3983038" y="3046413"/>
          <p14:tracePt t="6338" x="3994150" y="3046413"/>
          <p14:tracePt t="6346" x="4013200" y="3035300"/>
          <p14:tracePt t="6354" x="4024313" y="3025775"/>
          <p14:tracePt t="6362" x="4033838" y="3025775"/>
          <p14:tracePt t="6370" x="4054475" y="3016250"/>
          <p14:tracePt t="6378" x="4073525" y="3005138"/>
          <p14:tracePt t="6386" x="4084638" y="2984500"/>
          <p14:tracePt t="6394" x="4114800" y="2974975"/>
          <p14:tracePt t="6402" x="4124325" y="2954338"/>
          <p14:tracePt t="6410" x="4144963" y="2935288"/>
          <p14:tracePt t="6418" x="4154488" y="2914650"/>
          <p14:tracePt t="6426" x="4165600" y="2894013"/>
          <p14:tracePt t="6434" x="4175125" y="2874963"/>
          <p14:tracePt t="6442" x="4175125" y="2854325"/>
          <p14:tracePt t="6450" x="4184650" y="2833688"/>
          <p14:tracePt t="6458" x="4184650" y="2813050"/>
          <p14:tracePt t="6466" x="4184650" y="2794000"/>
          <p14:tracePt t="6474" x="4184650" y="2782888"/>
          <p14:tracePt t="6482" x="4184650" y="2763838"/>
          <p14:tracePt t="6490" x="4184650" y="2743200"/>
          <p14:tracePt t="6498" x="4184650" y="2722563"/>
          <p14:tracePt t="6506" x="4184650" y="2703513"/>
          <p14:tracePt t="6514" x="4184650" y="2682875"/>
          <p14:tracePt t="6523" x="4184650" y="2662238"/>
          <p14:tracePt t="6530" x="4184650" y="2652713"/>
          <p14:tracePt t="6538" x="4175125" y="2632075"/>
          <p14:tracePt t="6546" x="4165600" y="2622550"/>
          <p14:tracePt t="6554" x="4165600" y="2611438"/>
          <p14:tracePt t="6562" x="4154488" y="2592388"/>
          <p14:tracePt t="6570" x="4144963" y="2581275"/>
          <p14:tracePt t="6578" x="4144963" y="2571750"/>
          <p14:tracePt t="6586" x="4144963" y="2551113"/>
          <p14:tracePt t="6594" x="4133850" y="2541588"/>
          <p14:tracePt t="6602" x="4124325" y="2520950"/>
          <p14:tracePt t="6610" x="4114800" y="2511425"/>
          <p14:tracePt t="6618" x="4103688" y="2501900"/>
          <p14:tracePt t="6626" x="4094163" y="2481263"/>
          <p14:tracePt t="6634" x="4073525" y="2470150"/>
          <p14:tracePt t="6642" x="4054475" y="2460625"/>
          <p14:tracePt t="6650" x="4043363" y="2451100"/>
          <p14:tracePt t="6658" x="4013200" y="2439988"/>
          <p14:tracePt t="6666" x="4003675" y="2430463"/>
          <p14:tracePt t="6674" x="3994150" y="2420938"/>
          <p14:tracePt t="6682" x="3973513" y="2409825"/>
          <p14:tracePt t="6690" x="3962400" y="2400300"/>
          <p14:tracePt t="6698" x="3952875" y="2400300"/>
          <p14:tracePt t="6706" x="3932238" y="2390775"/>
          <p14:tracePt t="6714" x="3922713" y="2379663"/>
          <p14:tracePt t="6723" x="3902075" y="2379663"/>
          <p14:tracePt t="6730" x="3883025" y="2370138"/>
          <p14:tracePt t="6738" x="3871913" y="2360613"/>
          <p14:tracePt t="6746" x="3852863" y="2360613"/>
          <p14:tracePt t="6754" x="3832225" y="2349500"/>
          <p14:tracePt t="6762" x="3822700" y="2349500"/>
          <p14:tracePt t="6770" x="3811588" y="2349500"/>
          <p14:tracePt t="6778" x="3802063" y="2339975"/>
          <p14:tracePt t="6802" x="3781425" y="2339975"/>
          <p14:tracePt t="6826" x="3771900" y="2330450"/>
          <p14:tracePt t="6842" x="3760788" y="2330450"/>
          <p14:tracePt t="6850" x="3741738" y="2330450"/>
          <p14:tracePt t="6858" x="3730625" y="2330450"/>
          <p14:tracePt t="6866" x="3721100" y="2330450"/>
          <p14:tracePt t="6874" x="3711575" y="2330450"/>
          <p14:tracePt t="6890" x="3700463" y="2319338"/>
          <p14:tracePt t="6898" x="3681413" y="2319338"/>
          <p14:tracePt t="6922" x="3670300" y="2319338"/>
          <p14:tracePt t="6940" x="3660775" y="2319338"/>
          <p14:tracePt t="6946" x="3651250" y="2319338"/>
          <p14:tracePt t="6962" x="3640138" y="2319338"/>
          <p14:tracePt t="6970" x="3619500" y="2319338"/>
          <p14:tracePt t="6986" x="3609975" y="2319338"/>
          <p14:tracePt t="7002" x="3589338" y="2319338"/>
          <p14:tracePt t="7010" x="3570288" y="2330450"/>
          <p14:tracePt t="7026" x="3549650" y="2339975"/>
          <p14:tracePt t="7042" x="3540125" y="2349500"/>
          <p14:tracePt t="8835" x="3529013" y="2349500"/>
          <p14:tracePt t="8843" x="3509963" y="2349500"/>
          <p14:tracePt t="8851" x="3498850" y="2349500"/>
          <p14:tracePt t="8867" x="3479800" y="2360613"/>
          <p14:tracePt t="8883" x="3459163" y="2370138"/>
          <p14:tracePt t="8899" x="3449638" y="2379663"/>
          <p14:tracePt t="8915" x="3438525" y="2390775"/>
          <p14:tracePt t="8931" x="3429000" y="2400300"/>
          <p14:tracePt t="9195" x="3449638" y="2400300"/>
          <p14:tracePt t="9203" x="3468688" y="2400300"/>
          <p14:tracePt t="9211" x="3509963" y="2400300"/>
          <p14:tracePt t="9219" x="3579813" y="2409825"/>
          <p14:tracePt t="9227" x="3690938" y="2430463"/>
          <p14:tracePt t="9234" x="3852863" y="2481263"/>
          <p14:tracePt t="9243" x="4124325" y="2581275"/>
          <p14:tracePt t="9250" x="4487863" y="2722563"/>
          <p14:tracePt t="9259" x="4930775" y="2884488"/>
          <p14:tracePt t="9266" x="5405438" y="3035300"/>
          <p14:tracePt t="9274" x="5868988" y="3217863"/>
          <p14:tracePt t="9282" x="6292850" y="3389313"/>
          <p14:tracePt t="9290" x="6635750" y="3530600"/>
          <p14:tracePt t="9298" x="6897688" y="3660775"/>
          <p14:tracePt t="9307" x="7059613" y="3751263"/>
          <p14:tracePt t="9314" x="7138988" y="3822700"/>
          <p14:tracePt t="9323" x="7189788" y="3883025"/>
          <p14:tracePt t="9330" x="7219950" y="3922713"/>
          <p14:tracePt t="9338" x="7231063" y="3952875"/>
          <p14:tracePt t="9346" x="7231063" y="3983038"/>
          <p14:tracePt t="9354" x="7219950" y="4013200"/>
          <p14:tracePt t="9362" x="7210425" y="4033838"/>
          <p14:tracePt t="9370" x="7189788" y="4054475"/>
          <p14:tracePt t="9378" x="7189788" y="4075113"/>
          <p14:tracePt t="9386" x="7180263" y="4084638"/>
          <p14:tracePt t="9394" x="7180263" y="4105275"/>
          <p14:tracePt t="9402" x="7180263" y="4124325"/>
          <p14:tracePt t="9410" x="7180263" y="4144963"/>
          <p14:tracePt t="9418" x="7180263" y="4175125"/>
          <p14:tracePt t="9426" x="7189788" y="4205288"/>
          <p14:tracePt t="9434" x="7200900" y="4235450"/>
          <p14:tracePt t="9442" x="7231063" y="4256088"/>
          <p14:tracePt t="9450" x="7261225" y="4286250"/>
          <p14:tracePt t="9458" x="7291388" y="4306888"/>
          <p14:tracePt t="9466" x="7342188" y="4337050"/>
          <p14:tracePt t="9474" x="7402513" y="4356100"/>
          <p14:tracePt t="9482" x="7462838" y="4376738"/>
          <p14:tracePt t="9490" x="7532688" y="4387850"/>
          <p14:tracePt t="9498" x="7593013" y="4397375"/>
          <p14:tracePt t="9507" x="7673975" y="4397375"/>
          <p14:tracePt t="9514" x="7775575" y="4397375"/>
          <p14:tracePt t="9523" x="7866063" y="4397375"/>
          <p14:tracePt t="9530" x="7966075" y="4387850"/>
          <p14:tracePt t="9538" x="8077200" y="4367213"/>
          <p14:tracePt t="9546" x="8167688" y="4346575"/>
          <p14:tracePt t="9554" x="8278813" y="4316413"/>
          <p14:tracePt t="9562" x="8380413" y="4276725"/>
          <p14:tracePt t="9570" x="8470900" y="4246563"/>
          <p14:tracePt t="9578" x="8551863" y="4205288"/>
          <p14:tracePt t="9586" x="8612188" y="4165600"/>
          <p14:tracePt t="9594" x="8662988" y="4114800"/>
          <p14:tracePt t="9602" x="8682038" y="4064000"/>
          <p14:tracePt t="9610" x="8702675" y="4003675"/>
          <p14:tracePt t="9618" x="8712200" y="3952875"/>
          <p14:tracePt t="9626" x="8723313" y="3883025"/>
          <p14:tracePt t="9634" x="8723313" y="3811588"/>
          <p14:tracePt t="9642" x="8723313" y="3741738"/>
          <p14:tracePt t="9650" x="8723313" y="3660775"/>
          <p14:tracePt t="9658" x="8723313" y="3579813"/>
          <p14:tracePt t="9666" x="8723313" y="3519488"/>
          <p14:tracePt t="9674" x="8723313" y="3449638"/>
          <p14:tracePt t="9682" x="8723313" y="3368675"/>
          <p14:tracePt t="9690" x="8723313" y="3297238"/>
          <p14:tracePt t="9698" x="8712200" y="3227388"/>
          <p14:tracePt t="9707" x="8702675" y="3155950"/>
          <p14:tracePt t="9714" x="8693150" y="3086100"/>
          <p14:tracePt t="9723" x="8672513" y="3016250"/>
          <p14:tracePt t="9730" x="8662988" y="2944813"/>
          <p14:tracePt t="9738" x="8642350" y="2874963"/>
          <p14:tracePt t="9746" x="8612188" y="2794000"/>
          <p14:tracePt t="9754" x="8572500" y="2713038"/>
          <p14:tracePt t="9762" x="8510588" y="2622550"/>
          <p14:tracePt t="9770" x="8461375" y="2551113"/>
          <p14:tracePt t="9778" x="8420100" y="2470150"/>
          <p14:tracePt t="9786" x="8369300" y="2409825"/>
          <p14:tracePt t="9794" x="8329613" y="2349500"/>
          <p14:tracePt t="9802" x="8289925" y="2298700"/>
          <p14:tracePt t="9810" x="8248650" y="2259013"/>
          <p14:tracePt t="9818" x="8208963" y="2208213"/>
          <p14:tracePt t="9826" x="8178800" y="2168525"/>
          <p14:tracePt t="9834" x="8148638" y="2138363"/>
          <p14:tracePt t="9842" x="8137525" y="2097088"/>
          <p14:tracePt t="9850" x="8107363" y="2078038"/>
          <p14:tracePt t="9858" x="8088313" y="2057400"/>
          <p14:tracePt t="9866" x="8067675" y="2036763"/>
          <p14:tracePt t="9874" x="8037513" y="2017713"/>
          <p14:tracePt t="9882" x="8016875" y="2006600"/>
          <p14:tracePt t="9890" x="8007350" y="1987550"/>
          <p14:tracePt t="9898" x="7977188" y="1976438"/>
          <p14:tracePt t="9906" x="7966075" y="1955800"/>
          <p14:tracePt t="9914" x="7947025" y="1946275"/>
          <p14:tracePt t="9922" x="7926388" y="1925638"/>
          <p14:tracePt t="9930" x="7905750" y="1916113"/>
          <p14:tracePt t="9938" x="7896225" y="1895475"/>
          <p14:tracePt t="9946" x="7866063" y="1885950"/>
          <p14:tracePt t="9954" x="7845425" y="1865313"/>
          <p14:tracePt t="9962" x="7824788" y="1846263"/>
          <p14:tracePt t="9970" x="7794625" y="1825625"/>
          <p14:tracePt t="9978" x="7754938" y="1804988"/>
          <p14:tracePt t="9986" x="7724775" y="1774825"/>
          <p14:tracePt t="9994" x="7673975" y="1765300"/>
          <p14:tracePt t="10002" x="7634288" y="1744663"/>
          <p14:tracePt t="10010" x="7583488" y="1714500"/>
          <p14:tracePt t="10018" x="7543800" y="1693863"/>
          <p14:tracePt t="10026" x="7493000" y="1663700"/>
          <p14:tracePt t="10034" x="7442200" y="1644650"/>
          <p14:tracePt t="10042" x="7402513" y="1633538"/>
          <p14:tracePt t="10050" x="7342188" y="1612900"/>
          <p14:tracePt t="10058" x="7300913" y="1593850"/>
          <p14:tracePt t="10066" x="7240588" y="1573213"/>
          <p14:tracePt t="10074" x="7180263" y="1552575"/>
          <p14:tracePt t="10091" x="7048500" y="1522413"/>
          <p14:tracePt t="10098" x="6999288" y="1512888"/>
          <p14:tracePt t="10106" x="6927850" y="1503363"/>
          <p14:tracePt t="10114" x="6846888" y="1492250"/>
          <p14:tracePt t="10122" x="6777038" y="1482725"/>
          <p14:tracePt t="10130" x="6696075" y="1482725"/>
          <p14:tracePt t="10138" x="6605588" y="1482725"/>
          <p14:tracePt t="10146" x="6524625" y="1482725"/>
          <p14:tracePt t="10154" x="6443663" y="1482725"/>
          <p14:tracePt t="10162" x="6353175" y="1482725"/>
          <p14:tracePt t="10170" x="6272213" y="1492250"/>
          <p14:tracePt t="10178" x="6202363" y="1512888"/>
          <p14:tracePt t="10186" x="6121400" y="1533525"/>
          <p14:tracePt t="10194" x="6049963" y="1563688"/>
          <p14:tracePt t="10202" x="5980113" y="1582738"/>
          <p14:tracePt t="10210" x="5908675" y="1624013"/>
          <p14:tracePt t="10218" x="5848350" y="1663700"/>
          <p14:tracePt t="10226" x="5768975" y="1704975"/>
          <p14:tracePt t="10234" x="5707063" y="1744663"/>
          <p14:tracePt t="10242" x="5646738" y="1784350"/>
          <p14:tracePt t="10250" x="5597525" y="1825625"/>
          <p14:tracePt t="10258" x="5556250" y="1855788"/>
          <p14:tracePt t="10266" x="5516563" y="1885950"/>
          <p14:tracePt t="10274" x="5495925" y="1916113"/>
          <p14:tracePt t="10282" x="5465763" y="1955800"/>
          <p14:tracePt t="10290" x="5445125" y="1987550"/>
          <p14:tracePt t="10298" x="5435600" y="2036763"/>
          <p14:tracePt t="10307" x="5414963" y="2066925"/>
          <p14:tracePt t="10314" x="5395913" y="2117725"/>
          <p14:tracePt t="10322" x="5375275" y="2159000"/>
          <p14:tracePt t="10330" x="5354638" y="2208213"/>
          <p14:tracePt t="10338" x="5345113" y="2249488"/>
          <p14:tracePt t="10346" x="5334000" y="2289175"/>
          <p14:tracePt t="10354" x="5324475" y="2339975"/>
          <p14:tracePt t="10362" x="5314950" y="2379663"/>
          <p14:tracePt t="10370" x="5303838" y="2439988"/>
          <p14:tracePt t="10378" x="5294313" y="2481263"/>
          <p14:tracePt t="10386" x="5284788" y="2520950"/>
          <p14:tracePt t="10394" x="5284788" y="2562225"/>
          <p14:tracePt t="10402" x="5273675" y="2592388"/>
          <p14:tracePt t="10410" x="5273675" y="2622550"/>
          <p14:tracePt t="10418" x="5264150" y="2652713"/>
          <p14:tracePt t="10426" x="5254625" y="2682875"/>
          <p14:tracePt t="10434" x="5243513" y="2713038"/>
          <p14:tracePt t="10442" x="5243513" y="2743200"/>
          <p14:tracePt t="10450" x="5243513" y="2773363"/>
          <p14:tracePt t="10458" x="5233988" y="2803525"/>
          <p14:tracePt t="10466" x="5233988" y="2833688"/>
          <p14:tracePt t="10474" x="5233988" y="2863850"/>
          <p14:tracePt t="10482" x="5233988" y="2894013"/>
          <p14:tracePt t="10490" x="5233988" y="2935288"/>
          <p14:tracePt t="10498" x="5233988" y="2965450"/>
          <p14:tracePt t="10507" x="5243513" y="3005138"/>
          <p14:tracePt t="10514" x="5243513" y="3055938"/>
          <p14:tracePt t="10523" x="5254625" y="3095625"/>
          <p14:tracePt t="10530" x="5264150" y="3125788"/>
          <p14:tracePt t="10538" x="5284788" y="3176588"/>
          <p14:tracePt t="10546" x="5303838" y="3206750"/>
          <p14:tracePt t="10554" x="5314950" y="3236913"/>
          <p14:tracePt t="10562" x="5334000" y="3278188"/>
          <p14:tracePt t="10570" x="5354638" y="3308350"/>
          <p14:tracePt t="10578" x="5384800" y="3348038"/>
          <p14:tracePt t="10586" x="5414963" y="3389313"/>
          <p14:tracePt t="10594" x="5445125" y="3429000"/>
          <p14:tracePt t="10602" x="5486400" y="3459163"/>
          <p14:tracePt t="10610" x="5535613" y="3509963"/>
          <p14:tracePt t="10618" x="5586413" y="3549650"/>
          <p14:tracePt t="10626" x="5637213" y="3590925"/>
          <p14:tracePt t="10634" x="5676900" y="3630613"/>
          <p14:tracePt t="10642" x="5737225" y="3670300"/>
          <p14:tracePt t="10650" x="5788025" y="3702050"/>
          <p14:tracePt t="10658" x="5848350" y="3732213"/>
          <p14:tracePt t="10666" x="5899150" y="3751263"/>
          <p14:tracePt t="10674" x="5959475" y="3781425"/>
          <p14:tracePt t="10682" x="6010275" y="3802063"/>
          <p14:tracePt t="10690" x="6080125" y="3822700"/>
          <p14:tracePt t="10698" x="6151563" y="3841750"/>
          <p14:tracePt t="10707" x="6221413" y="3862388"/>
          <p14:tracePt t="10714" x="6313488" y="3873500"/>
          <p14:tracePt t="10722" x="6392863" y="3892550"/>
          <p14:tracePt t="10730" x="6473825" y="3903663"/>
          <p14:tracePt t="10738" x="6554788" y="3913188"/>
          <p14:tracePt t="10746" x="6635750" y="3922713"/>
          <p14:tracePt t="10754" x="6735763" y="3922713"/>
          <p14:tracePt t="10762" x="6816725" y="3922713"/>
          <p14:tracePt t="10770" x="6897688" y="3922713"/>
          <p14:tracePt t="10778" x="6978650" y="3922713"/>
          <p14:tracePt t="10786" x="7048500" y="3922713"/>
          <p14:tracePt t="10794" x="7119938" y="3903663"/>
          <p14:tracePt t="10802" x="7189788" y="3903663"/>
          <p14:tracePt t="10810" x="7240588" y="3892550"/>
          <p14:tracePt t="10818" x="7300913" y="3873500"/>
          <p14:tracePt t="10826" x="7342188" y="3852863"/>
          <p14:tracePt t="10834" x="7391400" y="3832225"/>
          <p14:tracePt t="10842" x="7421563" y="3811588"/>
          <p14:tracePt t="10850" x="7462838" y="3792538"/>
          <p14:tracePt t="10859" x="7493000" y="3771900"/>
          <p14:tracePt t="10866" x="7513638" y="3762375"/>
          <p14:tracePt t="10874" x="7543800" y="3741738"/>
          <p14:tracePt t="10882" x="7562850" y="3732213"/>
          <p14:tracePt t="10890" x="7573963" y="3711575"/>
          <p14:tracePt t="10898" x="7593013" y="3690938"/>
          <p14:tracePt t="10906" x="7613650" y="3681413"/>
          <p14:tracePt t="10914" x="7634288" y="3651250"/>
          <p14:tracePt t="10923" x="7664450" y="3630613"/>
          <p14:tracePt t="10930" x="7683500" y="3609975"/>
          <p14:tracePt t="10938" x="7704138" y="3579813"/>
          <p14:tracePt t="10946" x="7724775" y="3549650"/>
          <p14:tracePt t="10954" x="7745413" y="3509963"/>
          <p14:tracePt t="10962" x="7764463" y="3468688"/>
          <p14:tracePt t="10970" x="7785100" y="3419475"/>
          <p14:tracePt t="10978" x="7805738" y="3378200"/>
          <p14:tracePt t="10986" x="7824788" y="3327400"/>
          <p14:tracePt t="10994" x="7835900" y="3297238"/>
          <p14:tracePt t="11002" x="7854950" y="3267075"/>
          <p14:tracePt t="11010" x="7875588" y="3236913"/>
          <p14:tracePt t="11018" x="7875588" y="3197225"/>
          <p14:tracePt t="11026" x="7875588" y="3167063"/>
          <p14:tracePt t="11034" x="7875588" y="3125788"/>
          <p14:tracePt t="11042" x="7875588" y="3086100"/>
          <p14:tracePt t="11050" x="7875588" y="3046413"/>
          <p14:tracePt t="11058" x="7875588" y="3005138"/>
          <p14:tracePt t="11066" x="7875588" y="2965450"/>
          <p14:tracePt t="11074" x="7866063" y="2914650"/>
          <p14:tracePt t="11082" x="7845425" y="2874963"/>
          <p14:tracePt t="11089" x="7824788" y="2833688"/>
          <p14:tracePt t="11098" x="7815263" y="2803525"/>
          <p14:tracePt t="11106" x="7794625" y="2773363"/>
          <p14:tracePt t="11114" x="7775575" y="2722563"/>
          <p14:tracePt t="11122" x="7764463" y="2692400"/>
          <p14:tracePt t="11130" x="7734300" y="2652713"/>
          <p14:tracePt t="11138" x="7715250" y="2611438"/>
          <p14:tracePt t="11146" x="7694613" y="2571750"/>
          <p14:tracePt t="11154" x="7664450" y="2541588"/>
          <p14:tracePt t="11162" x="7623175" y="2501900"/>
          <p14:tracePt t="11170" x="7593013" y="2470150"/>
          <p14:tracePt t="11178" x="7543800" y="2430463"/>
          <p14:tracePt t="11186" x="7493000" y="2400300"/>
          <p14:tracePt t="11194" x="7451725" y="2370138"/>
          <p14:tracePt t="11202" x="7402513" y="2339975"/>
          <p14:tracePt t="11210" x="7372350" y="2330450"/>
          <p14:tracePt t="11218" x="7331075" y="2309813"/>
          <p14:tracePt t="11226" x="7300913" y="2298700"/>
          <p14:tracePt t="11234" x="7270750" y="2289175"/>
          <p14:tracePt t="11242" x="7240588" y="2279650"/>
          <p14:tracePt t="11250" x="7189788" y="2268538"/>
          <p14:tracePt t="11258" x="7150100" y="2259013"/>
          <p14:tracePt t="11266" x="7108825" y="2249488"/>
          <p14:tracePt t="11274" x="7059613" y="2249488"/>
          <p14:tracePt t="11282" x="7018338" y="2249488"/>
          <p14:tracePt t="11290" x="6978650" y="2249488"/>
          <p14:tracePt t="11298" x="6927850" y="2249488"/>
          <p14:tracePt t="11307" x="6867525" y="2249488"/>
          <p14:tracePt t="11314" x="6827838" y="2249488"/>
          <p14:tracePt t="11322" x="6765925" y="2249488"/>
          <p14:tracePt t="11330" x="6726238" y="2259013"/>
          <p14:tracePt t="11338" x="6686550" y="2268538"/>
          <p14:tracePt t="11346" x="6624638" y="2279650"/>
          <p14:tracePt t="11354" x="6584950" y="2289175"/>
          <p14:tracePt t="11362" x="6534150" y="2309813"/>
          <p14:tracePt t="11370" x="6494463" y="2319338"/>
          <p14:tracePt t="11378" x="6443663" y="2330450"/>
          <p14:tracePt t="11386" x="6392863" y="2349500"/>
          <p14:tracePt t="11394" x="6332538" y="2379663"/>
          <p14:tracePt t="11402" x="6272213" y="2409825"/>
          <p14:tracePt t="11410" x="6211888" y="2439988"/>
          <p14:tracePt t="11418" x="6151563" y="2481263"/>
          <p14:tracePt t="11426" x="6091238" y="2511425"/>
          <p14:tracePt t="11434" x="6030913" y="2551113"/>
          <p14:tracePt t="11442" x="5980113" y="2581275"/>
          <p14:tracePt t="11450" x="5940425" y="2622550"/>
          <p14:tracePt t="11458" x="5889625" y="2662238"/>
          <p14:tracePt t="11466" x="5838825" y="2692400"/>
          <p14:tracePt t="11474" x="5788025" y="2733675"/>
          <p14:tracePt t="11482" x="5748338" y="2782888"/>
          <p14:tracePt t="11490" x="5707063" y="2833688"/>
          <p14:tracePt t="11498" x="5676900" y="2894013"/>
          <p14:tracePt t="11506" x="5657850" y="2954338"/>
          <p14:tracePt t="11514" x="5627688" y="3016250"/>
          <p14:tracePt t="11522" x="5607050" y="3065463"/>
          <p14:tracePt t="11530" x="5586413" y="3125788"/>
          <p14:tracePt t="11538" x="5576888" y="3187700"/>
          <p14:tracePt t="11546" x="5567363" y="3227388"/>
          <p14:tracePt t="11554" x="5567363" y="3267075"/>
          <p14:tracePt t="11562" x="5567363" y="3308350"/>
          <p14:tracePt t="11570" x="5567363" y="3348038"/>
          <p14:tracePt t="11578" x="5567363" y="3398838"/>
          <p14:tracePt t="11586" x="5567363" y="3429000"/>
          <p14:tracePt t="11594" x="5567363" y="3459163"/>
          <p14:tracePt t="11602" x="5567363" y="3489325"/>
          <p14:tracePt t="11610" x="5567363" y="3519488"/>
          <p14:tracePt t="11618" x="5567363" y="3549650"/>
          <p14:tracePt t="11626" x="5576888" y="3570288"/>
          <p14:tracePt t="11634" x="5576888" y="3600450"/>
          <p14:tracePt t="11642" x="5586413" y="3621088"/>
          <p14:tracePt t="11650" x="5597525" y="3640138"/>
          <p14:tracePt t="11658" x="5597525" y="3660775"/>
          <p14:tracePt t="11666" x="5607050" y="3690938"/>
          <p14:tracePt t="11674" x="5616575" y="3711575"/>
          <p14:tracePt t="11682" x="5627688" y="3741738"/>
          <p14:tracePt t="11690" x="5637213" y="3762375"/>
          <p14:tracePt t="11698" x="5657850" y="3781425"/>
          <p14:tracePt t="11706" x="5657850" y="3802063"/>
          <p14:tracePt t="11714" x="5667375" y="3811588"/>
          <p14:tracePt t="11722" x="5676900" y="3822700"/>
          <p14:tracePt t="11730" x="5688013" y="3841750"/>
          <p14:tracePt t="11738" x="5697538" y="3852863"/>
          <p14:tracePt t="11746" x="5707063" y="3873500"/>
          <p14:tracePt t="11754" x="5718175" y="3873500"/>
          <p14:tracePt t="11762" x="5727700" y="3892550"/>
          <p14:tracePt t="11770" x="5737225" y="3903663"/>
          <p14:tracePt t="11778" x="5748338" y="3913188"/>
          <p14:tracePt t="11786" x="5768975" y="3933825"/>
          <p14:tracePt t="11794" x="5778500" y="3943350"/>
          <p14:tracePt t="11802" x="5788025" y="3963988"/>
          <p14:tracePt t="11810" x="5808663" y="3973513"/>
          <p14:tracePt t="11818" x="5818188" y="3983038"/>
          <p14:tracePt t="11826" x="5838825" y="3994150"/>
          <p14:tracePt t="11834" x="5848350" y="4013200"/>
          <p14:tracePt t="11842" x="5859463" y="4013200"/>
          <p14:tracePt t="11850" x="5878513" y="4033838"/>
          <p14:tracePt t="11858" x="5899150" y="4033838"/>
          <p14:tracePt t="11866" x="5908675" y="4044950"/>
          <p14:tracePt t="11874" x="5929313" y="4064000"/>
          <p14:tracePt t="11882" x="5949950" y="4064000"/>
          <p14:tracePt t="11890" x="5970588" y="4084638"/>
          <p14:tracePt t="11898" x="5989638" y="4084638"/>
          <p14:tracePt t="11906" x="6010275" y="4094163"/>
          <p14:tracePt t="11914" x="6030913" y="4105275"/>
          <p14:tracePt t="11922" x="6049963" y="4114800"/>
          <p14:tracePt t="11930" x="6070600" y="4124325"/>
          <p14:tracePt t="11938" x="6111875" y="4135438"/>
          <p14:tracePt t="11957" x="6172200" y="4165600"/>
          <p14:tracePt t="11962" x="6202363" y="4175125"/>
          <p14:tracePt t="11970" x="6242050" y="4195763"/>
          <p14:tracePt t="11978" x="6272213" y="4205288"/>
          <p14:tracePt t="11986" x="6302375" y="4216400"/>
          <p14:tracePt t="11994" x="6332538" y="4235450"/>
          <p14:tracePt t="12002" x="6362700" y="4235450"/>
          <p14:tracePt t="12010" x="6383338" y="4246563"/>
          <p14:tracePt t="12018" x="6413500" y="4265613"/>
          <p14:tracePt t="12026" x="6434138" y="4265613"/>
          <p14:tracePt t="12034" x="6443663" y="4276725"/>
          <p14:tracePt t="12042" x="6464300" y="4286250"/>
          <p14:tracePt t="12050" x="6473825" y="4286250"/>
          <p14:tracePt t="12058" x="6494463" y="4295775"/>
          <p14:tracePt t="12066" x="6515100" y="4306888"/>
          <p14:tracePt t="12074" x="6534150" y="4316413"/>
          <p14:tracePt t="12082" x="6554788" y="4316413"/>
          <p14:tracePt t="12090" x="6575425" y="4325938"/>
          <p14:tracePt t="12098" x="6594475" y="4337050"/>
          <p14:tracePt t="12106" x="6615113" y="4337050"/>
          <p14:tracePt t="12114" x="6635750" y="4346575"/>
          <p14:tracePt t="12122" x="6645275" y="4356100"/>
          <p14:tracePt t="12130" x="6665913" y="4367213"/>
          <p14:tracePt t="12138" x="6675438" y="4367213"/>
          <p14:tracePt t="12146" x="6686550" y="4367213"/>
          <p14:tracePt t="12219" x="6696075" y="4367213"/>
          <p14:tracePt t="12235" x="6705600" y="4367213"/>
          <p14:tracePt t="12243" x="6716713" y="4356100"/>
          <p14:tracePt t="12283" x="6726238" y="4346575"/>
          <p14:tracePt t="12339" x="6716713" y="4346575"/>
          <p14:tracePt t="12347" x="6705600" y="4346575"/>
          <p14:tracePt t="12355" x="6696075" y="4346575"/>
          <p14:tracePt t="12363" x="6675438" y="4337050"/>
          <p14:tracePt t="12371" x="6645275" y="4337050"/>
          <p14:tracePt t="12571" x="6635750" y="4337050"/>
          <p14:tracePt t="12715" x="6635750" y="4325938"/>
          <p14:tracePt t="12724" x="6635750" y="4316413"/>
          <p14:tracePt t="12747" x="6635750" y="4306888"/>
          <p14:tracePt t="12755" x="6645275" y="4295775"/>
          <p14:tracePt t="12771" x="6656388" y="4286250"/>
          <p14:tracePt t="12778" x="6665913" y="4276725"/>
          <p14:tracePt t="12786" x="6675438" y="4265613"/>
          <p14:tracePt t="12794" x="6686550" y="4246563"/>
          <p14:tracePt t="12802" x="6696075" y="4235450"/>
          <p14:tracePt t="12810" x="6705600" y="4225925"/>
          <p14:tracePt t="12818" x="6716713" y="4195763"/>
          <p14:tracePt t="12826" x="6726238" y="4175125"/>
          <p14:tracePt t="12834" x="6735763" y="4154488"/>
          <p14:tracePt t="12842" x="6746875" y="4135438"/>
          <p14:tracePt t="12850" x="6756400" y="4094163"/>
          <p14:tracePt t="12858" x="6765925" y="4075113"/>
          <p14:tracePt t="12866" x="6777038" y="4054475"/>
          <p14:tracePt t="12874" x="6786563" y="4033838"/>
          <p14:tracePt t="12882" x="6796088" y="4013200"/>
          <p14:tracePt t="12890" x="6796088" y="3994150"/>
          <p14:tracePt t="12898" x="6807200" y="3983038"/>
          <p14:tracePt t="12907" x="6816725" y="3973513"/>
          <p14:tracePt t="12940" x="6827838" y="3963988"/>
          <p14:tracePt t="12978" x="6837363" y="3963988"/>
          <p14:tracePt t="12986" x="6846888" y="3963988"/>
          <p14:tracePt t="12994" x="6858000" y="3963988"/>
          <p14:tracePt t="13002" x="6867525" y="3963988"/>
          <p14:tracePt t="13010" x="6877050" y="3963988"/>
          <p14:tracePt t="13018" x="6897688" y="3973513"/>
          <p14:tracePt t="13026" x="6918325" y="3983038"/>
          <p14:tracePt t="13034" x="6937375" y="4003675"/>
          <p14:tracePt t="13042" x="6967538" y="4024313"/>
          <p14:tracePt t="13050" x="6988175" y="4033838"/>
          <p14:tracePt t="13058" x="7008813" y="4064000"/>
          <p14:tracePt t="13066" x="7029450" y="4075113"/>
          <p14:tracePt t="13074" x="7059613" y="4094163"/>
          <p14:tracePt t="13082" x="7078663" y="4105275"/>
          <p14:tracePt t="13090" x="7099300" y="4124325"/>
          <p14:tracePt t="13098" x="7119938" y="4135438"/>
          <p14:tracePt t="13106" x="7129463" y="4154488"/>
          <p14:tracePt t="13114" x="7138988" y="4165600"/>
          <p14:tracePt t="13122" x="7159625" y="4175125"/>
          <p14:tracePt t="13130" x="7170738" y="4184650"/>
          <p14:tracePt t="13146" x="7189788" y="4195763"/>
          <p14:tracePt t="13178" x="7200900" y="4195763"/>
          <p14:tracePt t="13186" x="7210425" y="4205288"/>
          <p14:tracePt t="13411" x="7219950" y="4205288"/>
          <p14:tracePt t="13435" x="7231063" y="4205288"/>
          <p14:tracePt t="13459" x="7240588" y="4205288"/>
          <p14:tracePt t="13491" x="7250113" y="4205288"/>
          <p14:tracePt t="13507" x="7261225" y="4216400"/>
          <p14:tracePt t="13555" x="7270750" y="4216400"/>
          <p14:tracePt t="14170" x="7261225" y="4216400"/>
          <p14:tracePt t="14178" x="7219950" y="4216400"/>
          <p14:tracePt t="14186" x="7150100" y="4216400"/>
          <p14:tracePt t="14194" x="7038975" y="4216400"/>
          <p14:tracePt t="14202" x="6897688" y="4216400"/>
          <p14:tracePt t="14210" x="6656388" y="4216400"/>
          <p14:tracePt t="14218" x="6292850" y="4216400"/>
          <p14:tracePt t="14226" x="5859463" y="4216400"/>
          <p14:tracePt t="14234" x="5364163" y="4216400"/>
          <p14:tracePt t="14242" x="4849813" y="4216400"/>
          <p14:tracePt t="14250" x="4325938" y="4216400"/>
          <p14:tracePt t="14258" x="3781425" y="4216400"/>
          <p14:tracePt t="14267" x="3236913" y="4216400"/>
          <p14:tracePt t="14275" x="2722563" y="4216400"/>
          <p14:tracePt t="14282" x="2228850" y="4216400"/>
          <p14:tracePt t="14291" x="1735138" y="4216400"/>
          <p14:tracePt t="14298" x="1270000" y="4216400"/>
          <p14:tracePt t="14307" x="887413" y="4216400"/>
          <p14:tracePt t="14314" x="565150" y="4216400"/>
          <p14:tracePt t="14323" x="282575" y="4216400"/>
          <p14:tracePt t="14330" x="69850" y="4216400"/>
          <p14:tracePt t="27051" x="161925" y="3570288"/>
          <p14:tracePt t="27059" x="282575" y="3540125"/>
          <p14:tracePt t="27066" x="373063" y="3509963"/>
          <p14:tracePt t="27073" x="433388" y="3479800"/>
          <p14:tracePt t="27082" x="463550" y="3468688"/>
          <p14:tracePt t="27090" x="484188" y="3449638"/>
          <p14:tracePt t="27098" x="504825" y="3438525"/>
          <p14:tracePt t="27106" x="504825" y="3429000"/>
          <p14:tracePt t="27114" x="514350" y="3429000"/>
          <p14:tracePt t="27122" x="514350" y="3419475"/>
          <p14:tracePt t="27130" x="523875" y="3419475"/>
          <p14:tracePt t="27138" x="534988" y="3408363"/>
          <p14:tracePt t="27146" x="544513" y="3398838"/>
          <p14:tracePt t="27154" x="554038" y="3398838"/>
          <p14:tracePt t="27162" x="574675" y="3389313"/>
          <p14:tracePt t="27170" x="595313" y="3368675"/>
          <p14:tracePt t="27178" x="614363" y="3359150"/>
          <p14:tracePt t="27186" x="635000" y="3338513"/>
          <p14:tracePt t="27194" x="655638" y="3338513"/>
          <p14:tracePt t="27202" x="676275" y="3317875"/>
          <p14:tracePt t="27210" x="695325" y="3297238"/>
          <p14:tracePt t="27218" x="725488" y="3278188"/>
          <p14:tracePt t="27226" x="736600" y="3236913"/>
          <p14:tracePt t="27234" x="755650" y="3197225"/>
          <p14:tracePt t="27242" x="776288" y="3136900"/>
          <p14:tracePt t="27250" x="785813" y="3095625"/>
          <p14:tracePt t="27258" x="796925" y="3035300"/>
          <p14:tracePt t="27266" x="806450" y="2995613"/>
          <p14:tracePt t="27274" x="806450" y="2965450"/>
          <p14:tracePt t="27282" x="817563" y="2935288"/>
          <p14:tracePt t="27290" x="827088" y="2905125"/>
          <p14:tracePt t="27298" x="836613" y="2884488"/>
          <p14:tracePt t="27306" x="847725" y="2863850"/>
          <p14:tracePt t="27314" x="866775" y="2833688"/>
          <p14:tracePt t="27322" x="877888" y="2803525"/>
          <p14:tracePt t="27330" x="908050" y="2773363"/>
          <p14:tracePt t="27338" x="927100" y="2743200"/>
          <p14:tracePt t="27346" x="957263" y="2713038"/>
          <p14:tracePt t="27354" x="977900" y="2703513"/>
          <p14:tracePt t="27362" x="998538" y="2682875"/>
          <p14:tracePt t="27370" x="1019175" y="2662238"/>
          <p14:tracePt t="27378" x="1049338" y="2652713"/>
          <p14:tracePt t="27386" x="1068388" y="2641600"/>
          <p14:tracePt t="27394" x="1098550" y="2632075"/>
          <p14:tracePt t="27402" x="1128713" y="2622550"/>
          <p14:tracePt t="27410" x="1169988" y="2611438"/>
          <p14:tracePt t="27418" x="1220788" y="2611438"/>
          <p14:tracePt t="27426" x="1270000" y="2611438"/>
          <p14:tracePt t="27434" x="1320800" y="2611438"/>
          <p14:tracePt t="27442" x="1371600" y="2611438"/>
          <p14:tracePt t="27450" x="1422400" y="2611438"/>
          <p14:tracePt t="27458" x="1462088" y="2611438"/>
          <p14:tracePt t="27466" x="1512888" y="2611438"/>
          <p14:tracePt t="27474" x="1552575" y="2611438"/>
          <p14:tracePt t="27482" x="1582738" y="2611438"/>
          <p14:tracePt t="27490" x="1612900" y="2622550"/>
          <p14:tracePt t="27498" x="1633538" y="2632075"/>
          <p14:tracePt t="27506" x="1654175" y="2632075"/>
          <p14:tracePt t="27514" x="1673225" y="2641600"/>
          <p14:tracePt t="27522" x="1704975" y="2641600"/>
          <p14:tracePt t="27530" x="1724025" y="2641600"/>
          <p14:tracePt t="27538" x="1744663" y="2641600"/>
          <p14:tracePt t="27546" x="1754188" y="2652713"/>
          <p14:tracePt t="27554" x="1774825" y="2652713"/>
          <p14:tracePt t="27562" x="1784350" y="2662238"/>
          <p14:tracePt t="27570" x="1804988" y="2662238"/>
          <p14:tracePt t="27578" x="1825625" y="2662238"/>
          <p14:tracePt t="27586" x="1844675" y="2662238"/>
          <p14:tracePt t="27594" x="1865313" y="2662238"/>
          <p14:tracePt t="27602" x="1895475" y="2662238"/>
          <p14:tracePt t="27610" x="1916113" y="2662238"/>
          <p14:tracePt t="27618" x="1946275" y="2662238"/>
          <p14:tracePt t="27626" x="1976438" y="2662238"/>
          <p14:tracePt t="27634" x="1997075" y="2662238"/>
          <p14:tracePt t="27642" x="2027238" y="2662238"/>
          <p14:tracePt t="27650" x="2057400" y="2662238"/>
          <p14:tracePt t="27658" x="2087563" y="2662238"/>
          <p14:tracePt t="27666" x="2117725" y="2662238"/>
          <p14:tracePt t="27674" x="2147888" y="2662238"/>
          <p14:tracePt t="27682" x="2178050" y="2662238"/>
          <p14:tracePt t="27690" x="2208213" y="2662238"/>
          <p14:tracePt t="27698" x="2238375" y="2662238"/>
          <p14:tracePt t="27706" x="2279650" y="2662238"/>
          <p14:tracePt t="27714" x="2309813" y="2662238"/>
          <p14:tracePt t="27722" x="2349500" y="2662238"/>
          <p14:tracePt t="27730" x="2390775" y="2662238"/>
          <p14:tracePt t="27738" x="2420938" y="2662238"/>
          <p14:tracePt t="27746" x="2451100" y="2662238"/>
          <p14:tracePt t="27754" x="2481263" y="2662238"/>
          <p14:tracePt t="27762" x="2511425" y="2662238"/>
          <p14:tracePt t="27770" x="2541588" y="2662238"/>
          <p14:tracePt t="27778" x="2571750" y="2662238"/>
          <p14:tracePt t="27786" x="2601913" y="2662238"/>
          <p14:tracePt t="27794" x="2622550" y="2662238"/>
          <p14:tracePt t="27802" x="2652713" y="2662238"/>
          <p14:tracePt t="27810" x="2671763" y="2662238"/>
          <p14:tracePt t="27818" x="2692400" y="2662238"/>
          <p14:tracePt t="27826" x="2722563" y="2662238"/>
          <p14:tracePt t="27834" x="2743200" y="2662238"/>
          <p14:tracePt t="27842" x="2773363" y="2662238"/>
          <p14:tracePt t="27850" x="2794000" y="2662238"/>
          <p14:tracePt t="27858" x="2803525" y="2662238"/>
          <p14:tracePt t="27866" x="2813050" y="2662238"/>
          <p14:tracePt t="27874" x="2833688" y="2662238"/>
          <p14:tracePt t="27881" x="2843213" y="2662238"/>
          <p14:tracePt t="27890" x="2854325" y="2662238"/>
          <p14:tracePt t="27906" x="2873375" y="2662238"/>
          <p14:tracePt t="27914" x="2884488" y="2673350"/>
          <p14:tracePt t="27922" x="2894013" y="2673350"/>
          <p14:tracePt t="27930" x="2903538" y="2682875"/>
          <p14:tracePt t="27941" x="2924175" y="2682875"/>
          <p14:tracePt t="27946" x="2935288" y="2682875"/>
          <p14:tracePt t="27954" x="2954338" y="2682875"/>
          <p14:tracePt t="27962" x="2974975" y="2692400"/>
          <p14:tracePt t="27970" x="2995613" y="2692400"/>
          <p14:tracePt t="27978" x="3014663" y="2703513"/>
          <p14:tracePt t="27986" x="3035300" y="2713038"/>
          <p14:tracePt t="27994" x="3055938" y="2713038"/>
          <p14:tracePt t="28002" x="3074988" y="2713038"/>
          <p14:tracePt t="28010" x="3106738" y="2713038"/>
          <p14:tracePt t="28018" x="3116263" y="2722563"/>
          <p14:tracePt t="28026" x="3125788" y="2722563"/>
          <p14:tracePt t="28034" x="3136900" y="2733675"/>
          <p14:tracePt t="28050" x="3155950" y="2743200"/>
          <p14:tracePt t="28066" x="3167063" y="2752725"/>
          <p14:tracePt t="28074" x="3186113" y="2763838"/>
          <p14:tracePt t="28090" x="3206750" y="2773363"/>
          <p14:tracePt t="28098" x="3216275" y="2782888"/>
          <p14:tracePt t="28106" x="3227388" y="2803525"/>
          <p14:tracePt t="28114" x="3246438" y="2803525"/>
          <p14:tracePt t="28122" x="3257550" y="2813050"/>
          <p14:tracePt t="28130" x="3278188" y="2824163"/>
          <p14:tracePt t="28138" x="3297238" y="2824163"/>
          <p14:tracePt t="28146" x="3327400" y="2833688"/>
          <p14:tracePt t="28154" x="3348038" y="2854325"/>
          <p14:tracePt t="28161" x="3368675" y="2854325"/>
          <p14:tracePt t="28170" x="3398838" y="2863850"/>
          <p14:tracePt t="28178" x="3429000" y="2874963"/>
          <p14:tracePt t="28186" x="3459163" y="2874963"/>
          <p14:tracePt t="28194" x="3498850" y="2884488"/>
          <p14:tracePt t="28202" x="3549650" y="2884488"/>
          <p14:tracePt t="28210" x="3589338" y="2884488"/>
          <p14:tracePt t="28218" x="3619500" y="2884488"/>
          <p14:tracePt t="28226" x="3660775" y="2884488"/>
          <p14:tracePt t="28234" x="3690938" y="2884488"/>
          <p14:tracePt t="28242" x="3721100" y="2884488"/>
          <p14:tracePt t="28250" x="3741738" y="2884488"/>
          <p14:tracePt t="28258" x="3771900" y="2884488"/>
          <p14:tracePt t="28266" x="3790950" y="2884488"/>
          <p14:tracePt t="28274" x="3811588" y="2884488"/>
          <p14:tracePt t="28282" x="3832225" y="2874963"/>
          <p14:tracePt t="28291" x="3852863" y="2874963"/>
          <p14:tracePt t="28298" x="3862388" y="2874963"/>
          <p14:tracePt t="28306" x="3871913" y="2874963"/>
          <p14:tracePt t="28314" x="3892550" y="2863850"/>
          <p14:tracePt t="28322" x="3902075" y="2863850"/>
          <p14:tracePt t="28354" x="3922713" y="2854325"/>
          <p14:tracePt t="28386" x="3932238" y="2854325"/>
          <p14:tracePt t="28402" x="3943350" y="2854325"/>
          <p14:tracePt t="28410" x="3952875" y="2844800"/>
          <p14:tracePt t="28418" x="3952875" y="2833688"/>
          <p14:tracePt t="28426" x="3973513" y="2833688"/>
          <p14:tracePt t="28434" x="3973513" y="2824163"/>
          <p14:tracePt t="28442" x="3983038" y="2824163"/>
          <p14:tracePt t="28450" x="3983038" y="2813050"/>
          <p14:tracePt t="28457" x="3994150" y="2803525"/>
          <p14:tracePt t="28466" x="4003675" y="2803525"/>
          <p14:tracePt t="28474" x="4003675" y="2794000"/>
          <p14:tracePt t="28482" x="4013200" y="2794000"/>
          <p14:tracePt t="28490" x="4013200" y="2782888"/>
          <p14:tracePt t="28506" x="4024313" y="2773363"/>
          <p14:tracePt t="28522" x="4033838" y="2763838"/>
          <p14:tracePt t="28538" x="4033838" y="2743200"/>
          <p14:tracePt t="28554" x="4043363" y="2722563"/>
          <p14:tracePt t="28570" x="4043363" y="2713038"/>
          <p14:tracePt t="28586" x="4043363" y="2692400"/>
          <p14:tracePt t="28602" x="4043363" y="2682875"/>
          <p14:tracePt t="28610" x="4043363" y="2673350"/>
          <p14:tracePt t="28618" x="4043363" y="2662238"/>
          <p14:tracePt t="28626" x="4033838" y="2652713"/>
          <p14:tracePt t="28634" x="4024313" y="2641600"/>
          <p14:tracePt t="28642" x="4024313" y="2632075"/>
          <p14:tracePt t="28650" x="4013200" y="2632075"/>
          <p14:tracePt t="28658" x="4013200" y="2622550"/>
          <p14:tracePt t="28666" x="4003675" y="2622550"/>
          <p14:tracePt t="28682" x="3994150" y="2611438"/>
          <p14:tracePt t="28691" x="3983038" y="2611438"/>
          <p14:tracePt t="28698" x="3962400" y="2601913"/>
          <p14:tracePt t="28714" x="3943350" y="2601913"/>
          <p14:tracePt t="28722" x="3922713" y="2601913"/>
          <p14:tracePt t="28730" x="3902075" y="2592388"/>
          <p14:tracePt t="28738" x="3871913" y="2592388"/>
          <p14:tracePt t="28746" x="3841750" y="2581275"/>
          <p14:tracePt t="28754" x="3811588" y="2571750"/>
          <p14:tracePt t="28762" x="3760788" y="2571750"/>
          <p14:tracePt t="28770" x="3721100" y="2562225"/>
          <p14:tracePt t="28778" x="3660775" y="2551113"/>
          <p14:tracePt t="28786" x="3619500" y="2541588"/>
          <p14:tracePt t="28794" x="3579813" y="2532063"/>
          <p14:tracePt t="28802" x="3540125" y="2532063"/>
          <p14:tracePt t="28810" x="3498850" y="2520950"/>
          <p14:tracePt t="28818" x="3468688" y="2511425"/>
          <p14:tracePt t="28826" x="3449638" y="2511425"/>
          <p14:tracePt t="28834" x="3438525" y="2511425"/>
          <p14:tracePt t="28842" x="3429000" y="2511425"/>
          <p14:tracePt t="28850" x="3408363" y="2511425"/>
          <p14:tracePt t="28858" x="3398838" y="2501900"/>
          <p14:tracePt t="28874" x="3378200" y="2501900"/>
          <p14:tracePt t="28882" x="3357563" y="2490788"/>
          <p14:tracePt t="28891" x="3348038" y="2490788"/>
          <p14:tracePt t="28898" x="3327400" y="2490788"/>
          <p14:tracePt t="28906" x="3308350" y="2490788"/>
          <p14:tracePt t="28914" x="3287713" y="2490788"/>
          <p14:tracePt t="28922" x="3257550" y="2481263"/>
          <p14:tracePt t="28930" x="3227388" y="2470150"/>
          <p14:tracePt t="28938" x="3197225" y="2470150"/>
          <p14:tracePt t="28946" x="3155950" y="2470150"/>
          <p14:tracePt t="28954" x="3125788" y="2470150"/>
          <p14:tracePt t="28962" x="3086100" y="2470150"/>
          <p14:tracePt t="28970" x="3055938" y="2470150"/>
          <p14:tracePt t="28978" x="3025775" y="2470150"/>
          <p14:tracePt t="28986" x="2995613" y="2470150"/>
          <p14:tracePt t="28994" x="2965450" y="2470150"/>
          <p14:tracePt t="29002" x="2935288" y="2470150"/>
          <p14:tracePt t="29010" x="2903538" y="2470150"/>
          <p14:tracePt t="29018" x="2884488" y="2470150"/>
          <p14:tracePt t="29026" x="2854325" y="2470150"/>
          <p14:tracePt t="29034" x="2833688" y="2470150"/>
          <p14:tracePt t="29042" x="2803525" y="2481263"/>
          <p14:tracePt t="29050" x="2773363" y="2481263"/>
          <p14:tracePt t="29058" x="2743200" y="2481263"/>
          <p14:tracePt t="29066" x="2713038" y="2490788"/>
          <p14:tracePt t="29074" x="2682875" y="2501900"/>
          <p14:tracePt t="29082" x="2662238" y="2511425"/>
          <p14:tracePt t="29091" x="2641600" y="2511425"/>
          <p14:tracePt t="29098" x="2611438" y="2511425"/>
          <p14:tracePt t="29106" x="2601913" y="2520950"/>
          <p14:tracePt t="29114" x="2592388" y="2532063"/>
          <p14:tracePt t="29122" x="2571750" y="2532063"/>
          <p14:tracePt t="29138" x="2560638" y="2541588"/>
          <p14:tracePt t="29154" x="2541588" y="2551113"/>
          <p14:tracePt t="29323" x="2530475" y="2571750"/>
          <p14:tracePt t="29338" x="2530475" y="2581275"/>
          <p14:tracePt t="29363" x="2530475" y="2592388"/>
          <p14:tracePt t="29370" x="2520950" y="2611438"/>
          <p14:tracePt t="29395" x="2511425" y="2622550"/>
          <p14:tracePt t="29419" x="2511425" y="2632075"/>
          <p14:tracePt t="29427" x="2511425" y="2641600"/>
          <p14:tracePt t="29458" x="2511425" y="2652713"/>
          <p14:tracePt t="29482" x="2511425" y="2662238"/>
          <p14:tracePt t="29506" x="2511425" y="2673350"/>
          <p14:tracePt t="29522" x="2511425" y="2682875"/>
          <p14:tracePt t="29538" x="2511425" y="2692400"/>
          <p14:tracePt t="29675" x="2511425" y="2703513"/>
          <p14:tracePt t="29699" x="2511425" y="2713038"/>
          <p14:tracePt t="29707" x="2511425" y="2722563"/>
          <p14:tracePt t="29723" x="2520950" y="2743200"/>
          <p14:tracePt t="29739" x="2530475" y="2752725"/>
          <p14:tracePt t="29755" x="2541588" y="2773363"/>
          <p14:tracePt t="29763" x="2551113" y="2773363"/>
          <p14:tracePt t="29771" x="2571750" y="2782888"/>
          <p14:tracePt t="29779" x="2581275" y="2794000"/>
          <p14:tracePt t="29786" x="2592388" y="2803525"/>
          <p14:tracePt t="29794" x="2611438" y="2813050"/>
          <p14:tracePt t="29802" x="2622550" y="2813050"/>
          <p14:tracePt t="29811" x="2641600" y="2824163"/>
          <p14:tracePt t="29818" x="2652713" y="2833688"/>
          <p14:tracePt t="29826" x="2662238" y="2833688"/>
          <p14:tracePt t="29834" x="2682875" y="2844800"/>
          <p14:tracePt t="29842" x="2682875" y="2854325"/>
          <p14:tracePt t="29850" x="2692400" y="2854325"/>
          <p14:tracePt t="29866" x="2713038" y="2854325"/>
          <p14:tracePt t="29882" x="2732088" y="2854325"/>
          <p14:tracePt t="29898" x="2752725" y="2863850"/>
          <p14:tracePt t="29907" x="2763838" y="2863850"/>
          <p14:tracePt t="29914" x="2782888" y="2874963"/>
          <p14:tracePt t="29922" x="2794000" y="2874963"/>
          <p14:tracePt t="29930" x="2813050" y="2884488"/>
          <p14:tracePt t="29938" x="2833688" y="2884488"/>
          <p14:tracePt t="29946" x="2854325" y="2884488"/>
          <p14:tracePt t="29954" x="2873375" y="2884488"/>
          <p14:tracePt t="29962" x="2884488" y="2894013"/>
          <p14:tracePt t="29971" x="2903538" y="2894013"/>
          <p14:tracePt t="29978" x="2924175" y="2905125"/>
          <p14:tracePt t="29986" x="2935288" y="2905125"/>
          <p14:tracePt t="29994" x="2954338" y="2905125"/>
          <p14:tracePt t="30002" x="2974975" y="2905125"/>
          <p14:tracePt t="30010" x="2984500" y="2914650"/>
          <p14:tracePt t="30018" x="3005138" y="2914650"/>
          <p14:tracePt t="30026" x="3014663" y="2924175"/>
          <p14:tracePt t="30034" x="3035300" y="2924175"/>
          <p14:tracePt t="30042" x="3044825" y="2924175"/>
          <p14:tracePt t="30050" x="3055938" y="2924175"/>
          <p14:tracePt t="30058" x="3074988" y="2924175"/>
          <p14:tracePt t="30066" x="3095625" y="2924175"/>
          <p14:tracePt t="30074" x="3106738" y="2935288"/>
          <p14:tracePt t="30082" x="3125788" y="2935288"/>
          <p14:tracePt t="30092" x="3146425" y="2935288"/>
          <p14:tracePt t="30098" x="3167063" y="2944813"/>
          <p14:tracePt t="30107" x="3186113" y="2944813"/>
          <p14:tracePt t="30114" x="3206750" y="2944813"/>
          <p14:tracePt t="30122" x="3236913" y="2944813"/>
          <p14:tracePt t="30130" x="3267075" y="2944813"/>
          <p14:tracePt t="30138" x="3297238" y="2944813"/>
          <p14:tracePt t="30146" x="3327400" y="2944813"/>
          <p14:tracePt t="30154" x="3357563" y="2944813"/>
          <p14:tracePt t="30162" x="3398838" y="2944813"/>
          <p14:tracePt t="30170" x="3429000" y="2944813"/>
          <p14:tracePt t="30178" x="3459163" y="2944813"/>
          <p14:tracePt t="30186" x="3489325" y="2944813"/>
          <p14:tracePt t="30194" x="3509963" y="2944813"/>
          <p14:tracePt t="30202" x="3529013" y="2944813"/>
          <p14:tracePt t="30210" x="3549650" y="2944813"/>
          <p14:tracePt t="30218" x="3570288" y="2944813"/>
          <p14:tracePt t="30226" x="3589338" y="2944813"/>
          <p14:tracePt t="30234" x="3600450" y="2944813"/>
          <p14:tracePt t="30242" x="3609975" y="2944813"/>
          <p14:tracePt t="30250" x="3630613" y="2944813"/>
          <p14:tracePt t="30259" x="3651250" y="2944813"/>
          <p14:tracePt t="30266" x="3660775" y="2944813"/>
          <p14:tracePt t="30275" x="3681413" y="2944813"/>
          <p14:tracePt t="30282" x="3690938" y="2944813"/>
          <p14:tracePt t="30292" x="3711575" y="2944813"/>
          <p14:tracePt t="30298" x="3730625" y="2935288"/>
          <p14:tracePt t="30307" x="3741738" y="2935288"/>
          <p14:tracePt t="30314" x="3771900" y="2924175"/>
          <p14:tracePt t="30322" x="3781425" y="2914650"/>
          <p14:tracePt t="30330" x="3790950" y="2905125"/>
          <p14:tracePt t="30338" x="3811588" y="2905125"/>
          <p14:tracePt t="30346" x="3822700" y="2884488"/>
          <p14:tracePt t="30354" x="3832225" y="2874963"/>
          <p14:tracePt t="30362" x="3841750" y="2863850"/>
          <p14:tracePt t="30370" x="3862388" y="2844800"/>
          <p14:tracePt t="30378" x="3871913" y="2833688"/>
          <p14:tracePt t="30386" x="3883025" y="2813050"/>
          <p14:tracePt t="30394" x="3883025" y="2803525"/>
          <p14:tracePt t="30402" x="3892550" y="2794000"/>
          <p14:tracePt t="30410" x="3902075" y="2773363"/>
          <p14:tracePt t="30427" x="3913188" y="2752725"/>
          <p14:tracePt t="30450" x="3922713" y="2733675"/>
          <p14:tracePt t="30474" x="3922713" y="2722563"/>
          <p14:tracePt t="30482" x="3922713" y="2703513"/>
          <p14:tracePt t="30498" x="3913188" y="2682875"/>
          <p14:tracePt t="30506" x="3913188" y="2673350"/>
          <p14:tracePt t="30514" x="3892550" y="2662238"/>
          <p14:tracePt t="30522" x="3892550" y="2652713"/>
          <p14:tracePt t="30530" x="3883025" y="2641600"/>
          <p14:tracePt t="30538" x="3862388" y="2632075"/>
          <p14:tracePt t="30546" x="3852863" y="2622550"/>
          <p14:tracePt t="30554" x="3832225" y="2622550"/>
          <p14:tracePt t="30562" x="3822700" y="2611438"/>
          <p14:tracePt t="30570" x="3811588" y="2601913"/>
          <p14:tracePt t="30578" x="3802063" y="2601913"/>
          <p14:tracePt t="30586" x="3802063" y="2592388"/>
          <p14:tracePt t="30594" x="3781425" y="2581275"/>
          <p14:tracePt t="30602" x="3771900" y="2581275"/>
          <p14:tracePt t="30610" x="3760788" y="2571750"/>
          <p14:tracePt t="30626" x="3751263" y="2562225"/>
          <p14:tracePt t="30634" x="3730625" y="2551113"/>
          <p14:tracePt t="30642" x="3721100" y="2551113"/>
          <p14:tracePt t="30650" x="3700463" y="2541588"/>
          <p14:tracePt t="30658" x="3690938" y="2532063"/>
          <p14:tracePt t="30666" x="3670300" y="2532063"/>
          <p14:tracePt t="30674" x="3651250" y="2520950"/>
          <p14:tracePt t="30682" x="3640138" y="2511425"/>
          <p14:tracePt t="30690" x="3630613" y="2501900"/>
          <p14:tracePt t="30698" x="3609975" y="2501900"/>
          <p14:tracePt t="30706" x="3600450" y="2501900"/>
          <p14:tracePt t="30722" x="3589338" y="2490788"/>
          <p14:tracePt t="30730" x="3570288" y="2490788"/>
          <p14:tracePt t="30738" x="3559175" y="2481263"/>
          <p14:tracePt t="30746" x="3549650" y="2481263"/>
          <p14:tracePt t="30754" x="3529013" y="2481263"/>
          <p14:tracePt t="30762" x="3509963" y="2481263"/>
          <p14:tracePt t="30770" x="3489325" y="2470150"/>
          <p14:tracePt t="30778" x="3459163" y="2460625"/>
          <p14:tracePt t="30786" x="3429000" y="2460625"/>
          <p14:tracePt t="30794" x="3398838" y="2460625"/>
          <p14:tracePt t="30802" x="3357563" y="2451100"/>
          <p14:tracePt t="30810" x="3327400" y="2439988"/>
          <p14:tracePt t="30818" x="3297238" y="2439988"/>
          <p14:tracePt t="30827" x="3267075" y="2439988"/>
          <p14:tracePt t="30834" x="3246438" y="2439988"/>
          <p14:tracePt t="30842" x="3227388" y="2439988"/>
          <p14:tracePt t="30851" x="3206750" y="2439988"/>
          <p14:tracePt t="30858" x="3197225" y="2439988"/>
          <p14:tracePt t="30866" x="3176588" y="2439988"/>
          <p14:tracePt t="30875" x="3167063" y="2439988"/>
          <p14:tracePt t="30882" x="3155950" y="2439988"/>
          <p14:tracePt t="30892" x="3136900" y="2439988"/>
          <p14:tracePt t="30898" x="3125788" y="2439988"/>
          <p14:tracePt t="30906" x="3095625" y="2439988"/>
          <p14:tracePt t="30914" x="3086100" y="2439988"/>
          <p14:tracePt t="30923" x="3065463" y="2439988"/>
          <p14:tracePt t="30930" x="3035300" y="2439988"/>
          <p14:tracePt t="30943" x="3005138" y="2439988"/>
          <p14:tracePt t="30946" x="2984500" y="2439988"/>
          <p14:tracePt t="30954" x="2965450" y="2439988"/>
          <p14:tracePt t="30963" x="2944813" y="2439988"/>
          <p14:tracePt t="30970" x="2935288" y="2439988"/>
          <p14:tracePt t="30986" x="2924175" y="2451100"/>
          <p14:tracePt t="31010" x="2914650" y="2460625"/>
          <p14:tracePt t="31018" x="2903538" y="2470150"/>
          <p14:tracePt t="31027" x="2894013" y="2470150"/>
          <p14:tracePt t="31034" x="2894013" y="2481263"/>
          <p14:tracePt t="31042" x="2884488" y="2481263"/>
          <p14:tracePt t="31050" x="2873375" y="2490788"/>
          <p14:tracePt t="31058" x="2873375" y="2501900"/>
          <p14:tracePt t="31066" x="2854325" y="2501900"/>
          <p14:tracePt t="31075" x="2854325" y="2520950"/>
          <p14:tracePt t="31082" x="2843213" y="2520950"/>
          <p14:tracePt t="31092" x="2833688" y="2532063"/>
          <p14:tracePt t="31099" x="2833688" y="2541588"/>
          <p14:tracePt t="31106" x="2824163" y="2551113"/>
          <p14:tracePt t="31138" x="2813050" y="2562225"/>
          <p14:tracePt t="31187" x="2813050" y="2571750"/>
          <p14:tracePt t="31475" x="2813050" y="2592388"/>
          <p14:tracePt t="31483" x="2813050" y="2601913"/>
          <p14:tracePt t="31499" x="2813050" y="2622550"/>
          <p14:tracePt t="31507" x="2824163" y="2632075"/>
          <p14:tracePt t="31514" x="2833688" y="2641600"/>
          <p14:tracePt t="31891" x="2833688" y="2652713"/>
          <p14:tracePt t="31907" x="2854325" y="2652713"/>
          <p14:tracePt t="31915" x="2873375" y="2652713"/>
          <p14:tracePt t="31923" x="2894013" y="2652713"/>
          <p14:tracePt t="31931" x="2903538" y="2652713"/>
          <p14:tracePt t="31945" x="2914650" y="2652713"/>
          <p14:tracePt t="31964" x="2924175" y="2652713"/>
          <p14:tracePt t="31979" x="2914650" y="2632075"/>
          <p14:tracePt t="31987" x="2873375" y="2601913"/>
          <p14:tracePt t="31995" x="2813050" y="2551113"/>
          <p14:tracePt t="32003" x="2732088" y="2511425"/>
          <p14:tracePt t="32011" x="2632075" y="2439988"/>
          <p14:tracePt t="32019" x="2511425" y="2349500"/>
          <p14:tracePt t="32027" x="2349500" y="2219325"/>
          <p14:tracePt t="32035" x="2147888" y="2087563"/>
          <p14:tracePt t="32043" x="1955800" y="1936750"/>
          <p14:tracePt t="32050" x="1735138" y="1774825"/>
          <p14:tracePt t="32058" x="1533525" y="1624013"/>
          <p14:tracePt t="32066" x="1341438" y="1503363"/>
          <p14:tracePt t="32075" x="1169988" y="1381125"/>
          <p14:tracePt t="32082" x="1008063" y="1270000"/>
          <p14:tracePt t="32091" x="887413" y="1169988"/>
          <p14:tracePt t="32098" x="785813" y="1079500"/>
          <p14:tracePt t="32106" x="695325" y="998538"/>
          <p14:tracePt t="32114" x="625475" y="917575"/>
          <p14:tracePt t="32122" x="554038" y="847725"/>
          <p14:tracePt t="32130" x="504825" y="787400"/>
          <p14:tracePt t="32138" x="454025" y="715963"/>
          <p14:tracePt t="32146" x="403225" y="655638"/>
          <p14:tracePt t="32154" x="352425" y="595313"/>
          <p14:tracePt t="32162" x="303213" y="544513"/>
          <p14:tracePt t="32170" x="261938" y="514350"/>
          <p14:tracePt t="32178" x="241300" y="484188"/>
          <p14:tracePt t="32186" x="222250" y="463550"/>
          <p14:tracePt t="32194" x="201613" y="444500"/>
          <p14:tracePt t="32202" x="192088" y="423863"/>
          <p14:tracePt t="32210" x="180975" y="393700"/>
          <p14:tracePt t="32218" x="171450" y="373063"/>
          <p14:tracePt t="32227" x="161925" y="352425"/>
          <p14:tracePt t="32234" x="161925" y="342900"/>
          <p14:tracePt t="32242" x="161925" y="312738"/>
          <p14:tracePt t="32250" x="150813" y="303213"/>
          <p14:tracePt t="32258" x="141288" y="282575"/>
          <p14:tracePt t="32266" x="141288" y="273050"/>
          <p14:tracePt t="32274" x="131763" y="241300"/>
          <p14:tracePt t="32282" x="120650" y="231775"/>
          <p14:tracePt t="32291" x="120650" y="211138"/>
          <p14:tracePt t="32298" x="101600" y="192088"/>
          <p14:tracePt t="32306" x="90488" y="171450"/>
          <p14:tracePt t="32314" x="80963" y="161925"/>
          <p14:tracePt t="32322" x="69850" y="141288"/>
          <p14:tracePt t="32330" x="69850" y="131763"/>
          <p14:tracePt t="32338" x="50800" y="120650"/>
          <p14:tracePt t="32346" x="39688" y="90488"/>
          <p14:tracePt t="32354" x="30163" y="80963"/>
          <p14:tracePt t="32362" x="9525" y="60325"/>
          <p14:tracePt t="32370" x="9525" y="39688"/>
          <p14:tracePt t="32378" x="0" y="20638"/>
          <p14:tracePt t="33322" x="111125" y="1674813"/>
          <p14:tracePt t="33322" x="141288" y="1754188"/>
          <p14:tracePt t="33322" x="161925" y="1784350"/>
          <p14:tracePt t="33322" x="171450" y="1804988"/>
          <p14:tracePt t="33322" x="171450" y="1816100"/>
          <p14:tracePt t="33322" x="171450" y="1804988"/>
          <p14:tracePt t="33322" x="171450" y="1774825"/>
          <p14:tracePt t="33322" x="171450" y="1754188"/>
          <p14:tracePt t="33322" x="161925" y="1735138"/>
          <p14:tracePt t="33322" x="150813" y="1693863"/>
          <p14:tracePt t="33322" x="141288" y="1633538"/>
          <p14:tracePt t="33322" x="131763" y="1563688"/>
          <p14:tracePt t="33322" x="111125" y="1482725"/>
          <p14:tracePt t="33322" x="90488" y="1381125"/>
          <p14:tracePt t="33322" x="60325" y="1270000"/>
          <p14:tracePt t="33322" x="30163" y="1160463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DA5CAE-6C7E-4010-A6C1-A38DB4E2FE5D}"/>
              </a:ext>
            </a:extLst>
          </p:cNvPr>
          <p:cNvSpPr txBox="1"/>
          <p:nvPr/>
        </p:nvSpPr>
        <p:spPr>
          <a:xfrm>
            <a:off x="403761" y="195186"/>
            <a:ext cx="11055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 файлының адресін көрсетудің кейбір мысалдарын қарастырайық: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C81A2B-1E63-43D2-85E8-0EE7B46A5950}"/>
              </a:ext>
            </a:extLst>
          </p:cNvPr>
          <p:cNvSpPr txBox="1"/>
          <p:nvPr/>
        </p:nvSpPr>
        <p:spPr>
          <a:xfrm>
            <a:off x="403760" y="674964"/>
            <a:ext cx="11055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=“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myfoto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/foto.jpg”&gt;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мұндай жазба біздің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құжатымыз орналасқан директорияда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foto.jpg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файлы орналасқан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myfoto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бумасының бар екенін білдіреді.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952481-D5A6-4BE4-8B33-E9CE13D0CE69}"/>
              </a:ext>
            </a:extLst>
          </p:cNvPr>
          <p:cNvSpPr txBox="1"/>
          <p:nvPr/>
        </p:nvSpPr>
        <p:spPr>
          <a:xfrm>
            <a:off x="403760" y="1583719"/>
            <a:ext cx="11055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=“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../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foto.jpg”&gt;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фотосурет құжаттан бір деңгей жоғары орналасқан.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569D86-E4A1-48D6-AFC6-1A05543618D4}"/>
              </a:ext>
            </a:extLst>
          </p:cNvPr>
          <p:cNvSpPr txBox="1"/>
          <p:nvPr/>
        </p:nvSpPr>
        <p:spPr>
          <a:xfrm>
            <a:off x="403760" y="2184698"/>
            <a:ext cx="11055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атрибутына суреттің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адресін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қоюға болады:</a:t>
            </a:r>
          </a:p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=“http://www.site.kz/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foto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/foto.jpg”&gt;</a:t>
            </a:r>
            <a:endParaRPr lang="kk-KZ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61AB606-D776-4156-A12D-175793E92DB7}"/>
              </a:ext>
            </a:extLst>
          </p:cNvPr>
          <p:cNvSpPr/>
          <p:nvPr/>
        </p:nvSpPr>
        <p:spPr>
          <a:xfrm>
            <a:off x="1309511" y="3093453"/>
            <a:ext cx="9572978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Ескерту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Сайттарға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жүктелетін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файлдар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JPEG, GIF, PNG, BMP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SVG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биіктігіне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шектеу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қойылмаса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өлшемінде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көздерінен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болсаң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құқықпен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ұмытпаңыздар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 оны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өшіріп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өзгертіп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тастауы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3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0E46EF20-8C15-4126-9345-478423F7F070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32200" y="806760"/>
              <a:ext cx="4800240" cy="2108520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0E46EF20-8C15-4126-9345-478423F7F07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2840" y="797400"/>
                <a:ext cx="4818960" cy="21272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9298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36"/>
    </mc:Choice>
    <mc:Fallback xmlns="">
      <p:transition spd="slow" advTm="76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94C9132-3639-475C-9E14-C7C0E24371AC}"/>
              </a:ext>
            </a:extLst>
          </p:cNvPr>
          <p:cNvSpPr/>
          <p:nvPr/>
        </p:nvSpPr>
        <p:spPr>
          <a:xfrm>
            <a:off x="3969428" y="0"/>
            <a:ext cx="3322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Height, width</a:t>
            </a:r>
            <a:r>
              <a:rPr lang="ru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атрибут</a:t>
            </a:r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тары</a:t>
            </a:r>
            <a:r>
              <a:rPr lang="ru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3421D1C-F363-4BF1-B14B-655166FC9BA9}"/>
              </a:ext>
            </a:extLst>
          </p:cNvPr>
          <p:cNvSpPr/>
          <p:nvPr/>
        </p:nvSpPr>
        <p:spPr>
          <a:xfrm>
            <a:off x="237067" y="3091326"/>
            <a:ext cx="6073422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&lt;html&gt;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&lt;head&gt;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&lt;title&gt;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&lt;/title&gt;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&lt;/head&gt;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&lt;h2&gt; HTML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h2&gt;</a:t>
            </a:r>
          </a:p>
          <a:p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="Abay.jpg"&gt;</a:t>
            </a:r>
          </a:p>
          <a:p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="Abay.jpg" width="150" height="200"&gt;</a:t>
            </a:r>
          </a:p>
          <a:p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="Abay.jpg" width="20%" height="40%"&gt;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&lt;/body&gt;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endParaRPr lang="ru-KZ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5FDB7FE-1E4A-464E-B748-18DA488604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15" t="18765" r="52593" b="35459"/>
          <a:stretch/>
        </p:blipFill>
        <p:spPr>
          <a:xfrm>
            <a:off x="6795909" y="3052952"/>
            <a:ext cx="4278489" cy="3139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4E437B3A-EB9E-468F-BFE1-CD3DE5F13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911953"/>
              </p:ext>
            </p:extLst>
          </p:nvPr>
        </p:nvGraphicFramePr>
        <p:xfrm>
          <a:off x="237067" y="381870"/>
          <a:ext cx="11367911" cy="2343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667">
                  <a:extLst>
                    <a:ext uri="{9D8B030D-6E8A-4147-A177-3AD203B41FA5}">
                      <a16:colId xmlns:a16="http://schemas.microsoft.com/office/drawing/2014/main" val="133546902"/>
                    </a:ext>
                  </a:extLst>
                </a:gridCol>
                <a:gridCol w="3694355">
                  <a:extLst>
                    <a:ext uri="{9D8B030D-6E8A-4147-A177-3AD203B41FA5}">
                      <a16:colId xmlns:a16="http://schemas.microsoft.com/office/drawing/2014/main" val="817871700"/>
                    </a:ext>
                  </a:extLst>
                </a:gridCol>
                <a:gridCol w="5700889">
                  <a:extLst>
                    <a:ext uri="{9D8B030D-6E8A-4147-A177-3AD203B41FA5}">
                      <a16:colId xmlns:a16="http://schemas.microsoft.com/office/drawing/2014/main" val="4103399866"/>
                    </a:ext>
                  </a:extLst>
                </a:gridCol>
              </a:tblGrid>
              <a:tr h="552231"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Сурет атрибуттары</a:t>
                      </a:r>
                      <a:endParaRPr lang="ru-KZ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Форматы</a:t>
                      </a:r>
                      <a:endParaRPr lang="ru-KZ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Сипаттамасы</a:t>
                      </a:r>
                      <a:endParaRPr lang="ru-KZ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983458"/>
                  </a:ext>
                </a:extLst>
              </a:tr>
              <a:tr h="78890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height</a:t>
                      </a:r>
                      <a:endParaRPr lang="ru-KZ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img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src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=“foto.jpg” height=“110”&gt;</a:t>
                      </a:r>
                      <a:endParaRPr lang="ru-KZ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Браузер терезесінің ішіндегі суреттің биіктігін (тігінен өлшемін) пиксельмен немесе процентпен береді</a:t>
                      </a:r>
                      <a:endParaRPr lang="ru-KZ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428360"/>
                  </a:ext>
                </a:extLst>
              </a:tr>
              <a:tr h="78890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width</a:t>
                      </a:r>
                      <a:endParaRPr lang="ru-KZ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img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src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=“foto.jpg” width=“200”&gt;</a:t>
                      </a:r>
                      <a:endParaRPr lang="ru-KZ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Браузер терезесінің ішіндегі суреттің енін (көлденеңінен өлшемін) пиксельмен немесе процентпен береді</a:t>
                      </a:r>
                      <a:endParaRPr lang="ru-KZ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386668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4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16384CB7-3B32-4CFE-88F1-E8CB844FB8FB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403560" y="1381680"/>
              <a:ext cx="9650880" cy="478080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16384CB7-3B32-4CFE-88F1-E8CB844FB8F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4200" y="1372320"/>
                <a:ext cx="9669600" cy="47995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5676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165"/>
    </mc:Choice>
    <mc:Fallback xmlns="">
      <p:transition spd="slow" advTm="91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BEC691-02C1-4624-B54D-DA0CFA4E95AC}"/>
              </a:ext>
            </a:extLst>
          </p:cNvPr>
          <p:cNvSpPr/>
          <p:nvPr/>
        </p:nvSpPr>
        <p:spPr>
          <a:xfrm>
            <a:off x="4621405" y="59559"/>
            <a:ext cx="1769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KZ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</a:t>
            </a:r>
            <a:r>
              <a:rPr lang="ru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атрибуты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EF972E-F9AF-44AD-8B8F-E9CD1AF0644B}"/>
              </a:ext>
            </a:extLst>
          </p:cNvPr>
          <p:cNvSpPr txBox="1"/>
          <p:nvPr/>
        </p:nvSpPr>
        <p:spPr>
          <a:xfrm>
            <a:off x="790221" y="459669"/>
            <a:ext cx="10052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атрибуты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атрибутынан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аңдатпа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меңзерді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барғанда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қойылған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көрінбей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7C758AD-E678-4681-B101-F4C5C6DA2566}"/>
              </a:ext>
            </a:extLst>
          </p:cNvPr>
          <p:cNvSpPr/>
          <p:nvPr/>
        </p:nvSpPr>
        <p:spPr>
          <a:xfrm>
            <a:off x="203200" y="2183218"/>
            <a:ext cx="7574844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&lt;html&gt;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&lt;head&gt;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&lt;title&gt;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&lt;/title&gt;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&lt;/head&gt;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</a:p>
          <a:p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=“Baiterek.jpg" alt=“</a:t>
            </a:r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Бәйтерек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width="150" height="200"&gt;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&lt;/body&gt;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endParaRPr lang="ru-KZ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5A7EFC-5D2B-4FCD-BF10-DEBBF60167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71" t="16790" r="65833" b="42387"/>
          <a:stretch/>
        </p:blipFill>
        <p:spPr>
          <a:xfrm>
            <a:off x="7926280" y="1644735"/>
            <a:ext cx="3396475" cy="366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198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81"/>
    </mc:Choice>
    <mc:Fallback xmlns="">
      <p:transition spd="slow" advTm="38481"/>
    </mc:Fallback>
  </mc:AlternateContent>
  <p:extLst>
    <p:ext uri="{3A86A75C-4F4B-4683-9AE1-C65F6400EC91}">
      <p14:laserTraceLst xmlns:p14="http://schemas.microsoft.com/office/powerpoint/2010/main">
        <p14:tracePtLst>
          <p14:tracePt t="11233" x="1693863" y="231775"/>
          <p14:tracePt t="11241" x="2097088" y="342900"/>
          <p14:tracePt t="11249" x="2530475" y="454025"/>
          <p14:tracePt t="11257" x="2995613" y="584200"/>
          <p14:tracePt t="11265" x="3459163" y="725488"/>
          <p14:tracePt t="11273" x="3902075" y="836613"/>
          <p14:tracePt t="11281" x="4337050" y="947738"/>
          <p14:tracePt t="11289" x="4719638" y="1058863"/>
          <p14:tracePt t="11297" x="5041900" y="1149350"/>
          <p14:tracePt t="11305" x="5334000" y="1209675"/>
          <p14:tracePt t="11313" x="5586413" y="1270000"/>
          <p14:tracePt t="11321" x="5778500" y="1331913"/>
          <p14:tracePt t="11329" x="5940425" y="1371600"/>
          <p14:tracePt t="11337" x="6061075" y="1401763"/>
          <p14:tracePt t="11345" x="6172200" y="1431925"/>
          <p14:tracePt t="11353" x="6283325" y="1452563"/>
          <p14:tracePt t="11361" x="6362700" y="1473200"/>
          <p14:tracePt t="11369" x="6443663" y="1492250"/>
          <p14:tracePt t="11377" x="6515100" y="1503363"/>
          <p14:tracePt t="11385" x="6584950" y="1522413"/>
          <p14:tracePt t="11393" x="6656388" y="1533525"/>
          <p14:tracePt t="11401" x="6756400" y="1563688"/>
          <p14:tracePt t="11409" x="6837363" y="1582738"/>
          <p14:tracePt t="11417" x="6927850" y="1603375"/>
          <p14:tracePt t="11425" x="7038975" y="1633538"/>
          <p14:tracePt t="11433" x="7170738" y="1663700"/>
          <p14:tracePt t="11441" x="7291388" y="1724025"/>
          <p14:tracePt t="11449" x="7432675" y="1784350"/>
          <p14:tracePt t="11457" x="7553325" y="1825625"/>
          <p14:tracePt t="11465" x="7653338" y="1876425"/>
          <p14:tracePt t="11473" x="7724775" y="1906588"/>
          <p14:tracePt t="11481" x="7775575" y="1936750"/>
          <p14:tracePt t="11489" x="7805738" y="1946275"/>
          <p14:tracePt t="11497" x="7824788" y="1966913"/>
          <p14:tracePt t="11505" x="7835900" y="1997075"/>
          <p14:tracePt t="11513" x="7835900" y="2017713"/>
          <p14:tracePt t="11521" x="7835900" y="2057400"/>
          <p14:tracePt t="11529" x="7845425" y="2108200"/>
          <p14:tracePt t="11537" x="7854950" y="2168525"/>
          <p14:tracePt t="11545" x="7875588" y="2228850"/>
          <p14:tracePt t="11553" x="7905750" y="2289175"/>
          <p14:tracePt t="11561" x="7935913" y="2349500"/>
          <p14:tracePt t="11569" x="7966075" y="2390775"/>
          <p14:tracePt t="11577" x="7996238" y="2430463"/>
          <p14:tracePt t="11585" x="8026400" y="2460625"/>
          <p14:tracePt t="11593" x="8047038" y="2490788"/>
          <p14:tracePt t="11602" x="8067675" y="2511425"/>
          <p14:tracePt t="11609" x="8077200" y="2520950"/>
          <p14:tracePt t="11617" x="8088313" y="2541588"/>
          <p14:tracePt t="11633" x="8097838" y="2551113"/>
          <p14:tracePt t="11641" x="8107363" y="2562225"/>
          <p14:tracePt t="11649" x="8107363" y="2571750"/>
          <p14:tracePt t="11657" x="8128000" y="2592388"/>
          <p14:tracePt t="11665" x="8137525" y="2601913"/>
          <p14:tracePt t="11673" x="8158163" y="2622550"/>
          <p14:tracePt t="11681" x="8197850" y="2632075"/>
          <p14:tracePt t="11689" x="8229600" y="2652713"/>
          <p14:tracePt t="11697" x="8269288" y="2673350"/>
          <p14:tracePt t="11705" x="8329613" y="2692400"/>
          <p14:tracePt t="11713" x="8389938" y="2713038"/>
          <p14:tracePt t="11721" x="8461375" y="2722563"/>
          <p14:tracePt t="11729" x="8521700" y="2743200"/>
          <p14:tracePt t="11737" x="8572500" y="2752725"/>
          <p14:tracePt t="11745" x="8632825" y="2763838"/>
          <p14:tracePt t="11753" x="8672513" y="2763838"/>
          <p14:tracePt t="11761" x="8693150" y="2763838"/>
          <p14:tracePt t="11769" x="8712200" y="2763838"/>
          <p14:tracePt t="11777" x="8732838" y="2763838"/>
          <p14:tracePt t="11809" x="8742363" y="2763838"/>
          <p14:tracePt t="11818" x="8753475" y="2763838"/>
          <p14:tracePt t="11825" x="8763000" y="2763838"/>
          <p14:tracePt t="11833" x="8774113" y="2763838"/>
          <p14:tracePt t="11841" x="8783638" y="2763838"/>
          <p14:tracePt t="11849" x="8813800" y="2763838"/>
          <p14:tracePt t="11857" x="8834438" y="2752725"/>
          <p14:tracePt t="11865" x="8853488" y="2752725"/>
          <p14:tracePt t="11873" x="8883650" y="2752725"/>
          <p14:tracePt t="11881" x="8904288" y="2743200"/>
          <p14:tracePt t="11889" x="8934450" y="2733675"/>
          <p14:tracePt t="11897" x="8955088" y="2733675"/>
          <p14:tracePt t="11906" x="8985250" y="2722563"/>
          <p14:tracePt t="11913" x="9015413" y="2722563"/>
          <p14:tracePt t="11921" x="9045575" y="2713038"/>
          <p14:tracePt t="11929" x="9075738" y="2703513"/>
          <p14:tracePt t="11937" x="9105900" y="2692400"/>
          <p14:tracePt t="11945" x="9136063" y="2682875"/>
          <p14:tracePt t="11953" x="9166225" y="2682875"/>
          <p14:tracePt t="11961" x="9196388" y="2662238"/>
          <p14:tracePt t="11969" x="9226550" y="2652713"/>
          <p14:tracePt t="11977" x="9237663" y="2652713"/>
          <p14:tracePt t="11986" x="9247188" y="2641600"/>
          <p14:tracePt t="11993" x="9256713" y="2632075"/>
          <p14:tracePt t="12018" x="9267825" y="2622550"/>
          <p14:tracePt t="12025" x="9277350" y="2622550"/>
          <p14:tracePt t="12033" x="9277350" y="2611438"/>
          <p14:tracePt t="12041" x="9288463" y="2601913"/>
          <p14:tracePt t="12049" x="9297988" y="2581275"/>
          <p14:tracePt t="12057" x="9307513" y="2581275"/>
          <p14:tracePt t="12065" x="9307513" y="2571750"/>
          <p14:tracePt t="12073" x="9318625" y="2551113"/>
          <p14:tracePt t="12081" x="9328150" y="2551113"/>
          <p14:tracePt t="12097" x="9328150" y="2532063"/>
          <p14:tracePt t="12113" x="9328150" y="2511425"/>
          <p14:tracePt t="12121" x="9328150" y="2490788"/>
          <p14:tracePt t="12129" x="9318625" y="2481263"/>
          <p14:tracePt t="12137" x="9307513" y="2470150"/>
          <p14:tracePt t="12145" x="9288463" y="2451100"/>
          <p14:tracePt t="12153" x="9277350" y="2439988"/>
          <p14:tracePt t="12161" x="9256713" y="2420938"/>
          <p14:tracePt t="12170" x="9226550" y="2409825"/>
          <p14:tracePt t="12178" x="9207500" y="2400300"/>
          <p14:tracePt t="12186" x="9177338" y="2390775"/>
          <p14:tracePt t="12193" x="9147175" y="2379663"/>
          <p14:tracePt t="12202" x="9117013" y="2379663"/>
          <p14:tracePt t="12209" x="9085263" y="2360613"/>
          <p14:tracePt t="12218" x="9055100" y="2349500"/>
          <p14:tracePt t="12225" x="9024938" y="2339975"/>
          <p14:tracePt t="12233" x="8994775" y="2339975"/>
          <p14:tracePt t="12241" x="8975725" y="2339975"/>
          <p14:tracePt t="12250" x="8955088" y="2330450"/>
          <p14:tracePt t="12257" x="8934450" y="2319338"/>
          <p14:tracePt t="12265" x="8913813" y="2319338"/>
          <p14:tracePt t="12273" x="8883650" y="2319338"/>
          <p14:tracePt t="12281" x="8874125" y="2319338"/>
          <p14:tracePt t="12289" x="8864600" y="2309813"/>
          <p14:tracePt t="12298" x="8843963" y="2309813"/>
          <p14:tracePt t="12305" x="8823325" y="2309813"/>
          <p14:tracePt t="12314" x="8813800" y="2298700"/>
          <p14:tracePt t="12321" x="8793163" y="2298700"/>
          <p14:tracePt t="12330" x="8783638" y="2289175"/>
          <p14:tracePt t="12337" x="8753475" y="2289175"/>
          <p14:tracePt t="12345" x="8742363" y="2289175"/>
          <p14:tracePt t="12353" x="8723313" y="2289175"/>
          <p14:tracePt t="12361" x="8702675" y="2279650"/>
          <p14:tracePt t="12369" x="8682038" y="2279650"/>
          <p14:tracePt t="12377" x="8662988" y="2268538"/>
          <p14:tracePt t="12386" x="8642350" y="2268538"/>
          <p14:tracePt t="12393" x="8621713" y="2268538"/>
          <p14:tracePt t="12403" x="8602663" y="2259013"/>
          <p14:tracePt t="12409" x="8582025" y="2259013"/>
          <p14:tracePt t="12417" x="8551863" y="2249488"/>
          <p14:tracePt t="12425" x="8540750" y="2238375"/>
          <p14:tracePt t="12433" x="8521700" y="2238375"/>
          <p14:tracePt t="12441" x="8501063" y="2228850"/>
          <p14:tracePt t="12449" x="8491538" y="2228850"/>
          <p14:tracePt t="12457" x="8480425" y="2219325"/>
          <p14:tracePt t="12465" x="8461375" y="2219325"/>
          <p14:tracePt t="12473" x="8450263" y="2219325"/>
          <p14:tracePt t="12489" x="8431213" y="2219325"/>
          <p14:tracePt t="12497" x="8420100" y="2219325"/>
          <p14:tracePt t="12505" x="8401050" y="2219325"/>
          <p14:tracePt t="12513" x="8389938" y="2219325"/>
          <p14:tracePt t="12521" x="8369300" y="2228850"/>
          <p14:tracePt t="12529" x="8350250" y="2228850"/>
          <p14:tracePt t="12537" x="8329613" y="2228850"/>
          <p14:tracePt t="12545" x="8299450" y="2238375"/>
          <p14:tracePt t="12553" x="8278813" y="2238375"/>
          <p14:tracePt t="12561" x="8259763" y="2238375"/>
          <p14:tracePt t="12569" x="8239125" y="2249488"/>
          <p14:tracePt t="12577" x="8218488" y="2249488"/>
          <p14:tracePt t="12586" x="8197850" y="2259013"/>
          <p14:tracePt t="12593" x="8188325" y="2259013"/>
          <p14:tracePt t="12602" x="8178800" y="2259013"/>
          <p14:tracePt t="12617" x="8167688" y="2259013"/>
          <p14:tracePt t="12633" x="8137525" y="2268538"/>
          <p14:tracePt t="12649" x="8128000" y="2279650"/>
          <p14:tracePt t="12658" x="8118475" y="2279650"/>
          <p14:tracePt t="12666" x="8097838" y="2279650"/>
          <p14:tracePt t="12682" x="8077200" y="2279650"/>
          <p14:tracePt t="12689" x="8077200" y="2289175"/>
          <p14:tracePt t="12714" x="8058150" y="2298700"/>
          <p14:tracePt t="12730" x="8047038" y="2298700"/>
          <p14:tracePt t="12738" x="8037513" y="2309813"/>
          <p14:tracePt t="12753" x="8026400" y="2319338"/>
          <p14:tracePt t="12762" x="8016875" y="2330450"/>
          <p14:tracePt t="12770" x="8007350" y="2339975"/>
          <p14:tracePt t="12778" x="8007350" y="2349500"/>
          <p14:tracePt t="12787" x="7996238" y="2370138"/>
          <p14:tracePt t="12794" x="7986713" y="2379663"/>
          <p14:tracePt t="12803" x="7977188" y="2400300"/>
          <p14:tracePt t="12810" x="7966075" y="2409825"/>
          <p14:tracePt t="12826" x="7966075" y="2430463"/>
          <p14:tracePt t="12834" x="7956550" y="2439988"/>
          <p14:tracePt t="12850" x="7947025" y="2460625"/>
          <p14:tracePt t="12857" x="7947025" y="2481263"/>
          <p14:tracePt t="12874" x="7947025" y="2501900"/>
          <p14:tracePt t="12882" x="7947025" y="2511425"/>
          <p14:tracePt t="12890" x="7947025" y="2520950"/>
          <p14:tracePt t="12898" x="7947025" y="2541588"/>
          <p14:tracePt t="12906" x="7947025" y="2562225"/>
          <p14:tracePt t="12914" x="7947025" y="2571750"/>
          <p14:tracePt t="12921" x="7947025" y="2592388"/>
          <p14:tracePt t="12930" x="7947025" y="2611438"/>
          <p14:tracePt t="12937" x="7947025" y="2632075"/>
          <p14:tracePt t="12946" x="7947025" y="2641600"/>
          <p14:tracePt t="12953" x="7956550" y="2662238"/>
          <p14:tracePt t="12962" x="7956550" y="2682875"/>
          <p14:tracePt t="12970" x="7966075" y="2703513"/>
          <p14:tracePt t="12978" x="7977188" y="2713038"/>
          <p14:tracePt t="12986" x="7977188" y="2733675"/>
          <p14:tracePt t="12994" x="7996238" y="2752725"/>
          <p14:tracePt t="13003" x="8007350" y="2763838"/>
          <p14:tracePt t="13010" x="8016875" y="2782888"/>
          <p14:tracePt t="13018" x="8026400" y="2794000"/>
          <p14:tracePt t="13026" x="8047038" y="2803525"/>
          <p14:tracePt t="13034" x="8058150" y="2803525"/>
          <p14:tracePt t="13042" x="8067675" y="2813050"/>
          <p14:tracePt t="13050" x="8077200" y="2813050"/>
          <p14:tracePt t="13170" x="8097838" y="2813050"/>
          <p14:tracePt t="13202" x="8107363" y="2803525"/>
          <p14:tracePt t="13250" x="8118475" y="2794000"/>
          <p14:tracePt t="13266" x="8128000" y="2782888"/>
          <p14:tracePt t="13290" x="8137525" y="2782888"/>
          <p14:tracePt t="13298" x="8148638" y="2782888"/>
          <p14:tracePt t="13330" x="8158163" y="2782888"/>
          <p14:tracePt t="13346" x="8167688" y="2782888"/>
          <p14:tracePt t="13354" x="8178800" y="2782888"/>
          <p14:tracePt t="13378" x="8188325" y="2782888"/>
          <p14:tracePt t="13458" x="8197850" y="2782888"/>
          <p14:tracePt t="14569" x="8208963" y="2782888"/>
          <p14:tracePt t="20178" x="8239125" y="2763838"/>
          <p14:tracePt t="20187" x="8278813" y="2752725"/>
          <p14:tracePt t="20194" x="8308975" y="2752725"/>
          <p14:tracePt t="20203" x="8329613" y="2743200"/>
          <p14:tracePt t="20258" x="8339138" y="2743200"/>
          <p14:tracePt t="20266" x="8350250" y="2752725"/>
          <p14:tracePt t="20274" x="8369300" y="2773363"/>
          <p14:tracePt t="20282" x="8389938" y="2803525"/>
          <p14:tracePt t="20290" x="8410575" y="2854325"/>
          <p14:tracePt t="20298" x="8440738" y="2894013"/>
          <p14:tracePt t="20306" x="8461375" y="2954338"/>
          <p14:tracePt t="20314" x="8480425" y="3016250"/>
          <p14:tracePt t="20322" x="8491538" y="3055938"/>
          <p14:tracePt t="20330" x="8521700" y="3106738"/>
          <p14:tracePt t="20338" x="8540750" y="3155950"/>
          <p14:tracePt t="20346" x="8561388" y="3197225"/>
          <p14:tracePt t="20354" x="8582025" y="3227388"/>
          <p14:tracePt t="20361" x="8591550" y="3257550"/>
          <p14:tracePt t="20370" x="8602663" y="3278188"/>
          <p14:tracePt t="20377" x="8602663" y="3287713"/>
          <p14:tracePt t="20386" x="8612188" y="3297238"/>
          <p14:tracePt t="20393" x="8612188" y="3308350"/>
          <p14:tracePt t="20402" x="8612188" y="3317875"/>
          <p14:tracePt t="20409" x="8621713" y="3348038"/>
          <p14:tracePt t="20417" x="8621713" y="3368675"/>
          <p14:tracePt t="20425" x="8632825" y="3398838"/>
          <p14:tracePt t="20433" x="8642350" y="3429000"/>
          <p14:tracePt t="20441" x="8651875" y="3459163"/>
          <p14:tracePt t="20449" x="8662988" y="3489325"/>
          <p14:tracePt t="20457" x="8682038" y="3519488"/>
          <p14:tracePt t="20465" x="8693150" y="3540125"/>
          <p14:tracePt t="20474" x="8712200" y="3560763"/>
          <p14:tracePt t="20481" x="8723313" y="3570288"/>
          <p14:tracePt t="20505" x="8702675" y="3570288"/>
          <p14:tracePt t="20514" x="8662988" y="3570288"/>
          <p14:tracePt t="20521" x="8602663" y="3549650"/>
          <p14:tracePt t="20529" x="8572500" y="3530600"/>
          <p14:tracePt t="20537" x="8551863" y="3540125"/>
          <p14:tracePt t="20610" x="8540750" y="3540125"/>
          <p14:tracePt t="20753" x="8561388" y="3540125"/>
          <p14:tracePt t="20761" x="8582025" y="3540125"/>
          <p14:tracePt t="20769" x="8602663" y="3540125"/>
          <p14:tracePt t="20777" x="8632825" y="3540125"/>
          <p14:tracePt t="20786" x="8672513" y="3540125"/>
          <p14:tracePt t="20793" x="8712200" y="3530600"/>
          <p14:tracePt t="20801" x="8742363" y="3509963"/>
          <p14:tracePt t="20809" x="8763000" y="3498850"/>
          <p14:tracePt t="20817" x="8804275" y="3468688"/>
          <p14:tracePt t="20826" x="8823325" y="3449638"/>
          <p14:tracePt t="20833" x="8843963" y="3429000"/>
          <p14:tracePt t="20841" x="8874125" y="3389313"/>
          <p14:tracePt t="20849" x="8894763" y="3368675"/>
          <p14:tracePt t="20857" x="8924925" y="3338513"/>
          <p14:tracePt t="20865" x="8945563" y="3297238"/>
          <p14:tracePt t="20873" x="8964613" y="3257550"/>
          <p14:tracePt t="20881" x="8985250" y="3206750"/>
          <p14:tracePt t="20889" x="9005888" y="3167063"/>
          <p14:tracePt t="20897" x="9024938" y="3116263"/>
          <p14:tracePt t="20905" x="9036050" y="3065463"/>
          <p14:tracePt t="20913" x="9055100" y="3025775"/>
          <p14:tracePt t="20922" x="9075738" y="2965450"/>
          <p14:tracePt t="20929" x="9096375" y="2905125"/>
          <p14:tracePt t="20937" x="9126538" y="2854325"/>
          <p14:tracePt t="20945" x="9147175" y="2794000"/>
          <p14:tracePt t="20953" x="9166225" y="2733675"/>
          <p14:tracePt t="20961" x="9177338" y="2692400"/>
          <p14:tracePt t="20970" x="9186863" y="2641600"/>
          <p14:tracePt t="20977" x="9186863" y="2622550"/>
          <p14:tracePt t="20986" x="9186863" y="2601913"/>
          <p14:tracePt t="20993" x="9177338" y="2592388"/>
          <p14:tracePt t="21002" x="9166225" y="2571750"/>
          <p14:tracePt t="21009" x="9136063" y="2562225"/>
          <p14:tracePt t="21017" x="9075738" y="2562225"/>
          <p14:tracePt t="21025" x="8994775" y="2562225"/>
          <p14:tracePt t="21033" x="8904288" y="2592388"/>
          <p14:tracePt t="21041" x="8793163" y="2632075"/>
          <p14:tracePt t="21054" x="8662988" y="2703513"/>
          <p14:tracePt t="21057" x="8491538" y="2813050"/>
          <p14:tracePt t="21065" x="8299450" y="2944813"/>
          <p14:tracePt t="21073" x="8097838" y="3116263"/>
          <p14:tracePt t="21081" x="7866063" y="3317875"/>
          <p14:tracePt t="21089" x="7634288" y="3530600"/>
          <p14:tracePt t="21097" x="7442200" y="3762375"/>
          <p14:tracePt t="21105" x="7261225" y="3994150"/>
          <p14:tracePt t="21113" x="7108825" y="4184650"/>
          <p14:tracePt t="21122" x="6978650" y="4356100"/>
          <p14:tracePt t="21129" x="6858000" y="4508500"/>
          <p14:tracePt t="21137" x="6746875" y="4629150"/>
          <p14:tracePt t="21145" x="6656388" y="4730750"/>
          <p14:tracePt t="21153" x="6564313" y="4821238"/>
          <p14:tracePt t="21161" x="6494463" y="4881563"/>
          <p14:tracePt t="21170" x="6403975" y="4941888"/>
          <p14:tracePt t="21177" x="6332538" y="4981575"/>
          <p14:tracePt t="21186" x="6262688" y="5011738"/>
          <p14:tracePt t="21193" x="6181725" y="5022850"/>
          <p14:tracePt t="21202" x="6111875" y="5022850"/>
          <p14:tracePt t="21209" x="6030913" y="5022850"/>
          <p14:tracePt t="21218" x="5959475" y="5002213"/>
          <p14:tracePt t="21225" x="5878513" y="4981575"/>
          <p14:tracePt t="21233" x="5788025" y="4951413"/>
          <p14:tracePt t="21241" x="5707063" y="4902200"/>
          <p14:tracePt t="21249" x="5616575" y="4860925"/>
          <p14:tracePt t="21257" x="5516563" y="4821238"/>
          <p14:tracePt t="21265" x="5435600" y="4779963"/>
          <p14:tracePt t="21273" x="5345113" y="4730750"/>
          <p14:tracePt t="21281" x="5264150" y="4689475"/>
          <p14:tracePt t="21289" x="5192713" y="4659313"/>
          <p14:tracePt t="21297" x="5122863" y="4629150"/>
          <p14:tracePt t="21305" x="5062538" y="4598988"/>
          <p14:tracePt t="21313" x="5002213" y="4578350"/>
          <p14:tracePt t="21321" x="4951413" y="4559300"/>
          <p14:tracePt t="21329" x="4921250" y="4548188"/>
          <p14:tracePt t="21337" x="4891088" y="4538663"/>
          <p14:tracePt t="21345" x="4860925" y="4527550"/>
          <p14:tracePt t="21353" x="4830763" y="4518025"/>
          <p14:tracePt t="21361" x="4789488" y="4508500"/>
          <p14:tracePt t="21369" x="4729163" y="4497388"/>
          <p14:tracePt t="21377" x="4659313" y="4487863"/>
          <p14:tracePt t="21386" x="4578350" y="4467225"/>
          <p14:tracePt t="21393" x="4476750" y="4448175"/>
          <p14:tracePt t="21401" x="4367213" y="4418013"/>
          <p14:tracePt t="21409" x="4244975" y="4387850"/>
          <p14:tracePt t="21417" x="4094163" y="4346575"/>
          <p14:tracePt t="21425" x="3932238" y="4306888"/>
          <p14:tracePt t="21433" x="3760788" y="4256088"/>
          <p14:tracePt t="21441" x="3570288" y="4216400"/>
          <p14:tracePt t="21449" x="3387725" y="4175125"/>
          <p14:tracePt t="21457" x="3216275" y="4124325"/>
          <p14:tracePt t="21465" x="3035300" y="4084638"/>
          <p14:tracePt t="21473" x="2843213" y="4033838"/>
          <p14:tracePt t="21481" x="2701925" y="3994150"/>
          <p14:tracePt t="21489" x="2571750" y="3963988"/>
          <p14:tracePt t="21497" x="2439988" y="3933825"/>
          <p14:tracePt t="21505" x="2339975" y="3913188"/>
          <p14:tracePt t="21513" x="2228850" y="3883025"/>
          <p14:tracePt t="21521" x="2117725" y="3852863"/>
          <p14:tracePt t="21529" x="2016125" y="3832225"/>
          <p14:tracePt t="21538" x="1925638" y="3811588"/>
          <p14:tracePt t="21545" x="1835150" y="3792538"/>
          <p14:tracePt t="21553" x="1754188" y="3781425"/>
          <p14:tracePt t="21561" x="1684338" y="3771900"/>
          <p14:tracePt t="21569" x="1612900" y="3762375"/>
          <p14:tracePt t="21577" x="1552575" y="3751263"/>
          <p14:tracePt t="21586" x="1492250" y="3741738"/>
          <p14:tracePt t="21593" x="1452563" y="3741738"/>
          <p14:tracePt t="21601" x="1422400" y="3741738"/>
          <p14:tracePt t="21609" x="1401763" y="3741738"/>
          <p14:tracePt t="21617" x="1381125" y="3741738"/>
          <p14:tracePt t="21785" x="1381125" y="3751263"/>
          <p14:tracePt t="21793" x="1392238" y="3762375"/>
          <p14:tracePt t="21802" x="1401763" y="3771900"/>
          <p14:tracePt t="21809" x="1431925" y="3792538"/>
          <p14:tracePt t="21817" x="1482725" y="3811588"/>
          <p14:tracePt t="21825" x="1563688" y="3832225"/>
          <p14:tracePt t="21833" x="1654175" y="3852863"/>
          <p14:tracePt t="21842" x="1754188" y="3873500"/>
          <p14:tracePt t="21849" x="1885950" y="3903663"/>
          <p14:tracePt t="21857" x="2006600" y="3943350"/>
          <p14:tracePt t="21865" x="2138363" y="3952875"/>
          <p14:tracePt t="21873" x="2259013" y="3963988"/>
          <p14:tracePt t="21881" x="2370138" y="3963988"/>
          <p14:tracePt t="21889" x="2460625" y="3963988"/>
          <p14:tracePt t="21897" x="2530475" y="3963988"/>
          <p14:tracePt t="21905" x="2581275" y="3963988"/>
          <p14:tracePt t="21913" x="2632075" y="3963988"/>
          <p14:tracePt t="21921" x="2671763" y="3952875"/>
          <p14:tracePt t="21929" x="2701925" y="3943350"/>
          <p14:tracePt t="21938" x="2722563" y="3943350"/>
          <p14:tracePt t="21945" x="2752725" y="3933825"/>
          <p14:tracePt t="21953" x="2782888" y="3933825"/>
          <p14:tracePt t="21961" x="2824163" y="3922713"/>
          <p14:tracePt t="21970" x="2873375" y="3922713"/>
          <p14:tracePt t="21977" x="2914650" y="3922713"/>
          <p14:tracePt t="21986" x="2965450" y="3922713"/>
          <p14:tracePt t="21993" x="3025775" y="3922713"/>
          <p14:tracePt t="22001" x="3074988" y="3922713"/>
          <p14:tracePt t="22009" x="3125788" y="3922713"/>
          <p14:tracePt t="22017" x="3197225" y="3922713"/>
          <p14:tracePt t="22025" x="3257550" y="3922713"/>
          <p14:tracePt t="22033" x="3308350" y="3922713"/>
          <p14:tracePt t="22041" x="3378200" y="3922713"/>
          <p14:tracePt t="22049" x="3429000" y="3922713"/>
          <p14:tracePt t="22057" x="3498850" y="3922713"/>
          <p14:tracePt t="22071" x="3570288" y="3922713"/>
          <p14:tracePt t="22073" x="3651250" y="3922713"/>
          <p14:tracePt t="22082" x="3741738" y="3922713"/>
          <p14:tracePt t="22090" x="3841750" y="3922713"/>
          <p14:tracePt t="22097" x="3962400" y="3922713"/>
          <p14:tracePt t="22105" x="4084638" y="3922713"/>
          <p14:tracePt t="22114" x="4195763" y="3922713"/>
          <p14:tracePt t="22121" x="4305300" y="3922713"/>
          <p14:tracePt t="22129" x="4406900" y="3922713"/>
          <p14:tracePt t="22137" x="4508500" y="3922713"/>
          <p14:tracePt t="22145" x="4598988" y="3922713"/>
          <p14:tracePt t="22153" x="4689475" y="3922713"/>
          <p14:tracePt t="22161" x="4770438" y="3922713"/>
          <p14:tracePt t="22170" x="4840288" y="3922713"/>
          <p14:tracePt t="22177" x="4911725" y="3922713"/>
          <p14:tracePt t="22186" x="4972050" y="3922713"/>
          <p14:tracePt t="22193" x="5032375" y="3922713"/>
          <p14:tracePt t="22201" x="5102225" y="3922713"/>
          <p14:tracePt t="22209" x="5162550" y="3922713"/>
          <p14:tracePt t="22217" x="5233988" y="3922713"/>
          <p14:tracePt t="22225" x="5284788" y="3922713"/>
          <p14:tracePt t="22233" x="5354638" y="3922713"/>
          <p14:tracePt t="22241" x="5414963" y="3922713"/>
          <p14:tracePt t="22249" x="5475288" y="3922713"/>
          <p14:tracePt t="22257" x="5535613" y="3922713"/>
          <p14:tracePt t="22265" x="5586413" y="3922713"/>
          <p14:tracePt t="22273" x="5646738" y="3922713"/>
          <p14:tracePt t="22281" x="5697538" y="3922713"/>
          <p14:tracePt t="22289" x="5737225" y="3922713"/>
          <p14:tracePt t="22297" x="5778500" y="3922713"/>
          <p14:tracePt t="22305" x="5808663" y="3922713"/>
          <p14:tracePt t="22313" x="5838825" y="3922713"/>
          <p14:tracePt t="22321" x="5859463" y="3922713"/>
          <p14:tracePt t="22329" x="5889625" y="3913188"/>
          <p14:tracePt t="22338" x="5908675" y="3913188"/>
          <p14:tracePt t="22345" x="5919788" y="3913188"/>
          <p14:tracePt t="22353" x="5929313" y="3913188"/>
          <p14:tracePt t="22361" x="5949950" y="3913188"/>
          <p14:tracePt t="22370" x="5980113" y="3913188"/>
          <p14:tracePt t="22377" x="6000750" y="3913188"/>
          <p14:tracePt t="22386" x="6019800" y="3913188"/>
          <p14:tracePt t="22393" x="6040438" y="3913188"/>
          <p14:tracePt t="22401" x="6070600" y="3913188"/>
          <p14:tracePt t="22409" x="6100763" y="3913188"/>
          <p14:tracePt t="22417" x="6130925" y="3913188"/>
          <p14:tracePt t="22425" x="6161088" y="3913188"/>
          <p14:tracePt t="22433" x="6191250" y="3913188"/>
          <p14:tracePt t="22441" x="6211888" y="3913188"/>
          <p14:tracePt t="22449" x="6232525" y="3913188"/>
          <p14:tracePt t="22457" x="6251575" y="3913188"/>
          <p14:tracePt t="22465" x="6272213" y="3913188"/>
          <p14:tracePt t="22474" x="6283325" y="3913188"/>
          <p14:tracePt t="22481" x="6292850" y="3913188"/>
          <p14:tracePt t="22489" x="6302375" y="3913188"/>
          <p14:tracePt t="22497" x="6323013" y="3913188"/>
          <p14:tracePt t="22505" x="6332538" y="3913188"/>
          <p14:tracePt t="22513" x="6343650" y="3913188"/>
          <p14:tracePt t="22521" x="6362700" y="3913188"/>
          <p14:tracePt t="22529" x="6392863" y="3913188"/>
          <p14:tracePt t="22537" x="6413500" y="3903663"/>
          <p14:tracePt t="22545" x="6434138" y="3903663"/>
          <p14:tracePt t="22553" x="6454775" y="3892550"/>
          <p14:tracePt t="22561" x="6473825" y="3892550"/>
          <p14:tracePt t="22570" x="6494463" y="3892550"/>
          <p14:tracePt t="22577" x="6524625" y="3883025"/>
          <p14:tracePt t="22586" x="6534150" y="3883025"/>
          <p14:tracePt t="22593" x="6545263" y="3883025"/>
          <p14:tracePt t="22601" x="6564313" y="3883025"/>
          <p14:tracePt t="22609" x="6584950" y="3883025"/>
          <p14:tracePt t="22617" x="6605588" y="3883025"/>
          <p14:tracePt t="22625" x="6624638" y="3883025"/>
          <p14:tracePt t="22634" x="6645275" y="3883025"/>
          <p14:tracePt t="22641" x="6675438" y="3883025"/>
          <p14:tracePt t="22649" x="6705600" y="3883025"/>
          <p14:tracePt t="22657" x="6756400" y="3892550"/>
          <p14:tracePt t="22666" x="6796088" y="3903663"/>
          <p14:tracePt t="22673" x="6837363" y="3913188"/>
          <p14:tracePt t="22681" x="6897688" y="3922713"/>
          <p14:tracePt t="22689" x="6937375" y="3933825"/>
          <p14:tracePt t="22697" x="6978650" y="3933825"/>
          <p14:tracePt t="22705" x="7008813" y="3933825"/>
          <p14:tracePt t="22713" x="7038975" y="3933825"/>
          <p14:tracePt t="22721" x="7069138" y="3933825"/>
          <p14:tracePt t="22729" x="7099300" y="3933825"/>
          <p14:tracePt t="22737" x="7129463" y="3933825"/>
          <p14:tracePt t="22745" x="7150100" y="3933825"/>
          <p14:tracePt t="22753" x="7180263" y="3933825"/>
          <p14:tracePt t="22761" x="7189788" y="3933825"/>
          <p14:tracePt t="22769" x="7200900" y="3933825"/>
          <p14:tracePt t="22777" x="7210425" y="3933825"/>
          <p14:tracePt t="22786" x="7231063" y="3933825"/>
          <p14:tracePt t="22793" x="7240588" y="3933825"/>
          <p14:tracePt t="22809" x="7250113" y="3933825"/>
          <p14:tracePt t="22817" x="7261225" y="3922713"/>
          <p14:tracePt t="22825" x="7270750" y="3922713"/>
          <p14:tracePt t="22841" x="7280275" y="3922713"/>
          <p14:tracePt t="22849" x="7300913" y="3922713"/>
          <p14:tracePt t="22865" x="7321550" y="3913188"/>
          <p14:tracePt t="22889" x="7342188" y="3903663"/>
          <p14:tracePt t="22905" x="7372350" y="3903663"/>
          <p14:tracePt t="22913" x="7381875" y="3892550"/>
          <p14:tracePt t="22921" x="7391400" y="3883025"/>
          <p14:tracePt t="22929" x="7412038" y="3883025"/>
          <p14:tracePt t="22937" x="7412038" y="3873500"/>
          <p14:tracePt t="22945" x="7421563" y="3862388"/>
          <p14:tracePt t="22961" x="7432675" y="3852863"/>
          <p14:tracePt t="22970" x="7442200" y="3832225"/>
          <p14:tracePt t="22986" x="7442200" y="3811588"/>
          <p14:tracePt t="23009" x="7442200" y="3802063"/>
          <p14:tracePt t="23018" x="7442200" y="3792538"/>
          <p14:tracePt t="23025" x="7442200" y="3781425"/>
          <p14:tracePt t="23033" x="7432675" y="3781425"/>
          <p14:tracePt t="23041" x="7432675" y="3771900"/>
          <p14:tracePt t="23049" x="7421563" y="3771900"/>
          <p14:tracePt t="23057" x="7391400" y="3762375"/>
          <p14:tracePt t="23071" x="7361238" y="3762375"/>
          <p14:tracePt t="23073" x="7321550" y="3751263"/>
          <p14:tracePt t="23081" x="7261225" y="3732213"/>
          <p14:tracePt t="23089" x="7210425" y="3721100"/>
          <p14:tracePt t="23097" x="7138988" y="3702050"/>
          <p14:tracePt t="23106" x="7059613" y="3690938"/>
          <p14:tracePt t="23113" x="6967538" y="3670300"/>
          <p14:tracePt t="23122" x="6888163" y="3660775"/>
          <p14:tracePt t="23129" x="6816725" y="3651250"/>
          <p14:tracePt t="23137" x="6735763" y="3651250"/>
          <p14:tracePt t="23145" x="6665913" y="3651250"/>
          <p14:tracePt t="23154" x="6605588" y="3651250"/>
          <p14:tracePt t="23161" x="6534150" y="3651250"/>
          <p14:tracePt t="23170" x="6454775" y="3651250"/>
          <p14:tracePt t="23177" x="6373813" y="3651250"/>
          <p14:tracePt t="23186" x="6292850" y="3651250"/>
          <p14:tracePt t="23193" x="6211888" y="3651250"/>
          <p14:tracePt t="23201" x="6121400" y="3651250"/>
          <p14:tracePt t="23209" x="6019800" y="3651250"/>
          <p14:tracePt t="23218" x="5919788" y="3651250"/>
          <p14:tracePt t="23225" x="5818188" y="3651250"/>
          <p14:tracePt t="23233" x="5727700" y="3651250"/>
          <p14:tracePt t="23241" x="5637213" y="3651250"/>
          <p14:tracePt t="23249" x="5556250" y="3651250"/>
          <p14:tracePt t="23257" x="5475288" y="3651250"/>
          <p14:tracePt t="23265" x="5405438" y="3651250"/>
          <p14:tracePt t="23274" x="5334000" y="3651250"/>
          <p14:tracePt t="23281" x="5264150" y="3651250"/>
          <p14:tracePt t="23289" x="5213350" y="3651250"/>
          <p14:tracePt t="23298" x="5143500" y="3651250"/>
          <p14:tracePt t="23305" x="5092700" y="3651250"/>
          <p14:tracePt t="23313" x="5021263" y="3651250"/>
          <p14:tracePt t="23321" x="4951413" y="3651250"/>
          <p14:tracePt t="23329" x="4891088" y="3651250"/>
          <p14:tracePt t="23337" x="4810125" y="3651250"/>
          <p14:tracePt t="23345" x="4729163" y="3651250"/>
          <p14:tracePt t="23353" x="4648200" y="3651250"/>
          <p14:tracePt t="23361" x="4578350" y="3651250"/>
          <p14:tracePt t="23370" x="4497388" y="3651250"/>
          <p14:tracePt t="23377" x="4427538" y="3651250"/>
          <p14:tracePt t="23386" x="4376738" y="3651250"/>
          <p14:tracePt t="23393" x="4316413" y="3651250"/>
          <p14:tracePt t="23401" x="4265613" y="3651250"/>
          <p14:tracePt t="23409" x="4225925" y="3651250"/>
          <p14:tracePt t="23417" x="4195763" y="3651250"/>
          <p14:tracePt t="23425" x="4165600" y="3651250"/>
          <p14:tracePt t="23434" x="4133850" y="3651250"/>
          <p14:tracePt t="23441" x="4103688" y="3651250"/>
          <p14:tracePt t="23449" x="4064000" y="3651250"/>
          <p14:tracePt t="23457" x="4033838" y="3651250"/>
          <p14:tracePt t="23465" x="4003675" y="3651250"/>
          <p14:tracePt t="23473" x="3962400" y="3651250"/>
          <p14:tracePt t="23481" x="3932238" y="3651250"/>
          <p14:tracePt t="23489" x="3892550" y="3660775"/>
          <p14:tracePt t="23497" x="3862388" y="3660775"/>
          <p14:tracePt t="23505" x="3841750" y="3660775"/>
          <p14:tracePt t="23513" x="3822700" y="3670300"/>
          <p14:tracePt t="23521" x="3811588" y="3670300"/>
          <p14:tracePt t="23529" x="3802063" y="3670300"/>
          <p14:tracePt t="23554" x="3790950" y="3670300"/>
          <p14:tracePt t="23602" x="3781425" y="3681413"/>
          <p14:tracePt t="23634" x="3771900" y="3690938"/>
          <p14:tracePt t="23658" x="3771900" y="3702050"/>
          <p14:tracePt t="23666" x="3771900" y="3711575"/>
          <p14:tracePt t="23682" x="3771900" y="3721100"/>
          <p14:tracePt t="23698" x="3771900" y="3732213"/>
          <p14:tracePt t="23714" x="3771900" y="3741738"/>
          <p14:tracePt t="23722" x="3771900" y="3751263"/>
          <p14:tracePt t="23738" x="3771900" y="3762375"/>
          <p14:tracePt t="23746" x="3760788" y="3771900"/>
          <p14:tracePt t="23755" x="3760788" y="3781425"/>
          <p14:tracePt t="23771" x="3751263" y="3792538"/>
          <p14:tracePt t="23793" x="3741738" y="3811588"/>
          <p14:tracePt t="23801" x="3730625" y="3811588"/>
          <p14:tracePt t="23809" x="3730625" y="3822700"/>
          <p14:tracePt t="23825" x="3721100" y="3841750"/>
          <p14:tracePt t="23841" x="3711575" y="3852863"/>
          <p14:tracePt t="23849" x="3700463" y="3852863"/>
          <p14:tracePt t="23857" x="3700463" y="3862388"/>
          <p14:tracePt t="23873" x="3690938" y="3873500"/>
          <p14:tracePt t="23914" x="3690938" y="3883025"/>
          <p14:tracePt t="23922" x="3690938" y="3892550"/>
          <p14:tracePt t="23930" x="3690938" y="3903663"/>
          <p14:tracePt t="23938" x="3700463" y="3903663"/>
          <p14:tracePt t="23946" x="3721100" y="3913188"/>
          <p14:tracePt t="23955" x="3741738" y="3922713"/>
          <p14:tracePt t="23962" x="3771900" y="3933825"/>
          <p14:tracePt t="23972" x="3811588" y="3952875"/>
          <p14:tracePt t="23978" x="3871913" y="3963988"/>
          <p14:tracePt t="23988" x="3932238" y="3973513"/>
          <p14:tracePt t="23994" x="4003675" y="3994150"/>
          <p14:tracePt t="24003" x="4084638" y="4003675"/>
          <p14:tracePt t="24011" x="4154488" y="4024313"/>
          <p14:tracePt t="24018" x="4205288" y="4033838"/>
          <p14:tracePt t="24025" x="4265613" y="4033838"/>
          <p14:tracePt t="24033" x="4295775" y="4033838"/>
          <p14:tracePt t="24041" x="4325938" y="4033838"/>
          <p14:tracePt t="24049" x="4337050" y="4033838"/>
          <p14:tracePt t="24098" x="4346575" y="4033838"/>
          <p14:tracePt t="24106" x="4367213" y="4033838"/>
          <p14:tracePt t="24114" x="4376738" y="4033838"/>
          <p14:tracePt t="24122" x="4386263" y="4033838"/>
          <p14:tracePt t="24130" x="4406900" y="4033838"/>
          <p14:tracePt t="24138" x="4427538" y="4033838"/>
          <p14:tracePt t="24146" x="4437063" y="4033838"/>
          <p14:tracePt t="24154" x="4457700" y="4033838"/>
          <p14:tracePt t="24162" x="4467225" y="4044950"/>
          <p14:tracePt t="24178" x="4476750" y="4044950"/>
          <p14:tracePt t="24188" x="4497388" y="4044950"/>
          <p14:tracePt t="24210" x="4518025" y="4044950"/>
          <p14:tracePt t="24218" x="4538663" y="4044950"/>
          <p14:tracePt t="24226" x="4548188" y="4044950"/>
          <p14:tracePt t="24234" x="4557713" y="4044950"/>
          <p14:tracePt t="24242" x="4568825" y="4044950"/>
          <p14:tracePt t="24250" x="4598988" y="4044950"/>
          <p14:tracePt t="24258" x="4618038" y="4044950"/>
          <p14:tracePt t="24266" x="4638675" y="4044950"/>
          <p14:tracePt t="24274" x="4659313" y="4044950"/>
          <p14:tracePt t="24282" x="4689475" y="4044950"/>
          <p14:tracePt t="24290" x="4710113" y="4044950"/>
          <p14:tracePt t="24298" x="4740275" y="4044950"/>
          <p14:tracePt t="24306" x="4770438" y="4044950"/>
          <p14:tracePt t="24314" x="4800600" y="4044950"/>
          <p14:tracePt t="24323" x="4830763" y="4044950"/>
          <p14:tracePt t="24330" x="4860925" y="4044950"/>
          <p14:tracePt t="24338" x="4891088" y="4044950"/>
          <p14:tracePt t="24346" x="4921250" y="4044950"/>
          <p14:tracePt t="24355" x="4951413" y="4044950"/>
          <p14:tracePt t="24362" x="4981575" y="4044950"/>
          <p14:tracePt t="24371" x="5011738" y="4044950"/>
          <p14:tracePt t="24378" x="5041900" y="4044950"/>
          <p14:tracePt t="24387" x="5072063" y="4054475"/>
          <p14:tracePt t="24394" x="5113338" y="4064000"/>
          <p14:tracePt t="24403" x="5162550" y="4075113"/>
          <p14:tracePt t="24410" x="5203825" y="4075113"/>
          <p14:tracePt t="24418" x="5243513" y="4075113"/>
          <p14:tracePt t="24426" x="5294313" y="4075113"/>
          <p14:tracePt t="24434" x="5354638" y="4075113"/>
          <p14:tracePt t="24442" x="5405438" y="4075113"/>
          <p14:tracePt t="24450" x="5465763" y="4075113"/>
          <p14:tracePt t="24458" x="5505450" y="4064000"/>
          <p14:tracePt t="24466" x="5556250" y="4044950"/>
          <p14:tracePt t="24474" x="5576888" y="4033838"/>
          <p14:tracePt t="24482" x="5586413" y="4013200"/>
          <p14:tracePt t="24491" x="5586413" y="4003675"/>
          <p14:tracePt t="24778" x="5586413" y="3994150"/>
          <p14:tracePt t="24833" x="5576888" y="3983038"/>
          <p14:tracePt t="24849" x="5586413" y="3973513"/>
          <p14:tracePt t="24897" x="5597525" y="3973513"/>
          <p14:tracePt t="24913" x="5616575" y="3963988"/>
          <p14:tracePt t="24921" x="5627688" y="3963988"/>
          <p14:tracePt t="24929" x="5637213" y="3963988"/>
          <p14:tracePt t="24937" x="5657850" y="3952875"/>
          <p14:tracePt t="24945" x="5688013" y="3952875"/>
          <p14:tracePt t="24953" x="5718175" y="3952875"/>
          <p14:tracePt t="24961" x="5757863" y="3963988"/>
          <p14:tracePt t="24970" x="5818188" y="3973513"/>
          <p14:tracePt t="24977" x="5868988" y="3983038"/>
          <p14:tracePt t="24986" x="5929313" y="4003675"/>
          <p14:tracePt t="24993" x="6000750" y="4013200"/>
          <p14:tracePt t="25001" x="6070600" y="4024313"/>
          <p14:tracePt t="25009" x="6151563" y="4044950"/>
          <p14:tracePt t="25018" x="6232525" y="4064000"/>
          <p14:tracePt t="25025" x="6332538" y="4075113"/>
          <p14:tracePt t="25034" x="6434138" y="4075113"/>
          <p14:tracePt t="25041" x="6534150" y="4084638"/>
          <p14:tracePt t="25049" x="6615113" y="4094163"/>
          <p14:tracePt t="25057" x="6686550" y="4094163"/>
          <p14:tracePt t="25065" x="6735763" y="4094163"/>
          <p14:tracePt t="25073" x="6765925" y="4094163"/>
          <p14:tracePt t="25081" x="6786563" y="4094163"/>
          <p14:tracePt t="25089" x="6807200" y="4094163"/>
          <p14:tracePt t="25097" x="6827838" y="4094163"/>
          <p14:tracePt t="25121" x="6846888" y="4094163"/>
          <p14:tracePt t="25129" x="6858000" y="4094163"/>
          <p14:tracePt t="25137" x="6877050" y="4094163"/>
          <p14:tracePt t="25145" x="6897688" y="4094163"/>
          <p14:tracePt t="25154" x="6927850" y="4094163"/>
          <p14:tracePt t="25161" x="6948488" y="4094163"/>
          <p14:tracePt t="25170" x="6978650" y="4094163"/>
          <p14:tracePt t="25177" x="6999288" y="4094163"/>
          <p14:tracePt t="25186" x="7018338" y="4094163"/>
          <p14:tracePt t="25202" x="7038975" y="4094163"/>
          <p14:tracePt t="25250" x="7048500" y="4084638"/>
          <p14:tracePt t="25410" x="7059613" y="4084638"/>
          <p14:tracePt t="25426" x="7078663" y="4084638"/>
          <p14:tracePt t="25442" x="7099300" y="4084638"/>
          <p14:tracePt t="25450" x="7119938" y="4075113"/>
          <p14:tracePt t="25458" x="7129463" y="4075113"/>
          <p14:tracePt t="25466" x="7138988" y="4064000"/>
          <p14:tracePt t="25474" x="7159625" y="4064000"/>
          <p14:tracePt t="25482" x="7170738" y="4064000"/>
          <p14:tracePt t="25491" x="7180263" y="4064000"/>
          <p14:tracePt t="25506" x="7200900" y="4054475"/>
          <p14:tracePt t="25522" x="7210425" y="4054475"/>
          <p14:tracePt t="25530" x="7219950" y="4054475"/>
          <p14:tracePt t="25538" x="7231063" y="4044950"/>
          <p14:tracePt t="25562" x="7250113" y="4044950"/>
          <p14:tracePt t="25578" x="7261225" y="4044950"/>
          <p14:tracePt t="25594" x="7280275" y="4044950"/>
          <p14:tracePt t="25602" x="7291388" y="4044950"/>
          <p14:tracePt t="25610" x="7310438" y="4044950"/>
          <p14:tracePt t="25618" x="7321550" y="4044950"/>
          <p14:tracePt t="25626" x="7331075" y="4033838"/>
          <p14:tracePt t="25634" x="7351713" y="4033838"/>
          <p14:tracePt t="25642" x="7351713" y="4024313"/>
          <p14:tracePt t="25658" x="7361238" y="4024313"/>
          <p14:tracePt t="25666" x="7381875" y="4024313"/>
          <p14:tracePt t="25674" x="7381875" y="4013200"/>
          <p14:tracePt t="25690" x="7391400" y="4013200"/>
          <p14:tracePt t="25698" x="7412038" y="4013200"/>
          <p14:tracePt t="25706" x="7421563" y="4003675"/>
          <p14:tracePt t="25722" x="7432675" y="4003675"/>
          <p14:tracePt t="25746" x="7442200" y="4003675"/>
          <p14:tracePt t="25873" x="7462838" y="3994150"/>
          <p14:tracePt t="25889" x="7472363" y="3983038"/>
          <p14:tracePt t="25905" x="7472363" y="3963988"/>
          <p14:tracePt t="25913" x="7472363" y="3952875"/>
          <p14:tracePt t="25921" x="7472363" y="3943350"/>
          <p14:tracePt t="25929" x="7472363" y="3933825"/>
          <p14:tracePt t="25937" x="7481888" y="3913188"/>
          <p14:tracePt t="25945" x="7481888" y="3903663"/>
          <p14:tracePt t="25961" x="7481888" y="3883025"/>
          <p14:tracePt t="25970" x="7481888" y="3862388"/>
          <p14:tracePt t="25986" x="7481888" y="3841750"/>
          <p14:tracePt t="25993" x="7481888" y="3832225"/>
          <p14:tracePt t="26009" x="7481888" y="3822700"/>
          <p14:tracePt t="26025" x="7481888" y="3811588"/>
          <p14:tracePt t="26041" x="7481888" y="3792538"/>
          <p14:tracePt t="26070" x="7472363" y="3781425"/>
          <p14:tracePt t="26074" x="7462838" y="3771900"/>
          <p14:tracePt t="26146" x="7462838" y="3762375"/>
          <p14:tracePt t="26162" x="7442200" y="3751263"/>
          <p14:tracePt t="26346" x="7432675" y="3751263"/>
          <p14:tracePt t="26386" x="7421563" y="3741738"/>
          <p14:tracePt t="26418" x="7402513" y="3741738"/>
          <p14:tracePt t="26482" x="7391400" y="3732213"/>
          <p14:tracePt t="26522" x="7391400" y="3721100"/>
          <p14:tracePt t="26530" x="7402513" y="3711575"/>
          <p14:tracePt t="26538" x="7421563" y="3702050"/>
          <p14:tracePt t="26546" x="7462838" y="3690938"/>
          <p14:tracePt t="26555" x="7502525" y="3670300"/>
          <p14:tracePt t="26562" x="7553325" y="3651250"/>
          <p14:tracePt t="26571" x="7604125" y="3630613"/>
          <p14:tracePt t="26578" x="7664450" y="3609975"/>
          <p14:tracePt t="26587" x="7734300" y="3590925"/>
          <p14:tracePt t="26594" x="7794625" y="3579813"/>
          <p14:tracePt t="26603" x="7866063" y="3560763"/>
          <p14:tracePt t="26611" x="7947025" y="3540125"/>
          <p14:tracePt t="26618" x="8016875" y="3530600"/>
          <p14:tracePt t="26626" x="8097838" y="3509963"/>
          <p14:tracePt t="26634" x="8167688" y="3489325"/>
          <p14:tracePt t="26642" x="8239125" y="3468688"/>
          <p14:tracePt t="26650" x="8308975" y="3459163"/>
          <p14:tracePt t="26658" x="8380413" y="3449638"/>
          <p14:tracePt t="26666" x="8420100" y="3438525"/>
          <p14:tracePt t="26674" x="8450263" y="3438525"/>
          <p14:tracePt t="26682" x="8491538" y="3429000"/>
          <p14:tracePt t="26690" x="8501063" y="3419475"/>
          <p14:tracePt t="26698" x="8510588" y="3408363"/>
          <p14:tracePt t="26714" x="8521700" y="3408363"/>
          <p14:tracePt t="26722" x="8521700" y="3398838"/>
          <p14:tracePt t="26730" x="8531225" y="3398838"/>
          <p14:tracePt t="26738" x="8540750" y="3389313"/>
          <p14:tracePt t="26746" x="8540750" y="3378200"/>
          <p14:tracePt t="26754" x="8540750" y="3368675"/>
          <p14:tracePt t="26762" x="8540750" y="3348038"/>
          <p14:tracePt t="26772" x="8540750" y="3327400"/>
          <p14:tracePt t="26778" x="8551863" y="3308350"/>
          <p14:tracePt t="26788" x="8551863" y="3287713"/>
          <p14:tracePt t="26794" x="8551863" y="3267075"/>
          <p14:tracePt t="26803" x="8551863" y="3236913"/>
          <p14:tracePt t="26810" x="8551863" y="3206750"/>
          <p14:tracePt t="26818" x="8551863" y="3176588"/>
          <p14:tracePt t="26826" x="8540750" y="3146425"/>
          <p14:tracePt t="26834" x="8531225" y="3106738"/>
          <p14:tracePt t="26842" x="8521700" y="3086100"/>
          <p14:tracePt t="26850" x="8510588" y="3065463"/>
          <p14:tracePt t="26858" x="8501063" y="3046413"/>
          <p14:tracePt t="26866" x="8480425" y="3025775"/>
          <p14:tracePt t="26882" x="8470900" y="3016250"/>
          <p14:tracePt t="26905" x="8461375" y="2995613"/>
          <p14:tracePt t="26921" x="8440738" y="2995613"/>
          <p14:tracePt t="26929" x="8420100" y="2995613"/>
          <p14:tracePt t="26937" x="8389938" y="2995613"/>
          <p14:tracePt t="26945" x="8350250" y="2995613"/>
          <p14:tracePt t="26953" x="8320088" y="2995613"/>
          <p14:tracePt t="26961" x="8289925" y="2984500"/>
          <p14:tracePt t="26970" x="8269288" y="2974975"/>
          <p14:tracePt t="27154" x="8278813" y="2974975"/>
          <p14:tracePt t="27162" x="8299450" y="2974975"/>
          <p14:tracePt t="27178" x="8308975" y="2974975"/>
          <p14:tracePt t="27186" x="8308975" y="2984500"/>
          <p14:tracePt t="27274" x="8308975" y="2965450"/>
          <p14:tracePt t="27282" x="8308975" y="2944813"/>
          <p14:tracePt t="27290" x="8320088" y="2935288"/>
          <p14:tracePt t="27298" x="8320088" y="2924175"/>
          <p14:tracePt t="27306" x="8320088" y="2905125"/>
          <p14:tracePt t="27314" x="8320088" y="2884488"/>
          <p14:tracePt t="27322" x="8320088" y="2863850"/>
          <p14:tracePt t="27330" x="8320088" y="2854325"/>
          <p14:tracePt t="27339" x="8320088" y="2833688"/>
          <p14:tracePt t="27346" x="8320088" y="2813050"/>
          <p14:tracePt t="27355" x="8308975" y="2782888"/>
          <p14:tracePt t="27362" x="8308975" y="2763838"/>
          <p14:tracePt t="27372" x="8299450" y="2743200"/>
          <p14:tracePt t="27378" x="8299450" y="2722563"/>
          <p14:tracePt t="27388" x="8289925" y="2703513"/>
          <p14:tracePt t="27394" x="8278813" y="2673350"/>
          <p14:tracePt t="27402" x="8269288" y="2662238"/>
          <p14:tracePt t="27410" x="8269288" y="2652713"/>
          <p14:tracePt t="27418" x="8248650" y="2632075"/>
          <p14:tracePt t="27426" x="8248650" y="2622550"/>
          <p14:tracePt t="27434" x="8239125" y="2611438"/>
          <p14:tracePt t="27450" x="8229600" y="2601913"/>
          <p14:tracePt t="27474" x="8218488" y="2592388"/>
          <p14:tracePt t="27482" x="8218488" y="2581275"/>
          <p14:tracePt t="27490" x="8208963" y="2581275"/>
          <p14:tracePt t="27498" x="8208963" y="2571750"/>
          <p14:tracePt t="27514" x="8188325" y="2571750"/>
          <p14:tracePt t="27530" x="8178800" y="2562225"/>
          <p14:tracePt t="27546" x="8167688" y="2551113"/>
          <p14:tracePt t="27570" x="8148638" y="2551113"/>
          <p14:tracePt t="27586" x="8148638" y="2541588"/>
          <p14:tracePt t="27618" x="8137525" y="2532063"/>
          <p14:tracePt t="27665" x="8128000" y="2520950"/>
          <p14:tracePt t="27681" x="8118475" y="2511425"/>
          <p14:tracePt t="27705" x="8118475" y="2490788"/>
          <p14:tracePt t="27713" x="8118475" y="2470150"/>
          <p14:tracePt t="27721" x="8118475" y="2460625"/>
          <p14:tracePt t="27729" x="8118475" y="2439988"/>
          <p14:tracePt t="27737" x="8118475" y="2430463"/>
          <p14:tracePt t="27745" x="8118475" y="2409825"/>
          <p14:tracePt t="27754" x="8128000" y="2390775"/>
          <p14:tracePt t="27761" x="8128000" y="2379663"/>
          <p14:tracePt t="27777" x="8128000" y="2370138"/>
          <p14:tracePt t="27882" x="8128000" y="2360613"/>
          <p14:tracePt t="27890" x="8118475" y="2360613"/>
          <p14:tracePt t="27898" x="8107363" y="2360613"/>
          <p14:tracePt t="27906" x="8088313" y="2360613"/>
          <p14:tracePt t="27914" x="8067675" y="2360613"/>
          <p14:tracePt t="27922" x="8047038" y="2360613"/>
          <p14:tracePt t="27929" x="8037513" y="2360613"/>
          <p14:tracePt t="27937" x="8026400" y="2360613"/>
          <p14:tracePt t="27945" x="8007350" y="2360613"/>
          <p14:tracePt t="27953" x="8007350" y="2370138"/>
          <p14:tracePt t="27961" x="7996238" y="2379663"/>
          <p14:tracePt t="27970" x="7986713" y="2400300"/>
          <p14:tracePt t="27977" x="7986713" y="2409825"/>
          <p14:tracePt t="27985" x="7986713" y="2430463"/>
          <p14:tracePt t="27993" x="7986713" y="2451100"/>
          <p14:tracePt t="28001" x="7986713" y="2470150"/>
          <p14:tracePt t="28009" x="7986713" y="2501900"/>
          <p14:tracePt t="28017" x="7986713" y="2532063"/>
          <p14:tracePt t="28025" x="8007350" y="2551113"/>
          <p14:tracePt t="28033" x="8016875" y="2571750"/>
          <p14:tracePt t="28041" x="8037513" y="2592388"/>
          <p14:tracePt t="28049" x="8047038" y="2611438"/>
          <p14:tracePt t="28057" x="8067675" y="2622550"/>
          <p14:tracePt t="28065" x="8097838" y="2641600"/>
          <p14:tracePt t="28073" x="8128000" y="2652713"/>
          <p14:tracePt t="28081" x="8158163" y="2652713"/>
          <p14:tracePt t="28089" x="8188325" y="2652713"/>
          <p14:tracePt t="28097" x="8229600" y="2652713"/>
          <p14:tracePt t="28105" x="8259763" y="2652713"/>
          <p14:tracePt t="28113" x="8299450" y="2641600"/>
          <p14:tracePt t="28121" x="8339138" y="2622550"/>
          <p14:tracePt t="28129" x="8359775" y="2611438"/>
          <p14:tracePt t="28137" x="8380413" y="2581275"/>
          <p14:tracePt t="28145" x="8401050" y="2562225"/>
          <p14:tracePt t="28154" x="8420100" y="2541588"/>
          <p14:tracePt t="28161" x="8431213" y="2511425"/>
          <p14:tracePt t="28170" x="8431213" y="2490788"/>
          <p14:tracePt t="28177" x="8440738" y="2460625"/>
          <p14:tracePt t="28185" x="8440738" y="2430463"/>
          <p14:tracePt t="28193" x="8440738" y="2400300"/>
          <p14:tracePt t="28201" x="8440738" y="2379663"/>
          <p14:tracePt t="28209" x="8440738" y="2360613"/>
          <p14:tracePt t="28217" x="8420100" y="2339975"/>
          <p14:tracePt t="28225" x="8401050" y="2319338"/>
          <p14:tracePt t="28233" x="8380413" y="2298700"/>
          <p14:tracePt t="28241" x="8339138" y="2279650"/>
          <p14:tracePt t="28249" x="8320088" y="2279650"/>
          <p14:tracePt t="28257" x="8289925" y="2279650"/>
          <p14:tracePt t="28265" x="8259763" y="2279650"/>
          <p14:tracePt t="28273" x="8229600" y="2279650"/>
          <p14:tracePt t="28281" x="8197850" y="2279650"/>
          <p14:tracePt t="28289" x="8178800" y="2289175"/>
          <p14:tracePt t="28297" x="8148638" y="2309813"/>
          <p14:tracePt t="28305" x="8128000" y="2319338"/>
          <p14:tracePt t="28313" x="8097838" y="2339975"/>
          <p14:tracePt t="28322" x="8088313" y="2349500"/>
          <p14:tracePt t="28329" x="8067675" y="2360613"/>
          <p14:tracePt t="28337" x="8067675" y="2379663"/>
          <p14:tracePt t="28369" x="8058150" y="2400300"/>
          <p14:tracePt t="28410" x="8058150" y="2409825"/>
          <p14:tracePt t="28562" x="8058150" y="2420938"/>
          <p14:tracePt t="28578" x="8058150" y="2439988"/>
          <p14:tracePt t="28594" x="8077200" y="2451100"/>
          <p14:tracePt t="28610" x="8088313" y="2460625"/>
          <p14:tracePt t="28618" x="8097838" y="2470150"/>
          <p14:tracePt t="28625" x="8107363" y="2470150"/>
          <p14:tracePt t="28633" x="8118475" y="2481263"/>
          <p14:tracePt t="28657" x="8128000" y="2481263"/>
          <p14:tracePt t="29394" x="8137525" y="2490788"/>
          <p14:tracePt t="29402" x="8137525" y="2501900"/>
          <p14:tracePt t="29410" x="8148638" y="2501900"/>
          <p14:tracePt t="29418" x="8167688" y="2511425"/>
          <p14:tracePt t="29434" x="8188325" y="2520950"/>
          <p14:tracePt t="29443" x="8188325" y="2532063"/>
          <p14:tracePt t="29450" x="8197850" y="2532063"/>
          <p14:tracePt t="29458" x="8197850" y="2541588"/>
          <p14:tracePt t="29602" x="8208963" y="2541588"/>
          <p14:tracePt t="29610" x="8218488" y="2541588"/>
          <p14:tracePt t="29618" x="8229600" y="2551113"/>
          <p14:tracePt t="29626" x="8239125" y="2562225"/>
          <p14:tracePt t="29634" x="8248650" y="2562225"/>
          <p14:tracePt t="29642" x="8269288" y="2571750"/>
          <p14:tracePt t="29650" x="8278813" y="2571750"/>
          <p14:tracePt t="29658" x="8289925" y="2581275"/>
          <p14:tracePt t="29674" x="8308975" y="2581275"/>
          <p14:tracePt t="29681" x="8320088" y="2581275"/>
          <p14:tracePt t="29697" x="8329613" y="2592388"/>
          <p14:tracePt t="29713" x="8350250" y="2592388"/>
          <p14:tracePt t="29721" x="8369300" y="2601913"/>
          <p14:tracePt t="29729" x="8380413" y="2601913"/>
          <p14:tracePt t="29737" x="8401050" y="2601913"/>
          <p14:tracePt t="29745" x="8420100" y="2601913"/>
          <p14:tracePt t="29754" x="8450263" y="2611438"/>
          <p14:tracePt t="29761" x="8470900" y="2622550"/>
          <p14:tracePt t="29770" x="8491538" y="2622550"/>
          <p14:tracePt t="29777" x="8510588" y="2632075"/>
          <p14:tracePt t="29786" x="8531225" y="2632075"/>
          <p14:tracePt t="29793" x="8551863" y="2632075"/>
          <p14:tracePt t="29801" x="8582025" y="2641600"/>
          <p14:tracePt t="29809" x="8602663" y="2641600"/>
          <p14:tracePt t="29817" x="8621713" y="2652713"/>
          <p14:tracePt t="29825" x="8642350" y="2652713"/>
          <p14:tracePt t="29833" x="8651875" y="2652713"/>
          <p14:tracePt t="29841" x="8682038" y="2652713"/>
          <p14:tracePt t="29849" x="8702675" y="2662238"/>
          <p14:tracePt t="29857" x="8723313" y="2662238"/>
          <p14:tracePt t="29865" x="8742363" y="2673350"/>
          <p14:tracePt t="29873" x="8763000" y="2682875"/>
          <p14:tracePt t="29881" x="8793163" y="2682875"/>
          <p14:tracePt t="29889" x="8813800" y="2682875"/>
          <p14:tracePt t="29897" x="8843963" y="2692400"/>
          <p14:tracePt t="29905" x="8874125" y="2703513"/>
          <p14:tracePt t="29913" x="8904288" y="2703513"/>
          <p14:tracePt t="29922" x="8934450" y="2713038"/>
          <p14:tracePt t="29929" x="8964613" y="2713038"/>
          <p14:tracePt t="29937" x="8994775" y="2722563"/>
          <p14:tracePt t="29945" x="9024938" y="2733675"/>
          <p14:tracePt t="29954" x="9045575" y="2743200"/>
          <p14:tracePt t="29961" x="9075738" y="2752725"/>
          <p14:tracePt t="29970" x="9105900" y="2752725"/>
          <p14:tracePt t="29977" x="9117013" y="2763838"/>
          <p14:tracePt t="29985" x="9126538" y="2773363"/>
          <p14:tracePt t="29993" x="9147175" y="2773363"/>
          <p14:tracePt t="30001" x="9156700" y="2773363"/>
          <p14:tracePt t="30009" x="9166225" y="2773363"/>
          <p14:tracePt t="30017" x="9186863" y="2782888"/>
          <p14:tracePt t="30025" x="9217025" y="2794000"/>
          <p14:tracePt t="30033" x="9226550" y="2794000"/>
          <p14:tracePt t="30041" x="9237663" y="2794000"/>
          <p14:tracePt t="30049" x="9247188" y="2794000"/>
          <p14:tracePt t="30070" x="9247188" y="2782888"/>
          <p14:tracePt t="30073" x="9237663" y="2773363"/>
          <p14:tracePt t="30081" x="9217025" y="2773363"/>
          <p14:tracePt t="30242" x="9207500" y="2763838"/>
          <p14:tracePt t="30290" x="9196388" y="2763838"/>
          <p14:tracePt t="30346" x="9177338" y="2763838"/>
          <p14:tracePt t="30546" x="9186863" y="2763838"/>
          <p14:tracePt t="30570" x="9196388" y="2752725"/>
          <p14:tracePt t="30594" x="9207500" y="2743200"/>
          <p14:tracePt t="30618" x="9207500" y="2733675"/>
          <p14:tracePt t="30658" x="9217025" y="2733675"/>
          <p14:tracePt t="30674" x="9217025" y="2722563"/>
          <p14:tracePt t="30682" x="9226550" y="2722563"/>
          <p14:tracePt t="30714" x="9237663" y="2713038"/>
          <p14:tracePt t="30738" x="9256713" y="2703513"/>
          <p14:tracePt t="30778" x="9267825" y="2703513"/>
          <p14:tracePt t="30786" x="9277350" y="2692400"/>
          <p14:tracePt t="30810" x="9288463" y="2692400"/>
          <p14:tracePt t="30834" x="9307513" y="2682875"/>
          <p14:tracePt t="30858" x="9328150" y="2673350"/>
          <p14:tracePt t="30874" x="9337675" y="2673350"/>
          <p14:tracePt t="30882" x="9348788" y="2673350"/>
          <p14:tracePt t="30890" x="9358313" y="2662238"/>
          <p14:tracePt t="30914" x="9378950" y="2662238"/>
          <p14:tracePt t="30922" x="9398000" y="2652713"/>
          <p14:tracePt t="30930" x="9409113" y="2652713"/>
          <p14:tracePt t="30939" x="9418638" y="2652713"/>
          <p14:tracePt t="30946" x="9439275" y="2652713"/>
          <p14:tracePt t="30955" x="9448800" y="2652713"/>
          <p14:tracePt t="30961" x="9459913" y="2641600"/>
          <p14:tracePt t="30970" x="9478963" y="2641600"/>
          <p14:tracePt t="30977" x="9490075" y="2632075"/>
          <p14:tracePt t="30985" x="9509125" y="2622550"/>
          <p14:tracePt t="30993" x="9520238" y="2622550"/>
          <p14:tracePt t="31001" x="9550400" y="2611438"/>
          <p14:tracePt t="31009" x="9559925" y="2601913"/>
          <p14:tracePt t="31017" x="9569450" y="2601913"/>
          <p14:tracePt t="31025" x="9590088" y="2592388"/>
          <p14:tracePt t="31033" x="9599613" y="2592388"/>
          <p14:tracePt t="31041" x="9610725" y="2581275"/>
          <p14:tracePt t="31049" x="9631363" y="2581275"/>
          <p14:tracePt t="31057" x="9640888" y="2571750"/>
          <p14:tracePt t="31065" x="9650413" y="2571750"/>
          <p14:tracePt t="31073" x="9661525" y="2562225"/>
          <p14:tracePt t="31081" x="9671050" y="2562225"/>
          <p14:tracePt t="31098" x="9691688" y="2551113"/>
          <p14:tracePt t="31114" x="9710738" y="2541588"/>
          <p14:tracePt t="31122" x="9721850" y="2541588"/>
          <p14:tracePt t="31130" x="9731375" y="2532063"/>
          <p14:tracePt t="31137" x="9740900" y="2520950"/>
          <p14:tracePt t="31145" x="9752013" y="2520950"/>
          <p14:tracePt t="31154" x="9761538" y="2511425"/>
          <p14:tracePt t="31171" x="9771063" y="2501900"/>
          <p14:tracePt t="31178" x="9782175" y="2501900"/>
          <p14:tracePt t="31186" x="9791700" y="2490788"/>
          <p14:tracePt t="31194" x="9791700" y="2481263"/>
          <p14:tracePt t="31201" x="9801225" y="2481263"/>
          <p14:tracePt t="31210" x="9801225" y="2470150"/>
          <p14:tracePt t="31218" x="9812338" y="2470150"/>
          <p14:tracePt t="31226" x="9821863" y="2460625"/>
          <p14:tracePt t="31257" x="9832975" y="2439988"/>
          <p14:tracePt t="31266" x="9832975" y="2430463"/>
          <p14:tracePt t="31282" x="9842500" y="2409825"/>
          <p14:tracePt t="31298" x="9852025" y="2390775"/>
          <p14:tracePt t="31313" x="9852025" y="2379663"/>
          <p14:tracePt t="31329" x="9852025" y="2370138"/>
          <p14:tracePt t="31345" x="9852025" y="2360613"/>
          <p14:tracePt t="31353" x="9852025" y="2339975"/>
          <p14:tracePt t="31378" x="9852025" y="2330450"/>
          <p14:tracePt t="31386" x="9852025" y="2309813"/>
          <p14:tracePt t="31402" x="9852025" y="2298700"/>
          <p14:tracePt t="31410" x="9852025" y="2289175"/>
          <p14:tracePt t="31418" x="9852025" y="2268538"/>
          <p14:tracePt t="31426" x="9852025" y="2259013"/>
          <p14:tracePt t="31434" x="9842500" y="2249488"/>
          <p14:tracePt t="31442" x="9842500" y="2238375"/>
          <p14:tracePt t="31450" x="9832975" y="2228850"/>
          <p14:tracePt t="31458" x="9832975" y="2208213"/>
          <p14:tracePt t="31466" x="9821863" y="2198688"/>
          <p14:tracePt t="31474" x="9812338" y="2178050"/>
          <p14:tracePt t="31482" x="9801225" y="2159000"/>
          <p14:tracePt t="31490" x="9801225" y="2147888"/>
          <p14:tracePt t="31498" x="9791700" y="2138363"/>
          <p14:tracePt t="31506" x="9782175" y="2117725"/>
          <p14:tracePt t="31514" x="9782175" y="2108200"/>
          <p14:tracePt t="31522" x="9771063" y="2097088"/>
          <p14:tracePt t="31538" x="9761538" y="2087563"/>
          <p14:tracePt t="31546" x="9752013" y="2078038"/>
          <p14:tracePt t="31555" x="9740900" y="2066925"/>
          <p14:tracePt t="31562" x="9731375" y="2057400"/>
          <p14:tracePt t="31571" x="9710738" y="2047875"/>
          <p14:tracePt t="31578" x="9691688" y="2036763"/>
          <p14:tracePt t="31586" x="9680575" y="2027238"/>
          <p14:tracePt t="31594" x="9650413" y="2017713"/>
          <p14:tracePt t="31602" x="9631363" y="2017713"/>
          <p14:tracePt t="31610" x="9610725" y="2006600"/>
          <p14:tracePt t="31618" x="9590088" y="1997075"/>
          <p14:tracePt t="31626" x="9569450" y="1987550"/>
          <p14:tracePt t="31634" x="9539288" y="1987550"/>
          <p14:tracePt t="31643" x="9520238" y="1976438"/>
          <p14:tracePt t="31650" x="9499600" y="1976438"/>
          <p14:tracePt t="31658" x="9478963" y="1966913"/>
          <p14:tracePt t="31666" x="9459913" y="1955800"/>
          <p14:tracePt t="31674" x="9428163" y="1955800"/>
          <p14:tracePt t="31682" x="9398000" y="1955800"/>
          <p14:tracePt t="31690" x="9367838" y="1946275"/>
          <p14:tracePt t="31698" x="9328150" y="1936750"/>
          <p14:tracePt t="31706" x="9297988" y="1925638"/>
          <p14:tracePt t="31714" x="9267825" y="1925638"/>
          <p14:tracePt t="31722" x="9237663" y="1916113"/>
          <p14:tracePt t="31730" x="9207500" y="1906588"/>
          <p14:tracePt t="31738" x="9166225" y="1906588"/>
          <p14:tracePt t="31746" x="9136063" y="1895475"/>
          <p14:tracePt t="31755" x="9105900" y="1895475"/>
          <p14:tracePt t="31762" x="9075738" y="1885950"/>
          <p14:tracePt t="31771" x="9045575" y="1885950"/>
          <p14:tracePt t="31778" x="9015413" y="1885950"/>
          <p14:tracePt t="31786" x="8994775" y="1885950"/>
          <p14:tracePt t="31794" x="8975725" y="1885950"/>
          <p14:tracePt t="31802" x="8964613" y="1885950"/>
          <p14:tracePt t="31826" x="8955088" y="1885950"/>
          <p14:tracePt t="31842" x="8934450" y="1885950"/>
          <p14:tracePt t="31850" x="8924925" y="1895475"/>
          <p14:tracePt t="31866" x="8904288" y="1895475"/>
          <p14:tracePt t="31874" x="8883650" y="1906588"/>
          <p14:tracePt t="31882" x="8874125" y="1906588"/>
          <p14:tracePt t="31890" x="8864600" y="1906588"/>
          <p14:tracePt t="31898" x="8843963" y="1916113"/>
          <p14:tracePt t="31906" x="8823325" y="1925638"/>
          <p14:tracePt t="31914" x="8804275" y="1925638"/>
          <p14:tracePt t="31922" x="8783638" y="1936750"/>
          <p14:tracePt t="31930" x="8774113" y="1946275"/>
          <p14:tracePt t="31938" x="8763000" y="1946275"/>
          <p14:tracePt t="31946" x="8742363" y="1955800"/>
          <p14:tracePt t="31955" x="8732838" y="1966913"/>
          <p14:tracePt t="31962" x="8723313" y="1966913"/>
          <p14:tracePt t="31972" x="8702675" y="1976438"/>
          <p14:tracePt t="31978" x="8682038" y="1997075"/>
          <p14:tracePt t="31986" x="8672513" y="2006600"/>
          <p14:tracePt t="31994" x="8651875" y="2017713"/>
          <p14:tracePt t="32002" x="8632825" y="2027238"/>
          <p14:tracePt t="32010" x="8612188" y="2047875"/>
          <p14:tracePt t="32018" x="8591550" y="2057400"/>
          <p14:tracePt t="32025" x="8572500" y="2078038"/>
          <p14:tracePt t="32033" x="8561388" y="2087563"/>
          <p14:tracePt t="32041" x="8540750" y="2097088"/>
          <p14:tracePt t="32049" x="8531225" y="2117725"/>
          <p14:tracePt t="32057" x="8510588" y="2127250"/>
          <p14:tracePt t="32065" x="8501063" y="2138363"/>
          <p14:tracePt t="32073" x="8491538" y="2147888"/>
          <p14:tracePt t="32081" x="8480425" y="2159000"/>
          <p14:tracePt t="32089" x="8470900" y="2168525"/>
          <p14:tracePt t="32097" x="8470900" y="2178050"/>
          <p14:tracePt t="32105" x="8461375" y="2189163"/>
          <p14:tracePt t="32113" x="8450263" y="2208213"/>
          <p14:tracePt t="32130" x="8440738" y="2219325"/>
          <p14:tracePt t="32139" x="8440738" y="2238375"/>
          <p14:tracePt t="32146" x="8431213" y="2249488"/>
          <p14:tracePt t="32154" x="8431213" y="2259013"/>
          <p14:tracePt t="32162" x="8431213" y="2279650"/>
          <p14:tracePt t="32171" x="8431213" y="2289175"/>
          <p14:tracePt t="32178" x="8431213" y="2298700"/>
          <p14:tracePt t="32186" x="8420100" y="2319338"/>
          <p14:tracePt t="32193" x="8420100" y="2330450"/>
          <p14:tracePt t="32202" x="8420100" y="2339975"/>
          <p14:tracePt t="32210" x="8420100" y="2349500"/>
          <p14:tracePt t="32218" x="8420100" y="2370138"/>
          <p14:tracePt t="32242" x="8420100" y="2379663"/>
          <p14:tracePt t="32258" x="8420100" y="2390775"/>
          <p14:tracePt t="32266" x="8420100" y="2400300"/>
          <p14:tracePt t="32274" x="8420100" y="2409825"/>
          <p14:tracePt t="32282" x="8420100" y="2420938"/>
          <p14:tracePt t="32290" x="8431213" y="2439988"/>
          <p14:tracePt t="32298" x="8450263" y="2451100"/>
          <p14:tracePt t="32306" x="8461375" y="2460625"/>
          <p14:tracePt t="32314" x="8480425" y="2481263"/>
          <p14:tracePt t="32321" x="8501063" y="2490788"/>
          <p14:tracePt t="32330" x="8531225" y="2511425"/>
          <p14:tracePt t="32338" x="8551863" y="2520950"/>
          <p14:tracePt t="32346" x="8572500" y="2541588"/>
          <p14:tracePt t="32355" x="8591550" y="2551113"/>
          <p14:tracePt t="32362" x="8621713" y="2571750"/>
          <p14:tracePt t="32371" x="8642350" y="2581275"/>
          <p14:tracePt t="32378" x="8662988" y="2581275"/>
          <p14:tracePt t="32386" x="8682038" y="2592388"/>
          <p14:tracePt t="32394" x="8702675" y="2601913"/>
          <p14:tracePt t="32402" x="8732838" y="2601913"/>
          <p14:tracePt t="32410" x="8753475" y="2611438"/>
          <p14:tracePt t="32418" x="8774113" y="2611438"/>
          <p14:tracePt t="32426" x="8793163" y="2611438"/>
          <p14:tracePt t="32434" x="8813800" y="2611438"/>
          <p14:tracePt t="32442" x="8834438" y="2611438"/>
          <p14:tracePt t="32450" x="8864600" y="2611438"/>
          <p14:tracePt t="32458" x="8894763" y="2611438"/>
          <p14:tracePt t="32466" x="8924925" y="2611438"/>
          <p14:tracePt t="32474" x="8964613" y="2611438"/>
          <p14:tracePt t="32482" x="8994775" y="2601913"/>
          <p14:tracePt t="32490" x="9036050" y="2601913"/>
          <p14:tracePt t="32498" x="9066213" y="2592388"/>
          <p14:tracePt t="32506" x="9096375" y="2581275"/>
          <p14:tracePt t="32514" x="9136063" y="2581275"/>
          <p14:tracePt t="32522" x="9166225" y="2571750"/>
          <p14:tracePt t="32530" x="9186863" y="2571750"/>
          <p14:tracePt t="32538" x="9226550" y="2562225"/>
          <p14:tracePt t="32546" x="9247188" y="2551113"/>
          <p14:tracePt t="32555" x="9267825" y="2551113"/>
          <p14:tracePt t="32562" x="9288463" y="2551113"/>
          <p14:tracePt t="32571" x="9307513" y="2551113"/>
          <p14:tracePt t="32578" x="9318625" y="2551113"/>
          <p14:tracePt t="32586" x="9337675" y="2541588"/>
          <p14:tracePt t="32594" x="9348788" y="2541588"/>
          <p14:tracePt t="32602" x="9358313" y="2541588"/>
          <p14:tracePt t="32610" x="9378950" y="2541588"/>
          <p14:tracePt t="32618" x="9388475" y="2541588"/>
          <p14:tracePt t="32634" x="9409113" y="2541588"/>
          <p14:tracePt t="32642" x="9418638" y="2541588"/>
          <p14:tracePt t="32650" x="9428163" y="2541588"/>
          <p14:tracePt t="32658" x="9439275" y="2541588"/>
          <p14:tracePt t="35882" x="9448800" y="2541588"/>
          <p14:tracePt t="35914" x="9459913" y="2541588"/>
          <p14:tracePt t="35922" x="9469438" y="2532063"/>
          <p14:tracePt t="35946" x="9478963" y="2520950"/>
          <p14:tracePt t="35970" x="9490075" y="2511425"/>
          <p14:tracePt t="35994" x="9490075" y="2501900"/>
          <p14:tracePt t="36010" x="9490075" y="2490788"/>
          <p14:tracePt t="36026" x="9490075" y="2481263"/>
          <p14:tracePt t="36050" x="9490075" y="2460625"/>
          <p14:tracePt t="36065" x="9469438" y="2451100"/>
          <p14:tracePt t="36073" x="9459913" y="2439988"/>
          <p14:tracePt t="36081" x="9448800" y="2439988"/>
          <p14:tracePt t="36089" x="9428163" y="2439988"/>
          <p14:tracePt t="36097" x="9398000" y="2439988"/>
          <p14:tracePt t="36105" x="9378950" y="2439988"/>
          <p14:tracePt t="36113" x="9358313" y="2439988"/>
          <p14:tracePt t="36121" x="9337675" y="2439988"/>
          <p14:tracePt t="36129" x="9318625" y="2439988"/>
          <p14:tracePt t="36137" x="9297988" y="2439988"/>
          <p14:tracePt t="36145" x="9277350" y="2439988"/>
          <p14:tracePt t="36154" x="9267825" y="2439988"/>
          <p14:tracePt t="36161" x="9256713" y="2439988"/>
          <p14:tracePt t="36169" x="9237663" y="2451100"/>
          <p14:tracePt t="36193" x="9217025" y="2451100"/>
          <p14:tracePt t="36209" x="9196388" y="2451100"/>
          <p14:tracePt t="36217" x="9177338" y="2451100"/>
          <p14:tracePt t="36225" x="9147175" y="2451100"/>
          <p14:tracePt t="36233" x="9117013" y="2451100"/>
          <p14:tracePt t="36241" x="9085263" y="2439988"/>
          <p14:tracePt t="36249" x="9055100" y="2439988"/>
          <p14:tracePt t="36257" x="9024938" y="2430463"/>
          <p14:tracePt t="36265" x="8985250" y="2409825"/>
          <p14:tracePt t="36273" x="8945563" y="2390775"/>
          <p14:tracePt t="36281" x="8913813" y="2379663"/>
          <p14:tracePt t="36289" x="8874125" y="2370138"/>
          <p14:tracePt t="36297" x="8843963" y="2360613"/>
          <p14:tracePt t="36305" x="8804275" y="2339975"/>
          <p14:tracePt t="36313" x="8783638" y="2339975"/>
          <p14:tracePt t="36321" x="8763000" y="2330450"/>
          <p14:tracePt t="36329" x="8742363" y="2319338"/>
          <p14:tracePt t="36337" x="8723313" y="2309813"/>
          <p14:tracePt t="36345" x="8702675" y="2309813"/>
          <p14:tracePt t="36354" x="8682038" y="2298700"/>
          <p14:tracePt t="36361" x="8662988" y="2289175"/>
          <p14:tracePt t="36370" x="8642350" y="2289175"/>
          <p14:tracePt t="36377" x="8612188" y="2279650"/>
          <p14:tracePt t="36385" x="8591550" y="2268538"/>
          <p14:tracePt t="36393" x="8561388" y="2259013"/>
          <p14:tracePt t="36401" x="8531225" y="2259013"/>
          <p14:tracePt t="36409" x="8510588" y="2259013"/>
          <p14:tracePt t="36417" x="8491538" y="2259013"/>
          <p14:tracePt t="36425" x="8480425" y="2259013"/>
          <p14:tracePt t="36433" x="8450263" y="2259013"/>
          <p14:tracePt t="36441" x="8440738" y="2259013"/>
          <p14:tracePt t="36449" x="8431213" y="2259013"/>
          <p14:tracePt t="36457" x="8410575" y="2259013"/>
          <p14:tracePt t="36473" x="8389938" y="2268538"/>
          <p14:tracePt t="36481" x="8380413" y="2268538"/>
          <p14:tracePt t="36489" x="8359775" y="2279650"/>
          <p14:tracePt t="36497" x="8350250" y="2289175"/>
          <p14:tracePt t="36505" x="8339138" y="2298700"/>
          <p14:tracePt t="36513" x="8320088" y="2319338"/>
          <p14:tracePt t="36521" x="8308975" y="2330450"/>
          <p14:tracePt t="36529" x="8289925" y="2339975"/>
          <p14:tracePt t="36537" x="8269288" y="2349500"/>
          <p14:tracePt t="36545" x="8259763" y="2360613"/>
          <p14:tracePt t="36554" x="8239125" y="2370138"/>
          <p14:tracePt t="36561" x="8229600" y="2390775"/>
          <p14:tracePt t="36570" x="8218488" y="2390775"/>
          <p14:tracePt t="36577" x="8197850" y="2400300"/>
          <p14:tracePt t="36585" x="8197850" y="2409825"/>
          <p14:tracePt t="36593" x="8188325" y="2420938"/>
          <p14:tracePt t="36601" x="8178800" y="2430463"/>
          <p14:tracePt t="36609" x="8178800" y="2439988"/>
          <p14:tracePt t="36617" x="8167688" y="2439988"/>
          <p14:tracePt t="36633" x="8167688" y="2460625"/>
          <p14:tracePt t="36641" x="8167688" y="2481263"/>
          <p14:tracePt t="36657" x="8167688" y="2501900"/>
          <p14:tracePt t="36665" x="8178800" y="2501900"/>
          <p14:tracePt t="36673" x="8178800" y="2520950"/>
          <p14:tracePt t="36681" x="8197850" y="2520950"/>
          <p14:tracePt t="36689" x="8218488" y="2532063"/>
          <p14:tracePt t="36697" x="8239125" y="2551113"/>
          <p14:tracePt t="36705" x="8278813" y="2551113"/>
          <p14:tracePt t="36713" x="8339138" y="2562225"/>
          <p14:tracePt t="36721" x="8410575" y="2571750"/>
          <p14:tracePt t="36729" x="8491538" y="2571750"/>
          <p14:tracePt t="36737" x="8572500" y="2571750"/>
          <p14:tracePt t="36745" x="8651875" y="2571750"/>
          <p14:tracePt t="36754" x="8732838" y="2571750"/>
          <p14:tracePt t="36761" x="8813800" y="2571750"/>
          <p14:tracePt t="36770" x="8894763" y="2571750"/>
          <p14:tracePt t="36778" x="8945563" y="2571750"/>
          <p14:tracePt t="36785" x="8985250" y="2571750"/>
          <p14:tracePt t="36793" x="9005888" y="2571750"/>
          <p14:tracePt t="36850" x="9024938" y="2581275"/>
          <p14:tracePt t="36858" x="9024938" y="2592388"/>
          <p14:tracePt t="36866" x="9036050" y="2592388"/>
          <p14:tracePt t="36874" x="9045575" y="2601913"/>
          <p14:tracePt t="36882" x="9045575" y="2611438"/>
          <p14:tracePt t="36898" x="9055100" y="2611438"/>
          <p14:tracePt t="37042" x="9075738" y="2611438"/>
          <p14:tracePt t="37050" x="9105900" y="2611438"/>
          <p14:tracePt t="37058" x="9147175" y="2632075"/>
          <p14:tracePt t="37066" x="9186863" y="2652713"/>
          <p14:tracePt t="37074" x="9247188" y="2652713"/>
          <p14:tracePt t="37082" x="9297988" y="2673350"/>
          <p14:tracePt t="37090" x="9337675" y="2692400"/>
          <p14:tracePt t="37098" x="9367838" y="2692400"/>
          <p14:tracePt t="37105" x="9398000" y="2703513"/>
          <p14:tracePt t="37114" x="9418638" y="2713038"/>
          <p14:tracePt t="37122" x="9448800" y="2713038"/>
          <p14:tracePt t="37201" x="9428163" y="2713038"/>
          <p14:tracePt t="37210" x="9398000" y="2692400"/>
          <p14:tracePt t="37217" x="9337675" y="2673350"/>
          <p14:tracePt t="37225" x="9256713" y="2652713"/>
          <p14:tracePt t="37233" x="9147175" y="2632075"/>
          <p14:tracePt t="37241" x="9024938" y="2592388"/>
          <p14:tracePt t="37249" x="8883650" y="2562225"/>
          <p14:tracePt t="37257" x="8732838" y="2532063"/>
          <p14:tracePt t="37265" x="8572500" y="2490788"/>
          <p14:tracePt t="37273" x="8380413" y="2430463"/>
          <p14:tracePt t="37281" x="8128000" y="2370138"/>
          <p14:tracePt t="37289" x="7886700" y="2309813"/>
          <p14:tracePt t="37297" x="7613650" y="2249488"/>
          <p14:tracePt t="37305" x="7351713" y="2189163"/>
          <p14:tracePt t="37313" x="7078663" y="2117725"/>
          <p14:tracePt t="37321" x="6837363" y="2057400"/>
          <p14:tracePt t="37329" x="6645275" y="2006600"/>
          <p14:tracePt t="37337" x="6454775" y="1966913"/>
          <p14:tracePt t="37345" x="6262688" y="1906588"/>
          <p14:tracePt t="37354" x="6070600" y="1865313"/>
          <p14:tracePt t="37361" x="5878513" y="1816100"/>
          <p14:tracePt t="37370" x="5718175" y="1774825"/>
          <p14:tracePt t="37377" x="5556250" y="1724025"/>
          <p14:tracePt t="37385" x="5354638" y="1654175"/>
          <p14:tracePt t="37393" x="5153025" y="1563688"/>
          <p14:tracePt t="37401" x="4941888" y="1482725"/>
          <p14:tracePt t="37409" x="4759325" y="1381125"/>
          <p14:tracePt t="37417" x="4548188" y="1281113"/>
          <p14:tracePt t="37425" x="4346575" y="1169988"/>
          <p14:tracePt t="37433" x="4133850" y="1068388"/>
          <p14:tracePt t="37441" x="3952875" y="968375"/>
          <p14:tracePt t="37449" x="3741738" y="877888"/>
          <p14:tracePt t="37457" x="3540125" y="776288"/>
          <p14:tracePt t="37465" x="3348038" y="676275"/>
          <p14:tracePt t="37473" x="3146425" y="574675"/>
          <p14:tracePt t="37481" x="2954338" y="474663"/>
          <p14:tracePt t="37489" x="2722563" y="363538"/>
          <p14:tracePt t="37497" x="2490788" y="231775"/>
          <p14:tracePt t="37506" x="2249488" y="111125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7C758AD-E678-4681-B101-F4C5C6DA2566}"/>
              </a:ext>
            </a:extLst>
          </p:cNvPr>
          <p:cNvSpPr/>
          <p:nvPr/>
        </p:nvSpPr>
        <p:spPr>
          <a:xfrm>
            <a:off x="169333" y="1505885"/>
            <a:ext cx="7665155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&lt;html&gt;</a:t>
            </a: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&lt;head&gt;</a:t>
            </a: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&lt;title&gt;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&lt;/title&gt;</a:t>
            </a: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&lt;/head&gt;</a:t>
            </a: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</a:p>
          <a:p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="Abay.jpg"&gt;</a:t>
            </a:r>
          </a:p>
          <a:p>
            <a:r>
              <a:rPr lang="kk-KZ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&lt;pre&gt;&lt;font face="times new roman" size=6&gt;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Құнанбаев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&lt;/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body&gt;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endParaRPr lang="ru-KZ" sz="2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0C9BE1-7DE9-46B6-9617-4DF0F1139A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15" t="17778" r="66574" b="26428"/>
          <a:stretch/>
        </p:blipFill>
        <p:spPr>
          <a:xfrm>
            <a:off x="8252177" y="470719"/>
            <a:ext cx="3282777" cy="4880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893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48"/>
    </mc:Choice>
    <mc:Fallback xmlns="">
      <p:transition spd="slow" advTm="42048"/>
    </mc:Fallback>
  </mc:AlternateContent>
  <p:extLst>
    <p:ext uri="{3A86A75C-4F4B-4683-9AE1-C65F6400EC91}">
      <p14:laserTraceLst xmlns:p14="http://schemas.microsoft.com/office/powerpoint/2010/main">
        <p14:tracePtLst>
          <p14:tracePt t="7721" x="847725" y="261938"/>
          <p14:tracePt t="7728" x="1362075" y="261938"/>
          <p14:tracePt t="7737" x="1997075" y="261938"/>
          <p14:tracePt t="7744" x="2671763" y="261938"/>
          <p14:tracePt t="7752" x="3378200" y="261938"/>
          <p14:tracePt t="7760" x="4094163" y="261938"/>
          <p14:tracePt t="7768" x="4749800" y="261938"/>
          <p14:tracePt t="7776" x="5354638" y="292100"/>
          <p14:tracePt t="7784" x="5908675" y="333375"/>
          <p14:tracePt t="7792" x="6413500" y="403225"/>
          <p14:tracePt t="7800" x="6888163" y="463550"/>
          <p14:tracePt t="7808" x="7310438" y="523875"/>
          <p14:tracePt t="7816" x="7664450" y="595313"/>
          <p14:tracePt t="7824" x="7926388" y="655638"/>
          <p14:tracePt t="7832" x="8118475" y="695325"/>
          <p14:tracePt t="7840" x="8278813" y="725488"/>
          <p14:tracePt t="7848" x="8420100" y="776288"/>
          <p14:tracePt t="7857" x="8531225" y="847725"/>
          <p14:tracePt t="7864" x="8642350" y="927100"/>
          <p14:tracePt t="7873" x="8763000" y="1008063"/>
          <p14:tracePt t="7880" x="8874125" y="1089025"/>
          <p14:tracePt t="7889" x="8994775" y="1190625"/>
          <p14:tracePt t="7896" x="9136063" y="1311275"/>
          <p14:tracePt t="7904" x="9267825" y="1441450"/>
          <p14:tracePt t="7912" x="9378950" y="1563688"/>
          <p14:tracePt t="7920" x="9478963" y="1684338"/>
          <p14:tracePt t="7928" x="9569450" y="1804988"/>
          <p14:tracePt t="7936" x="9640888" y="1916113"/>
          <p14:tracePt t="7944" x="9701213" y="2027238"/>
          <p14:tracePt t="7952" x="9752013" y="2147888"/>
          <p14:tracePt t="7960" x="9801225" y="2289175"/>
          <p14:tracePt t="7968" x="9832975" y="2451100"/>
          <p14:tracePt t="7976" x="9872663" y="2611438"/>
          <p14:tracePt t="7984" x="9893300" y="2773363"/>
          <p14:tracePt t="7992" x="9902825" y="2914650"/>
          <p14:tracePt t="8000" x="9902825" y="3046413"/>
          <p14:tracePt t="8008" x="9902825" y="3187700"/>
          <p14:tracePt t="8016" x="9882188" y="3308350"/>
          <p14:tracePt t="8024" x="9863138" y="3438525"/>
          <p14:tracePt t="8032" x="9832975" y="3560763"/>
          <p14:tracePt t="8039" x="9791700" y="3702050"/>
          <p14:tracePt t="8048" x="9761538" y="3832225"/>
          <p14:tracePt t="8056" x="9721850" y="3973513"/>
          <p14:tracePt t="8064" x="9691688" y="4105275"/>
          <p14:tracePt t="8072" x="9650413" y="4265613"/>
          <p14:tracePt t="8080" x="9620250" y="4427538"/>
          <p14:tracePt t="8088" x="9580563" y="4589463"/>
          <p14:tracePt t="8096" x="9539288" y="4749800"/>
          <p14:tracePt t="8104" x="9529763" y="4881563"/>
          <p14:tracePt t="8112" x="9520238" y="5011738"/>
          <p14:tracePt t="8120" x="9520238" y="5133975"/>
          <p14:tracePt t="8128" x="9520238" y="5254625"/>
          <p14:tracePt t="8136" x="9520238" y="5365750"/>
          <p14:tracePt t="8144" x="9520238" y="5456238"/>
          <p14:tracePt t="8152" x="9520238" y="5526088"/>
          <p14:tracePt t="8160" x="9509125" y="5597525"/>
          <p14:tracePt t="8168" x="9490075" y="5637213"/>
          <p14:tracePt t="8176" x="9469438" y="5688013"/>
          <p14:tracePt t="8184" x="9439275" y="5727700"/>
          <p14:tracePt t="8192" x="9409113" y="5748338"/>
          <p14:tracePt t="8200" x="9358313" y="5768975"/>
          <p14:tracePt t="8208" x="9307513" y="5789613"/>
          <p14:tracePt t="8216" x="9256713" y="5799138"/>
          <p14:tracePt t="8224" x="9217025" y="5799138"/>
          <p14:tracePt t="8232" x="9166225" y="5789613"/>
          <p14:tracePt t="8240" x="9126538" y="5778500"/>
          <p14:tracePt t="8248" x="9075738" y="5759450"/>
          <p14:tracePt t="8256" x="9036050" y="5738813"/>
          <p14:tracePt t="8264" x="8985250" y="5727700"/>
          <p14:tracePt t="8272" x="8945563" y="5708650"/>
          <p14:tracePt t="8280" x="8894763" y="5688013"/>
          <p14:tracePt t="8287" x="8864600" y="5667375"/>
          <p14:tracePt t="8295" x="8834438" y="5667375"/>
          <p14:tracePt t="8304" x="8804275" y="5657850"/>
          <p14:tracePt t="8312" x="8774113" y="5648325"/>
          <p14:tracePt t="8319" x="8742363" y="5637213"/>
          <p14:tracePt t="8328" x="8723313" y="5637213"/>
          <p14:tracePt t="8336" x="8712200" y="5627688"/>
          <p14:tracePt t="8343" x="8702675" y="5627688"/>
          <p14:tracePt t="8352" x="8693150" y="5618163"/>
          <p14:tracePt t="8368" x="8682038" y="5618163"/>
          <p14:tracePt t="8376" x="8672513" y="5607050"/>
          <p14:tracePt t="8384" x="8672513" y="5597525"/>
          <p14:tracePt t="8392" x="8672513" y="5588000"/>
          <p14:tracePt t="8400" x="8662988" y="5576888"/>
          <p14:tracePt t="8408" x="8651875" y="5567363"/>
          <p14:tracePt t="8416" x="8651875" y="5556250"/>
          <p14:tracePt t="8424" x="8651875" y="5537200"/>
          <p14:tracePt t="8432" x="8642350" y="5526088"/>
          <p14:tracePt t="8439" x="8632825" y="5507038"/>
          <p14:tracePt t="8448" x="8621713" y="5486400"/>
          <p14:tracePt t="8456" x="8602663" y="5476875"/>
          <p14:tracePt t="8464" x="8591550" y="5456238"/>
          <p14:tracePt t="8472" x="8582025" y="5446713"/>
          <p14:tracePt t="8480" x="8582025" y="5435600"/>
          <p14:tracePt t="8488" x="8572500" y="5435600"/>
          <p14:tracePt t="8496" x="8572500" y="5426075"/>
          <p14:tracePt t="8504" x="8561388" y="5416550"/>
          <p14:tracePt t="8520" x="8561388" y="5395913"/>
          <p14:tracePt t="8528" x="8561388" y="5384800"/>
          <p14:tracePt t="8536" x="8561388" y="5365750"/>
          <p14:tracePt t="8543" x="8561388" y="5354638"/>
          <p14:tracePt t="8552" x="8561388" y="5345113"/>
          <p14:tracePt t="8560" x="8572500" y="5314950"/>
          <p14:tracePt t="8568" x="8582025" y="5305425"/>
          <p14:tracePt t="8576" x="8591550" y="5284788"/>
          <p14:tracePt t="8584" x="8602663" y="5264150"/>
          <p14:tracePt t="8592" x="8621713" y="5233988"/>
          <p14:tracePt t="8600" x="8632825" y="5213350"/>
          <p14:tracePt t="8608" x="8651875" y="5194300"/>
          <p14:tracePt t="8616" x="8662988" y="5173663"/>
          <p14:tracePt t="8624" x="8672513" y="5164138"/>
          <p14:tracePt t="8632" x="8702675" y="5153025"/>
          <p14:tracePt t="8639" x="8712200" y="5143500"/>
          <p14:tracePt t="8648" x="8723313" y="5133975"/>
          <p14:tracePt t="8656" x="8742363" y="5122863"/>
          <p14:tracePt t="8664" x="8753475" y="5122863"/>
          <p14:tracePt t="8672" x="8774113" y="5113338"/>
          <p14:tracePt t="8680" x="8793163" y="5113338"/>
          <p14:tracePt t="8688" x="8823325" y="5103813"/>
          <p14:tracePt t="8696" x="8853488" y="5103813"/>
          <p14:tracePt t="8704" x="8894763" y="5092700"/>
          <p14:tracePt t="8712" x="8934450" y="5092700"/>
          <p14:tracePt t="8720" x="8985250" y="5092700"/>
          <p14:tracePt t="8728" x="9045575" y="5092700"/>
          <p14:tracePt t="8736" x="9105900" y="5092700"/>
          <p14:tracePt t="8744" x="9177338" y="5092700"/>
          <p14:tracePt t="8752" x="9237663" y="5092700"/>
          <p14:tracePt t="8760" x="9288463" y="5092700"/>
          <p14:tracePt t="8768" x="9337675" y="5092700"/>
          <p14:tracePt t="8776" x="9388475" y="5092700"/>
          <p14:tracePt t="8784" x="9428163" y="5092700"/>
          <p14:tracePt t="8792" x="9459913" y="5083175"/>
          <p14:tracePt t="8800" x="9490075" y="5083175"/>
          <p14:tracePt t="8808" x="9509125" y="5073650"/>
          <p14:tracePt t="8816" x="9529763" y="5073650"/>
          <p14:tracePt t="8824" x="9550400" y="5073650"/>
          <p14:tracePt t="8832" x="9580563" y="5073650"/>
          <p14:tracePt t="8840" x="9599613" y="5073650"/>
          <p14:tracePt t="8848" x="9631363" y="5073650"/>
          <p14:tracePt t="8856" x="9661525" y="5073650"/>
          <p14:tracePt t="8864" x="9691688" y="5073650"/>
          <p14:tracePt t="8872" x="9710738" y="5073650"/>
          <p14:tracePt t="8880" x="9740900" y="5073650"/>
          <p14:tracePt t="8888" x="9771063" y="5073650"/>
          <p14:tracePt t="8896" x="9801225" y="5073650"/>
          <p14:tracePt t="8904" x="9821863" y="5073650"/>
          <p14:tracePt t="8912" x="9842500" y="5073650"/>
          <p14:tracePt t="8920" x="9872663" y="5073650"/>
          <p14:tracePt t="8939" x="9912350" y="5073650"/>
          <p14:tracePt t="8944" x="9932988" y="5073650"/>
          <p14:tracePt t="8952" x="9953625" y="5073650"/>
          <p14:tracePt t="8960" x="9972675" y="5073650"/>
          <p14:tracePt t="8968" x="9993313" y="5073650"/>
          <p14:tracePt t="8976" x="10004425" y="5073650"/>
          <p14:tracePt t="8984" x="10023475" y="5073650"/>
          <p14:tracePt t="8992" x="10053638" y="5073650"/>
          <p14:tracePt t="9000" x="10074275" y="5083175"/>
          <p14:tracePt t="9008" x="10094913" y="5083175"/>
          <p14:tracePt t="9016" x="10113963" y="5083175"/>
          <p14:tracePt t="9024" x="10134600" y="5092700"/>
          <p14:tracePt t="9032" x="10164763" y="5103813"/>
          <p14:tracePt t="9040" x="10206038" y="5113338"/>
          <p14:tracePt t="9048" x="10225088" y="5113338"/>
          <p14:tracePt t="9056" x="10245725" y="5122863"/>
          <p14:tracePt t="9064" x="10266363" y="5133975"/>
          <p14:tracePt t="9073" x="10285413" y="5143500"/>
          <p14:tracePt t="9080" x="10306050" y="5143500"/>
          <p14:tracePt t="9088" x="10315575" y="5153025"/>
          <p14:tracePt t="9096" x="10326688" y="5164138"/>
          <p14:tracePt t="9104" x="10336213" y="5164138"/>
          <p14:tracePt t="9112" x="10347325" y="5173663"/>
          <p14:tracePt t="9120" x="10347325" y="5183188"/>
          <p14:tracePt t="9128" x="10356850" y="5194300"/>
          <p14:tracePt t="9144" x="10356850" y="5203825"/>
          <p14:tracePt t="9160" x="10366375" y="5224463"/>
          <p14:tracePt t="9168" x="10366375" y="5233988"/>
          <p14:tracePt t="9184" x="10366375" y="5254625"/>
          <p14:tracePt t="9200" x="10366375" y="5275263"/>
          <p14:tracePt t="9208" x="10366375" y="5284788"/>
          <p14:tracePt t="9216" x="10366375" y="5305425"/>
          <p14:tracePt t="9232" x="10366375" y="5324475"/>
          <p14:tracePt t="9240" x="10366375" y="5335588"/>
          <p14:tracePt t="9256" x="10366375" y="5354638"/>
          <p14:tracePt t="9264" x="10366375" y="5375275"/>
          <p14:tracePt t="9280" x="10366375" y="5395913"/>
          <p14:tracePt t="9288" x="10356850" y="5395913"/>
          <p14:tracePt t="9296" x="10347325" y="5416550"/>
          <p14:tracePt t="9304" x="10347325" y="5426075"/>
          <p14:tracePt t="9311" x="10336213" y="5435600"/>
          <p14:tracePt t="9328" x="10315575" y="5446713"/>
          <p14:tracePt t="9343" x="10296525" y="5456238"/>
          <p14:tracePt t="9352" x="10285413" y="5456238"/>
          <p14:tracePt t="9360" x="10275888" y="5465763"/>
          <p14:tracePt t="9368" x="10266363" y="5465763"/>
          <p14:tracePt t="9376" x="10236200" y="5465763"/>
          <p14:tracePt t="9384" x="10215563" y="5465763"/>
          <p14:tracePt t="9392" x="10206038" y="5465763"/>
          <p14:tracePt t="9400" x="10185400" y="5476875"/>
          <p14:tracePt t="9408" x="10164763" y="5476875"/>
          <p14:tracePt t="9416" x="10134600" y="5476875"/>
          <p14:tracePt t="9424" x="10113963" y="5476875"/>
          <p14:tracePt t="9432" x="10094913" y="5476875"/>
          <p14:tracePt t="9439" x="10074275" y="5476875"/>
          <p14:tracePt t="9448" x="10044113" y="5476875"/>
          <p14:tracePt t="9456" x="10023475" y="5476875"/>
          <p14:tracePt t="9464" x="9993313" y="5476875"/>
          <p14:tracePt t="9473" x="9963150" y="5476875"/>
          <p14:tracePt t="9480" x="9932988" y="5476875"/>
          <p14:tracePt t="9488" x="9902825" y="5486400"/>
          <p14:tracePt t="9496" x="9872663" y="5495925"/>
          <p14:tracePt t="9504" x="9842500" y="5495925"/>
          <p14:tracePt t="9512" x="9812338" y="5495925"/>
          <p14:tracePt t="9520" x="9791700" y="5495925"/>
          <p14:tracePt t="9528" x="9761538" y="5495925"/>
          <p14:tracePt t="9537" x="9731375" y="5495925"/>
          <p14:tracePt t="9544" x="9710738" y="5495925"/>
          <p14:tracePt t="9552" x="9680575" y="5495925"/>
          <p14:tracePt t="9560" x="9650413" y="5495925"/>
          <p14:tracePt t="9569" x="9620250" y="5495925"/>
          <p14:tracePt t="9576" x="9590088" y="5495925"/>
          <p14:tracePt t="9584" x="9550400" y="5495925"/>
          <p14:tracePt t="9592" x="9509125" y="5495925"/>
          <p14:tracePt t="9601" x="9469438" y="5486400"/>
          <p14:tracePt t="9608" x="9418638" y="5486400"/>
          <p14:tracePt t="9617" x="9367838" y="5476875"/>
          <p14:tracePt t="9625" x="9328150" y="5465763"/>
          <p14:tracePt t="9633" x="9267825" y="5456238"/>
          <p14:tracePt t="9641" x="9226550" y="5446713"/>
          <p14:tracePt t="9649" x="9177338" y="5435600"/>
          <p14:tracePt t="9658" x="9147175" y="5435600"/>
          <p14:tracePt t="9665" x="9117013" y="5426075"/>
          <p14:tracePt t="9674" x="9096375" y="5416550"/>
          <p14:tracePt t="9680" x="9075738" y="5416550"/>
          <p14:tracePt t="9688" x="9055100" y="5405438"/>
          <p14:tracePt t="9696" x="9045575" y="5405438"/>
          <p14:tracePt t="9704" x="9036050" y="5405438"/>
          <p14:tracePt t="9712" x="9015413" y="5405438"/>
          <p14:tracePt t="9720" x="8985250" y="5395913"/>
          <p14:tracePt t="9728" x="8964613" y="5384800"/>
          <p14:tracePt t="9736" x="8934450" y="5375275"/>
          <p14:tracePt t="9744" x="8883650" y="5354638"/>
          <p14:tracePt t="9752" x="8834438" y="5335588"/>
          <p14:tracePt t="9760" x="8763000" y="5314950"/>
          <p14:tracePt t="9768" x="8702675" y="5305425"/>
          <p14:tracePt t="9776" x="8642350" y="5284788"/>
          <p14:tracePt t="9784" x="8602663" y="5264150"/>
          <p14:tracePt t="9792" x="8551863" y="5254625"/>
          <p14:tracePt t="9800" x="8521700" y="5245100"/>
          <p14:tracePt t="9808" x="8501063" y="5233988"/>
          <p14:tracePt t="9816" x="8491538" y="5224463"/>
          <p14:tracePt t="9824" x="8480425" y="5224463"/>
          <p14:tracePt t="9841" x="8470900" y="5213350"/>
          <p14:tracePt t="9864" x="8461375" y="5213350"/>
          <p14:tracePt t="9873" x="8450263" y="5213350"/>
          <p14:tracePt t="9880" x="8440738" y="5203825"/>
          <p14:tracePt t="9888" x="8440738" y="5194300"/>
          <p14:tracePt t="9896" x="8431213" y="5194300"/>
          <p14:tracePt t="9904" x="8420100" y="5183188"/>
          <p14:tracePt t="9912" x="8410575" y="5183188"/>
          <p14:tracePt t="9920" x="8389938" y="5164138"/>
          <p14:tracePt t="9928" x="8380413" y="5153025"/>
          <p14:tracePt t="9942" x="8369300" y="5143500"/>
          <p14:tracePt t="9945" x="8359775" y="5133975"/>
          <p14:tracePt t="9952" x="8350250" y="5133975"/>
          <p14:tracePt t="9961" x="8339138" y="5122863"/>
          <p14:tracePt t="9968" x="8329613" y="5122863"/>
          <p14:tracePt t="9984" x="8329613" y="5113338"/>
          <p14:tracePt t="10016" x="8329613" y="5103813"/>
          <p14:tracePt t="10024" x="8329613" y="5092700"/>
          <p14:tracePt t="10032" x="8329613" y="5083175"/>
          <p14:tracePt t="10041" x="8339138" y="5073650"/>
          <p14:tracePt t="10048" x="8339138" y="5062538"/>
          <p14:tracePt t="10057" x="8350250" y="5053013"/>
          <p14:tracePt t="10064" x="8359775" y="5041900"/>
          <p14:tracePt t="10074" x="8380413" y="5022850"/>
          <p14:tracePt t="10080" x="8401050" y="5011738"/>
          <p14:tracePt t="10088" x="8420100" y="5002213"/>
          <p14:tracePt t="10096" x="8440738" y="4992688"/>
          <p14:tracePt t="10104" x="8480425" y="4981575"/>
          <p14:tracePt t="10112" x="8510588" y="4972050"/>
          <p14:tracePt t="10120" x="8540750" y="4962525"/>
          <p14:tracePt t="10128" x="8572500" y="4951413"/>
          <p14:tracePt t="10136" x="8602663" y="4941888"/>
          <p14:tracePt t="10144" x="8632825" y="4941888"/>
          <p14:tracePt t="10152" x="8662988" y="4941888"/>
          <p14:tracePt t="10160" x="8682038" y="4932363"/>
          <p14:tracePt t="10168" x="8702675" y="4932363"/>
          <p14:tracePt t="10176" x="8723313" y="4932363"/>
          <p14:tracePt t="10184" x="8732838" y="4932363"/>
          <p14:tracePt t="10201" x="8753475" y="4932363"/>
          <p14:tracePt t="10208" x="8763000" y="4932363"/>
          <p14:tracePt t="10217" x="8793163" y="4932363"/>
          <p14:tracePt t="10225" x="8813800" y="4932363"/>
          <p14:tracePt t="10233" x="8834438" y="4932363"/>
          <p14:tracePt t="10241" x="8864600" y="4932363"/>
          <p14:tracePt t="10248" x="8894763" y="4932363"/>
          <p14:tracePt t="10258" x="8934450" y="4932363"/>
          <p14:tracePt t="10264" x="8975725" y="4932363"/>
          <p14:tracePt t="10274" x="9015413" y="4932363"/>
          <p14:tracePt t="10281" x="9055100" y="4932363"/>
          <p14:tracePt t="10289" x="9096375" y="4932363"/>
          <p14:tracePt t="10296" x="9147175" y="4921250"/>
          <p14:tracePt t="10305" x="9186863" y="4911725"/>
          <p14:tracePt t="10312" x="9226550" y="4902200"/>
          <p14:tracePt t="10320" x="9267825" y="4902200"/>
          <p14:tracePt t="10329" x="9318625" y="4902200"/>
          <p14:tracePt t="10336" x="9367838" y="4902200"/>
          <p14:tracePt t="10344" x="9439275" y="4902200"/>
          <p14:tracePt t="10351" x="9499600" y="4902200"/>
          <p14:tracePt t="10360" x="9569450" y="4902200"/>
          <p14:tracePt t="10368" x="9640888" y="4902200"/>
          <p14:tracePt t="10376" x="9710738" y="4902200"/>
          <p14:tracePt t="10384" x="9771063" y="4902200"/>
          <p14:tracePt t="10392" x="9842500" y="4902200"/>
          <p14:tracePt t="10400" x="9912350" y="4902200"/>
          <p14:tracePt t="10407" x="9963150" y="4902200"/>
          <p14:tracePt t="10416" x="10023475" y="4902200"/>
          <p14:tracePt t="10423" x="10074275" y="4902200"/>
          <p14:tracePt t="10432" x="10113963" y="4902200"/>
          <p14:tracePt t="10440" x="10155238" y="4902200"/>
          <p14:tracePt t="10448" x="10194925" y="4902200"/>
          <p14:tracePt t="10458" x="10245725" y="4902200"/>
          <p14:tracePt t="10465" x="10285413" y="4902200"/>
          <p14:tracePt t="10473" x="10326688" y="4902200"/>
          <p14:tracePt t="10481" x="10366375" y="4902200"/>
          <p14:tracePt t="10489" x="10407650" y="4902200"/>
          <p14:tracePt t="10497" x="10447338" y="4902200"/>
          <p14:tracePt t="10505" x="10487025" y="4902200"/>
          <p14:tracePt t="10512" x="10518775" y="4902200"/>
          <p14:tracePt t="10520" x="10548938" y="4902200"/>
          <p14:tracePt t="10528" x="10579100" y="4902200"/>
          <p14:tracePt t="10537" x="10609263" y="4902200"/>
          <p14:tracePt t="10545" x="10628313" y="4902200"/>
          <p14:tracePt t="10553" x="10658475" y="4902200"/>
          <p14:tracePt t="10561" x="10688638" y="4902200"/>
          <p14:tracePt t="10569" x="10720388" y="4902200"/>
          <p14:tracePt t="10576" x="10739438" y="4902200"/>
          <p14:tracePt t="10584" x="10760075" y="4902200"/>
          <p14:tracePt t="10593" x="10769600" y="4911725"/>
          <p14:tracePt t="10600" x="10790238" y="4911725"/>
          <p14:tracePt t="10608" x="10810875" y="4911725"/>
          <p14:tracePt t="10617" x="10820400" y="4921250"/>
          <p14:tracePt t="10624" x="10829925" y="4921250"/>
          <p14:tracePt t="10633" x="10841038" y="4932363"/>
          <p14:tracePt t="10642" x="10850563" y="4932363"/>
          <p14:tracePt t="10649" x="10850563" y="4941888"/>
          <p14:tracePt t="10658" x="10860088" y="4941888"/>
          <p14:tracePt t="10665" x="10871200" y="4951413"/>
          <p14:tracePt t="10674" x="10880725" y="4962525"/>
          <p14:tracePt t="10680" x="10880725" y="4981575"/>
          <p14:tracePt t="10689" x="10880725" y="4992688"/>
          <p14:tracePt t="10697" x="10880725" y="5002213"/>
          <p14:tracePt t="10705" x="10880725" y="5022850"/>
          <p14:tracePt t="10712" x="10880725" y="5041900"/>
          <p14:tracePt t="10720" x="10880725" y="5073650"/>
          <p14:tracePt t="10729" x="10880725" y="5092700"/>
          <p14:tracePt t="10737" x="10880725" y="5122863"/>
          <p14:tracePt t="10745" x="10880725" y="5143500"/>
          <p14:tracePt t="10753" x="10880725" y="5164138"/>
          <p14:tracePt t="10760" x="10871200" y="5194300"/>
          <p14:tracePt t="10769" x="10860088" y="5213350"/>
          <p14:tracePt t="10777" x="10850563" y="5245100"/>
          <p14:tracePt t="10785" x="10841038" y="5264150"/>
          <p14:tracePt t="10793" x="10829925" y="5275263"/>
          <p14:tracePt t="10801" x="10820400" y="5294313"/>
          <p14:tracePt t="10808" x="10799763" y="5314950"/>
          <p14:tracePt t="10817" x="10790238" y="5324475"/>
          <p14:tracePt t="10825" x="10780713" y="5345113"/>
          <p14:tracePt t="10832" x="10750550" y="5345113"/>
          <p14:tracePt t="10841" x="10720388" y="5365750"/>
          <p14:tracePt t="10849" x="10688638" y="5384800"/>
          <p14:tracePt t="10858" x="10658475" y="5395913"/>
          <p14:tracePt t="10864" x="10618788" y="5416550"/>
          <p14:tracePt t="10874" x="10588625" y="5435600"/>
          <p14:tracePt t="10881" x="10558463" y="5435600"/>
          <p14:tracePt t="10889" x="10528300" y="5456238"/>
          <p14:tracePt t="10896" x="10487025" y="5465763"/>
          <p14:tracePt t="10905" x="10467975" y="5476875"/>
          <p14:tracePt t="10913" x="10447338" y="5486400"/>
          <p14:tracePt t="10920" x="10426700" y="5495925"/>
          <p14:tracePt t="10930" x="10407650" y="5495925"/>
          <p14:tracePt t="10937" x="10387013" y="5507038"/>
          <p14:tracePt t="10945" x="10377488" y="5516563"/>
          <p14:tracePt t="10953" x="10356850" y="5516563"/>
          <p14:tracePt t="10961" x="10336213" y="5526088"/>
          <p14:tracePt t="10968" x="10306050" y="5526088"/>
          <p14:tracePt t="10976" x="10285413" y="5526088"/>
          <p14:tracePt t="10984" x="10266363" y="5537200"/>
          <p14:tracePt t="10992" x="10236200" y="5537200"/>
          <p14:tracePt t="11000" x="10206038" y="5537200"/>
          <p14:tracePt t="11008" x="10175875" y="5537200"/>
          <p14:tracePt t="11016" x="10144125" y="5537200"/>
          <p14:tracePt t="11024" x="10104438" y="5537200"/>
          <p14:tracePt t="11032" x="10074275" y="5537200"/>
          <p14:tracePt t="11040" x="10044113" y="5537200"/>
          <p14:tracePt t="11048" x="10013950" y="5537200"/>
          <p14:tracePt t="11057" x="9983788" y="5537200"/>
          <p14:tracePt t="11064" x="9953625" y="5537200"/>
          <p14:tracePt t="11074" x="9923463" y="5537200"/>
          <p14:tracePt t="11081" x="9893300" y="5537200"/>
          <p14:tracePt t="11089" x="9863138" y="5537200"/>
          <p14:tracePt t="11097" x="9821863" y="5537200"/>
          <p14:tracePt t="11104" x="9782175" y="5537200"/>
          <p14:tracePt t="11112" x="9740900" y="5537200"/>
          <p14:tracePt t="11120" x="9701213" y="5537200"/>
          <p14:tracePt t="11128" x="9661525" y="5537200"/>
          <p14:tracePt t="11137" x="9599613" y="5537200"/>
          <p14:tracePt t="11144" x="9559925" y="5537200"/>
          <p14:tracePt t="11153" x="9520238" y="5537200"/>
          <p14:tracePt t="11160" x="9478963" y="5537200"/>
          <p14:tracePt t="11169" x="9418638" y="5537200"/>
          <p14:tracePt t="11176" x="9378950" y="5537200"/>
          <p14:tracePt t="11185" x="9337675" y="5537200"/>
          <p14:tracePt t="11192" x="9307513" y="5537200"/>
          <p14:tracePt t="11201" x="9277350" y="5537200"/>
          <p14:tracePt t="11209" x="9247188" y="5537200"/>
          <p14:tracePt t="11217" x="9226550" y="5537200"/>
          <p14:tracePt t="11225" x="9207500" y="5537200"/>
          <p14:tracePt t="11233" x="9196388" y="5537200"/>
          <p14:tracePt t="11241" x="9186863" y="5537200"/>
          <p14:tracePt t="11258" x="9166225" y="5537200"/>
          <p14:tracePt t="11275" x="9147175" y="5526088"/>
          <p14:tracePt t="11280" x="9126538" y="5526088"/>
          <p14:tracePt t="11289" x="9105900" y="5516563"/>
          <p14:tracePt t="11297" x="9075738" y="5507038"/>
          <p14:tracePt t="11304" x="9036050" y="5495925"/>
          <p14:tracePt t="11312" x="8964613" y="5476875"/>
          <p14:tracePt t="11320" x="8874125" y="5456238"/>
          <p14:tracePt t="11329" x="8793163" y="5435600"/>
          <p14:tracePt t="11337" x="8712200" y="5416550"/>
          <p14:tracePt t="11345" x="8642350" y="5395913"/>
          <p14:tracePt t="11353" x="8572500" y="5384800"/>
          <p14:tracePt t="11361" x="8510588" y="5375275"/>
          <p14:tracePt t="11368" x="8470900" y="5365750"/>
          <p14:tracePt t="11377" x="8450263" y="5365750"/>
          <p14:tracePt t="11505" x="8440738" y="5365750"/>
          <p14:tracePt t="11520" x="8431213" y="5365750"/>
          <p14:tracePt t="11529" x="8420100" y="5365750"/>
          <p14:tracePt t="11537" x="8410575" y="5354638"/>
          <p14:tracePt t="11889" x="8410575" y="5365750"/>
          <p14:tracePt t="15857" x="8410575" y="5354638"/>
          <p14:tracePt t="15873" x="8410575" y="5335588"/>
          <p14:tracePt t="15880" x="8410575" y="5314950"/>
          <p14:tracePt t="15889" x="8401050" y="5305425"/>
          <p14:tracePt t="15896" x="8401050" y="5294313"/>
          <p14:tracePt t="15904" x="8401050" y="5275263"/>
          <p14:tracePt t="15913" x="8401050" y="5264150"/>
          <p14:tracePt t="15920" x="8389938" y="5254625"/>
          <p14:tracePt t="15928" x="8389938" y="5233988"/>
          <p14:tracePt t="15936" x="8380413" y="5224463"/>
          <p14:tracePt t="15944" x="8380413" y="5213350"/>
          <p14:tracePt t="15952" x="8380413" y="5194300"/>
          <p14:tracePt t="15960" x="8380413" y="5183188"/>
          <p14:tracePt t="15968" x="8380413" y="5173663"/>
          <p14:tracePt t="15976" x="8380413" y="5164138"/>
          <p14:tracePt t="15984" x="8380413" y="5133975"/>
          <p14:tracePt t="15992" x="8380413" y="5122863"/>
          <p14:tracePt t="16000" x="8380413" y="5103813"/>
          <p14:tracePt t="16008" x="8380413" y="5092700"/>
          <p14:tracePt t="16016" x="8389938" y="5073650"/>
          <p14:tracePt t="16024" x="8401050" y="5053013"/>
          <p14:tracePt t="16032" x="8410575" y="5032375"/>
          <p14:tracePt t="16041" x="8420100" y="5011738"/>
          <p14:tracePt t="16048" x="8440738" y="4992688"/>
          <p14:tracePt t="16057" x="8461375" y="4981575"/>
          <p14:tracePt t="16064" x="8480425" y="4962525"/>
          <p14:tracePt t="16072" x="8521700" y="4951413"/>
          <p14:tracePt t="16080" x="8551863" y="4932363"/>
          <p14:tracePt t="16088" x="8582025" y="4911725"/>
          <p14:tracePt t="16096" x="8632825" y="4902200"/>
          <p14:tracePt t="16104" x="8672513" y="4881563"/>
          <p14:tracePt t="16112" x="8723313" y="4870450"/>
          <p14:tracePt t="16120" x="8763000" y="4860925"/>
          <p14:tracePt t="16128" x="8804275" y="4851400"/>
          <p14:tracePt t="16136" x="8843963" y="4851400"/>
          <p14:tracePt t="16144" x="8904288" y="4851400"/>
          <p14:tracePt t="16152" x="8955088" y="4851400"/>
          <p14:tracePt t="16160" x="9024938" y="4851400"/>
          <p14:tracePt t="16168" x="9096375" y="4851400"/>
          <p14:tracePt t="16176" x="9177338" y="4851400"/>
          <p14:tracePt t="16184" x="9256713" y="4851400"/>
          <p14:tracePt t="16192" x="9337675" y="4851400"/>
          <p14:tracePt t="16200" x="9409113" y="4851400"/>
          <p14:tracePt t="16208" x="9490075" y="4851400"/>
          <p14:tracePt t="16216" x="9550400" y="4851400"/>
          <p14:tracePt t="16224" x="9620250" y="4851400"/>
          <p14:tracePt t="16232" x="9691688" y="4851400"/>
          <p14:tracePt t="16240" x="9752013" y="4851400"/>
          <p14:tracePt t="16248" x="9812338" y="4851400"/>
          <p14:tracePt t="16257" x="9863138" y="4851400"/>
          <p14:tracePt t="16264" x="9912350" y="4851400"/>
          <p14:tracePt t="16272" x="9953625" y="4860925"/>
          <p14:tracePt t="16280" x="9993313" y="4870450"/>
          <p14:tracePt t="16288" x="10044113" y="4881563"/>
          <p14:tracePt t="16296" x="10094913" y="4891088"/>
          <p14:tracePt t="16304" x="10155238" y="4902200"/>
          <p14:tracePt t="16312" x="10206038" y="4902200"/>
          <p14:tracePt t="16320" x="10255250" y="4911725"/>
          <p14:tracePt t="16328" x="10306050" y="4921250"/>
          <p14:tracePt t="16336" x="10356850" y="4932363"/>
          <p14:tracePt t="16344" x="10396538" y="4951413"/>
          <p14:tracePt t="16352" x="10426700" y="4962525"/>
          <p14:tracePt t="16360" x="10456863" y="4962525"/>
          <p14:tracePt t="16368" x="10487025" y="4981575"/>
          <p14:tracePt t="16376" x="10498138" y="4992688"/>
          <p14:tracePt t="16384" x="10507663" y="5002213"/>
          <p14:tracePt t="16392" x="10528300" y="5022850"/>
          <p14:tracePt t="16400" x="10548938" y="5041900"/>
          <p14:tracePt t="16408" x="10567988" y="5053013"/>
          <p14:tracePt t="16416" x="10598150" y="5073650"/>
          <p14:tracePt t="16423" x="10618788" y="5083175"/>
          <p14:tracePt t="16432" x="10639425" y="5103813"/>
          <p14:tracePt t="16440" x="10658475" y="5113338"/>
          <p14:tracePt t="16448" x="10688638" y="5133975"/>
          <p14:tracePt t="16457" x="10709275" y="5143500"/>
          <p14:tracePt t="16464" x="10720388" y="5164138"/>
          <p14:tracePt t="16472" x="10729913" y="5164138"/>
          <p14:tracePt t="16480" x="10729913" y="5173663"/>
          <p14:tracePt t="16488" x="10739438" y="5183188"/>
          <p14:tracePt t="16496" x="10739438" y="5194300"/>
          <p14:tracePt t="16504" x="10739438" y="5213350"/>
          <p14:tracePt t="16512" x="10739438" y="5224463"/>
          <p14:tracePt t="16520" x="10739438" y="5245100"/>
          <p14:tracePt t="16527" x="10739438" y="5264150"/>
          <p14:tracePt t="16536" x="10739438" y="5284788"/>
          <p14:tracePt t="16544" x="10720388" y="5314950"/>
          <p14:tracePt t="16552" x="10709275" y="5335588"/>
          <p14:tracePt t="16560" x="10679113" y="5354638"/>
          <p14:tracePt t="16568" x="10658475" y="5384800"/>
          <p14:tracePt t="16576" x="10639425" y="5405438"/>
          <p14:tracePt t="16583" x="10598150" y="5426075"/>
          <p14:tracePt t="16592" x="10567988" y="5435600"/>
          <p14:tracePt t="16600" x="10528300" y="5446713"/>
          <p14:tracePt t="16607" x="10498138" y="5456238"/>
          <p14:tracePt t="16616" x="10447338" y="5465763"/>
          <p14:tracePt t="16623" x="10407650" y="5465763"/>
          <p14:tracePt t="16632" x="10366375" y="5465763"/>
          <p14:tracePt t="16640" x="10326688" y="5465763"/>
          <p14:tracePt t="16648" x="10285413" y="5465763"/>
          <p14:tracePt t="16656" x="10245725" y="5465763"/>
          <p14:tracePt t="16664" x="10185400" y="5465763"/>
          <p14:tracePt t="16672" x="10144125" y="5465763"/>
          <p14:tracePt t="16680" x="10104438" y="5465763"/>
          <p14:tracePt t="16688" x="10074275" y="5456238"/>
          <p14:tracePt t="16696" x="10053638" y="5446713"/>
          <p14:tracePt t="16704" x="10023475" y="5446713"/>
          <p14:tracePt t="16712" x="10013950" y="5446713"/>
          <p14:tracePt t="16744" x="9993313" y="5446713"/>
          <p14:tracePt t="16752" x="9963150" y="5446713"/>
          <p14:tracePt t="16760" x="9932988" y="5446713"/>
          <p14:tracePt t="16768" x="9893300" y="5446713"/>
          <p14:tracePt t="16776" x="9832975" y="5456238"/>
          <p14:tracePt t="16784" x="9752013" y="5456238"/>
          <p14:tracePt t="16792" x="9650413" y="5456238"/>
          <p14:tracePt t="16800" x="9529763" y="5456238"/>
          <p14:tracePt t="16808" x="9367838" y="5456238"/>
          <p14:tracePt t="16816" x="9147175" y="5456238"/>
          <p14:tracePt t="16824" x="8793163" y="5456238"/>
          <p14:tracePt t="16832" x="8380413" y="5456238"/>
          <p14:tracePt t="16840" x="7905750" y="5446713"/>
          <p14:tracePt t="16848" x="7391400" y="5435600"/>
          <p14:tracePt t="16857" x="6756400" y="5416550"/>
          <p14:tracePt t="16864" x="6070600" y="5384800"/>
          <p14:tracePt t="16872" x="5384800" y="5365750"/>
          <p14:tracePt t="16880" x="4749800" y="5284788"/>
          <p14:tracePt t="16888" x="4154488" y="5183188"/>
          <p14:tracePt t="16896" x="3651250" y="5083175"/>
          <p14:tracePt t="16904" x="3186113" y="4972050"/>
          <p14:tracePt t="16912" x="2813050" y="4881563"/>
          <p14:tracePt t="16920" x="2460625" y="4791075"/>
          <p14:tracePt t="16940" x="1966913" y="4668838"/>
          <p14:tracePt t="16944" x="1804988" y="4638675"/>
          <p14:tracePt t="16952" x="1684338" y="4589463"/>
          <p14:tracePt t="16960" x="1582738" y="4548188"/>
          <p14:tracePt t="16968" x="1512888" y="4518025"/>
          <p14:tracePt t="16976" x="1452563" y="4487863"/>
          <p14:tracePt t="16984" x="1401763" y="4457700"/>
          <p14:tracePt t="16992" x="1381125" y="4437063"/>
          <p14:tracePt t="17000" x="1371600" y="4427538"/>
          <p14:tracePt t="17008" x="1362075" y="4418013"/>
          <p14:tracePt t="17016" x="1350963" y="4397375"/>
          <p14:tracePt t="17023" x="1350963" y="4387850"/>
          <p14:tracePt t="17032" x="1350963" y="4376738"/>
          <p14:tracePt t="17040" x="1350963" y="4356100"/>
          <p14:tracePt t="17048" x="1350963" y="4337050"/>
          <p14:tracePt t="17057" x="1350963" y="4316413"/>
          <p14:tracePt t="17064" x="1350963" y="4295775"/>
          <p14:tracePt t="17072" x="1341438" y="4265613"/>
          <p14:tracePt t="17080" x="1320800" y="4235450"/>
          <p14:tracePt t="17088" x="1290638" y="4184650"/>
          <p14:tracePt t="17096" x="1260475" y="4135438"/>
          <p14:tracePt t="17104" x="1220788" y="4075113"/>
          <p14:tracePt t="17112" x="1149350" y="4003675"/>
          <p14:tracePt t="17120" x="1068388" y="3913188"/>
          <p14:tracePt t="17128" x="989013" y="3822700"/>
          <p14:tracePt t="17136" x="896938" y="3741738"/>
          <p14:tracePt t="17144" x="806450" y="3690938"/>
          <p14:tracePt t="17152" x="746125" y="3651250"/>
          <p14:tracePt t="17160" x="706438" y="3621088"/>
          <p14:tracePt t="17168" x="676275" y="3609975"/>
          <p14:tracePt t="17176" x="665163" y="3590925"/>
          <p14:tracePt t="17313" x="655638" y="3590925"/>
          <p14:tracePt t="17329" x="655638" y="3600450"/>
          <p14:tracePt t="17336" x="665163" y="3609975"/>
          <p14:tracePt t="17353" x="676275" y="3621088"/>
          <p14:tracePt t="17368" x="676275" y="3630613"/>
          <p14:tracePt t="17376" x="685800" y="3640138"/>
          <p14:tracePt t="17392" x="695325" y="3640138"/>
          <p14:tracePt t="17544" x="706438" y="3651250"/>
          <p14:tracePt t="17552" x="715963" y="3660775"/>
          <p14:tracePt t="17560" x="725488" y="3660775"/>
          <p14:tracePt t="17568" x="755650" y="3660775"/>
          <p14:tracePt t="17576" x="785813" y="3670300"/>
          <p14:tracePt t="17583" x="827088" y="3681413"/>
          <p14:tracePt t="17591" x="866775" y="3690938"/>
          <p14:tracePt t="17600" x="917575" y="3702050"/>
          <p14:tracePt t="17608" x="947738" y="3702050"/>
          <p14:tracePt t="17616" x="977900" y="3702050"/>
          <p14:tracePt t="17623" x="998538" y="3702050"/>
          <p14:tracePt t="17632" x="1019175" y="3702050"/>
          <p14:tracePt t="17640" x="1028700" y="3702050"/>
          <p14:tracePt t="17680" x="1038225" y="3702050"/>
          <p14:tracePt t="17688" x="1058863" y="3702050"/>
          <p14:tracePt t="17704" x="1079500" y="3702050"/>
          <p14:tracePt t="17712" x="1089025" y="3690938"/>
          <p14:tracePt t="17720" x="1098550" y="3690938"/>
          <p14:tracePt t="17728" x="1119188" y="3681413"/>
          <p14:tracePt t="17736" x="1128713" y="3681413"/>
          <p14:tracePt t="17752" x="1139825" y="3670300"/>
          <p14:tracePt t="17760" x="1149350" y="3660775"/>
          <p14:tracePt t="17768" x="1160463" y="3660775"/>
          <p14:tracePt t="17776" x="1160463" y="3651250"/>
          <p14:tracePt t="17784" x="1169988" y="3651250"/>
          <p14:tracePt t="17792" x="1179513" y="3630613"/>
          <p14:tracePt t="17800" x="1190625" y="3630613"/>
          <p14:tracePt t="17808" x="1190625" y="3609975"/>
          <p14:tracePt t="17816" x="1200150" y="3600450"/>
          <p14:tracePt t="17824" x="1209675" y="3590925"/>
          <p14:tracePt t="17832" x="1209675" y="3570288"/>
          <p14:tracePt t="17848" x="1220788" y="3560763"/>
          <p14:tracePt t="17905" x="1220788" y="3549650"/>
          <p14:tracePt t="17920" x="1220788" y="3540125"/>
          <p14:tracePt t="17937" x="1220788" y="3530600"/>
          <p14:tracePt t="17952" x="1220788" y="3519488"/>
          <p14:tracePt t="17984" x="1220788" y="3509963"/>
          <p14:tracePt t="18041" x="1209675" y="3498850"/>
          <p14:tracePt t="18048" x="1200150" y="3498850"/>
          <p14:tracePt t="18058" x="1169988" y="3489325"/>
          <p14:tracePt t="18065" x="1139825" y="3479800"/>
          <p14:tracePt t="18073" x="1089025" y="3468688"/>
          <p14:tracePt t="18081" x="1049338" y="3459163"/>
          <p14:tracePt t="18089" x="1008063" y="3449638"/>
          <p14:tracePt t="18096" x="957263" y="3449638"/>
          <p14:tracePt t="18104" x="917575" y="3438525"/>
          <p14:tracePt t="18112" x="866775" y="3429000"/>
          <p14:tracePt t="18120" x="827088" y="3419475"/>
          <p14:tracePt t="18128" x="796925" y="3419475"/>
          <p14:tracePt t="18136" x="776288" y="3419475"/>
          <p14:tracePt t="18144" x="755650" y="3419475"/>
          <p14:tracePt t="18152" x="746125" y="3419475"/>
          <p14:tracePt t="18160" x="725488" y="3419475"/>
          <p14:tracePt t="18168" x="715963" y="3419475"/>
          <p14:tracePt t="18176" x="706438" y="3419475"/>
          <p14:tracePt t="18184" x="695325" y="3419475"/>
          <p14:tracePt t="18208" x="685800" y="3419475"/>
          <p14:tracePt t="18216" x="676275" y="3419475"/>
          <p14:tracePt t="18232" x="655638" y="3429000"/>
          <p14:tracePt t="18297" x="646113" y="3438525"/>
          <p14:tracePt t="18312" x="635000" y="3449638"/>
          <p14:tracePt t="18328" x="635000" y="3468688"/>
          <p14:tracePt t="18353" x="635000" y="3489325"/>
          <p14:tracePt t="18360" x="635000" y="3498850"/>
          <p14:tracePt t="18376" x="635000" y="3519488"/>
          <p14:tracePt t="18384" x="635000" y="3530600"/>
          <p14:tracePt t="18393" x="635000" y="3540125"/>
          <p14:tracePt t="18401" x="646113" y="3540125"/>
          <p14:tracePt t="18409" x="646113" y="3549650"/>
          <p14:tracePt t="18416" x="655638" y="3560763"/>
          <p14:tracePt t="18424" x="665163" y="3570288"/>
          <p14:tracePt t="18440" x="676275" y="3579813"/>
          <p14:tracePt t="18448" x="685800" y="3579813"/>
          <p14:tracePt t="18457" x="685800" y="3590925"/>
          <p14:tracePt t="18472" x="706438" y="3590925"/>
          <p14:tracePt t="18480" x="706438" y="3600450"/>
          <p14:tracePt t="18496" x="725488" y="3609975"/>
          <p14:tracePt t="18512" x="736600" y="3609975"/>
          <p14:tracePt t="18528" x="755650" y="3609975"/>
          <p14:tracePt t="18536" x="766763" y="3621088"/>
          <p14:tracePt t="18552" x="785813" y="3621088"/>
          <p14:tracePt t="18560" x="796925" y="3621088"/>
          <p14:tracePt t="18568" x="796925" y="3630613"/>
          <p14:tracePt t="18576" x="817563" y="3630613"/>
          <p14:tracePt t="18584" x="827088" y="3630613"/>
          <p14:tracePt t="18591" x="836613" y="3630613"/>
          <p14:tracePt t="18600" x="857250" y="3630613"/>
          <p14:tracePt t="18608" x="877888" y="3630613"/>
          <p14:tracePt t="18616" x="896938" y="3630613"/>
          <p14:tracePt t="18623" x="908050" y="3630613"/>
          <p14:tracePt t="18631" x="917575" y="3630613"/>
          <p14:tracePt t="18640" x="938213" y="3630613"/>
          <p14:tracePt t="18648" x="947738" y="3630613"/>
          <p14:tracePt t="18672" x="957263" y="3630613"/>
          <p14:tracePt t="18680" x="977900" y="3630613"/>
          <p14:tracePt t="18696" x="998538" y="3630613"/>
          <p14:tracePt t="18704" x="1008063" y="3630613"/>
          <p14:tracePt t="18712" x="1028700" y="3630613"/>
          <p14:tracePt t="18720" x="1038225" y="3630613"/>
          <p14:tracePt t="18728" x="1049338" y="3630613"/>
          <p14:tracePt t="18744" x="1068388" y="3630613"/>
          <p14:tracePt t="18760" x="1079500" y="3630613"/>
          <p14:tracePt t="18776" x="1089025" y="3630613"/>
          <p14:tracePt t="18792" x="1109663" y="3630613"/>
          <p14:tracePt t="18816" x="1128713" y="3630613"/>
          <p14:tracePt t="18832" x="1139825" y="3630613"/>
          <p14:tracePt t="18841" x="1160463" y="3630613"/>
          <p14:tracePt t="18857" x="1179513" y="3630613"/>
          <p14:tracePt t="18880" x="1190625" y="3630613"/>
          <p14:tracePt t="18888" x="1209675" y="3630613"/>
          <p14:tracePt t="18946" x="1220788" y="3630613"/>
          <p14:tracePt t="18952" x="1230313" y="3630613"/>
          <p14:tracePt t="18969" x="1239838" y="3630613"/>
          <p14:tracePt t="18976" x="1250950" y="3621088"/>
          <p14:tracePt t="18992" x="1260475" y="3621088"/>
          <p14:tracePt t="19009" x="1270000" y="3621088"/>
          <p14:tracePt t="19017" x="1281113" y="3609975"/>
          <p14:tracePt t="19033" x="1290638" y="3600450"/>
          <p14:tracePt t="19042" x="1300163" y="3600450"/>
          <p14:tracePt t="19058" x="1300163" y="3590925"/>
          <p14:tracePt t="19064" x="1311275" y="3590925"/>
          <p14:tracePt t="19081" x="1311275" y="3570288"/>
          <p14:tracePt t="19184" x="1311275" y="3560763"/>
          <p14:tracePt t="19201" x="1311275" y="3549650"/>
          <p14:tracePt t="19217" x="1311275" y="3540125"/>
          <p14:tracePt t="19224" x="1290638" y="3530600"/>
          <p14:tracePt t="19233" x="1281113" y="3530600"/>
          <p14:tracePt t="19241" x="1260475" y="3519488"/>
          <p14:tracePt t="19249" x="1250950" y="3509963"/>
          <p14:tracePt t="19258" x="1220788" y="3498850"/>
          <p14:tracePt t="19264" x="1209675" y="3498850"/>
          <p14:tracePt t="19273" x="1200150" y="3489325"/>
          <p14:tracePt t="19281" x="1179513" y="3479800"/>
          <p14:tracePt t="19289" x="1169988" y="3479800"/>
          <p14:tracePt t="19296" x="1160463" y="3479800"/>
          <p14:tracePt t="19408" x="1128713" y="3468688"/>
          <p14:tracePt t="19417" x="1119188" y="3459163"/>
          <p14:tracePt t="19425" x="1109663" y="3459163"/>
          <p14:tracePt t="19432" x="1089025" y="3459163"/>
          <p14:tracePt t="19442" x="1079500" y="3459163"/>
          <p14:tracePt t="19449" x="1068388" y="3449638"/>
          <p14:tracePt t="19458" x="1049338" y="3438525"/>
          <p14:tracePt t="19465" x="1038225" y="3438525"/>
          <p14:tracePt t="19473" x="1028700" y="3438525"/>
          <p14:tracePt t="19480" x="1019175" y="3429000"/>
          <p14:tracePt t="19616" x="998538" y="3429000"/>
          <p14:tracePt t="19624" x="977900" y="3429000"/>
          <p14:tracePt t="19632" x="957263" y="3429000"/>
          <p14:tracePt t="19640" x="938213" y="3429000"/>
          <p14:tracePt t="19648" x="917575" y="3429000"/>
          <p14:tracePt t="19656" x="896938" y="3429000"/>
          <p14:tracePt t="19664" x="887413" y="3429000"/>
          <p14:tracePt t="19672" x="866775" y="3429000"/>
          <p14:tracePt t="19680" x="857250" y="3429000"/>
          <p14:tracePt t="19777" x="847725" y="3429000"/>
          <p14:tracePt t="19784" x="827088" y="3429000"/>
          <p14:tracePt t="19801" x="806450" y="3429000"/>
          <p14:tracePt t="19808" x="806450" y="3438525"/>
          <p14:tracePt t="19824" x="796925" y="3438525"/>
          <p14:tracePt t="19848" x="785813" y="3449638"/>
          <p14:tracePt t="19865" x="776288" y="3449638"/>
          <p14:tracePt t="19873" x="776288" y="3459163"/>
          <p14:tracePt t="19896" x="766763" y="3459163"/>
          <p14:tracePt t="19928" x="755650" y="3468688"/>
          <p14:tracePt t="19952" x="746125" y="3479800"/>
          <p14:tracePt t="20049" x="746125" y="3489325"/>
          <p14:tracePt t="20073" x="746125" y="3498850"/>
          <p14:tracePt t="20113" x="746125" y="3509963"/>
          <p14:tracePt t="20128" x="746125" y="3519488"/>
          <p14:tracePt t="20177" x="746125" y="3530600"/>
          <p14:tracePt t="20200" x="746125" y="3549650"/>
          <p14:tracePt t="20240" x="746125" y="3560763"/>
          <p14:tracePt t="20258" x="755650" y="3579813"/>
          <p14:tracePt t="20273" x="755650" y="3590925"/>
          <p14:tracePt t="20289" x="766763" y="3600450"/>
          <p14:tracePt t="20305" x="776288" y="3609975"/>
          <p14:tracePt t="20320" x="776288" y="3621088"/>
          <p14:tracePt t="20328" x="785813" y="3621088"/>
          <p14:tracePt t="20345" x="785813" y="3630613"/>
          <p14:tracePt t="20353" x="796925" y="3630613"/>
          <p14:tracePt t="20360" x="796925" y="3640138"/>
          <p14:tracePt t="20368" x="806450" y="3640138"/>
          <p14:tracePt t="20376" x="817563" y="3651250"/>
          <p14:tracePt t="20393" x="827088" y="3651250"/>
          <p14:tracePt t="20400" x="836613" y="3660775"/>
          <p14:tracePt t="20408" x="847725" y="3660775"/>
          <p14:tracePt t="20416" x="857250" y="3670300"/>
          <p14:tracePt t="20432" x="866775" y="3670300"/>
          <p14:tracePt t="20441" x="877888" y="3681413"/>
          <p14:tracePt t="20448" x="887413" y="3681413"/>
          <p14:tracePt t="20457" x="896938" y="3681413"/>
          <p14:tracePt t="20464" x="917575" y="3681413"/>
          <p14:tracePt t="20480" x="938213" y="3681413"/>
          <p14:tracePt t="20488" x="947738" y="3690938"/>
          <p14:tracePt t="20496" x="957263" y="3690938"/>
          <p14:tracePt t="20504" x="968375" y="3690938"/>
          <p14:tracePt t="20512" x="989013" y="3702050"/>
          <p14:tracePt t="20520" x="1008063" y="3702050"/>
          <p14:tracePt t="20528" x="1028700" y="3702050"/>
          <p14:tracePt t="20536" x="1049338" y="3702050"/>
          <p14:tracePt t="20545" x="1079500" y="3711575"/>
          <p14:tracePt t="20552" x="1098550" y="3721100"/>
          <p14:tracePt t="20560" x="1109663" y="3721100"/>
          <p14:tracePt t="20568" x="1119188" y="3721100"/>
          <p14:tracePt t="20576" x="1139825" y="3732213"/>
          <p14:tracePt t="21577" x="1160463" y="3732213"/>
          <p14:tracePt t="21592" x="1169988" y="3732213"/>
          <p14:tracePt t="22392" x="1179513" y="3732213"/>
          <p14:tracePt t="22400" x="1200150" y="3732213"/>
          <p14:tracePt t="22417" x="1220788" y="3732213"/>
          <p14:tracePt t="22425" x="1230313" y="3732213"/>
          <p14:tracePt t="22433" x="1239838" y="3732213"/>
          <p14:tracePt t="22442" x="1260475" y="3732213"/>
          <p14:tracePt t="22448" x="1281113" y="3732213"/>
          <p14:tracePt t="22458" x="1300163" y="3732213"/>
          <p14:tracePt t="22465" x="1320800" y="3741738"/>
          <p14:tracePt t="22473" x="1350963" y="3751263"/>
          <p14:tracePt t="22480" x="1381125" y="3751263"/>
          <p14:tracePt t="22488" x="1411288" y="3751263"/>
          <p14:tracePt t="22496" x="1431925" y="3751263"/>
          <p14:tracePt t="22504" x="1462088" y="3751263"/>
          <p14:tracePt t="22512" x="1492250" y="3751263"/>
          <p14:tracePt t="22520" x="1522413" y="3762375"/>
          <p14:tracePt t="22528" x="1552575" y="3762375"/>
          <p14:tracePt t="22536" x="1582738" y="3762375"/>
          <p14:tracePt t="22544" x="1612900" y="3762375"/>
          <p14:tracePt t="22552" x="1654175" y="3762375"/>
          <p14:tracePt t="22560" x="1693863" y="3771900"/>
          <p14:tracePt t="22568" x="1724025" y="3781425"/>
          <p14:tracePt t="22576" x="1754188" y="3792538"/>
          <p14:tracePt t="22584" x="1784350" y="3802063"/>
          <p14:tracePt t="22592" x="1804988" y="3802063"/>
          <p14:tracePt t="22600" x="1835150" y="3802063"/>
          <p14:tracePt t="22608" x="1855788" y="3802063"/>
          <p14:tracePt t="22616" x="1865313" y="3811588"/>
          <p14:tracePt t="22632" x="1876425" y="3811588"/>
          <p14:tracePt t="22656" x="1885950" y="3811588"/>
          <p14:tracePt t="22704" x="1895475" y="3811588"/>
          <p14:tracePt t="22712" x="1906588" y="3811588"/>
          <p14:tracePt t="22736" x="1916113" y="3811588"/>
          <p14:tracePt t="22752" x="1936750" y="3811588"/>
          <p14:tracePt t="22760" x="1946275" y="3811588"/>
          <p14:tracePt t="22768" x="1966913" y="3811588"/>
          <p14:tracePt t="22776" x="1976438" y="3811588"/>
          <p14:tracePt t="22784" x="1985963" y="3811588"/>
          <p14:tracePt t="22792" x="2006600" y="3811588"/>
          <p14:tracePt t="22800" x="2027238" y="3811588"/>
          <p14:tracePt t="22808" x="2036763" y="3811588"/>
          <p14:tracePt t="22816" x="2047875" y="3811588"/>
          <p14:tracePt t="22824" x="2066925" y="3811588"/>
          <p14:tracePt t="22832" x="2078038" y="3811588"/>
          <p14:tracePt t="22840" x="2087563" y="3811588"/>
          <p14:tracePt t="22848" x="2108200" y="3811588"/>
          <p14:tracePt t="22856" x="2127250" y="3811588"/>
          <p14:tracePt t="22864" x="2147888" y="3811588"/>
          <p14:tracePt t="22872" x="2168525" y="3811588"/>
          <p14:tracePt t="22880" x="2187575" y="3811588"/>
          <p14:tracePt t="22888" x="2208213" y="3811588"/>
          <p14:tracePt t="22896" x="2228850" y="3811588"/>
          <p14:tracePt t="22904" x="2249488" y="3811588"/>
          <p14:tracePt t="22912" x="2268538" y="3811588"/>
          <p14:tracePt t="22920" x="2298700" y="3811588"/>
          <p14:tracePt t="22928" x="2319338" y="3811588"/>
          <p14:tracePt t="22941" x="2339975" y="3811588"/>
          <p14:tracePt t="22944" x="2359025" y="3811588"/>
          <p14:tracePt t="22952" x="2370138" y="3811588"/>
          <p14:tracePt t="22960" x="2390775" y="3811588"/>
          <p14:tracePt t="22968" x="2409825" y="3811588"/>
          <p14:tracePt t="22976" x="2420938" y="3811588"/>
          <p14:tracePt t="22984" x="2430463" y="3811588"/>
          <p14:tracePt t="23008" x="2439988" y="3811588"/>
          <p14:tracePt t="23081" x="2460625" y="3811588"/>
          <p14:tracePt t="23089" x="2470150" y="3811588"/>
          <p14:tracePt t="23097" x="2481263" y="3811588"/>
          <p14:tracePt t="23105" x="2500313" y="3811588"/>
          <p14:tracePt t="23113" x="2530475" y="3811588"/>
          <p14:tracePt t="23120" x="2541588" y="3811588"/>
          <p14:tracePt t="23128" x="2560638" y="3811588"/>
          <p14:tracePt t="23137" x="2571750" y="3811588"/>
          <p14:tracePt t="23145" x="2592388" y="3811588"/>
          <p14:tracePt t="23152" x="2601913" y="3811588"/>
          <p14:tracePt t="23160" x="2611438" y="3811588"/>
          <p14:tracePt t="23168" x="2622550" y="3811588"/>
          <p14:tracePt t="23184" x="2632075" y="3811588"/>
          <p14:tracePt t="23192" x="2652713" y="3811588"/>
          <p14:tracePt t="23201" x="2662238" y="3811588"/>
          <p14:tracePt t="23208" x="2682875" y="3811588"/>
          <p14:tracePt t="23217" x="2692400" y="3811588"/>
          <p14:tracePt t="23226" x="2701925" y="3811588"/>
          <p14:tracePt t="23232" x="2713038" y="3811588"/>
          <p14:tracePt t="23242" x="2732088" y="3811588"/>
          <p14:tracePt t="23249" x="2752725" y="3811588"/>
          <p14:tracePt t="23257" x="2763838" y="3811588"/>
          <p14:tracePt t="23265" x="2782888" y="3811588"/>
          <p14:tracePt t="23273" x="2794000" y="3811588"/>
          <p14:tracePt t="23280" x="2813050" y="3811588"/>
          <p14:tracePt t="23289" x="2824163" y="3811588"/>
          <p14:tracePt t="23297" x="2833688" y="3811588"/>
          <p14:tracePt t="23305" x="2854325" y="3811588"/>
          <p14:tracePt t="23312" x="2863850" y="3811588"/>
          <p14:tracePt t="23320" x="2873375" y="3811588"/>
          <p14:tracePt t="23329" x="2884488" y="3811588"/>
          <p14:tracePt t="23353" x="2903538" y="3822700"/>
          <p14:tracePt t="23369" x="2924175" y="3822700"/>
          <p14:tracePt t="23385" x="2944813" y="3822700"/>
          <p14:tracePt t="23392" x="2954338" y="3822700"/>
          <p14:tracePt t="23401" x="2974975" y="3822700"/>
          <p14:tracePt t="23409" x="2984500" y="3822700"/>
          <p14:tracePt t="23417" x="2995613" y="3822700"/>
          <p14:tracePt t="23425" x="3005138" y="3822700"/>
          <p14:tracePt t="23433" x="3035300" y="3822700"/>
          <p14:tracePt t="23442" x="3055938" y="3822700"/>
          <p14:tracePt t="23448" x="3074988" y="3822700"/>
          <p14:tracePt t="23458" x="3095625" y="3822700"/>
          <p14:tracePt t="23465" x="3106738" y="3822700"/>
          <p14:tracePt t="23473" x="3125788" y="3822700"/>
          <p14:tracePt t="23481" x="3146425" y="3822700"/>
          <p14:tracePt t="23505" x="3155950" y="3822700"/>
          <p14:tracePt t="23529" x="3167063" y="3822700"/>
          <p14:tracePt t="23537" x="3176588" y="3822700"/>
          <p14:tracePt t="23544" x="3186113" y="3822700"/>
          <p14:tracePt t="23553" x="3206750" y="3822700"/>
          <p14:tracePt t="23561" x="3216275" y="3822700"/>
          <p14:tracePt t="23568" x="3227388" y="3822700"/>
          <p14:tracePt t="23576" x="3246438" y="3822700"/>
          <p14:tracePt t="23585" x="3257550" y="3822700"/>
          <p14:tracePt t="23594" x="3267075" y="3822700"/>
          <p14:tracePt t="23601" x="3278188" y="3822700"/>
          <p14:tracePt t="23608" x="3297238" y="3822700"/>
          <p14:tracePt t="23617" x="3308350" y="3822700"/>
          <p14:tracePt t="23626" x="3317875" y="3822700"/>
          <p14:tracePt t="23633" x="3338513" y="3822700"/>
          <p14:tracePt t="23642" x="3348038" y="3822700"/>
          <p14:tracePt t="23649" x="3357563" y="3822700"/>
          <p14:tracePt t="23657" x="3378200" y="3822700"/>
          <p14:tracePt t="23664" x="3398838" y="3822700"/>
          <p14:tracePt t="23673" x="3429000" y="3822700"/>
          <p14:tracePt t="23680" x="3449638" y="3822700"/>
          <p14:tracePt t="23688" x="3468688" y="3822700"/>
          <p14:tracePt t="23696" x="3489325" y="3822700"/>
          <p14:tracePt t="23703" x="3509963" y="3822700"/>
          <p14:tracePt t="23712" x="3529013" y="3822700"/>
          <p14:tracePt t="23720" x="3549650" y="3822700"/>
          <p14:tracePt t="23727" x="3570288" y="3822700"/>
          <p14:tracePt t="23736" x="3600450" y="3822700"/>
          <p14:tracePt t="23744" x="3619500" y="3822700"/>
          <p14:tracePt t="23751" x="3651250" y="3822700"/>
          <p14:tracePt t="23760" x="3670300" y="3822700"/>
          <p14:tracePt t="23768" x="3700463" y="3822700"/>
          <p14:tracePt t="23776" x="3721100" y="3822700"/>
          <p14:tracePt t="23784" x="3751263" y="3822700"/>
          <p14:tracePt t="23792" x="3771900" y="3822700"/>
          <p14:tracePt t="23800" x="3790950" y="3822700"/>
          <p14:tracePt t="23808" x="3811588" y="3832225"/>
          <p14:tracePt t="23816" x="3841750" y="3832225"/>
          <p14:tracePt t="23824" x="3862388" y="3832225"/>
          <p14:tracePt t="23832" x="3871913" y="3832225"/>
          <p14:tracePt t="23841" x="3883025" y="3832225"/>
          <p14:tracePt t="23848" x="3902075" y="3832225"/>
          <p14:tracePt t="23858" x="3913188" y="3832225"/>
          <p14:tracePt t="23864" x="3922713" y="3832225"/>
          <p14:tracePt t="23873" x="3932238" y="3832225"/>
          <p14:tracePt t="23880" x="3952875" y="3832225"/>
          <p14:tracePt t="23888" x="3973513" y="3832225"/>
          <p14:tracePt t="23896" x="3994150" y="3832225"/>
          <p14:tracePt t="23904" x="4003675" y="3832225"/>
          <p14:tracePt t="23912" x="4033838" y="3822700"/>
          <p14:tracePt t="23920" x="4054475" y="3811588"/>
          <p14:tracePt t="23928" x="4064000" y="3811588"/>
          <p14:tracePt t="23943" x="4084638" y="3802063"/>
          <p14:tracePt t="23944" x="4103688" y="3802063"/>
          <p14:tracePt t="23952" x="4124325" y="3802063"/>
          <p14:tracePt t="23960" x="4144963" y="3802063"/>
          <p14:tracePt t="23968" x="4175125" y="3802063"/>
          <p14:tracePt t="23977" x="4205288" y="3802063"/>
          <p14:tracePt t="23984" x="4235450" y="3802063"/>
          <p14:tracePt t="23992" x="4265613" y="3811588"/>
          <p14:tracePt t="24000" x="4305300" y="3822700"/>
          <p14:tracePt t="24008" x="4356100" y="3832225"/>
          <p14:tracePt t="24016" x="4397375" y="3832225"/>
          <p14:tracePt t="24025" x="4437063" y="3832225"/>
          <p14:tracePt t="24032" x="4467225" y="3822700"/>
          <p14:tracePt t="24041" x="4487863" y="3811588"/>
          <p14:tracePt t="24048" x="4497388" y="3792538"/>
          <p14:tracePt t="24058" x="4497388" y="3781425"/>
          <p14:tracePt t="24112" x="4487863" y="3771900"/>
          <p14:tracePt t="24368" x="4497388" y="3771900"/>
          <p14:tracePt t="24376" x="4518025" y="3771900"/>
          <p14:tracePt t="24384" x="4527550" y="3771900"/>
          <p14:tracePt t="24401" x="4548188" y="3771900"/>
          <p14:tracePt t="24408" x="4578350" y="3771900"/>
          <p14:tracePt t="24417" x="4618038" y="3781425"/>
          <p14:tracePt t="24425" x="4648200" y="3792538"/>
          <p14:tracePt t="24433" x="4678363" y="3802063"/>
          <p14:tracePt t="24442" x="4719638" y="3811588"/>
          <p14:tracePt t="24449" x="4740275" y="3811588"/>
          <p14:tracePt t="24458" x="4759325" y="3811588"/>
          <p14:tracePt t="24466" x="4779963" y="3811588"/>
          <p14:tracePt t="24473" x="4800600" y="3811588"/>
          <p14:tracePt t="24480" x="4810125" y="3811588"/>
          <p14:tracePt t="24488" x="4830763" y="3811588"/>
          <p14:tracePt t="24513" x="4849813" y="3811588"/>
          <p14:tracePt t="24528" x="4870450" y="3811588"/>
          <p14:tracePt t="24537" x="4891088" y="3811588"/>
          <p14:tracePt t="24544" x="4900613" y="3811588"/>
          <p14:tracePt t="24553" x="4911725" y="3811588"/>
          <p14:tracePt t="24560" x="4921250" y="3811588"/>
          <p14:tracePt t="24569" x="4941888" y="3811588"/>
          <p14:tracePt t="24577" x="4951413" y="3811588"/>
          <p14:tracePt t="24584" x="4960938" y="3811588"/>
          <p14:tracePt t="24593" x="4972050" y="3802063"/>
          <p14:tracePt t="24625" x="4981575" y="3792538"/>
          <p14:tracePt t="24641" x="4991100" y="3792538"/>
          <p14:tracePt t="24673" x="4991100" y="3781425"/>
          <p14:tracePt t="24681" x="5002213" y="3771900"/>
          <p14:tracePt t="24704" x="5021263" y="3762375"/>
          <p14:tracePt t="24720" x="5032375" y="3762375"/>
          <p14:tracePt t="24744" x="5041900" y="3751263"/>
          <p14:tracePt t="24760" x="5053013" y="3751263"/>
          <p14:tracePt t="24768" x="5062538" y="3741738"/>
          <p14:tracePt t="24784" x="5072063" y="3741738"/>
          <p14:tracePt t="24791" x="5092700" y="3741738"/>
          <p14:tracePt t="24800" x="5102225" y="3732213"/>
          <p14:tracePt t="24816" x="5122863" y="3732213"/>
          <p14:tracePt t="24832" x="5143500" y="3721100"/>
          <p14:tracePt t="24848" x="5153025" y="3721100"/>
          <p14:tracePt t="24864" x="5162550" y="3721100"/>
          <p14:tracePt t="24873" x="5173663" y="3721100"/>
          <p14:tracePt t="24880" x="5192713" y="3721100"/>
          <p14:tracePt t="24896" x="5213350" y="3721100"/>
          <p14:tracePt t="25081" x="5224463" y="3721100"/>
          <p14:tracePt t="25088" x="5243513" y="3721100"/>
          <p14:tracePt t="25096" x="5254625" y="3721100"/>
          <p14:tracePt t="25105" x="5264150" y="3721100"/>
          <p14:tracePt t="25113" x="5294313" y="3732213"/>
          <p14:tracePt t="25120" x="5324475" y="3741738"/>
          <p14:tracePt t="25128" x="5354638" y="3751263"/>
          <p14:tracePt t="25137" x="5395913" y="3762375"/>
          <p14:tracePt t="25145" x="5426075" y="3762375"/>
          <p14:tracePt t="25153" x="5456238" y="3771900"/>
          <p14:tracePt t="25161" x="5486400" y="3771900"/>
          <p14:tracePt t="25168" x="5505450" y="3781425"/>
          <p14:tracePt t="25177" x="5516563" y="3781425"/>
          <p14:tracePt t="25345" x="5535613" y="3781425"/>
          <p14:tracePt t="25353" x="5556250" y="3781425"/>
          <p14:tracePt t="25376" x="5567363" y="3781425"/>
          <p14:tracePt t="25881" x="5576888" y="3781425"/>
          <p14:tracePt t="25888" x="5597525" y="3781425"/>
          <p14:tracePt t="25896" x="5607050" y="3781425"/>
          <p14:tracePt t="25912" x="5616575" y="3781425"/>
          <p14:tracePt t="26065" x="5637213" y="3781425"/>
          <p14:tracePt t="26073" x="5646738" y="3781425"/>
          <p14:tracePt t="26080" x="5676900" y="3781425"/>
          <p14:tracePt t="26088" x="5707063" y="3781425"/>
          <p14:tracePt t="26097" x="5748338" y="3781425"/>
          <p14:tracePt t="26105" x="5788025" y="3792538"/>
          <p14:tracePt t="26113" x="5829300" y="3792538"/>
          <p14:tracePt t="26120" x="5868988" y="3792538"/>
          <p14:tracePt t="26128" x="5899150" y="3792538"/>
          <p14:tracePt t="26136" x="5919788" y="3792538"/>
          <p14:tracePt t="26144" x="5940425" y="3792538"/>
          <p14:tracePt t="26249" x="5949950" y="3802063"/>
          <p14:tracePt t="26257" x="5959475" y="3802063"/>
          <p14:tracePt t="26264" x="5989638" y="3811588"/>
          <p14:tracePt t="26273" x="6010275" y="3822700"/>
          <p14:tracePt t="26281" x="6030913" y="3822700"/>
          <p14:tracePt t="26288" x="6061075" y="3832225"/>
          <p14:tracePt t="26296" x="6091238" y="3832225"/>
          <p14:tracePt t="26304" x="6121400" y="3841750"/>
          <p14:tracePt t="26313" x="6142038" y="3852863"/>
          <p14:tracePt t="26320" x="6161088" y="3852863"/>
          <p14:tracePt t="26328" x="6181725" y="3852863"/>
          <p14:tracePt t="26336" x="6202363" y="3852863"/>
          <p14:tracePt t="26352" x="6211888" y="3852863"/>
          <p14:tracePt t="26409" x="6221413" y="3852863"/>
          <p14:tracePt t="26417" x="6242050" y="3852863"/>
          <p14:tracePt t="26425" x="6251575" y="3852863"/>
          <p14:tracePt t="26432" x="6272213" y="3852863"/>
          <p14:tracePt t="26442" x="6292850" y="3852863"/>
          <p14:tracePt t="26448" x="6313488" y="3862388"/>
          <p14:tracePt t="26457" x="6343650" y="3862388"/>
          <p14:tracePt t="26464" x="6362700" y="3862388"/>
          <p14:tracePt t="26472" x="6392863" y="3862388"/>
          <p14:tracePt t="26480" x="6413500" y="3862388"/>
          <p14:tracePt t="26488" x="6434138" y="3862388"/>
          <p14:tracePt t="26496" x="6443663" y="3862388"/>
          <p14:tracePt t="26504" x="6464300" y="3862388"/>
          <p14:tracePt t="26512" x="6484938" y="3862388"/>
          <p14:tracePt t="26520" x="6503988" y="3862388"/>
          <p14:tracePt t="26528" x="6524625" y="3862388"/>
          <p14:tracePt t="26536" x="6545263" y="3862388"/>
          <p14:tracePt t="26544" x="6564313" y="3862388"/>
          <p14:tracePt t="26552" x="6584950" y="3873500"/>
          <p14:tracePt t="26560" x="6605588" y="3873500"/>
          <p14:tracePt t="26568" x="6624638" y="3873500"/>
          <p14:tracePt t="26576" x="6635750" y="3873500"/>
          <p14:tracePt t="26584" x="6645275" y="3873500"/>
          <p14:tracePt t="26592" x="6665913" y="3873500"/>
          <p14:tracePt t="26600" x="6675438" y="3873500"/>
          <p14:tracePt t="26607" x="6686550" y="3873500"/>
          <p14:tracePt t="26615" x="6696075" y="3873500"/>
          <p14:tracePt t="26623" x="6716713" y="3873500"/>
          <p14:tracePt t="26631" x="6726238" y="3873500"/>
          <p14:tracePt t="26640" x="6735763" y="3873500"/>
          <p14:tracePt t="26648" x="6756400" y="3873500"/>
          <p14:tracePt t="26656" x="6765925" y="3873500"/>
          <p14:tracePt t="26664" x="6777038" y="3873500"/>
          <p14:tracePt t="26672" x="6786563" y="3873500"/>
          <p14:tracePt t="26680" x="6807200" y="3873500"/>
          <p14:tracePt t="26688" x="6816725" y="3873500"/>
          <p14:tracePt t="26696" x="6827838" y="3873500"/>
          <p14:tracePt t="26704" x="6846888" y="3873500"/>
          <p14:tracePt t="26711" x="6858000" y="3873500"/>
          <p14:tracePt t="26720" x="6867525" y="3873500"/>
          <p14:tracePt t="26727" x="6888163" y="3873500"/>
          <p14:tracePt t="26736" x="6907213" y="3873500"/>
          <p14:tracePt t="26744" x="6927850" y="3873500"/>
          <p14:tracePt t="26752" x="6937375" y="3873500"/>
          <p14:tracePt t="26760" x="6958013" y="3873500"/>
          <p14:tracePt t="26767" x="6978650" y="3873500"/>
          <p14:tracePt t="26775" x="6999288" y="3873500"/>
          <p14:tracePt t="26784" x="7018338" y="3873500"/>
          <p14:tracePt t="26791" x="7048500" y="3873500"/>
          <p14:tracePt t="26800" x="7078663" y="3873500"/>
          <p14:tracePt t="26808" x="7108825" y="3873500"/>
          <p14:tracePt t="26816" x="7129463" y="3873500"/>
          <p14:tracePt t="26823" x="7159625" y="3873500"/>
          <p14:tracePt t="26832" x="7189788" y="3873500"/>
          <p14:tracePt t="26840" x="7219950" y="3873500"/>
          <p14:tracePt t="26848" x="7250113" y="3873500"/>
          <p14:tracePt t="26856" x="7270750" y="3873500"/>
          <p14:tracePt t="26864" x="7291388" y="3873500"/>
          <p14:tracePt t="26872" x="7310438" y="3873500"/>
          <p14:tracePt t="26880" x="7331075" y="3873500"/>
          <p14:tracePt t="26888" x="7351713" y="3873500"/>
          <p14:tracePt t="26896" x="7381875" y="3873500"/>
          <p14:tracePt t="26904" x="7402513" y="3873500"/>
          <p14:tracePt t="26912" x="7412038" y="3862388"/>
          <p14:tracePt t="26920" x="7432675" y="3862388"/>
          <p14:tracePt t="26928" x="7451725" y="3852863"/>
          <p14:tracePt t="26941" x="7472363" y="3841750"/>
          <p14:tracePt t="26944" x="7481888" y="3841750"/>
          <p14:tracePt t="26952" x="7502525" y="3822700"/>
          <p14:tracePt t="26960" x="7513638" y="3811588"/>
          <p14:tracePt t="26968" x="7523163" y="3811588"/>
          <p14:tracePt t="26976" x="7543800" y="3792538"/>
          <p14:tracePt t="26984" x="7553325" y="3792538"/>
          <p14:tracePt t="26992" x="7573963" y="3781425"/>
          <p14:tracePt t="27000" x="7583488" y="3771900"/>
          <p14:tracePt t="27008" x="7593013" y="3762375"/>
          <p14:tracePt t="27016" x="7593013" y="3751263"/>
          <p14:tracePt t="27024" x="7604125" y="3732213"/>
          <p14:tracePt t="27040" x="7613650" y="3721100"/>
          <p14:tracePt t="27048" x="7623175" y="3702050"/>
          <p14:tracePt t="27056" x="7623175" y="3690938"/>
          <p14:tracePt t="27064" x="7634288" y="3670300"/>
          <p14:tracePt t="27072" x="7643813" y="3651250"/>
          <p14:tracePt t="27080" x="7643813" y="3630613"/>
          <p14:tracePt t="27088" x="7643813" y="3609975"/>
          <p14:tracePt t="27096" x="7643813" y="3600450"/>
          <p14:tracePt t="27104" x="7643813" y="3579813"/>
          <p14:tracePt t="27112" x="7643813" y="3560763"/>
          <p14:tracePt t="27120" x="7634288" y="3540125"/>
          <p14:tracePt t="27128" x="7634288" y="3530600"/>
          <p14:tracePt t="27136" x="7613650" y="3498850"/>
          <p14:tracePt t="27144" x="7604125" y="3489325"/>
          <p14:tracePt t="27152" x="7583488" y="3468688"/>
          <p14:tracePt t="27160" x="7573963" y="3449638"/>
          <p14:tracePt t="27168" x="7553325" y="3429000"/>
          <p14:tracePt t="27176" x="7523163" y="3408363"/>
          <p14:tracePt t="27184" x="7493000" y="3398838"/>
          <p14:tracePt t="27192" x="7462838" y="3378200"/>
          <p14:tracePt t="27200" x="7412038" y="3359150"/>
          <p14:tracePt t="27208" x="7372350" y="3348038"/>
          <p14:tracePt t="27216" x="7321550" y="3327400"/>
          <p14:tracePt t="27224" x="7280275" y="3308350"/>
          <p14:tracePt t="27232" x="7219950" y="3287713"/>
          <p14:tracePt t="27240" x="7180263" y="3278188"/>
          <p14:tracePt t="27248" x="7129463" y="3267075"/>
          <p14:tracePt t="27256" x="7089775" y="3257550"/>
          <p14:tracePt t="27264" x="7059613" y="3257550"/>
          <p14:tracePt t="27272" x="7029450" y="3248025"/>
          <p14:tracePt t="27280" x="7008813" y="3248025"/>
          <p14:tracePt t="27288" x="6988175" y="3236913"/>
          <p14:tracePt t="27296" x="6967538" y="3236913"/>
          <p14:tracePt t="27304" x="6948488" y="3236913"/>
          <p14:tracePt t="27312" x="6927850" y="3236913"/>
          <p14:tracePt t="27320" x="6907213" y="3236913"/>
          <p14:tracePt t="27328" x="6888163" y="3236913"/>
          <p14:tracePt t="27336" x="6858000" y="3227388"/>
          <p14:tracePt t="27344" x="6827838" y="3227388"/>
          <p14:tracePt t="27352" x="6777038" y="3217863"/>
          <p14:tracePt t="27360" x="6735763" y="3217863"/>
          <p14:tracePt t="27368" x="6675438" y="3206750"/>
          <p14:tracePt t="27376" x="6635750" y="3206750"/>
          <p14:tracePt t="27384" x="6594475" y="3206750"/>
          <p14:tracePt t="27392" x="6564313" y="3206750"/>
          <p14:tracePt t="27400" x="6534150" y="3206750"/>
          <p14:tracePt t="27408" x="6515100" y="3206750"/>
          <p14:tracePt t="27416" x="6494463" y="3206750"/>
          <p14:tracePt t="27424" x="6484938" y="3206750"/>
          <p14:tracePt t="27432" x="6464300" y="3206750"/>
          <p14:tracePt t="27441" x="6454775" y="3206750"/>
          <p14:tracePt t="27448" x="6434138" y="3206750"/>
          <p14:tracePt t="27456" x="6413500" y="3206750"/>
          <p14:tracePt t="27464" x="6392863" y="3206750"/>
          <p14:tracePt t="27472" x="6362700" y="3217863"/>
          <p14:tracePt t="27480" x="6343650" y="3217863"/>
          <p14:tracePt t="27488" x="6313488" y="3227388"/>
          <p14:tracePt t="27496" x="6292850" y="3227388"/>
          <p14:tracePt t="27504" x="6262688" y="3236913"/>
          <p14:tracePt t="27512" x="6242050" y="3236913"/>
          <p14:tracePt t="27520" x="6221413" y="3236913"/>
          <p14:tracePt t="27528" x="6191250" y="3248025"/>
          <p14:tracePt t="27536" x="6181725" y="3248025"/>
          <p14:tracePt t="27544" x="6172200" y="3257550"/>
          <p14:tracePt t="27552" x="6161088" y="3257550"/>
          <p14:tracePt t="27560" x="6142038" y="3257550"/>
          <p14:tracePt t="27568" x="6130925" y="3257550"/>
          <p14:tracePt t="27576" x="6121400" y="3267075"/>
          <p14:tracePt t="27584" x="6091238" y="3267075"/>
          <p14:tracePt t="27592" x="6070600" y="3278188"/>
          <p14:tracePt t="27600" x="6049963" y="3278188"/>
          <p14:tracePt t="27607" x="6030913" y="3287713"/>
          <p14:tracePt t="27616" x="6010275" y="3287713"/>
          <p14:tracePt t="27624" x="5989638" y="3287713"/>
          <p14:tracePt t="27632" x="5970588" y="3297238"/>
          <p14:tracePt t="27641" x="5959475" y="3297238"/>
          <p14:tracePt t="27648" x="5949950" y="3297238"/>
          <p14:tracePt t="27656" x="5929313" y="3308350"/>
          <p14:tracePt t="27672" x="5908675" y="3308350"/>
          <p14:tracePt t="27680" x="5899150" y="3317875"/>
          <p14:tracePt t="27688" x="5889625" y="3327400"/>
          <p14:tracePt t="27704" x="5868988" y="3327400"/>
          <p14:tracePt t="27712" x="5859463" y="3338513"/>
          <p14:tracePt t="27720" x="5838825" y="3348038"/>
          <p14:tracePt t="27736" x="5818188" y="3359150"/>
          <p14:tracePt t="27752" x="5808663" y="3368675"/>
          <p14:tracePt t="27760" x="5799138" y="3378200"/>
          <p14:tracePt t="27776" x="5778500" y="3389313"/>
          <p14:tracePt t="27784" x="5778500" y="3398838"/>
          <p14:tracePt t="27792" x="5768975" y="3408363"/>
          <p14:tracePt t="27808" x="5757863" y="3419475"/>
          <p14:tracePt t="27816" x="5748338" y="3419475"/>
          <p14:tracePt t="27823" x="5748338" y="3438525"/>
          <p14:tracePt t="27831" x="5737225" y="3438525"/>
          <p14:tracePt t="27840" x="5737225" y="3449638"/>
          <p14:tracePt t="27848" x="5727700" y="3449638"/>
          <p14:tracePt t="27856" x="5718175" y="3468688"/>
          <p14:tracePt t="27872" x="5707063" y="3479800"/>
          <p14:tracePt t="27888" x="5697538" y="3489325"/>
          <p14:tracePt t="27896" x="5697538" y="3498850"/>
          <p14:tracePt t="27912" x="5688013" y="3519488"/>
          <p14:tracePt t="27928" x="5676900" y="3540125"/>
          <p14:tracePt t="27941" x="5667375" y="3560763"/>
          <p14:tracePt t="27960" x="5667375" y="3570288"/>
          <p14:tracePt t="27968" x="5667375" y="3590925"/>
          <p14:tracePt t="27992" x="5667375" y="3609975"/>
          <p14:tracePt t="28008" x="5667375" y="3621088"/>
          <p14:tracePt t="28024" x="5667375" y="3640138"/>
          <p14:tracePt t="28040" x="5667375" y="3651250"/>
          <p14:tracePt t="28056" x="5667375" y="3660775"/>
          <p14:tracePt t="28064" x="5667375" y="3670300"/>
          <p14:tracePt t="28080" x="5667375" y="3690938"/>
          <p14:tracePt t="28096" x="5676900" y="3702050"/>
          <p14:tracePt t="28112" x="5688013" y="3711575"/>
          <p14:tracePt t="28120" x="5697538" y="3721100"/>
          <p14:tracePt t="28136" x="5707063" y="3732213"/>
          <p14:tracePt t="28144" x="5707063" y="3741738"/>
          <p14:tracePt t="28152" x="5718175" y="3751263"/>
          <p14:tracePt t="28160" x="5727700" y="3751263"/>
          <p14:tracePt t="28168" x="5748338" y="3771900"/>
          <p14:tracePt t="28176" x="5757863" y="3771900"/>
          <p14:tracePt t="28184" x="5768975" y="3781425"/>
          <p14:tracePt t="28192" x="5799138" y="3792538"/>
          <p14:tracePt t="28200" x="5818188" y="3802063"/>
          <p14:tracePt t="28208" x="5838825" y="3811588"/>
          <p14:tracePt t="28216" x="5859463" y="3822700"/>
          <p14:tracePt t="28224" x="5878513" y="3822700"/>
          <p14:tracePt t="28232" x="5908675" y="3832225"/>
          <p14:tracePt t="28241" x="5929313" y="3841750"/>
          <p14:tracePt t="28248" x="5949950" y="3852863"/>
          <p14:tracePt t="28256" x="5970588" y="3852863"/>
          <p14:tracePt t="28264" x="5989638" y="3852863"/>
          <p14:tracePt t="28272" x="6010275" y="3852863"/>
          <p14:tracePt t="28280" x="6030913" y="3862388"/>
          <p14:tracePt t="28288" x="6049963" y="3862388"/>
          <p14:tracePt t="28296" x="6061075" y="3873500"/>
          <p14:tracePt t="28304" x="6080125" y="3873500"/>
          <p14:tracePt t="28312" x="6091238" y="3873500"/>
          <p14:tracePt t="28320" x="6100763" y="3873500"/>
          <p14:tracePt t="28328" x="6121400" y="3873500"/>
          <p14:tracePt t="28336" x="6130925" y="3873500"/>
          <p14:tracePt t="28344" x="6130925" y="3883025"/>
          <p14:tracePt t="28352" x="6151563" y="3883025"/>
          <p14:tracePt t="28360" x="6161088" y="3883025"/>
          <p14:tracePt t="28368" x="6172200" y="3892550"/>
          <p14:tracePt t="28376" x="6181725" y="3892550"/>
          <p14:tracePt t="28384" x="6191250" y="3892550"/>
          <p14:tracePt t="28392" x="6202363" y="3892550"/>
          <p14:tracePt t="28400" x="6221413" y="3903663"/>
          <p14:tracePt t="28407" x="6232525" y="3903663"/>
          <p14:tracePt t="28416" x="6242050" y="3903663"/>
          <p14:tracePt t="28424" x="6251575" y="3903663"/>
          <p14:tracePt t="28432" x="6272213" y="3913188"/>
          <p14:tracePt t="28441" x="6283325" y="3913188"/>
          <p14:tracePt t="28448" x="6302375" y="3913188"/>
          <p14:tracePt t="28456" x="6323013" y="3913188"/>
          <p14:tracePt t="28464" x="6353175" y="3913188"/>
          <p14:tracePt t="28472" x="6373813" y="3913188"/>
          <p14:tracePt t="28480" x="6392863" y="3913188"/>
          <p14:tracePt t="28488" x="6413500" y="3913188"/>
          <p14:tracePt t="28496" x="6434138" y="3913188"/>
          <p14:tracePt t="28504" x="6454775" y="3913188"/>
          <p14:tracePt t="28512" x="6484938" y="3913188"/>
          <p14:tracePt t="28520" x="6503988" y="3913188"/>
          <p14:tracePt t="28528" x="6534150" y="3913188"/>
          <p14:tracePt t="28536" x="6554788" y="3922713"/>
          <p14:tracePt t="28544" x="6575425" y="3922713"/>
          <p14:tracePt t="28552" x="6584950" y="3922713"/>
          <p14:tracePt t="28560" x="6594475" y="3922713"/>
          <p14:tracePt t="28568" x="6615113" y="3922713"/>
          <p14:tracePt t="28592" x="6635750" y="3922713"/>
          <p14:tracePt t="28600" x="6645275" y="3922713"/>
          <p14:tracePt t="28608" x="6665913" y="3922713"/>
          <p14:tracePt t="28616" x="6675438" y="3922713"/>
          <p14:tracePt t="28624" x="6696075" y="3922713"/>
          <p14:tracePt t="28632" x="6716713" y="3922713"/>
          <p14:tracePt t="28641" x="6735763" y="3913188"/>
          <p14:tracePt t="28648" x="6756400" y="3903663"/>
          <p14:tracePt t="28656" x="6765925" y="3903663"/>
          <p14:tracePt t="28664" x="6786563" y="3903663"/>
          <p14:tracePt t="28672" x="6807200" y="3892550"/>
          <p14:tracePt t="28680" x="6816725" y="3892550"/>
          <p14:tracePt t="28688" x="6837363" y="3892550"/>
          <p14:tracePt t="28696" x="6858000" y="3892550"/>
          <p14:tracePt t="28704" x="6877050" y="3883025"/>
          <p14:tracePt t="28712" x="6897688" y="3873500"/>
          <p14:tracePt t="28720" x="6918325" y="3873500"/>
          <p14:tracePt t="28728" x="6927850" y="3873500"/>
          <p14:tracePt t="28736" x="6958013" y="3873500"/>
          <p14:tracePt t="28744" x="6967538" y="3862388"/>
          <p14:tracePt t="28752" x="6988175" y="3862388"/>
          <p14:tracePt t="28760" x="7008813" y="3852863"/>
          <p14:tracePt t="28768" x="7029450" y="3841750"/>
          <p14:tracePt t="28776" x="7059613" y="3841750"/>
          <p14:tracePt t="28784" x="7069138" y="3841750"/>
          <p14:tracePt t="28792" x="7089775" y="3841750"/>
          <p14:tracePt t="28800" x="7099300" y="3832225"/>
          <p14:tracePt t="28808" x="7119938" y="3832225"/>
          <p14:tracePt t="28815" x="7129463" y="3822700"/>
          <p14:tracePt t="28824" x="7138988" y="3822700"/>
          <p14:tracePt t="28832" x="7159625" y="3822700"/>
          <p14:tracePt t="28840" x="7170738" y="3822700"/>
          <p14:tracePt t="28848" x="7180263" y="3822700"/>
          <p14:tracePt t="28856" x="7200900" y="3822700"/>
          <p14:tracePt t="28864" x="7210425" y="3811588"/>
          <p14:tracePt t="28872" x="7219950" y="3811588"/>
          <p14:tracePt t="28880" x="7240588" y="3802063"/>
          <p14:tracePt t="28888" x="7261225" y="3802063"/>
          <p14:tracePt t="28895" x="7270750" y="3792538"/>
          <p14:tracePt t="28904" x="7291388" y="3781425"/>
          <p14:tracePt t="28911" x="7300913" y="3771900"/>
          <p14:tracePt t="28920" x="7310438" y="3771900"/>
          <p14:tracePt t="28928" x="7331075" y="3771900"/>
          <p14:tracePt t="28941" x="7342188" y="3762375"/>
          <p14:tracePt t="28944" x="7351713" y="3751263"/>
          <p14:tracePt t="28952" x="7372350" y="3751263"/>
          <p14:tracePt t="28960" x="7381875" y="3751263"/>
          <p14:tracePt t="28968" x="7391400" y="3741738"/>
          <p14:tracePt t="28975" x="7402513" y="3741738"/>
          <p14:tracePt t="28984" x="7412038" y="3732213"/>
          <p14:tracePt t="28991" x="7432675" y="3721100"/>
          <p14:tracePt t="29008" x="7442200" y="3711575"/>
          <p14:tracePt t="29016" x="7442200" y="3702050"/>
          <p14:tracePt t="29024" x="7451725" y="3702050"/>
          <p14:tracePt t="29040" x="7451725" y="3690938"/>
          <p14:tracePt t="29048" x="7462838" y="3690938"/>
          <p14:tracePt t="29056" x="7462838" y="3681413"/>
          <p14:tracePt t="29064" x="7472363" y="3681413"/>
          <p14:tracePt t="29072" x="7481888" y="3670300"/>
          <p14:tracePt t="29096" x="7493000" y="3651250"/>
          <p14:tracePt t="29104" x="7493000" y="3630613"/>
          <p14:tracePt t="29120" x="7493000" y="3621088"/>
          <p14:tracePt t="29128" x="7502525" y="3600450"/>
          <p14:tracePt t="29152" x="7502525" y="3590925"/>
          <p14:tracePt t="29160" x="7502525" y="3570288"/>
          <p14:tracePt t="29184" x="7502525" y="3560763"/>
          <p14:tracePt t="29192" x="7502525" y="3549650"/>
          <p14:tracePt t="29200" x="7502525" y="3540125"/>
          <p14:tracePt t="29216" x="7493000" y="3530600"/>
          <p14:tracePt t="29224" x="7493000" y="3519488"/>
          <p14:tracePt t="29232" x="7481888" y="3509963"/>
          <p14:tracePt t="29248" x="7462838" y="3498850"/>
          <p14:tracePt t="29256" x="7451725" y="3489325"/>
          <p14:tracePt t="29264" x="7442200" y="3479800"/>
          <p14:tracePt t="29272" x="7421563" y="3468688"/>
          <p14:tracePt t="29280" x="7412038" y="3459163"/>
          <p14:tracePt t="29288" x="7391400" y="3459163"/>
          <p14:tracePt t="29296" x="7361238" y="3449638"/>
          <p14:tracePt t="29304" x="7342188" y="3438525"/>
          <p14:tracePt t="29312" x="7321550" y="3438525"/>
          <p14:tracePt t="29320" x="7291388" y="3429000"/>
          <p14:tracePt t="29328" x="7270750" y="3419475"/>
          <p14:tracePt t="29336" x="7250113" y="3408363"/>
          <p14:tracePt t="29344" x="7219950" y="3408363"/>
          <p14:tracePt t="29352" x="7189788" y="3408363"/>
          <p14:tracePt t="29360" x="7170738" y="3408363"/>
          <p14:tracePt t="29368" x="7159625" y="3398838"/>
          <p14:tracePt t="29376" x="7138988" y="3398838"/>
          <p14:tracePt t="29384" x="7119938" y="3389313"/>
          <p14:tracePt t="29392" x="7089775" y="3389313"/>
          <p14:tracePt t="29400" x="7069138" y="3389313"/>
          <p14:tracePt t="29407" x="7048500" y="3378200"/>
          <p14:tracePt t="29416" x="7018338" y="3378200"/>
          <p14:tracePt t="29424" x="6988175" y="3378200"/>
          <p14:tracePt t="29432" x="6948488" y="3368675"/>
          <p14:tracePt t="29441" x="6897688" y="3359150"/>
          <p14:tracePt t="29448" x="6858000" y="3359150"/>
          <p14:tracePt t="29456" x="6807200" y="3359150"/>
          <p14:tracePt t="29464" x="6765925" y="3359150"/>
          <p14:tracePt t="29472" x="6726238" y="3359150"/>
          <p14:tracePt t="29480" x="6675438" y="3359150"/>
          <p14:tracePt t="29488" x="6635750" y="3359150"/>
          <p14:tracePt t="29496" x="6605588" y="3359150"/>
          <p14:tracePt t="29504" x="6575425" y="3348038"/>
          <p14:tracePt t="29512" x="6554788" y="3348038"/>
          <p14:tracePt t="29520" x="6524625" y="3348038"/>
          <p14:tracePt t="29528" x="6494463" y="3348038"/>
          <p14:tracePt t="29536" x="6464300" y="3348038"/>
          <p14:tracePt t="29544" x="6434138" y="3348038"/>
          <p14:tracePt t="29552" x="6403975" y="3348038"/>
          <p14:tracePt t="29560" x="6373813" y="3348038"/>
          <p14:tracePt t="29568" x="6332538" y="3348038"/>
          <p14:tracePt t="29576" x="6283325" y="3348038"/>
          <p14:tracePt t="29584" x="6242050" y="3348038"/>
          <p14:tracePt t="29592" x="6191250" y="3348038"/>
          <p14:tracePt t="29600" x="6151563" y="3348038"/>
          <p14:tracePt t="29608" x="6121400" y="3338513"/>
          <p14:tracePt t="29616" x="6091238" y="3338513"/>
          <p14:tracePt t="29624" x="6070600" y="3338513"/>
          <p14:tracePt t="29632" x="6061075" y="3338513"/>
          <p14:tracePt t="29705" x="6049963" y="3338513"/>
          <p14:tracePt t="29713" x="6019800" y="3338513"/>
          <p14:tracePt t="29721" x="6000750" y="3338513"/>
          <p14:tracePt t="29728" x="5980113" y="3338513"/>
          <p14:tracePt t="29736" x="5959475" y="3338513"/>
          <p14:tracePt t="29745" x="5940425" y="3338513"/>
          <p14:tracePt t="29752" x="5908675" y="3338513"/>
          <p14:tracePt t="29760" x="5889625" y="3338513"/>
          <p14:tracePt t="29768" x="5868988" y="3338513"/>
          <p14:tracePt t="29777" x="5838825" y="3338513"/>
          <p14:tracePt t="29784" x="5829300" y="3338513"/>
          <p14:tracePt t="29792" x="5818188" y="3338513"/>
          <p14:tracePt t="29800" x="5808663" y="3338513"/>
          <p14:tracePt t="32169" x="5788025" y="3348038"/>
          <p14:tracePt t="32209" x="5788025" y="3368675"/>
          <p14:tracePt t="32305" x="5788025" y="3378200"/>
          <p14:tracePt t="32313" x="5788025" y="3389313"/>
          <p14:tracePt t="32320" x="5799138" y="3419475"/>
          <p14:tracePt t="32328" x="5829300" y="3449638"/>
          <p14:tracePt t="32336" x="5868988" y="3498850"/>
          <p14:tracePt t="32344" x="5919788" y="3560763"/>
          <p14:tracePt t="32352" x="5989638" y="3621088"/>
          <p14:tracePt t="32360" x="6080125" y="3690938"/>
          <p14:tracePt t="32368" x="6181725" y="3751263"/>
          <p14:tracePt t="32376" x="6292850" y="3832225"/>
          <p14:tracePt t="32384" x="6403975" y="3913188"/>
          <p14:tracePt t="32392" x="6534150" y="3994150"/>
          <p14:tracePt t="32400" x="6675438" y="4105275"/>
          <p14:tracePt t="32408" x="6827838" y="4205288"/>
          <p14:tracePt t="32416" x="6937375" y="4295775"/>
          <p14:tracePt t="32424" x="7069138" y="4406900"/>
          <p14:tracePt t="32432" x="7210425" y="4518025"/>
          <p14:tracePt t="32441" x="7402513" y="4649788"/>
          <p14:tracePt t="32448" x="7623175" y="4791075"/>
          <p14:tracePt t="32456" x="7886700" y="4941888"/>
          <p14:tracePt t="32464" x="8208963" y="5092700"/>
          <p14:tracePt t="32472" x="8551863" y="5254625"/>
          <p14:tracePt t="32480" x="8883650" y="5405438"/>
          <p14:tracePt t="32488" x="9196388" y="5537200"/>
          <p14:tracePt t="32496" x="9478963" y="5637213"/>
          <p14:tracePt t="32504" x="9701213" y="5718175"/>
          <p14:tracePt t="32512" x="9842500" y="5748338"/>
          <p14:tracePt t="32520" x="9932988" y="5759450"/>
          <p14:tracePt t="32528" x="9972675" y="5759450"/>
          <p14:tracePt t="32544" x="9983788" y="5759450"/>
          <p14:tracePt t="32552" x="9993313" y="5759450"/>
          <p14:tracePt t="32560" x="10004425" y="5759450"/>
          <p14:tracePt t="32568" x="10004425" y="5748338"/>
          <p14:tracePt t="32576" x="10004425" y="5727700"/>
          <p14:tracePt t="32584" x="10004425" y="5697538"/>
          <p14:tracePt t="32592" x="10004425" y="5667375"/>
          <p14:tracePt t="32600" x="10004425" y="5637213"/>
          <p14:tracePt t="32608" x="10004425" y="5607050"/>
          <p14:tracePt t="32616" x="9993313" y="5576888"/>
          <p14:tracePt t="32624" x="9983788" y="5556250"/>
          <p14:tracePt t="32632" x="9972675" y="5537200"/>
          <p14:tracePt t="32641" x="9963150" y="5516563"/>
          <p14:tracePt t="32648" x="9953625" y="5495925"/>
          <p14:tracePt t="32656" x="9942513" y="5476875"/>
          <p14:tracePt t="32664" x="9932988" y="5465763"/>
          <p14:tracePt t="32672" x="9932988" y="5446713"/>
          <p14:tracePt t="32680" x="9923463" y="5435600"/>
          <p14:tracePt t="32688" x="9912350" y="5426075"/>
          <p14:tracePt t="32696" x="9902825" y="5416550"/>
          <p14:tracePt t="32704" x="9893300" y="5405438"/>
          <p14:tracePt t="32712" x="9882188" y="5395913"/>
          <p14:tracePt t="32744" x="9882188" y="5384800"/>
          <p14:tracePt t="32752" x="9882188" y="5375275"/>
          <p14:tracePt t="32760" x="9882188" y="5365750"/>
          <p14:tracePt t="32776" x="9882188" y="5345113"/>
          <p14:tracePt t="32792" x="9893300" y="5324475"/>
          <p14:tracePt t="32800" x="9902825" y="5324475"/>
          <p14:tracePt t="32808" x="9932988" y="5305425"/>
          <p14:tracePt t="32816" x="9963150" y="5294313"/>
          <p14:tracePt t="32824" x="9993313" y="5275263"/>
          <p14:tracePt t="32832" x="10044113" y="5254625"/>
          <p14:tracePt t="32841" x="10083800" y="5233988"/>
          <p14:tracePt t="32848" x="10134600" y="5213350"/>
          <p14:tracePt t="32856" x="10194925" y="5194300"/>
          <p14:tracePt t="32864" x="10236200" y="5173663"/>
          <p14:tracePt t="32872" x="10285413" y="5153025"/>
          <p14:tracePt t="32880" x="10326688" y="5133975"/>
          <p14:tracePt t="32888" x="10366375" y="5113338"/>
          <p14:tracePt t="32896" x="10396538" y="5113338"/>
          <p14:tracePt t="32903" x="10417175" y="5103813"/>
          <p14:tracePt t="32912" x="10437813" y="5092700"/>
          <p14:tracePt t="32920" x="10456863" y="5083175"/>
          <p14:tracePt t="32928" x="10477500" y="5083175"/>
          <p14:tracePt t="32941" x="10498138" y="5073650"/>
          <p14:tracePt t="32944" x="10518775" y="5062538"/>
          <p14:tracePt t="32952" x="10528300" y="5062538"/>
          <p14:tracePt t="32959" x="10548938" y="5062538"/>
          <p14:tracePt t="32968" x="10567988" y="5062538"/>
          <p14:tracePt t="32976" x="10588625" y="5062538"/>
          <p14:tracePt t="32984" x="10618788" y="5062538"/>
          <p14:tracePt t="32992" x="10648950" y="5062538"/>
          <p14:tracePt t="33000" x="10688638" y="5062538"/>
          <p14:tracePt t="33007" x="10729913" y="5062538"/>
          <p14:tracePt t="33016" x="10760075" y="5062538"/>
          <p14:tracePt t="33024" x="10790238" y="5062538"/>
          <p14:tracePt t="33032" x="10820400" y="5062538"/>
          <p14:tracePt t="33040" x="10850563" y="5062538"/>
          <p14:tracePt t="33048" x="10860088" y="5062538"/>
          <p14:tracePt t="33056" x="10880725" y="5053013"/>
          <p14:tracePt t="33096" x="10891838" y="5041900"/>
          <p14:tracePt t="33104" x="10901363" y="5041900"/>
          <p14:tracePt t="33128" x="10901363" y="5032375"/>
          <p14:tracePt t="33144" x="10901363" y="5011738"/>
          <p14:tracePt t="33153" x="10880725" y="5002213"/>
          <p14:tracePt t="33160" x="10860088" y="4981575"/>
          <p14:tracePt t="33168" x="10829925" y="4972050"/>
          <p14:tracePt t="33176" x="10769600" y="4951413"/>
          <p14:tracePt t="33184" x="10688638" y="4932363"/>
          <p14:tracePt t="33192" x="10579100" y="4911725"/>
          <p14:tracePt t="33200" x="10447338" y="4870450"/>
          <p14:tracePt t="33209" x="10285413" y="4840288"/>
          <p14:tracePt t="33216" x="10125075" y="4800600"/>
          <p14:tracePt t="33225" x="9972675" y="4779963"/>
          <p14:tracePt t="33232" x="9821863" y="4770438"/>
          <p14:tracePt t="33241" x="9691688" y="4749800"/>
          <p14:tracePt t="33248" x="9580563" y="4749800"/>
          <p14:tracePt t="33256" x="9490075" y="4749800"/>
          <p14:tracePt t="33264" x="9418638" y="4749800"/>
          <p14:tracePt t="33272" x="9378950" y="4749800"/>
          <p14:tracePt t="33280" x="9337675" y="4749800"/>
          <p14:tracePt t="33288" x="9307513" y="4760913"/>
          <p14:tracePt t="33296" x="9277350" y="4770438"/>
          <p14:tracePt t="33304" x="9247188" y="4779963"/>
          <p14:tracePt t="33312" x="9207500" y="4791075"/>
          <p14:tracePt t="33320" x="9166225" y="4810125"/>
          <p14:tracePt t="33328" x="9105900" y="4821238"/>
          <p14:tracePt t="33336" x="9055100" y="4830763"/>
          <p14:tracePt t="33344" x="8994775" y="4851400"/>
          <p14:tracePt t="33352" x="8934450" y="4860925"/>
          <p14:tracePt t="33360" x="8894763" y="4870450"/>
          <p14:tracePt t="33368" x="8864600" y="4870450"/>
          <p14:tracePt t="33375" x="8834438" y="4881563"/>
          <p14:tracePt t="33384" x="8813800" y="4891088"/>
          <p14:tracePt t="33392" x="8783638" y="4902200"/>
          <p14:tracePt t="33400" x="8763000" y="4902200"/>
          <p14:tracePt t="33407" x="8753475" y="4902200"/>
          <p14:tracePt t="33416" x="8732838" y="4902200"/>
          <p14:tracePt t="33424" x="8702675" y="4911725"/>
          <p14:tracePt t="33432" x="8682038" y="4911725"/>
          <p14:tracePt t="33441" x="8651875" y="4921250"/>
          <p14:tracePt t="33448" x="8621713" y="4932363"/>
          <p14:tracePt t="33456" x="8582025" y="4932363"/>
          <p14:tracePt t="33464" x="8540750" y="4941888"/>
          <p14:tracePt t="33472" x="8501063" y="4941888"/>
          <p14:tracePt t="33480" x="8440738" y="4941888"/>
          <p14:tracePt t="33488" x="8401050" y="4941888"/>
          <p14:tracePt t="33496" x="8359775" y="4941888"/>
          <p14:tracePt t="33504" x="8329613" y="4941888"/>
          <p14:tracePt t="33512" x="8308975" y="4941888"/>
          <p14:tracePt t="33520" x="8289925" y="4941888"/>
          <p14:tracePt t="33528" x="8269288" y="4941888"/>
          <p14:tracePt t="33536" x="8259763" y="4951413"/>
          <p14:tracePt t="33544" x="8248650" y="4951413"/>
          <p14:tracePt t="33552" x="8229600" y="4962525"/>
          <p14:tracePt t="33568" x="8208963" y="4972050"/>
          <p14:tracePt t="33576" x="8197850" y="4981575"/>
          <p14:tracePt t="33584" x="8188325" y="4981575"/>
          <p14:tracePt t="33592" x="8167688" y="5002213"/>
          <p14:tracePt t="33600" x="8158163" y="5011738"/>
          <p14:tracePt t="33608" x="8137525" y="5022850"/>
          <p14:tracePt t="33616" x="8137525" y="5041900"/>
          <p14:tracePt t="33624" x="8128000" y="5062538"/>
          <p14:tracePt t="33632" x="8118475" y="5083175"/>
          <p14:tracePt t="33640" x="8118475" y="5103813"/>
          <p14:tracePt t="33648" x="8107363" y="5122863"/>
          <p14:tracePt t="33656" x="8097838" y="5143500"/>
          <p14:tracePt t="33664" x="8097838" y="5164138"/>
          <p14:tracePt t="33672" x="8097838" y="5183188"/>
          <p14:tracePt t="33680" x="8097838" y="5203825"/>
          <p14:tracePt t="33688" x="8097838" y="5224463"/>
          <p14:tracePt t="33696" x="8107363" y="5245100"/>
          <p14:tracePt t="33704" x="8107363" y="5254625"/>
          <p14:tracePt t="33712" x="8128000" y="5284788"/>
          <p14:tracePt t="33720" x="8137525" y="5294313"/>
          <p14:tracePt t="33728" x="8158163" y="5305425"/>
          <p14:tracePt t="33736" x="8178800" y="5324475"/>
          <p14:tracePt t="33744" x="8197850" y="5335588"/>
          <p14:tracePt t="33752" x="8229600" y="5354638"/>
          <p14:tracePt t="33760" x="8269288" y="5375275"/>
          <p14:tracePt t="33768" x="8299450" y="5384800"/>
          <p14:tracePt t="33776" x="8329613" y="5395913"/>
          <p14:tracePt t="33784" x="8359775" y="5416550"/>
          <p14:tracePt t="33792" x="8389938" y="5416550"/>
          <p14:tracePt t="33800" x="8440738" y="5435600"/>
          <p14:tracePt t="33807" x="8470900" y="5446713"/>
          <p14:tracePt t="33816" x="8501063" y="5456238"/>
          <p14:tracePt t="33824" x="8531225" y="5465763"/>
          <p14:tracePt t="33832" x="8561388" y="5465763"/>
          <p14:tracePt t="33841" x="8582025" y="5465763"/>
          <p14:tracePt t="33848" x="8612188" y="5476875"/>
          <p14:tracePt t="33856" x="8632825" y="5476875"/>
          <p14:tracePt t="33864" x="8662988" y="5476875"/>
          <p14:tracePt t="33872" x="8682038" y="5476875"/>
          <p14:tracePt t="33880" x="8702675" y="5476875"/>
          <p14:tracePt t="33888" x="8723313" y="5476875"/>
          <p14:tracePt t="33896" x="8753475" y="5476875"/>
          <p14:tracePt t="33904" x="8783638" y="5486400"/>
          <p14:tracePt t="33912" x="8804275" y="5486400"/>
          <p14:tracePt t="33919" x="8834438" y="5495925"/>
          <p14:tracePt t="33928" x="8874125" y="5495925"/>
          <p14:tracePt t="33936" x="8904288" y="5495925"/>
          <p14:tracePt t="33944" x="8934450" y="5507038"/>
          <p14:tracePt t="33952" x="8964613" y="5516563"/>
          <p14:tracePt t="33960" x="8994775" y="5526088"/>
          <p14:tracePt t="33968" x="9024938" y="5526088"/>
          <p14:tracePt t="33975" x="9055100" y="5526088"/>
          <p14:tracePt t="33984" x="9085263" y="5526088"/>
          <p14:tracePt t="33992" x="9126538" y="5526088"/>
          <p14:tracePt t="34000" x="9156700" y="5537200"/>
          <p14:tracePt t="34007" x="9196388" y="5537200"/>
          <p14:tracePt t="34016" x="9226550" y="5537200"/>
          <p14:tracePt t="34024" x="9267825" y="5537200"/>
          <p14:tracePt t="34041" x="9337675" y="5537200"/>
          <p14:tracePt t="34048" x="9378950" y="5537200"/>
          <p14:tracePt t="34056" x="9409113" y="5537200"/>
          <p14:tracePt t="34064" x="9439275" y="5537200"/>
          <p14:tracePt t="34072" x="9469438" y="5537200"/>
          <p14:tracePt t="34080" x="9499600" y="5537200"/>
          <p14:tracePt t="34088" x="9529763" y="5537200"/>
          <p14:tracePt t="34096" x="9559925" y="5537200"/>
          <p14:tracePt t="34104" x="9580563" y="5537200"/>
          <p14:tracePt t="34112" x="9610725" y="5537200"/>
          <p14:tracePt t="34120" x="9640888" y="5537200"/>
          <p14:tracePt t="34128" x="9671050" y="5537200"/>
          <p14:tracePt t="34136" x="9701213" y="5537200"/>
          <p14:tracePt t="34144" x="9731375" y="5537200"/>
          <p14:tracePt t="34152" x="9761538" y="5537200"/>
          <p14:tracePt t="34160" x="9782175" y="5537200"/>
          <p14:tracePt t="34168" x="9812338" y="5537200"/>
          <p14:tracePt t="34176" x="9832975" y="5537200"/>
          <p14:tracePt t="34184" x="9863138" y="5537200"/>
          <p14:tracePt t="34192" x="9882188" y="5537200"/>
          <p14:tracePt t="34200" x="9902825" y="5537200"/>
          <p14:tracePt t="34207" x="9923463" y="5537200"/>
          <p14:tracePt t="34216" x="9942513" y="5537200"/>
          <p14:tracePt t="34224" x="9963150" y="5537200"/>
          <p14:tracePt t="34232" x="9972675" y="5537200"/>
          <p14:tracePt t="34241" x="10004425" y="5537200"/>
          <p14:tracePt t="34248" x="10013950" y="5537200"/>
          <p14:tracePt t="34256" x="10034588" y="5537200"/>
          <p14:tracePt t="34263" x="10044113" y="5537200"/>
          <p14:tracePt t="34272" x="10064750" y="5537200"/>
          <p14:tracePt t="34280" x="10074275" y="5537200"/>
          <p14:tracePt t="34288" x="10083800" y="5537200"/>
          <p14:tracePt t="34296" x="10104438" y="5537200"/>
          <p14:tracePt t="34304" x="10113963" y="5537200"/>
          <p14:tracePt t="34312" x="10125075" y="5537200"/>
          <p14:tracePt t="34320" x="10144125" y="5526088"/>
          <p14:tracePt t="34328" x="10155238" y="5526088"/>
          <p14:tracePt t="34336" x="10164763" y="5526088"/>
          <p14:tracePt t="34344" x="10185400" y="5516563"/>
          <p14:tracePt t="34352" x="10194925" y="5507038"/>
          <p14:tracePt t="34360" x="10206038" y="5495925"/>
          <p14:tracePt t="34368" x="10225088" y="5495925"/>
          <p14:tracePt t="34376" x="10236200" y="5476875"/>
          <p14:tracePt t="34384" x="10245725" y="5476875"/>
          <p14:tracePt t="34392" x="10266363" y="5456238"/>
          <p14:tracePt t="34400" x="10275888" y="5446713"/>
          <p14:tracePt t="34407" x="10296525" y="5426075"/>
          <p14:tracePt t="34416" x="10306050" y="5416550"/>
          <p14:tracePt t="34424" x="10315575" y="5405438"/>
          <p14:tracePt t="34448" x="10315575" y="5395913"/>
          <p14:tracePt t="34456" x="10326688" y="5375275"/>
          <p14:tracePt t="34472" x="10326688" y="5354638"/>
          <p14:tracePt t="34488" x="10326688" y="5335588"/>
          <p14:tracePt t="34496" x="10326688" y="5324475"/>
          <p14:tracePt t="34504" x="10326688" y="5305425"/>
          <p14:tracePt t="34520" x="10326688" y="5284788"/>
          <p14:tracePt t="34528" x="10326688" y="5275263"/>
          <p14:tracePt t="34536" x="10315575" y="5264150"/>
          <p14:tracePt t="34544" x="10315575" y="5245100"/>
          <p14:tracePt t="34552" x="10306050" y="5245100"/>
          <p14:tracePt t="34560" x="10306050" y="5233988"/>
          <p14:tracePt t="34568" x="10296525" y="5233988"/>
          <p14:tracePt t="34584" x="10285413" y="5213350"/>
          <p14:tracePt t="34600" x="10275888" y="5194300"/>
          <p14:tracePt t="34607" x="10255250" y="5194300"/>
          <p14:tracePt t="34616" x="10236200" y="5173663"/>
          <p14:tracePt t="34624" x="10215563" y="5173663"/>
          <p14:tracePt t="34632" x="10185400" y="5153025"/>
          <p14:tracePt t="34641" x="10134600" y="5133975"/>
          <p14:tracePt t="34648" x="10094913" y="5113338"/>
          <p14:tracePt t="34656" x="10044113" y="5103813"/>
          <p14:tracePt t="34664" x="9993313" y="5103813"/>
          <p14:tracePt t="34672" x="9932988" y="5092700"/>
          <p14:tracePt t="34680" x="9872663" y="5083175"/>
          <p14:tracePt t="34688" x="9821863" y="5062538"/>
          <p14:tracePt t="34696" x="9761538" y="5053013"/>
          <p14:tracePt t="34704" x="9691688" y="5041900"/>
          <p14:tracePt t="34712" x="9631363" y="5022850"/>
          <p14:tracePt t="34720" x="9569450" y="5011738"/>
          <p14:tracePt t="34728" x="9509125" y="5002213"/>
          <p14:tracePt t="34736" x="9448800" y="4992688"/>
          <p14:tracePt t="34744" x="9398000" y="4981575"/>
          <p14:tracePt t="34752" x="9337675" y="4972050"/>
          <p14:tracePt t="34760" x="9297988" y="4962525"/>
          <p14:tracePt t="34768" x="9247188" y="4951413"/>
          <p14:tracePt t="34776" x="9207500" y="4951413"/>
          <p14:tracePt t="34784" x="9166225" y="4951413"/>
          <p14:tracePt t="34792" x="9126538" y="4951413"/>
          <p14:tracePt t="34800" x="9085263" y="4951413"/>
          <p14:tracePt t="34808" x="9045575" y="4951413"/>
          <p14:tracePt t="34816" x="9005888" y="4951413"/>
          <p14:tracePt t="34824" x="8945563" y="4951413"/>
          <p14:tracePt t="34832" x="8894763" y="4951413"/>
          <p14:tracePt t="34841" x="8834438" y="4951413"/>
          <p14:tracePt t="34848" x="8783638" y="4951413"/>
          <p14:tracePt t="34856" x="8732838" y="4951413"/>
          <p14:tracePt t="34864" x="8682038" y="4951413"/>
          <p14:tracePt t="34872" x="8642350" y="4951413"/>
          <p14:tracePt t="34880" x="8602663" y="4951413"/>
          <p14:tracePt t="34888" x="8572500" y="4951413"/>
          <p14:tracePt t="34896" x="8551863" y="4951413"/>
          <p14:tracePt t="34904" x="8531225" y="4951413"/>
          <p14:tracePt t="34912" x="8510588" y="4962525"/>
          <p14:tracePt t="34920" x="8491538" y="4962525"/>
          <p14:tracePt t="34941" x="8461375" y="4972050"/>
          <p14:tracePt t="34944" x="8440738" y="4972050"/>
          <p14:tracePt t="34951" x="8420100" y="4972050"/>
          <p14:tracePt t="34960" x="8389938" y="4981575"/>
          <p14:tracePt t="34968" x="8369300" y="4992688"/>
          <p14:tracePt t="34975" x="8350250" y="5002213"/>
          <p14:tracePt t="34984" x="8329613" y="5002213"/>
          <p14:tracePt t="34992" x="8308975" y="5011738"/>
          <p14:tracePt t="35000" x="8278813" y="5022850"/>
          <p14:tracePt t="35007" x="8269288" y="5022850"/>
          <p14:tracePt t="35016" x="8259763" y="5032375"/>
          <p14:tracePt t="35031" x="8239125" y="5041900"/>
          <p14:tracePt t="35056" x="8229600" y="5053013"/>
          <p14:tracePt t="36257" x="8229600" y="5062538"/>
          <p14:tracePt t="36273" x="8208963" y="5062538"/>
          <p14:tracePt t="36280" x="8178800" y="5062538"/>
          <p14:tracePt t="36289" x="8118475" y="5062538"/>
          <p14:tracePt t="36297" x="8037513" y="5062538"/>
          <p14:tracePt t="36305" x="7935913" y="5062538"/>
          <p14:tracePt t="36312" x="7794625" y="5053013"/>
          <p14:tracePt t="36320" x="7643813" y="5032375"/>
          <p14:tracePt t="36328" x="7462838" y="4992688"/>
          <p14:tracePt t="36336" x="7240588" y="4932363"/>
          <p14:tracePt t="36344" x="6999288" y="4870450"/>
          <p14:tracePt t="36352" x="6726238" y="4810125"/>
          <p14:tracePt t="36361" x="6454775" y="4749800"/>
          <p14:tracePt t="36368" x="6181725" y="4668838"/>
          <p14:tracePt t="36376" x="5908675" y="4598988"/>
          <p14:tracePt t="36384" x="5637213" y="4538663"/>
          <p14:tracePt t="36391" x="5375275" y="4478338"/>
          <p14:tracePt t="36400" x="5102225" y="4427538"/>
          <p14:tracePt t="36408" x="4870450" y="4387850"/>
          <p14:tracePt t="36416" x="4659313" y="4337050"/>
          <p14:tracePt t="36425" x="4437063" y="4295775"/>
          <p14:tracePt t="36432" x="4265613" y="4276725"/>
          <p14:tracePt t="36440" x="4103688" y="4246563"/>
          <p14:tracePt t="36448" x="3973513" y="4225925"/>
          <p14:tracePt t="36456" x="3832225" y="4216400"/>
          <p14:tracePt t="36464" x="3730625" y="4195763"/>
          <p14:tracePt t="36472" x="3640138" y="4175125"/>
          <p14:tracePt t="36480" x="3570288" y="4165600"/>
          <p14:tracePt t="36488" x="3529013" y="4154488"/>
          <p14:tracePt t="36496" x="3498850" y="4144963"/>
          <p14:tracePt t="36503" x="3479800" y="4135438"/>
          <p14:tracePt t="36511" x="3459163" y="4124325"/>
          <p14:tracePt t="36520" x="3429000" y="4114800"/>
          <p14:tracePt t="36528" x="3417888" y="4105275"/>
          <p14:tracePt t="36535" x="3398838" y="4084638"/>
          <p14:tracePt t="36544" x="3357563" y="4064000"/>
          <p14:tracePt t="36552" x="3327400" y="4033838"/>
          <p14:tracePt t="36560" x="3297238" y="4003675"/>
          <p14:tracePt t="36568" x="3278188" y="3963988"/>
          <p14:tracePt t="36575" x="3246438" y="3933825"/>
          <p14:tracePt t="36583" x="3227388" y="3892550"/>
          <p14:tracePt t="36592" x="3197225" y="3873500"/>
          <p14:tracePt t="36600" x="3186113" y="3852863"/>
          <p14:tracePt t="36607" x="3176588" y="3832225"/>
          <p14:tracePt t="36616" x="3176588" y="3822700"/>
          <p14:tracePt t="36624" x="3176588" y="3811588"/>
          <p14:tracePt t="36632" x="3176588" y="3802063"/>
          <p14:tracePt t="36640" x="3176588" y="3781425"/>
          <p14:tracePt t="36648" x="3176588" y="3771900"/>
          <p14:tracePt t="36656" x="3176588" y="3762375"/>
          <p14:tracePt t="36664" x="3176588" y="3741738"/>
          <p14:tracePt t="36688" x="3176588" y="3721100"/>
          <p14:tracePt t="36696" x="3176588" y="3702050"/>
          <p14:tracePt t="36704" x="3167063" y="3681413"/>
          <p14:tracePt t="36712" x="3125788" y="3670300"/>
          <p14:tracePt t="36720" x="3095625" y="3651250"/>
          <p14:tracePt t="36728" x="3065463" y="3630613"/>
          <p14:tracePt t="36736" x="3014663" y="3621088"/>
          <p14:tracePt t="36744" x="2974975" y="3609975"/>
          <p14:tracePt t="36752" x="2944813" y="3609975"/>
          <p14:tracePt t="36760" x="2914650" y="3600450"/>
          <p14:tracePt t="36768" x="2884488" y="3600450"/>
          <p14:tracePt t="36776" x="2863850" y="3600450"/>
          <p14:tracePt t="36784" x="2854325" y="3600450"/>
          <p14:tracePt t="36816" x="2833688" y="3600450"/>
          <p14:tracePt t="36840" x="2833688" y="3609975"/>
          <p14:tracePt t="36856" x="2833688" y="3621088"/>
          <p14:tracePt t="36864" x="2833688" y="3630613"/>
          <p14:tracePt t="36872" x="2833688" y="3651250"/>
          <p14:tracePt t="36888" x="2854325" y="3660775"/>
          <p14:tracePt t="36896" x="2884488" y="3670300"/>
          <p14:tracePt t="36904" x="2914650" y="3670300"/>
          <p14:tracePt t="36912" x="2965450" y="3681413"/>
          <p14:tracePt t="36920" x="3035300" y="3690938"/>
          <p14:tracePt t="36928" x="3116263" y="3690938"/>
          <p14:tracePt t="36942" x="3216275" y="3690938"/>
          <p14:tracePt t="36944" x="3308350" y="3690938"/>
          <p14:tracePt t="36952" x="3417888" y="3690938"/>
          <p14:tracePt t="36961" x="3509963" y="3690938"/>
          <p14:tracePt t="36968" x="3619500" y="3690938"/>
          <p14:tracePt t="36976" x="3711575" y="3690938"/>
          <p14:tracePt t="36984" x="3790950" y="3690938"/>
          <p14:tracePt t="36992" x="3871913" y="3690938"/>
          <p14:tracePt t="37000" x="3922713" y="3690938"/>
          <p14:tracePt t="37007" x="3973513" y="3690938"/>
          <p14:tracePt t="37016" x="4003675" y="3690938"/>
          <p14:tracePt t="37024" x="4024313" y="3690938"/>
          <p14:tracePt t="37032" x="4054475" y="3690938"/>
          <p14:tracePt t="37040" x="4073525" y="3690938"/>
          <p14:tracePt t="37048" x="4094163" y="3690938"/>
          <p14:tracePt t="37056" x="4114800" y="3690938"/>
          <p14:tracePt t="37064" x="4133850" y="3702050"/>
          <p14:tracePt t="37072" x="4154488" y="3702050"/>
          <p14:tracePt t="37080" x="4165600" y="3711575"/>
          <p14:tracePt t="37088" x="4175125" y="3711575"/>
          <p14:tracePt t="37096" x="4184650" y="3711575"/>
          <p14:tracePt t="37192" x="4205288" y="3711575"/>
          <p14:tracePt t="37200" x="4225925" y="3721100"/>
          <p14:tracePt t="37207" x="4256088" y="3732213"/>
          <p14:tracePt t="37216" x="4295775" y="3732213"/>
          <p14:tracePt t="37224" x="4356100" y="3741738"/>
          <p14:tracePt t="37232" x="4427538" y="3762375"/>
          <p14:tracePt t="37240" x="4497388" y="3771900"/>
          <p14:tracePt t="37248" x="4568825" y="3792538"/>
          <p14:tracePt t="37256" x="4618038" y="3802063"/>
          <p14:tracePt t="37264" x="4659313" y="3802063"/>
          <p14:tracePt t="37312" x="4678363" y="3802063"/>
          <p14:tracePt t="38528" x="4689475" y="3802063"/>
          <p14:tracePt t="38536" x="4710113" y="3802063"/>
          <p14:tracePt t="38543" x="4729163" y="3802063"/>
          <p14:tracePt t="38552" x="4740275" y="3811588"/>
          <p14:tracePt t="38559" x="4759325" y="3811588"/>
          <p14:tracePt t="38568" x="4770438" y="3811588"/>
          <p14:tracePt t="38753" x="4789488" y="3811588"/>
          <p14:tracePt t="38760" x="4810125" y="3811588"/>
          <p14:tracePt t="38769" x="4819650" y="3811588"/>
          <p14:tracePt t="38776" x="4830763" y="3811588"/>
          <p14:tracePt t="38785" x="4860925" y="3811588"/>
          <p14:tracePt t="38792" x="4881563" y="3811588"/>
          <p14:tracePt t="38800" x="4900613" y="3811588"/>
          <p14:tracePt t="38808" x="4911725" y="3811588"/>
          <p14:tracePt t="38816" x="4921250" y="3811588"/>
          <p14:tracePt t="38824" x="4941888" y="3811588"/>
          <p14:tracePt t="38832" x="4951413" y="3811588"/>
          <p14:tracePt t="38840" x="4960938" y="3811588"/>
          <p14:tracePt t="38856" x="4972050" y="3811588"/>
          <p14:tracePt t="38872" x="4981575" y="3811588"/>
          <p14:tracePt t="38929" x="4991100" y="3811588"/>
          <p14:tracePt t="38938" x="5021263" y="3811588"/>
          <p14:tracePt t="38944" x="5041900" y="3811588"/>
          <p14:tracePt t="38953" x="5062538" y="3811588"/>
          <p14:tracePt t="38961" x="5092700" y="3811588"/>
          <p14:tracePt t="38968" x="5122863" y="3811588"/>
          <p14:tracePt t="38976" x="5153025" y="3811588"/>
          <p14:tracePt t="38984" x="5183188" y="3811588"/>
          <p14:tracePt t="38992" x="5203825" y="3811588"/>
          <p14:tracePt t="39000" x="5233988" y="3811588"/>
          <p14:tracePt t="39009" x="5254625" y="3811588"/>
          <p14:tracePt t="39016" x="5273675" y="3811588"/>
          <p14:tracePt t="39025" x="5294313" y="3811588"/>
          <p14:tracePt t="39032" x="5314950" y="3811588"/>
          <p14:tracePt t="39041" x="5324475" y="3811588"/>
          <p14:tracePt t="39048" x="5334000" y="3811588"/>
          <p14:tracePt t="39056" x="5354638" y="3811588"/>
          <p14:tracePt t="39064" x="5364163" y="3811588"/>
          <p14:tracePt t="39071" x="5375275" y="3811588"/>
          <p14:tracePt t="39080" x="5384800" y="3811588"/>
          <p14:tracePt t="39088" x="5405438" y="3811588"/>
          <p14:tracePt t="39096" x="5426075" y="3811588"/>
          <p14:tracePt t="39104" x="5445125" y="3811588"/>
          <p14:tracePt t="39112" x="5465763" y="3811588"/>
          <p14:tracePt t="39120" x="5486400" y="3811588"/>
          <p14:tracePt t="39128" x="5516563" y="3811588"/>
          <p14:tracePt t="39136" x="5535613" y="3811588"/>
          <p14:tracePt t="39144" x="5567363" y="3811588"/>
          <p14:tracePt t="39152" x="5576888" y="3811588"/>
          <p14:tracePt t="39159" x="5586413" y="3811588"/>
          <p14:tracePt t="39168" x="5597525" y="3811588"/>
          <p14:tracePt t="39457" x="5607050" y="3811588"/>
          <p14:tracePt t="39473" x="5597525" y="3811588"/>
          <p14:tracePt t="39480" x="5576888" y="3811588"/>
          <p14:tracePt t="39488" x="5546725" y="3811588"/>
          <p14:tracePt t="39497" x="5505450" y="3802063"/>
          <p14:tracePt t="39504" x="5475288" y="3781425"/>
          <p14:tracePt t="39512" x="5465763" y="3771900"/>
          <p14:tracePt t="39528" x="5456238" y="3771900"/>
          <p14:tracePt t="39673" x="5445125" y="3751263"/>
          <p14:tracePt t="39680" x="5435600" y="3751263"/>
          <p14:tracePt t="39705" x="5435600" y="3741738"/>
          <p14:tracePt t="39753" x="5445125" y="3741738"/>
          <p14:tracePt t="39760" x="5465763" y="3741738"/>
          <p14:tracePt t="39768" x="5475288" y="3741738"/>
          <p14:tracePt t="39777" x="5495925" y="3741738"/>
          <p14:tracePt t="39784" x="5516563" y="3741738"/>
          <p14:tracePt t="39792" x="5526088" y="3751263"/>
          <p14:tracePt t="39800" x="5535613" y="3751263"/>
          <p14:tracePt t="39809" x="5546725" y="3751263"/>
          <p14:tracePt t="39816" x="5567363" y="3751263"/>
          <p14:tracePt t="39825" x="5576888" y="3751263"/>
          <p14:tracePt t="39832" x="5586413" y="3751263"/>
          <p14:tracePt t="39841" x="5607050" y="3751263"/>
          <p14:tracePt t="39864" x="5616575" y="3751263"/>
          <p14:tracePt t="39880" x="5637213" y="3751263"/>
          <p14:tracePt t="39888" x="5657850" y="3751263"/>
          <p14:tracePt t="39896" x="5676900" y="3751263"/>
          <p14:tracePt t="39904" x="5697538" y="3751263"/>
          <p14:tracePt t="39912" x="5718175" y="3751263"/>
          <p14:tracePt t="39920" x="5727700" y="3751263"/>
          <p14:tracePt t="39928" x="5737225" y="3751263"/>
          <p14:tracePt t="39944" x="5757863" y="3751263"/>
          <p14:tracePt t="39984" x="5778500" y="3751263"/>
          <p14:tracePt t="40016" x="5788025" y="3762375"/>
          <p14:tracePt t="40032" x="5799138" y="3762375"/>
          <p14:tracePt t="40040" x="5818188" y="3771900"/>
          <p14:tracePt t="40048" x="5838825" y="3781425"/>
          <p14:tracePt t="40056" x="5868988" y="3792538"/>
          <p14:tracePt t="40064" x="5899150" y="3792538"/>
          <p14:tracePt t="40072" x="5929313" y="3802063"/>
          <p14:tracePt t="40080" x="5959475" y="3811588"/>
          <p14:tracePt t="40088" x="6000750" y="3822700"/>
          <p14:tracePt t="40096" x="6030913" y="3832225"/>
          <p14:tracePt t="40103" x="6070600" y="3832225"/>
          <p14:tracePt t="40111" x="6121400" y="3832225"/>
          <p14:tracePt t="40120" x="6161088" y="3841750"/>
          <p14:tracePt t="40128" x="6202363" y="3852863"/>
          <p14:tracePt t="40136" x="6251575" y="3852863"/>
          <p14:tracePt t="40144" x="6283325" y="3862388"/>
          <p14:tracePt t="40151" x="6323013" y="3873500"/>
          <p14:tracePt t="40160" x="6362700" y="3883025"/>
          <p14:tracePt t="40168" x="6413500" y="3892550"/>
          <p14:tracePt t="40176" x="6454775" y="3892550"/>
          <p14:tracePt t="40183" x="6494463" y="3892550"/>
          <p14:tracePt t="40192" x="6515100" y="3892550"/>
          <p14:tracePt t="40200" x="6534150" y="3892550"/>
          <p14:tracePt t="40273" x="6515100" y="3883025"/>
          <p14:tracePt t="40281" x="6494463" y="3873500"/>
          <p14:tracePt t="40288" x="6464300" y="3862388"/>
          <p14:tracePt t="40296" x="6423025" y="3841750"/>
          <p14:tracePt t="40304" x="6392863" y="3832225"/>
          <p14:tracePt t="40314" x="6362700" y="3822700"/>
          <p14:tracePt t="40321" x="6332538" y="3811588"/>
          <p14:tracePt t="40328" x="6313488" y="3802063"/>
          <p14:tracePt t="40336" x="6283325" y="3792538"/>
          <p14:tracePt t="40345" x="6272213" y="3792538"/>
          <p14:tracePt t="40520" x="6262688" y="3792538"/>
          <p14:tracePt t="40528" x="6242050" y="3792538"/>
          <p14:tracePt t="40536" x="6211888" y="3792538"/>
          <p14:tracePt t="40544" x="6161088" y="3792538"/>
          <p14:tracePt t="40553" x="6080125" y="3792538"/>
          <p14:tracePt t="40561" x="5970588" y="3792538"/>
          <p14:tracePt t="40568" x="5838825" y="3792538"/>
          <p14:tracePt t="40576" x="5688013" y="3781425"/>
          <p14:tracePt t="40584" x="5495925" y="3751263"/>
          <p14:tracePt t="40593" x="5213350" y="3702050"/>
          <p14:tracePt t="40601" x="4819650" y="3670300"/>
          <p14:tracePt t="40609" x="4386263" y="3590925"/>
          <p14:tracePt t="40617" x="3932238" y="3498850"/>
          <p14:tracePt t="40626" x="3417888" y="3378200"/>
          <p14:tracePt t="40633" x="2903538" y="3236913"/>
          <p14:tracePt t="40641" x="2359025" y="3116263"/>
          <p14:tracePt t="40648" x="1814513" y="2974975"/>
          <p14:tracePt t="40657" x="1300163" y="2844800"/>
          <p14:tracePt t="40665" x="836613" y="2722563"/>
          <p14:tracePt t="40673" x="382588" y="2611438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4.2|14.5|9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7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7|5.1|5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5|4.3|6.1|2.7|4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1034</TotalTime>
  <Words>1722</Words>
  <Application>Microsoft Office PowerPoint</Application>
  <PresentationFormat>Широкоэкранный</PresentationFormat>
  <Paragraphs>220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Impact</vt:lpstr>
      <vt:lpstr>Times New Roman</vt:lpstr>
      <vt:lpstr>Wingdings</vt:lpstr>
      <vt:lpstr>Главное мероприятие</vt:lpstr>
      <vt:lpstr>Сабақтың тақырыбы: WEB-бетке сурет қою</vt:lpstr>
      <vt:lpstr>Сабақтың мақсаты:</vt:lpstr>
      <vt:lpstr>Түйін сөз: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Сабақтың тақырыбы: WEB-бетке сурет қою</dc:title>
  <dc:creator>HASEE</dc:creator>
  <cp:lastModifiedBy>HASEE</cp:lastModifiedBy>
  <cp:revision>71</cp:revision>
  <dcterms:created xsi:type="dcterms:W3CDTF">2021-02-20T07:29:14Z</dcterms:created>
  <dcterms:modified xsi:type="dcterms:W3CDTF">2021-02-22T18:08:37Z</dcterms:modified>
</cp:coreProperties>
</file>