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A82537-B291-4A2F-9055-CC8CFF4EC59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0AFCA6B-2F88-4AEE-B592-3D839E718DA4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 txBox="1"/>
          <p:nvPr/>
        </p:nvSpPr>
        <p:spPr>
          <a:xfrm>
            <a:off x="838080" y="964800"/>
            <a:ext cx="10515600" cy="541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Қазақ әдебиеті. </a:t>
            </a: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10 – сынып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(Жаратылыстану-математикалық бағыт)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Бөлім : «Қазақтың Қанышы»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Сабақтың тақырыбы: </a:t>
            </a:r>
            <a:r>
              <a:rPr b="0" lang="ru-RU" sz="2000" strike="noStrike" u="none">
                <a:solidFill>
                  <a:srgbClr val="f81908"/>
                </a:solidFill>
                <a:uFillTx/>
                <a:latin typeface="Times New Roman"/>
                <a:ea typeface="Times New Roman"/>
              </a:rPr>
              <a:t>«Қаныш Сәтбаев» роман-эссе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	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Прямоугольник: скругленные углы 7"/>
          <p:cNvSpPr/>
          <p:nvPr/>
        </p:nvSpPr>
        <p:spPr>
          <a:xfrm>
            <a:off x="795240" y="2198520"/>
            <a:ext cx="4386240" cy="1113120"/>
          </a:xfrm>
          <a:prstGeom prst="roundRect">
            <a:avLst>
              <a:gd name="adj" fmla="val 16667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TornadoCyrAsianRegular"/>
                <a:ea typeface="Calibri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Роман-эсседе кездескен мақал-мәтелдер: 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1" name="Прямоугольник: скругленные углы 8"/>
          <p:cNvSpPr/>
          <p:nvPr/>
        </p:nvSpPr>
        <p:spPr>
          <a:xfrm>
            <a:off x="795240" y="4335480"/>
            <a:ext cx="4386240" cy="966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Роман-эсседе кездескен тұрақты сөз тіркестері: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2" name="Прямоугольник: скругленные углы 10"/>
          <p:cNvSpPr/>
          <p:nvPr/>
        </p:nvSpPr>
        <p:spPr>
          <a:xfrm>
            <a:off x="6095880" y="2173320"/>
            <a:ext cx="5029200" cy="1111320"/>
          </a:xfrm>
          <a:prstGeom prst="roundRect">
            <a:avLst>
              <a:gd name="adj" fmla="val 16667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Сыйға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-сый, сыраға-бал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; сақтансаң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-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сақтаймын!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3" name="Прямоугольник: скругленные углы 11"/>
          <p:cNvSpPr/>
          <p:nvPr/>
        </p:nvSpPr>
        <p:spPr>
          <a:xfrm>
            <a:off x="6148440" y="4335480"/>
            <a:ext cx="4976640" cy="93672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Түстері суық, ірге бөлмей, қозы көш жер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4" name="Стрелка: вправо 13"/>
          <p:cNvSpPr/>
          <p:nvPr/>
        </p:nvSpPr>
        <p:spPr>
          <a:xfrm>
            <a:off x="5313240" y="2695680"/>
            <a:ext cx="676440" cy="33156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Стрелка: вправо 14"/>
          <p:cNvSpPr/>
          <p:nvPr/>
        </p:nvSpPr>
        <p:spPr>
          <a:xfrm>
            <a:off x="5313240" y="4653000"/>
            <a:ext cx="703440" cy="331920"/>
          </a:xfrm>
          <a:prstGeom prst="rightArrow">
            <a:avLst>
              <a:gd name="adj1" fmla="val 50000"/>
              <a:gd name="adj2" fmla="val 49990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nodeType="clickEffect" fill="hold">
                      <p:stCondLst>
                        <p:cond delay="indefinite"/>
                      </p:stCondLst>
                      <p:childTnLst>
                        <p:par>
                          <p:cTn id="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42" repeatCount="100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nodeType="clickEffect" fill="hold">
                      <p:stCondLst>
                        <p:cond delay="indefinite"/>
                      </p:stCondLst>
                      <p:childTnLst>
                        <p:par>
                          <p:cTn id="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nodeType="clickEffect" fill="hold">
                      <p:stCondLst>
                        <p:cond delay="indefinite"/>
                      </p:stCondLst>
                      <p:childTnLst>
                        <p:par>
                          <p:cTn id="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42" repeatCount="100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77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	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0" name="Google Shape;78;p1"/>
          <p:cNvCxnSpPr/>
          <p:nvPr/>
        </p:nvCxnSpPr>
        <p:spPr>
          <a:xfrm>
            <a:off x="347760" y="6546600"/>
            <a:ext cx="11314800" cy="1080"/>
          </a:xfrm>
          <a:prstGeom prst="straightConnector1">
            <a:avLst/>
          </a:prstGeom>
          <a:ln w="38160">
            <a:solidFill>
              <a:srgbClr val="5b9bd5"/>
            </a:solidFill>
            <a:miter/>
          </a:ln>
        </p:spPr>
      </p:cxnSp>
      <p:sp>
        <p:nvSpPr>
          <p:cNvPr id="81" name="Прямоугольник 2"/>
          <p:cNvSpPr/>
          <p:nvPr/>
        </p:nvSpPr>
        <p:spPr>
          <a:xfrm>
            <a:off x="347760" y="3890880"/>
            <a:ext cx="11102760" cy="1922760"/>
          </a:xfrm>
          <a:prstGeom prst="rect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Қосымша тапсырма: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Ғалым Қаныш Сәтбаев ғылымның қандай салалары бойынша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зерттеу жүргізген? Қосымша деректер табыңыз.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Прямоугольник: скругленные углы 1"/>
          <p:cNvSpPr/>
          <p:nvPr/>
        </p:nvSpPr>
        <p:spPr>
          <a:xfrm>
            <a:off x="752400" y="2184480"/>
            <a:ext cx="7607520" cy="4874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1.Сіздерге бала Қаныштың қандай қасиеті үлгі болды?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3" name="Picture 2" descr="ÐÐ°ÑÑÐ¸Ð½ÐºÐ¸ Ð¿Ð¾ Ð·Ð°Ð¿ÑÐ¾ÑÑ ÒÐ°Ð½ÑÑ ÑÓÑÐ±Ð°ÐµÐ²"/>
          <p:cNvPicPr/>
          <p:nvPr/>
        </p:nvPicPr>
        <p:blipFill>
          <a:blip r:embed="rId2"/>
          <a:stretch/>
        </p:blipFill>
        <p:spPr>
          <a:xfrm>
            <a:off x="8674200" y="1090440"/>
            <a:ext cx="2921040" cy="283536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cxnSp>
        <p:nvCxnSpPr>
          <p:cNvPr id="9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10" name="Блок-схема: карточка 2"/>
          <p:cNvSpPr/>
          <p:nvPr/>
        </p:nvSpPr>
        <p:spPr>
          <a:xfrm>
            <a:off x="1095480" y="2660760"/>
            <a:ext cx="4575240" cy="2703240"/>
          </a:xfrm>
          <a:prstGeom prst="flowChartPunchedCard">
            <a:avLst/>
          </a:prstGeom>
          <a:solidFill>
            <a:srgbClr val="3decf5"/>
          </a:soli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Прямоугольник 1"/>
          <p:cNvSpPr/>
          <p:nvPr/>
        </p:nvSpPr>
        <p:spPr>
          <a:xfrm>
            <a:off x="1112760" y="2943360"/>
            <a:ext cx="405936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10.3.1.1. Шығарманың тарихи және көркемдік құндылығын анықтап, бағалау.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Прямоугольник: один усеченный угол 3"/>
          <p:cNvSpPr/>
          <p:nvPr/>
        </p:nvSpPr>
        <p:spPr>
          <a:xfrm>
            <a:off x="6504120" y="2660760"/>
            <a:ext cx="4574880" cy="2722320"/>
          </a:xfrm>
          <a:custGeom>
            <a:avLst/>
            <a:gdLst/>
            <a:ahLst/>
            <a:rect l="l" t="t" r="r" b="b"/>
            <a:pathLst>
              <a:path w="4575175" h="2722563">
                <a:moveTo>
                  <a:pt x="0" y="0"/>
                </a:moveTo>
                <a:lnTo>
                  <a:pt x="4121405" y="0"/>
                </a:lnTo>
                <a:lnTo>
                  <a:pt x="4575175" y="453770"/>
                </a:lnTo>
                <a:lnTo>
                  <a:pt x="4575175" y="2722563"/>
                </a:lnTo>
                <a:lnTo>
                  <a:pt x="0" y="2722563"/>
                </a:lnTo>
                <a:lnTo>
                  <a:pt x="0" y="0"/>
                </a:lnTo>
                <a:close/>
              </a:path>
            </a:pathLst>
          </a:custGeom>
          <a:solidFill>
            <a:srgbClr val="3decf5"/>
          </a:soli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Прямоугольник 2"/>
          <p:cNvSpPr/>
          <p:nvPr/>
        </p:nvSpPr>
        <p:spPr>
          <a:xfrm>
            <a:off x="7023240" y="2830680"/>
            <a:ext cx="3549600" cy="22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Шығарманың тарихи және көркемдік құндылығын анықтап,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 береді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Выноска: стрелка вниз 4"/>
          <p:cNvSpPr/>
          <p:nvPr/>
        </p:nvSpPr>
        <p:spPr>
          <a:xfrm>
            <a:off x="2108160" y="979560"/>
            <a:ext cx="2768760" cy="1174680"/>
          </a:xfrm>
          <a:prstGeom prst="downArrowCallout">
            <a:avLst>
              <a:gd name="adj1" fmla="val 25013"/>
              <a:gd name="adj2" fmla="val 25000"/>
              <a:gd name="adj3" fmla="val 25000"/>
              <a:gd name="adj4" fmla="val 64977"/>
            </a:avLst>
          </a:prstGeom>
          <a:solidFill>
            <a:srgbClr val="ffd966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Выноска: стрелка вниз 5"/>
          <p:cNvSpPr/>
          <p:nvPr/>
        </p:nvSpPr>
        <p:spPr>
          <a:xfrm>
            <a:off x="7315200" y="973080"/>
            <a:ext cx="2768760" cy="1181160"/>
          </a:xfrm>
          <a:prstGeom prst="downArrowCallout">
            <a:avLst>
              <a:gd name="adj1" fmla="val 25006"/>
              <a:gd name="adj2" fmla="val 25004"/>
              <a:gd name="adj3" fmla="val 25000"/>
              <a:gd name="adj4" fmla="val 64977"/>
            </a:avLst>
          </a:prstGeom>
          <a:solidFill>
            <a:srgbClr val="ffd966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Сабақ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nodeType="clickEffect" fill="hold">
                      <p:stCondLst>
                        <p:cond delay="indefinite"/>
                      </p:stCondLst>
                      <p:childTnLst>
                        <p:par>
                          <p:cTn id="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nodeType="clickEffect" fill="hold">
                      <p:stCondLst>
                        <p:cond delay="indefinite"/>
                      </p:stCondLst>
                      <p:childTnLst>
                        <p:par>
                          <p:cTn id="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7" name="object 2"/>
          <p:cNvSpPr/>
          <p:nvPr/>
        </p:nvSpPr>
        <p:spPr>
          <a:xfrm>
            <a:off x="9360" y="-103320"/>
            <a:ext cx="12190680" cy="97812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8120"/>
              <a:gd name="textAreaBottom" fmla="*/ 978480 h 97812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21" name="TextBox 8"/>
          <p:cNvSpPr/>
          <p:nvPr/>
        </p:nvSpPr>
        <p:spPr>
          <a:xfrm>
            <a:off x="1282680" y="1992240"/>
            <a:ext cx="1843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Прямоугольник: скругленные углы 3"/>
          <p:cNvSpPr/>
          <p:nvPr/>
        </p:nvSpPr>
        <p:spPr>
          <a:xfrm>
            <a:off x="1282680" y="3776760"/>
            <a:ext cx="7701120" cy="1512720"/>
          </a:xfrm>
          <a:prstGeom prst="roundRect">
            <a:avLst>
              <a:gd name="adj" fmla="val 16667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Прямоугольник 1"/>
          <p:cNvSpPr/>
          <p:nvPr/>
        </p:nvSpPr>
        <p:spPr>
          <a:xfrm>
            <a:off x="1351080" y="3776760"/>
            <a:ext cx="8327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●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Шығарманың көркемдік құндылығын анықтайды;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●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Романның тарихи құндылығына баға береді.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Прямоугольник: скругленные углы 4"/>
          <p:cNvSpPr/>
          <p:nvPr/>
        </p:nvSpPr>
        <p:spPr>
          <a:xfrm>
            <a:off x="1332000" y="1854360"/>
            <a:ext cx="4222800" cy="133164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Бағалау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Стрелка: вниз 7"/>
          <p:cNvSpPr/>
          <p:nvPr/>
        </p:nvSpPr>
        <p:spPr>
          <a:xfrm>
            <a:off x="3268800" y="3235320"/>
            <a:ext cx="349200" cy="458640"/>
          </a:xfrm>
          <a:prstGeom prst="downArrow">
            <a:avLst>
              <a:gd name="adj1" fmla="val 50000"/>
              <a:gd name="adj2" fmla="val 49988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27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Кіріспе: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8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31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5b9bd5"/>
            </a:solidFill>
            <a:miter/>
          </a:ln>
        </p:spPr>
      </p:cxnSp>
      <p:sp>
        <p:nvSpPr>
          <p:cNvPr id="32" name="TextBox 9"/>
          <p:cNvSpPr/>
          <p:nvPr/>
        </p:nvSpPr>
        <p:spPr>
          <a:xfrm>
            <a:off x="584280" y="1960560"/>
            <a:ext cx="11193480" cy="26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Бүгінгі күннің биігінен қарағанда менің көзім шүбәсіз иланатын шындық: Қазақстан ғылымының жолы әуелден-ақ құтты болды. Өйткені оны құру ісімен Қ.Сәтбаев айналысты. Тәңірім өз уақытынан көп жылдар ілгеріге озып жүруді маңдайына жазған Қаныш Имантайұлы тап осындай аяулы жан еді...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ҚР ҰҒА академигі Ш.Шөкин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                                            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1992 жыл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34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6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37" name="Свиток: вертикальный 1"/>
          <p:cNvSpPr/>
          <p:nvPr/>
        </p:nvSpPr>
        <p:spPr>
          <a:xfrm rot="5400000">
            <a:off x="5636520" y="304560"/>
            <a:ext cx="5864400" cy="6248520"/>
          </a:xfrm>
          <a:prstGeom prst="verticalScroll">
            <a:avLst>
              <a:gd name="adj" fmla="val 7083"/>
            </a:avLst>
          </a:prstGeom>
          <a:solidFill>
            <a:srgbClr val="ffd966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TextBox 8"/>
          <p:cNvSpPr/>
          <p:nvPr/>
        </p:nvSpPr>
        <p:spPr>
          <a:xfrm>
            <a:off x="5769000" y="1046160"/>
            <a:ext cx="5149800" cy="53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0000"/>
                </a:solidFill>
                <a:uFillTx/>
                <a:latin typeface="Calibri"/>
                <a:ea typeface="Arial"/>
              </a:rPr>
              <a:t>	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Мен өзім қолжазбаның қосымша даналарын ғалымның жұбайы Т.А. Сәтбаеваның мақұлдауымен химик Ә.Бектұров, тарихшы-археолог Ә:Марғұлан және ғалым-геолог А.Қаюповқа апардым. Үшеуі де – академик Қаныш Имантайұлымен өмір бойы бірге өскен, рухына адал ізбасар замандастары.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Ғұмырнаманың сол нұсқасы төрт ай бойы мұқият тексерілді.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Геология институты тағайындаған ғылыми рецензенттерді – Таңат Едресев, Қаукен Жәмінов және Нұрғазы Нұралинді қосқанда жеті адам шұқшия оқыды.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                  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Автор М.Сәрсеке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9" name="Picture 9" descr="C:\Users\HP\Desktop\images.jpg"/>
          <p:cNvPicPr/>
          <p:nvPr/>
        </p:nvPicPr>
        <p:blipFill>
          <a:blip r:embed="rId2"/>
          <a:stretch/>
        </p:blipFill>
        <p:spPr>
          <a:xfrm>
            <a:off x="1103400" y="884160"/>
            <a:ext cx="3736800" cy="451008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nodeType="clickEffect" fill="hold">
                      <p:stCondLst>
                        <p:cond delay="indefinite"/>
                      </p:stCondLst>
                      <p:childTnLst>
                        <p:par>
                          <p:cTn id="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919680" y="1204920"/>
            <a:ext cx="7788240" cy="105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400"/>
            </a:br>
            <a:r>
              <a:rPr b="1" lang="kk-KZ" sz="4400" strike="noStrike" u="none">
                <a:solidFill>
                  <a:srgbClr val="bf9000"/>
                </a:solidFill>
                <a:uFillTx/>
                <a:latin typeface="Times New Roman"/>
                <a:ea typeface="Times New Roman"/>
              </a:rPr>
              <a:t>Қаныш образы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41" name="Picture 2" descr="ÐÐ°ÑÑÐ¸Ð½ÐºÐ¸ Ð¿Ð¾ Ð·Ð°Ð¿ÑÐ¾ÑÑ ÒÐ°Ð½ÑÑ ÑÓÑÐ±Ð°ÐµÐ²"/>
          <p:cNvPicPr/>
          <p:nvPr/>
        </p:nvPicPr>
        <p:blipFill>
          <a:blip r:embed="rId1"/>
          <a:srcRect l="21441" t="0" r="0" b="0"/>
          <a:stretch/>
        </p:blipFill>
        <p:spPr>
          <a:xfrm>
            <a:off x="1096920" y="2120760"/>
            <a:ext cx="2822760" cy="337824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  <p:sp>
        <p:nvSpPr>
          <p:cNvPr id="42" name="Прямоугольник 3"/>
          <p:cNvSpPr/>
          <p:nvPr/>
        </p:nvSpPr>
        <p:spPr>
          <a:xfrm>
            <a:off x="4324320" y="2657520"/>
            <a:ext cx="7383600" cy="312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«Жомарт  табиғаттың  сезімтал  балаға  әсері  өзгеше. 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Шыр  етіп  жерге   түскеннен   бері   ол   соның   аясында.   Даланың   шыжыған   ыстығын  да,  қарлы  боран,  қақаған  суығын  да  қаршадай  кезінен  көріп  пісіп-қатқан,  бәрі-бәріне  көндігіп,  күн  санап,  жыл  санап    қанаты  қатайған  қыран  бүркіттің  болат  тұяқ  балапанына  ұқсап  жетіліп те келеді...»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45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49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1-т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50" name=""/>
          <p:cNvGraphicFramePr/>
          <p:nvPr/>
        </p:nvGraphicFramePr>
        <p:xfrm>
          <a:off x="652320" y="1795320"/>
          <a:ext cx="10429920" cy="2333880"/>
        </p:xfrm>
        <a:graphic>
          <a:graphicData uri="http://schemas.openxmlformats.org/drawingml/2006/table">
            <a:tbl>
              <a:tblPr/>
              <a:tblGrid>
                <a:gridCol w="3476880"/>
                <a:gridCol w="2844720"/>
                <a:gridCol w="4108320"/>
              </a:tblGrid>
              <a:tr h="90036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Романдағы тарихи тұлға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1224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Романнан мысал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1224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Қанышпен қандай байланысы болды?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1224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</a:tr>
              <a:tr h="35856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1224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1224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1224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3589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</a:tr>
              <a:tr h="3571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3589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" name="Rectangle 10"/>
          <p:cNvSpPr/>
          <p:nvPr/>
        </p:nvSpPr>
        <p:spPr>
          <a:xfrm>
            <a:off x="1564560" y="1113120"/>
            <a:ext cx="871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Қаныш Сәтбаев кездескен тарихи тұлғалар кестесін толтыр.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Прямоугольник 3"/>
          <p:cNvSpPr/>
          <p:nvPr/>
        </p:nvSpPr>
        <p:spPr>
          <a:xfrm>
            <a:off x="2246400" y="4410000"/>
            <a:ext cx="7661160" cy="1738800"/>
          </a:xfrm>
          <a:prstGeom prst="rect">
            <a:avLst/>
          </a:prstGeom>
          <a:noFill/>
          <a:ln w="381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Романдағы тарихи тұлғаларды жазады;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Романнан мысал келтіреді;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Қанышпен қандай байланысы болғанын анықтайды.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54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58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59" name=""/>
          <p:cNvGraphicFramePr/>
          <p:nvPr/>
        </p:nvGraphicFramePr>
        <p:xfrm>
          <a:off x="1054080" y="1393920"/>
          <a:ext cx="10429920" cy="5114880"/>
        </p:xfrm>
        <a:graphic>
          <a:graphicData uri="http://schemas.openxmlformats.org/drawingml/2006/table">
            <a:tbl>
              <a:tblPr/>
              <a:tblGrid>
                <a:gridCol w="3476520"/>
                <a:gridCol w="3202200"/>
                <a:gridCol w="3751200"/>
              </a:tblGrid>
              <a:tr h="104940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Романдағы тарихи тұлға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1224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Романнан мысал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1224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Қанышпен қандай байланысы болды?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1224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</a:tr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1.Алаш ардақтыларының бірі Әлімхан Ермеков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1224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...Том қаласына Тау-Кен факультетіне оқуға түсіреді...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1224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Жас мамандар семинарында кездеседі, Қанышқа геология саласында оқуға  шақырады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1224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224316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Алаш зиялылары А.Байтұрсынұлы, М.Дулатұлы, Ә.Бөкейхан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...Алаш зиялыларымен бірге мектеп оқулықтарын жазуға, оның ішінде  алгебра оқулығының жазылуы Қанышқа жүктеледі.Сөйтіп, </a:t>
                      </a: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1924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жылы небәрі жиырма бес жасында Сәтбаев қазақтың алғашқы алгебра оқулығын жазып шықты</a:t>
                      </a: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...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Алаш зиялыларымен бірге мектеп оқулықтарын  жазады.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</a:tr>
              <a:tr h="4903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49068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61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2-т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Rectangle 10"/>
          <p:cNvSpPr/>
          <p:nvPr/>
        </p:nvSpPr>
        <p:spPr>
          <a:xfrm>
            <a:off x="601560" y="1071360"/>
            <a:ext cx="109886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Романның көркемдік құндылығына баға беріп, шығармада кездесетін мақал-мәтел, нақыл сөз, тұрақты сөз тіркестерінің мағынасын түсіндір.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AutoShape 70"/>
          <p:cNvSpPr/>
          <p:nvPr/>
        </p:nvSpPr>
        <p:spPr>
          <a:xfrm>
            <a:off x="577800" y="2487600"/>
            <a:ext cx="7230960" cy="1247760"/>
          </a:xfrm>
          <a:prstGeom prst="roundRect">
            <a:avLst>
              <a:gd name="adj" fmla="val 16667"/>
            </a:avLst>
          </a:prstGeom>
          <a:solidFill>
            <a:srgbClr val="3dec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just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TornadoCyrAsianRegular"/>
                <a:ea typeface="Calibri"/>
              </a:rPr>
              <a:t>  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Роман-эсседе кездескен мақал-мәтелдер: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7" name="AutoShape 70"/>
          <p:cNvSpPr/>
          <p:nvPr/>
        </p:nvSpPr>
        <p:spPr>
          <a:xfrm flipV="1" rot="10800000">
            <a:off x="522360" y="4437000"/>
            <a:ext cx="7229520" cy="1247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just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Роман-эсседе кездескен тұрақты сөз тіркестері: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Прямоугольник 1"/>
          <p:cNvSpPr/>
          <p:nvPr/>
        </p:nvSpPr>
        <p:spPr>
          <a:xfrm>
            <a:off x="8462880" y="2557440"/>
            <a:ext cx="2795760" cy="3232080"/>
          </a:xfrm>
          <a:prstGeom prst="rect">
            <a:avLst/>
          </a:prstGeom>
          <a:solidFill>
            <a:srgbClr val="ffffff"/>
          </a:solidFill>
          <a:ln w="5724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Романда кездесетін мақал-мәтел, тұрақты сөз тіркестерін тауып, мағынасын түсіндіреді;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Романның көркемдік құндылығына баға береді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nodeType="clickEffect" fill="hold">
                      <p:stCondLst>
                        <p:cond delay="indefinite"/>
                      </p:stCondLst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nodeType="clickEffect" fill="hold">
                      <p:stCondLst>
                        <p:cond delay="indefinite"/>
                      </p:stCondLst>
                      <p:childTnLst>
                        <p:par>
                          <p:cTn id="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2018-09-12T08:07:08Z</dcterms:created>
  <dc:creator>Жазира Асанова</dc:creator>
  <dc:description/>
  <dc:language>ru-RU</dc:language>
  <cp:lastModifiedBy>Huawei</cp:lastModifiedBy>
  <cp:lastPrinted>2020-03-24T14:36:16Z</cp:lastPrinted>
  <dcterms:modified xsi:type="dcterms:W3CDTF">2024-10-30T00:46:24Z</dcterms:modified>
  <cp:revision>465</cp:revision>
  <dc:subject/>
  <dc:title>Презентация PowerPoint</dc:title>
</cp:coreProperties>
</file>