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00438"/>
            <a:ext cx="7772400" cy="1829761"/>
          </a:xfrm>
        </p:spPr>
        <p:txBody>
          <a:bodyPr/>
          <a:lstStyle/>
          <a:p>
            <a:r>
              <a:rPr lang="kk-KZ" dirty="0" smtClean="0"/>
              <a:t>ЭКСПО-2017 –ел мәртебесі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7772400" cy="1199704"/>
          </a:xfrm>
        </p:spPr>
        <p:txBody>
          <a:bodyPr/>
          <a:lstStyle/>
          <a:p>
            <a:r>
              <a:rPr lang="ru-RU" dirty="0" smtClean="0"/>
              <a:t>Саб</a:t>
            </a:r>
            <a:r>
              <a:rPr lang="kk-KZ" dirty="0" smtClean="0"/>
              <a:t>ақтың тақырыбы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00042"/>
            <a:ext cx="364333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Бөлім тақырыбы: ЭКСПО-2017-  Қазақстан белесі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500042"/>
            <a:ext cx="307183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alt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ҚАЗАҚ ТІЛІ МЕН ӘДЕБИЕТІ (Т2)</a:t>
            </a:r>
            <a:endParaRPr lang="ru-RU" altLang="ru-RU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9-СЫНЫП</a:t>
            </a:r>
            <a:endParaRPr lang="ru-RU" alt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 dirty="0" smtClean="0"/>
              <a:t>ЭКСПО </a:t>
            </a:r>
            <a:r>
              <a:rPr lang="ru-RU" dirty="0" smtClean="0"/>
              <a:t>2017- </a:t>
            </a:r>
            <a:r>
              <a:rPr lang="kk-KZ" dirty="0" smtClean="0"/>
              <a:t>халықаралық мамандырылған көрме.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Өзіңді тексер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 dirty="0" smtClean="0"/>
              <a:t>Көрменің тақырыбы қандай?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Оқылым.Айтылым</a:t>
            </a:r>
            <a:br>
              <a:rPr lang="kk-KZ" dirty="0" smtClean="0"/>
            </a:br>
            <a:r>
              <a:rPr lang="ru-RU" dirty="0" smtClean="0"/>
              <a:t>2</a:t>
            </a:r>
            <a:r>
              <a:rPr lang="kk-KZ" dirty="0" smtClean="0"/>
              <a:t>тапсырма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s.zagranitsa.com/images/articles/3637/870x486/537f31acce54563a45a1c608f1f0fb2f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85992"/>
            <a:ext cx="6215106" cy="2928958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 dirty="0" smtClean="0"/>
              <a:t>Көрменің тақырыбы: “Болашақ энергиясы”.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Өзіңді тексер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 dirty="0" smtClean="0"/>
              <a:t>ЭКСПО көрмесіне неше ел өкілдері қатысты?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Оқылым.Айтылым</a:t>
            </a:r>
            <a:br>
              <a:rPr lang="kk-KZ" dirty="0" smtClean="0"/>
            </a:br>
            <a:r>
              <a:rPr lang="ru-RU" dirty="0" smtClean="0"/>
              <a:t>3</a:t>
            </a:r>
            <a:r>
              <a:rPr lang="kk-KZ" dirty="0" smtClean="0"/>
              <a:t>тапсырма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ognialatau.kz/uploads/news/290/news29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0"/>
            <a:ext cx="7000924" cy="3071834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 dirty="0" smtClean="0"/>
              <a:t>ЭКСПО көрмесіне 115 ел өкілдері қатысты.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Өзіңді тексер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ЭКСПО</a:t>
            </a:r>
            <a:r>
              <a:rPr lang="ru-RU" dirty="0" smtClean="0"/>
              <a:t>-</a:t>
            </a:r>
            <a:r>
              <a:rPr lang="kk-KZ" dirty="0" smtClean="0"/>
              <a:t>дан кейін Қазақстанның мәртебесі әлемге көтерілді ме?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Оқылым.Айтылым</a:t>
            </a:r>
            <a:br>
              <a:rPr lang="kk-KZ" dirty="0" smtClean="0"/>
            </a:br>
            <a:r>
              <a:rPr lang="ru-RU" dirty="0" smtClean="0"/>
              <a:t>4</a:t>
            </a:r>
            <a:r>
              <a:rPr lang="kk-KZ" dirty="0" smtClean="0"/>
              <a:t> тапсырма</a:t>
            </a:r>
            <a:endParaRPr lang="ru-RU" dirty="0"/>
          </a:p>
        </p:txBody>
      </p:sp>
      <p:pic>
        <p:nvPicPr>
          <p:cNvPr id="27650" name="Picture 2" descr="https://f.azh.kz/news/030/767/83694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365358"/>
            <a:ext cx="6000792" cy="3246429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Иә, Қазақстанды бүкіл әлем таныды.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Өзіңді тексер</a:t>
            </a:r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Көп нүктенің орнына керекті сөздерді қойып, жаз.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kk-KZ" dirty="0" smtClean="0"/>
              <a:t>ЭКСПО</a:t>
            </a:r>
            <a:r>
              <a:rPr lang="ru-RU" dirty="0" smtClean="0"/>
              <a:t>-2017 </a:t>
            </a:r>
            <a:r>
              <a:rPr lang="ru-RU" dirty="0" err="1" smtClean="0"/>
              <a:t>көрмесінің   бойтұмары</a:t>
            </a:r>
            <a:r>
              <a:rPr lang="ru-RU" dirty="0" smtClean="0"/>
              <a:t>... .</a:t>
            </a:r>
          </a:p>
          <a:p>
            <a:r>
              <a:rPr lang="ru-RU" dirty="0" smtClean="0"/>
              <a:t>2.</a:t>
            </a:r>
            <a:r>
              <a:rPr lang="kk-KZ" dirty="0" smtClean="0"/>
              <a:t>Көрменің негізгі символы...  .</a:t>
            </a:r>
          </a:p>
          <a:p>
            <a:r>
              <a:rPr lang="ru-RU" dirty="0" smtClean="0"/>
              <a:t>3.</a:t>
            </a:r>
            <a:r>
              <a:rPr lang="kk-KZ" dirty="0" smtClean="0"/>
              <a:t>Көрме </a:t>
            </a:r>
            <a:r>
              <a:rPr lang="kk-KZ" dirty="0" smtClean="0"/>
              <a:t>кешеннің </a:t>
            </a:r>
            <a:r>
              <a:rPr lang="kk-KZ" dirty="0" smtClean="0"/>
              <a:t>жалпы ауданы... 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1.ЭКСПО-2017 к</a:t>
            </a:r>
            <a:r>
              <a:rPr lang="kk-KZ" dirty="0" smtClean="0"/>
              <a:t>өрмесінің бойтұмары Сәуле,Қуат,Мөлдір болды.</a:t>
            </a:r>
          </a:p>
          <a:p>
            <a:r>
              <a:rPr lang="ru-RU" dirty="0" smtClean="0"/>
              <a:t>2.</a:t>
            </a:r>
            <a:r>
              <a:rPr lang="kk-KZ" dirty="0" smtClean="0"/>
              <a:t>Көрменің негізгі символы </a:t>
            </a:r>
            <a:r>
              <a:rPr lang="ru-RU" dirty="0" smtClean="0"/>
              <a:t>–</a:t>
            </a:r>
            <a:r>
              <a:rPr lang="en-US" dirty="0" smtClean="0"/>
              <a:t>”</a:t>
            </a:r>
            <a:r>
              <a:rPr lang="kk-KZ" dirty="0" smtClean="0"/>
              <a:t>Нұр Әлем</a:t>
            </a:r>
            <a:r>
              <a:rPr lang="en-US" dirty="0" smtClean="0"/>
              <a:t>”</a:t>
            </a:r>
            <a:r>
              <a:rPr lang="kk-KZ" dirty="0" smtClean="0"/>
              <a:t> шары.</a:t>
            </a:r>
            <a:endParaRPr lang="ru-RU" dirty="0" smtClean="0"/>
          </a:p>
          <a:p>
            <a:r>
              <a:rPr lang="ru-RU" dirty="0" smtClean="0"/>
              <a:t>3.</a:t>
            </a:r>
            <a:r>
              <a:rPr lang="kk-KZ" dirty="0" smtClean="0"/>
              <a:t>Көрме </a:t>
            </a:r>
            <a:r>
              <a:rPr lang="kk-KZ" dirty="0" smtClean="0"/>
              <a:t>кешеннің  </a:t>
            </a:r>
            <a:r>
              <a:rPr lang="kk-KZ" dirty="0" smtClean="0"/>
              <a:t>жалпы ауданы</a:t>
            </a:r>
            <a:r>
              <a:rPr lang="ru-RU" dirty="0" smtClean="0"/>
              <a:t>- 174 гектар.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Өзіңді тексер</a:t>
            </a:r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Сабақ аяқталды. Сау болыңдар.</a:t>
            </a:r>
            <a:endParaRPr lang="ru-RU" dirty="0"/>
          </a:p>
        </p:txBody>
      </p:sp>
      <p:pic>
        <p:nvPicPr>
          <p:cNvPr id="29698" name="Picture 2" descr="C:\Users\дом 30\Desktop\809615_6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5715000" cy="3305175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1800" dirty="0" smtClean="0"/>
              <a:t>9.1.3.1 – әлеуметтік қоғамдық тақырыптар аясында  айтылған сөздер мен термин сөздердің мағынасын түсіну</a:t>
            </a:r>
            <a:endParaRPr lang="ru-RU" sz="1800" dirty="0" smtClean="0"/>
          </a:p>
          <a:p>
            <a:r>
              <a:rPr lang="kk-KZ" sz="1800" dirty="0" smtClean="0"/>
              <a:t> 9.2.5.1 – сөйлеу барысында түрлі стильде берілген тақырып бойынша қажетті аргументтерді орынды қолданып,диалогте,полилогте сенімді сөйлеу</a:t>
            </a:r>
          </a:p>
          <a:p>
            <a:endParaRPr lang="kk-KZ" sz="1800" dirty="0" smtClean="0"/>
          </a:p>
          <a:p>
            <a:endParaRPr lang="kk-KZ" sz="1800" dirty="0" smtClean="0"/>
          </a:p>
          <a:p>
            <a:r>
              <a:rPr lang="kk-KZ" sz="1800" b="1" dirty="0" smtClean="0"/>
              <a:t>Сабақ мақсаттары:</a:t>
            </a:r>
          </a:p>
          <a:p>
            <a:r>
              <a:rPr lang="kk-KZ" sz="1800" dirty="0" smtClean="0"/>
              <a:t>Тыңдалған мәтін мазмұнын түсінеді;</a:t>
            </a:r>
          </a:p>
          <a:p>
            <a:r>
              <a:rPr lang="kk-KZ" sz="1800" dirty="0" smtClean="0"/>
              <a:t>Ұсынылған ақпараттан астарлы ойды анықтайды;</a:t>
            </a:r>
          </a:p>
          <a:p>
            <a:r>
              <a:rPr lang="kk-KZ" sz="1800" dirty="0" smtClean="0"/>
              <a:t>Сөйлеу этикет формаларын дұрыс таңдай біледі.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kk-KZ" sz="1600" dirty="0" smtClean="0">
                <a:solidFill>
                  <a:schemeClr val="tx1"/>
                </a:solidFill>
              </a:rPr>
              <a:t>Оқу мақсаттары: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 dirty="0" smtClean="0"/>
              <a:t>тыңдалған мәтін мазмұнын түсінеді;</a:t>
            </a:r>
            <a:endParaRPr lang="ru-RU" dirty="0" smtClean="0"/>
          </a:p>
          <a:p>
            <a:pPr lvl="0"/>
            <a:r>
              <a:rPr lang="kk-KZ" dirty="0" smtClean="0"/>
              <a:t>ұсынылған ақпараттан астарлы ойды анықтайды;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Бағалау критерийлері</a:t>
            </a:r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Миға шабуыл</a:t>
            </a:r>
            <a:endParaRPr lang="ru-RU" dirty="0"/>
          </a:p>
        </p:txBody>
      </p:sp>
      <p:sp>
        <p:nvSpPr>
          <p:cNvPr id="16386" name="AutoShape 2" descr="EXPO 2017 - Future Energy - Astana Kazakhst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EXPO 2017 - Future Energy - Astana Kazakhst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Выставочный комплекс EXPO-2017 послужит казахстанцам — Forbes Kazakhst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s://forbes.kz/img/articles/6fc0fe768bc3347c16b3d76b11c83876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429023" cy="2017353"/>
          </a:xfrm>
          <a:prstGeom prst="rect">
            <a:avLst/>
          </a:prstGeom>
          <a:noFill/>
        </p:spPr>
      </p:pic>
      <p:pic>
        <p:nvPicPr>
          <p:cNvPr id="16396" name="Picture 12" descr="Выставку EXPO 2017 уже посетили 400 тысяч челов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3500462" cy="2329828"/>
          </a:xfrm>
          <a:prstGeom prst="rect">
            <a:avLst/>
          </a:prstGeom>
          <a:noFill/>
        </p:spPr>
      </p:pic>
      <p:pic>
        <p:nvPicPr>
          <p:cNvPr id="16398" name="Picture 14" descr="https://interaffairs.ru/i/2017/06/f9ddf3aaf7eeef4e278743d76cecfe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857628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Ой қозғау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571612"/>
            <a:ext cx="3114668" cy="435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dirty="0" smtClean="0"/>
              <a:t>алдыңғы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500174"/>
            <a:ext cx="2393173" cy="678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dirty="0" smtClean="0"/>
              <a:t>қатарлы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928926" y="2786058"/>
            <a:ext cx="242889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dirty="0" smtClean="0"/>
              <a:t>ЭКСПО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2857496"/>
            <a:ext cx="157163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dirty="0" smtClean="0"/>
              <a:t>бетбұрыс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572008"/>
            <a:ext cx="178595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dirty="0" smtClean="0"/>
              <a:t>мәртебе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214686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dirty="0" smtClean="0"/>
              <a:t>бәсеке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714884"/>
            <a:ext cx="242889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dirty="0" smtClean="0"/>
              <a:t>әмбебап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857488" y="2285992"/>
            <a:ext cx="42862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5214942" y="2571744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28860" y="350043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643570" y="3214686"/>
            <a:ext cx="78581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2428860" y="4071942"/>
            <a:ext cx="57150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86380" y="3929066"/>
            <a:ext cx="57150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590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18187">
                <a:tc>
                  <a:txBody>
                    <a:bodyPr/>
                    <a:lstStyle/>
                    <a:p>
                      <a:pPr algn="just"/>
                      <a:r>
                        <a:rPr lang="kk-KZ" sz="1800" b="1" dirty="0">
                          <a:latin typeface="Times New Roman"/>
                        </a:rPr>
                        <a:t>ЭКСПО</a:t>
                      </a:r>
                      <a:r>
                        <a:rPr lang="ru-RU" sz="1800" b="1" dirty="0">
                          <a:latin typeface="Times New Roman"/>
                        </a:rPr>
                        <a:t>-2017 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 b="1">
                          <a:latin typeface="Times New Roman"/>
                        </a:rPr>
                        <a:t>Астана қаласында өтті </a:t>
                      </a:r>
                      <a:endParaRPr lang="ru-RU" sz="18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8187">
                <a:tc>
                  <a:txBody>
                    <a:bodyPr/>
                    <a:lstStyle/>
                    <a:p>
                      <a:pPr algn="just"/>
                      <a:r>
                        <a:rPr lang="kk-KZ" sz="1800" b="1" dirty="0">
                          <a:latin typeface="Times New Roman"/>
                        </a:rPr>
                        <a:t>Бұл көрме 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 b="1">
                          <a:latin typeface="Times New Roman"/>
                        </a:rPr>
                        <a:t>Болашақ энергиясы”</a:t>
                      </a:r>
                      <a:endParaRPr lang="ru-RU" sz="180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8187">
                <a:tc>
                  <a:txBody>
                    <a:bodyPr/>
                    <a:lstStyle/>
                    <a:p>
                      <a:pPr algn="just"/>
                      <a:r>
                        <a:rPr lang="kk-KZ" sz="1800" b="1" dirty="0">
                          <a:latin typeface="Times New Roman"/>
                        </a:rPr>
                        <a:t>Көрменің тақырыбы 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latin typeface="Times New Roman"/>
                        </a:rPr>
                        <a:t>5млн-</a:t>
                      </a:r>
                      <a:r>
                        <a:rPr lang="kk-KZ" sz="1800" b="1" dirty="0">
                          <a:latin typeface="Times New Roman"/>
                        </a:rPr>
                        <a:t>нан астам </a:t>
                      </a:r>
                      <a:r>
                        <a:rPr lang="kk-KZ" sz="1800" b="1" dirty="0" smtClean="0">
                          <a:latin typeface="Times New Roman"/>
                        </a:rPr>
                        <a:t>турист </a:t>
                      </a:r>
                      <a:r>
                        <a:rPr lang="kk-KZ" sz="1800" b="1" dirty="0">
                          <a:latin typeface="Times New Roman"/>
                        </a:rPr>
                        <a:t>болды 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8187">
                <a:tc>
                  <a:txBody>
                    <a:bodyPr/>
                    <a:lstStyle/>
                    <a:p>
                      <a:pPr algn="just"/>
                      <a:r>
                        <a:rPr lang="kk-KZ" sz="1800" b="1" dirty="0">
                          <a:latin typeface="Times New Roman"/>
                        </a:rPr>
                        <a:t>Елордамыз 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 b="1" dirty="0">
                          <a:latin typeface="Times New Roman"/>
                        </a:rPr>
                        <a:t>Халықаралық мамандырылған көрме 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81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dirty="0" smtClean="0"/>
              <a:t>Берілген сөздер мен сөз тіркестерін мағынасына қарай  сәйкестендір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720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915593">
                <a:tc>
                  <a:txBody>
                    <a:bodyPr/>
                    <a:lstStyle/>
                    <a:p>
                      <a:pPr algn="just"/>
                      <a:r>
                        <a:rPr lang="kk-KZ" sz="1800" b="1" dirty="0">
                          <a:latin typeface="Times New Roman"/>
                        </a:rPr>
                        <a:t>ЭКСПО</a:t>
                      </a:r>
                      <a:r>
                        <a:rPr lang="ru-RU" sz="1800" b="1" dirty="0" smtClean="0">
                          <a:latin typeface="Times New Roman"/>
                        </a:rPr>
                        <a:t>-2017-</a:t>
                      </a:r>
                      <a:r>
                        <a:rPr lang="kk-KZ" sz="1800" b="1" dirty="0" smtClean="0">
                          <a:latin typeface="Times New Roman"/>
                        </a:rPr>
                        <a:t> </a:t>
                      </a:r>
                      <a:r>
                        <a:rPr lang="kk-KZ" sz="1800" b="1" dirty="0">
                          <a:latin typeface="Times New Roman"/>
                        </a:rPr>
                        <a:t>халықаралық мамандырылған көрме. 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915593">
                <a:tc>
                  <a:txBody>
                    <a:bodyPr/>
                    <a:lstStyle/>
                    <a:p>
                      <a:pPr algn="just"/>
                      <a:r>
                        <a:rPr lang="kk-KZ" sz="1800" b="1" dirty="0">
                          <a:latin typeface="Times New Roman"/>
                        </a:rPr>
                        <a:t>Бұл көрме Астана қаласында өтті. 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973932">
                <a:tc>
                  <a:txBody>
                    <a:bodyPr/>
                    <a:lstStyle/>
                    <a:p>
                      <a:pPr algn="just"/>
                      <a:r>
                        <a:rPr lang="kk-KZ" sz="1800" b="1" dirty="0">
                          <a:latin typeface="Times New Roman"/>
                        </a:rPr>
                        <a:t>Көрменің тақырыбы “Болашақ энергиясы”. 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915593">
                <a:tc>
                  <a:txBody>
                    <a:bodyPr/>
                    <a:lstStyle/>
                    <a:p>
                      <a:pPr algn="just"/>
                      <a:r>
                        <a:rPr lang="kk-KZ" sz="1800" b="1" dirty="0">
                          <a:latin typeface="Times New Roman"/>
                        </a:rPr>
                        <a:t>Елордамызда </a:t>
                      </a:r>
                      <a:r>
                        <a:rPr lang="ru-RU" sz="1800" b="1" dirty="0">
                          <a:latin typeface="Times New Roman"/>
                        </a:rPr>
                        <a:t>5млн-</a:t>
                      </a:r>
                      <a:r>
                        <a:rPr lang="kk-KZ" sz="1800" b="1" dirty="0">
                          <a:latin typeface="Times New Roman"/>
                        </a:rPr>
                        <a:t>нан астам </a:t>
                      </a:r>
                      <a:r>
                        <a:rPr lang="kk-KZ" sz="1800" b="1" dirty="0" smtClean="0">
                          <a:latin typeface="Times New Roman"/>
                        </a:rPr>
                        <a:t>турист </a:t>
                      </a:r>
                      <a:r>
                        <a:rPr lang="kk-KZ" sz="1800" b="1" dirty="0">
                          <a:latin typeface="Times New Roman"/>
                        </a:rPr>
                        <a:t>болды. </a:t>
                      </a:r>
                      <a:endParaRPr lang="ru-RU" sz="18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Өзіңді тексер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k-KZ" b="1" dirty="0" smtClean="0"/>
              <a:t>ЭКСПО-2017-ел мәртебесі  туралы мәтінді  толық тыңда.</a:t>
            </a:r>
            <a:endParaRPr lang="ru-RU" dirty="0" smtClean="0"/>
          </a:p>
          <a:p>
            <a:r>
              <a:rPr lang="kk-KZ" b="1" dirty="0" smtClean="0"/>
              <a:t> </a:t>
            </a:r>
            <a:endParaRPr lang="ru-RU" dirty="0" smtClean="0"/>
          </a:p>
          <a:p>
            <a:r>
              <a:rPr lang="kk-KZ" dirty="0" smtClean="0"/>
              <a:t>    ...ЭКСПО- 2017 халықаралық көрмесін елдіктің ерен жеңісі деуге болады.Бұл көрмені Астана қаласында өткізу-Қазақстанның негізгі ірі жобаларының бірі.Мұндай ауқымды шараны еліміздің астанасында ұйымдастыру туралы  бастама Мемлекет  басшысы     Нұрсұлтан  Әбішұлына тиесілі.ЭКСПО-2017  көрмесінің негізгі тақырыбы-«Болашақ энергиясы» болды,бұл дегеніміз «жасыл экономиканы»  дамытуға тікелей сепетігін тигізетін жаңа технология мен инновацияларды қолдау   деп білеміз.ЭКСПО  10 маусымнан басталып,үш ай бойы Елордамызда 5млн-нан астам туристтерді қабылдады.Бұл Қазақстанның халықаралық деңгейде   абыройының асқақтауына зор себеп болды.</a:t>
            </a:r>
            <a:endParaRPr lang="ru-RU" dirty="0" smtClean="0"/>
          </a:p>
          <a:p>
            <a:r>
              <a:rPr lang="kk-KZ" dirty="0" smtClean="0"/>
              <a:t>Көрме келушілер еліміздің көпұлтты бай мәдениетімен,салт- дәстүрімен,тарихымен,өнерімен және қазақтың ерекше қасиеті қонақжайлылығымен танысты.115 ел мен 22 халықаралық ұйым қатысқан ЭКСПО- 2017 халықаралық мамандандырылған  көрмесіне  3998545 адам келген.</a:t>
            </a:r>
            <a:endParaRPr lang="ru-RU" dirty="0" smtClean="0"/>
          </a:p>
          <a:p>
            <a:r>
              <a:rPr lang="kk-KZ" dirty="0" smtClean="0"/>
              <a:t>ЭКСПО халықаралық көрмесі Қазақстанның мәртебесін күллі әлемге паш етті.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Мәтінмен жұмыс</a:t>
            </a:r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700" dirty="0" smtClean="0"/>
              <a:t>Оқылым.Айтылым</a:t>
            </a:r>
            <a:br>
              <a:rPr lang="kk-KZ" sz="2700" dirty="0" smtClean="0"/>
            </a:br>
            <a:r>
              <a:rPr lang="ru-RU" sz="2700" dirty="0" smtClean="0"/>
              <a:t>1 </a:t>
            </a:r>
            <a:r>
              <a:rPr lang="ru-RU" sz="2700" dirty="0" err="1" smtClean="0"/>
              <a:t>тапсырма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дом 30\Desktop\log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142984"/>
            <a:ext cx="5455893" cy="2149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4000504"/>
            <a:ext cx="60007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ЭКСПО қандай көрме?</a:t>
            </a:r>
            <a:endParaRPr lang="ru-RU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202</TotalTime>
  <Words>291</Words>
  <PresentationFormat>Экран (4:3)</PresentationFormat>
  <Paragraphs>71</Paragraphs>
  <Slides>19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ЭКСПО-2017 –ел мәртебесі</vt:lpstr>
      <vt:lpstr>Оқу мақсаттары:</vt:lpstr>
      <vt:lpstr>Бағалау критерийлері</vt:lpstr>
      <vt:lpstr>Миға шабуыл</vt:lpstr>
      <vt:lpstr>Ой қозғау </vt:lpstr>
      <vt:lpstr>Берілген сөздер мен сөз тіркестерін мағынасына қарай  сәйкестендір </vt:lpstr>
      <vt:lpstr>Өзіңді тексер </vt:lpstr>
      <vt:lpstr>Мәтінмен жұмыс</vt:lpstr>
      <vt:lpstr>Оқылым.Айтылым 1 тапсырма </vt:lpstr>
      <vt:lpstr>Өзіңді тексер </vt:lpstr>
      <vt:lpstr>Оқылым.Айтылым 2тапсырма </vt:lpstr>
      <vt:lpstr>Өзіңді тексер </vt:lpstr>
      <vt:lpstr>Оқылым.Айтылым 3тапсырма </vt:lpstr>
      <vt:lpstr>Өзіңді тексер </vt:lpstr>
      <vt:lpstr>Оқылым.Айтылым 4 тапсырма</vt:lpstr>
      <vt:lpstr>Өзіңді тексер</vt:lpstr>
      <vt:lpstr>Көп нүктенің орнына керекті сөздерді қойып, жаз.</vt:lpstr>
      <vt:lpstr>Өзіңді тексер</vt:lpstr>
      <vt:lpstr>Сабақ аяқталды. Сау болыңдар.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ЭКСПО-2017 –ел мәртебесі</dc:title>
  <cp:lastModifiedBy>дом 30</cp:lastModifiedBy>
  <cp:revision>6</cp:revision>
  <dcterms:modified xsi:type="dcterms:W3CDTF">2020-11-22T07:57:17Z</dcterms:modified>
</cp:coreProperties>
</file>