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13.jpeg" ContentType="image/jpeg"/>
  <Override PartName="/ppt/media/image4.png" ContentType="image/png"/>
  <Override PartName="/ppt/media/image12.png" ContentType="image/png"/>
  <Override PartName="/ppt/media/image5.png" ContentType="image/png"/>
  <Override PartName="/ppt/media/image7.png" ContentType="image/png"/>
  <Override PartName="/ppt/media/image10.jpeg" ContentType="image/jpeg"/>
  <Override PartName="/ppt/media/image6.png" ContentType="image/png"/>
  <Override PartName="/ppt/media/image8.jpeg" ContentType="image/jpeg"/>
  <Override PartName="/ppt/media/image9.png" ContentType="image/png"/>
  <Override PartName="/ppt/media/image11.png" ContentType="image/png"/>
  <Override PartName="/ppt/media/image3.png" ContentType="image/png"/>
  <Override PartName="/ppt/media/image14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5819A7-39CE-4677-A4CA-83A09F9424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253E3B-AEDB-4C74-8444-7942631AAC03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image" Target="../media/image13.jpe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9"/>
          <p:cNvSpPr/>
          <p:nvPr/>
        </p:nvSpPr>
        <p:spPr>
          <a:xfrm>
            <a:off x="10229040" y="177840"/>
            <a:ext cx="141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ТІЛІ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10-СЫНЫП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" name="TextBox 2" descr=""/>
          <p:cNvPicPr/>
          <p:nvPr/>
        </p:nvPicPr>
        <p:blipFill>
          <a:blip r:embed="rId2"/>
          <a:stretch/>
        </p:blipFill>
        <p:spPr>
          <a:xfrm>
            <a:off x="755640" y="1206360"/>
            <a:ext cx="11082240" cy="1781280"/>
          </a:xfrm>
          <a:prstGeom prst="rect">
            <a:avLst/>
          </a:prstGeom>
          <a:ln w="0">
            <a:noFill/>
          </a:ln>
        </p:spPr>
      </p:pic>
      <p:pic>
        <p:nvPicPr>
          <p:cNvPr id="13" name="TextBox 3" descr=""/>
          <p:cNvPicPr/>
          <p:nvPr/>
        </p:nvPicPr>
        <p:blipFill>
          <a:blip r:embed="rId3"/>
          <a:stretch/>
        </p:blipFill>
        <p:spPr>
          <a:xfrm>
            <a:off x="853920" y="3279600"/>
            <a:ext cx="7442280" cy="1292400"/>
          </a:xfrm>
          <a:prstGeom prst="rect">
            <a:avLst/>
          </a:prstGeom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7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8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19" name="TextBox 8"/>
          <p:cNvSpPr/>
          <p:nvPr/>
        </p:nvSpPr>
        <p:spPr>
          <a:xfrm>
            <a:off x="900000" y="258840"/>
            <a:ext cx="4480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TextBox 1"/>
          <p:cNvSpPr/>
          <p:nvPr/>
        </p:nvSpPr>
        <p:spPr>
          <a:xfrm>
            <a:off x="396720" y="1365120"/>
            <a:ext cx="1140804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Ғылыми-көпшілік стильдің жанрлық және стильдік ерекшеліктеріне сай тілдік құралдарды орынды қолданып, мақала, интервью, нұсқаулық жазу.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1" name="TextBox 2" descr=""/>
          <p:cNvPicPr/>
          <p:nvPr/>
        </p:nvPicPr>
        <p:blipFill>
          <a:blip r:embed="rId2"/>
          <a:stretch/>
        </p:blipFill>
        <p:spPr>
          <a:xfrm>
            <a:off x="378000" y="3346560"/>
            <a:ext cx="11320200" cy="3139920"/>
          </a:xfrm>
          <a:prstGeom prst="rect">
            <a:avLst/>
          </a:prstGeom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3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8" name="TextBox 9"/>
          <p:cNvSpPr/>
          <p:nvPr/>
        </p:nvSpPr>
        <p:spPr>
          <a:xfrm>
            <a:off x="1133640" y="258840"/>
            <a:ext cx="566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Бағалау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критерийлері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9" name="Rectangle 10" descr=""/>
          <p:cNvPicPr/>
          <p:nvPr/>
        </p:nvPicPr>
        <p:blipFill>
          <a:blip r:embed="rId2"/>
          <a:stretch/>
        </p:blipFill>
        <p:spPr>
          <a:xfrm>
            <a:off x="512640" y="1779480"/>
            <a:ext cx="10642680" cy="188460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pic>
        <p:nvPicPr>
          <p:cNvPr id="31" name="object 2" descr=""/>
          <p:cNvPicPr/>
          <p:nvPr/>
        </p:nvPicPr>
        <p:blipFill>
          <a:blip r:embed="rId2"/>
          <a:stretch/>
        </p:blipFill>
        <p:spPr>
          <a:xfrm>
            <a:off x="-274680" y="0"/>
            <a:ext cx="12466800" cy="1731960"/>
          </a:xfrm>
          <a:prstGeom prst="rect">
            <a:avLst/>
          </a:prstGeom>
          <a:ln w="0">
            <a:noFill/>
          </a:ln>
        </p:spPr>
      </p:pic>
      <p:sp>
        <p:nvSpPr>
          <p:cNvPr id="3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Прямоугольник 74"/>
          <p:cNvSpPr/>
          <p:nvPr/>
        </p:nvSpPr>
        <p:spPr>
          <a:xfrm>
            <a:off x="5479920" y="1373040"/>
            <a:ext cx="1571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6" name="Rectangle 10"/>
          <p:cNvSpPr/>
          <p:nvPr/>
        </p:nvSpPr>
        <p:spPr>
          <a:xfrm>
            <a:off x="195120" y="1012320"/>
            <a:ext cx="11517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Отбасылық құндылықтарға не жатады?  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7" name="Picture 12" descr="Беседа «Конституция Чеченской Республики – основной закон» 2020,  Итум-Калинский район — дата и место проведения, программа мероприятия."/>
          <p:cNvPicPr/>
          <p:nvPr/>
        </p:nvPicPr>
        <p:blipFill>
          <a:blip r:embed="rId3"/>
          <a:stretch/>
        </p:blipFill>
        <p:spPr>
          <a:xfrm>
            <a:off x="852480" y="1595520"/>
            <a:ext cx="3019320" cy="1749240"/>
          </a:xfrm>
          <a:prstGeom prst="rect">
            <a:avLst/>
          </a:prstGeom>
          <a:ln w="0">
            <a:noFill/>
          </a:ln>
        </p:spPr>
      </p:pic>
      <p:sp>
        <p:nvSpPr>
          <p:cNvPr id="38" name="Прямоугольник 1"/>
          <p:cNvSpPr/>
          <p:nvPr/>
        </p:nvSpPr>
        <p:spPr>
          <a:xfrm>
            <a:off x="4349880" y="3214800"/>
            <a:ext cx="728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Отбасылық құндылық ағашын толтыр.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9" name="Рисунок 10" descr="https://fsd.multiurok.ru/html/2017/02/10/s_589d3f3d2d107/img7.jpg"/>
          <p:cNvPicPr/>
          <p:nvPr/>
        </p:nvPicPr>
        <p:blipFill>
          <a:blip r:embed="rId4"/>
          <a:srcRect l="45868" t="10650" r="0" b="0"/>
          <a:stretch/>
        </p:blipFill>
        <p:spPr>
          <a:xfrm>
            <a:off x="6423120" y="3736800"/>
            <a:ext cx="3092400" cy="2664000"/>
          </a:xfrm>
          <a:prstGeom prst="rect">
            <a:avLst/>
          </a:prstGeom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object 2" descr=""/>
          <p:cNvPicPr/>
          <p:nvPr/>
        </p:nvPicPr>
        <p:blipFill>
          <a:blip r:embed="rId1"/>
          <a:stretch/>
        </p:blipFill>
        <p:spPr>
          <a:xfrm>
            <a:off x="-274680" y="0"/>
            <a:ext cx="12466800" cy="1731960"/>
          </a:xfrm>
          <a:prstGeom prst="rect">
            <a:avLst/>
          </a:prstGeom>
          <a:ln w="0">
            <a:noFill/>
          </a:ln>
        </p:spPr>
      </p:pic>
      <p:cxnSp>
        <p:nvCxnSpPr>
          <p:cNvPr id="4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cxnSp>
        <p:nvCxnSpPr>
          <p:cNvPr id="4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pic>
        <p:nvPicPr>
          <p:cNvPr id="43" name="Picture 2" descr="Клуб семейных ценностей &quot;Шамшырақ&quot;"/>
          <p:cNvPicPr/>
          <p:nvPr/>
        </p:nvPicPr>
        <p:blipFill>
          <a:blip r:embed="rId2"/>
          <a:stretch/>
        </p:blipFill>
        <p:spPr>
          <a:xfrm>
            <a:off x="1909800" y="977760"/>
            <a:ext cx="7205760" cy="5386680"/>
          </a:xfrm>
          <a:prstGeom prst="rect">
            <a:avLst/>
          </a:prstGeom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5" name="object 2"/>
          <p:cNvSpPr/>
          <p:nvPr/>
        </p:nvSpPr>
        <p:spPr>
          <a:xfrm>
            <a:off x="0" y="0"/>
            <a:ext cx="1219032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1-тапсырма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8" name="Прямоугольник 8"/>
          <p:cNvSpPr/>
          <p:nvPr/>
        </p:nvSpPr>
        <p:spPr>
          <a:xfrm>
            <a:off x="757080" y="1290600"/>
            <a:ext cx="1147788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Мәтінді оқыңдар. Мәтіндегі ақпаратты «Төрт сөйлем» әдісін пайдаланып айтыңдар (60-бет, 1-тапсырма). </a:t>
            </a:r>
            <a:br>
              <a:rPr sz="2800"/>
            </a:b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Пікір. Оқыған мәтін бойынша пікіріңді бір сөйлеммен жаз.</a:t>
            </a:r>
            <a:br>
              <a:rPr sz="2800"/>
            </a:b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Дәлел. Өз пікіріңді бір сөйлеммен дәлелде.</a:t>
            </a:r>
            <a:br>
              <a:rPr sz="2800"/>
            </a:b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Мысал. Пікіріңді өмірмен байланыстырып, мысал келтір.</a:t>
            </a:r>
            <a:br>
              <a:rPr sz="2800"/>
            </a:br>
            <a:r>
              <a:rPr b="0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Қорытынды. Тақырып бойынша қорытынды жаз.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9" name="Rectangle 9" descr=""/>
          <p:cNvPicPr/>
          <p:nvPr/>
        </p:nvPicPr>
        <p:blipFill>
          <a:blip r:embed="rId2"/>
          <a:stretch/>
        </p:blipFill>
        <p:spPr>
          <a:xfrm>
            <a:off x="457200" y="4602240"/>
            <a:ext cx="11131560" cy="1884240"/>
          </a:xfrm>
          <a:prstGeom prst="rect">
            <a:avLst/>
          </a:prstGeom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1" name="object 2"/>
          <p:cNvSpPr/>
          <p:nvPr/>
        </p:nvSpPr>
        <p:spPr>
          <a:xfrm>
            <a:off x="0" y="0"/>
            <a:ext cx="1219032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2-тапсырма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4" name="Rectangle 4"/>
          <p:cNvSpPr/>
          <p:nvPr/>
        </p:nvSpPr>
        <p:spPr>
          <a:xfrm>
            <a:off x="534960" y="1944360"/>
            <a:ext cx="766116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«Отбасылық құндылықтар» тақырыбына қалауларыңыз бойынша мақала, әңгіме, шешендік сөз, сұхбат, диалог құрыңыздар.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5" name="Rectangle 5" descr=""/>
          <p:cNvPicPr/>
          <p:nvPr/>
        </p:nvPicPr>
        <p:blipFill>
          <a:blip r:embed="rId2"/>
          <a:stretch/>
        </p:blipFill>
        <p:spPr>
          <a:xfrm>
            <a:off x="950760" y="4071960"/>
            <a:ext cx="10728360" cy="218916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20" descr="Эссені қалай жазады – барлық ережелер - Қазақстан жаңалықтары | STAN.KZ"/>
          <p:cNvPicPr/>
          <p:nvPr/>
        </p:nvPicPr>
        <p:blipFill>
          <a:blip r:embed="rId3"/>
          <a:stretch/>
        </p:blipFill>
        <p:spPr>
          <a:xfrm>
            <a:off x="8294760" y="2949480"/>
            <a:ext cx="3566880" cy="2371680"/>
          </a:xfrm>
          <a:prstGeom prst="rect">
            <a:avLst/>
          </a:prstGeom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8" name="object 2"/>
          <p:cNvSpPr/>
          <p:nvPr/>
        </p:nvSpPr>
        <p:spPr>
          <a:xfrm>
            <a:off x="0" y="0"/>
            <a:ext cx="1219032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Кері байланыс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1" name="Rectangle 3"/>
          <p:cNvSpPr/>
          <p:nvPr/>
        </p:nvSpPr>
        <p:spPr>
          <a:xfrm>
            <a:off x="5989680" y="1326600"/>
            <a:ext cx="212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1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</a:t>
            </a:r>
            <a:endParaRPr b="0" lang="ru-RU" sz="11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оугольник 1"/>
          <p:cNvSpPr/>
          <p:nvPr/>
        </p:nvSpPr>
        <p:spPr>
          <a:xfrm>
            <a:off x="852480" y="2387520"/>
            <a:ext cx="6851520" cy="144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7000"/>
              </a:lnSpc>
              <a:tabLst>
                <a:tab algn="l" pos="0"/>
                <a:tab algn="l" pos="704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«Тілек беті» әдісі арқылы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7000"/>
              </a:lnSpc>
              <a:tabLst>
                <a:tab algn="l" pos="0"/>
                <a:tab algn="l" pos="704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туралы пікірлерін білдіреді.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04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3" name="Picture 26" descr="9-сыныптың қазақ тілі пәніне арналған қысқа мерзімді сабақ жоспары"/>
          <p:cNvPicPr/>
          <p:nvPr/>
        </p:nvPicPr>
        <p:blipFill>
          <a:blip r:embed="rId2"/>
          <a:stretch/>
        </p:blipFill>
        <p:spPr>
          <a:xfrm>
            <a:off x="7972560" y="1936800"/>
            <a:ext cx="3413160" cy="2558880"/>
          </a:xfrm>
          <a:prstGeom prst="rect">
            <a:avLst/>
          </a:prstGeom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5" name="object 2"/>
          <p:cNvSpPr/>
          <p:nvPr/>
        </p:nvSpPr>
        <p:spPr>
          <a:xfrm>
            <a:off x="0" y="0"/>
            <a:ext cx="1219032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Қосымша тапсырма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8" name="Rectangle 3"/>
          <p:cNvSpPr/>
          <p:nvPr/>
        </p:nvSpPr>
        <p:spPr>
          <a:xfrm>
            <a:off x="5989680" y="1326600"/>
            <a:ext cx="212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1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</a:t>
            </a:r>
            <a:endParaRPr b="0" lang="ru-RU" sz="11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9" name="Rectangle 10"/>
          <p:cNvSpPr/>
          <p:nvPr/>
        </p:nvSpPr>
        <p:spPr>
          <a:xfrm>
            <a:off x="652320" y="1681920"/>
            <a:ext cx="114300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Отбасы тақырыбына мақал-мәтел тауып жазып, мәнін түсіндіріңдер.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SAMSUNG</cp:lastModifiedBy>
  <cp:lastPrinted>2020-03-24T14:36:16Z</cp:lastPrinted>
  <dcterms:modified xsi:type="dcterms:W3CDTF">2020-11-05T12:23:08Z</dcterms:modified>
  <cp:revision>524</cp:revision>
  <dc:subject/>
  <dc:title>Презентация PowerPoint</dc:title>
</cp:coreProperties>
</file>