
<file path=[Content_Types].xml><?xml version="1.0" encoding="utf-8"?>
<Types xmlns="http://schemas.openxmlformats.org/package/2006/content-types">
  <Default Extension="xml" ContentType="application/xml"/>
  <Default Extension="rels" ContentType="application/vnd.openxmlformats-package.relationships+xml"/>
  <Default Extension="png" ContentType="image/png"/>
  <Default Extension="jpeg" ContentType="image/jpeg"/>
  <Override PartName="/docProps/core.xml" ContentType="application/vnd.openxmlformats-package.core-properties+xml"/>
  <Override PartName="/docProps/app.xml" ContentType="application/vnd.openxmlformats-officedocument.extended-properties+xml"/>
  <Override PartName="/_rels/.rels" ContentType="application/vnd.openxmlformats-package.relationships+xml"/>
  <Override PartName="/ppt/presentation.xml" ContentType="application/vnd.openxmlformats-officedocument.presentationml.presentation.main+xml"/>
  <Override PartName="/ppt/presProps.xml" ContentType="application/vnd.openxmlformats-officedocument.presentationml.presProps+xml"/>
  <Override PartName="/ppt/theme/theme1.xml" ContentType="application/vnd.openxmlformats-officedocument.theme+xml"/>
  <Override PartName="/ppt/slideMasters/_rels/slideMaster1.xml.rels" ContentType="application/vnd.openxmlformats-package.relationships+xml"/>
  <Override PartName="/ppt/slideMasters/slideMaster1.xml" ContentType="application/vnd.openxmlformats-officedocument.presentationml.slideMaster+xml"/>
  <Override PartName="/ppt/_rels/presentation.xml.rels" ContentType="application/vnd.openxmlformats-package.relationships+xml"/>
  <Override PartName="/ppt/slideLayouts/_rels/slideLayout1.xml.rels" ContentType="application/vnd.openxmlformats-package.relationships+xml"/>
  <Override PartName="/ppt/slideLayouts/slideLayout1.xml" ContentType="application/vnd.openxmlformats-officedocument.presentationml.slideLayout+xml"/>
  <Override PartName="/ppt/media/image1.png" ContentType="image/png"/>
  <Override PartName="/ppt/media/image4.jpeg" ContentType="image/jpeg"/>
  <Override PartName="/ppt/media/image2.png" ContentType="image/png"/>
  <Override PartName="/ppt/media/image3.jpeg" ContentType="image/jpeg"/>
  <Override PartName="/ppt/media/image5.jpeg" ContentType="image/jpeg"/>
  <Override PartName="/ppt/slides/slide1.xml" ContentType="application/vnd.openxmlformats-officedocument.presentationml.slide+xml"/>
  <Override PartName="/ppt/slides/slide2.xml" ContentType="application/vnd.openxmlformats-officedocument.presentationml.slide+xml"/>
  <Override PartName="/ppt/slides/slide10.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_rels/slide9.xml.rels" ContentType="application/vnd.openxmlformats-package.relationships+xml"/>
  <Override PartName="/ppt/slides/_rels/slide8.xml.rels" ContentType="application/vnd.openxmlformats-package.relationships+xml"/>
  <Override PartName="/ppt/slides/_rels/slide7.xml.rels" ContentType="application/vnd.openxmlformats-package.relationships+xml"/>
  <Override PartName="/ppt/slides/_rels/slide10.xml.rels" ContentType="application/vnd.openxmlformats-package.relationships+xml"/>
  <Override PartName="/ppt/slides/_rels/slide6.xml.rels" ContentType="application/vnd.openxmlformats-package.relationships+xml"/>
  <Override PartName="/ppt/slides/_rels/slide5.xml.rels" ContentType="application/vnd.openxmlformats-package.relationships+xml"/>
  <Override PartName="/ppt/slides/_rels/slide4.xml.rels" ContentType="application/vnd.openxmlformats-package.relationships+xml"/>
  <Override PartName="/ppt/slides/_rels/slide3.xml.rels" ContentType="application/vnd.openxmlformats-package.relationships+xml"/>
  <Override PartName="/ppt/slides/_rels/slide2.xml.rels" ContentType="application/vnd.openxmlformats-package.relationships+xml"/>
  <Override PartName="/ppt/slides/_rels/slide1.xml.rels" ContentType="application/vnd.openxmlformats-package.relationships+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Types>
</file>

<file path=_rels/.rels><?xml version="1.0" encoding="UTF-8"?>
<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officeDocument" Target="ppt/presentation.xml"/>
</Relationships>
</file>

<file path=ppt/presentation.xml><?xml version="1.0" encoding="utf-8"?>
<p:presentation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sldMasterIdLst>
    <p:sldMasterId id="2147483648" r:id="rId2"/>
  </p:sldMasterIdLst>
  <p:sldIdLst>
    <p:sldId id="256" r:id="rId3"/>
    <p:sldId id="257" r:id="rId4"/>
    <p:sldId id="258" r:id="rId5"/>
    <p:sldId id="259" r:id="rId6"/>
    <p:sldId id="260" r:id="rId7"/>
    <p:sldId id="261" r:id="rId8"/>
    <p:sldId id="262" r:id="rId9"/>
    <p:sldId id="263" r:id="rId10"/>
    <p:sldId id="264" r:id="rId11"/>
    <p:sldId id="265" r:id="rId12"/>
  </p:sldIdLst>
  <p:sldSz cx="12193588" cy="6858000"/>
  <p:notesSz cx="6858000" cy="9144000"/>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ationPr>
</file>

<file path=ppt/_rels/presentation.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Master" Target="slideMasters/slideMaster1.xml"/><Relationship Id="rId3" Type="http://schemas.openxmlformats.org/officeDocument/2006/relationships/slide" Target="slides/slide1.xml"/><Relationship Id="rId4" Type="http://schemas.openxmlformats.org/officeDocument/2006/relationships/slide" Target="slides/slide2.xml"/><Relationship Id="rId5" Type="http://schemas.openxmlformats.org/officeDocument/2006/relationships/slide" Target="slides/slide3.xml"/><Relationship Id="rId6" Type="http://schemas.openxmlformats.org/officeDocument/2006/relationships/slide" Target="slides/slide4.xml"/><Relationship Id="rId7" Type="http://schemas.openxmlformats.org/officeDocument/2006/relationships/slide" Target="slides/slide5.xml"/><Relationship Id="rId8" Type="http://schemas.openxmlformats.org/officeDocument/2006/relationships/slide" Target="slides/slide6.xml"/><Relationship Id="rId9" Type="http://schemas.openxmlformats.org/officeDocument/2006/relationships/slide" Target="slides/slide7.xml"/><Relationship Id="rId10" Type="http://schemas.openxmlformats.org/officeDocument/2006/relationships/slide" Target="slides/slide8.xml"/><Relationship Id="rId11" Type="http://schemas.openxmlformats.org/officeDocument/2006/relationships/slide" Target="slides/slide9.xml"/><Relationship Id="rId12" Type="http://schemas.openxmlformats.org/officeDocument/2006/relationships/slide" Target="slides/slide10.xml"/><Relationship Id="rId13" Type="http://schemas.openxmlformats.org/officeDocument/2006/relationships/presProps" Target="presProps.xml"/>
</Relationships>
</file>

<file path=ppt/slideLayouts/_rels/slideLayout1.xml.rels><?xml version="1.0" encoding="UTF-8"?>
<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Default">
    <p:spTree>
      <p:nvGrpSpPr>
        <p:cNvPr id="1" name=""/>
        <p:cNvGrpSpPr/>
        <p:nvPr/>
      </p:nvGrpSpPr>
      <p:grpSpPr>
        <a:xfrm>
          <a:off x="0" y="0"/>
          <a:ext cx="0" cy="0"/>
          <a:chOff x="0" y="0"/>
          <a:chExt cx="0" cy="0"/>
        </a:xfrm>
      </p:grpSpPr>
      <p:sp>
        <p:nvSpPr>
          <p:cNvPr id="2" name="PlaceHolder 1"/>
          <p:cNvSpPr>
            <a:spLocks noGrp="1"/>
          </p:cNvSpPr>
          <p:nvPr>
            <p:ph type="ftr" idx="2"/>
          </p:nvPr>
        </p:nvSpPr>
        <p:spPr/>
        <p:txBody>
          <a:bodyPr/>
          <a:p>
            <a:r>
              <a:t>Footer</a:t>
            </a:r>
          </a:p>
        </p:txBody>
      </p:sp>
      <p:sp>
        <p:nvSpPr>
          <p:cNvPr id="3" name="PlaceHolder 2"/>
          <p:cNvSpPr>
            <a:spLocks noGrp="1"/>
          </p:cNvSpPr>
          <p:nvPr>
            <p:ph type="sldNum" idx="3"/>
          </p:nvPr>
        </p:nvSpPr>
        <p:spPr/>
        <p:txBody>
          <a:bodyPr/>
          <a:p>
            <a:fld id="{4C74D197-DE1C-40F4-9A8D-203F973006CF}" type="slidenum">
              <a:t>&lt;#&gt;</a:t>
            </a:fld>
          </a:p>
        </p:txBody>
      </p:sp>
      <p:sp>
        <p:nvSpPr>
          <p:cNvPr id="4" name="PlaceHolder 3"/>
          <p:cNvSpPr>
            <a:spLocks noGrp="1"/>
          </p:cNvSpPr>
          <p:nvPr>
            <p:ph type="dt" idx="1"/>
          </p:nvPr>
        </p:nvSpPr>
        <p:spPr/>
        <p:txBody>
          <a:bodyPr/>
          <a:p>
            <a:r>
              <a:rPr lang="ru-RU"/>
              <a:t/>
            </a:r>
          </a:p>
        </p:txBody>
      </p:sp>
    </p:spTree>
  </p:cSld>
</p:sldLayout>
</file>

<file path=ppt/slideMasters/_rels/slideMaster1.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Layout" Target="../slideLayouts/slideLayout1.xml"/>
</Relationships>
</file>

<file path=ppt/slideMasters/slideMaster1.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0" name="PlaceHolder 1"/>
          <p:cNvSpPr>
            <a:spLocks noGrp="1"/>
          </p:cNvSpPr>
          <p:nvPr>
            <p:ph type="title"/>
          </p:nvPr>
        </p:nvSpPr>
        <p:spPr>
          <a:xfrm>
            <a:off x="838080" y="365040"/>
            <a:ext cx="10515600" cy="1325520"/>
          </a:xfrm>
          <a:prstGeom prst="rect">
            <a:avLst/>
          </a:prstGeom>
          <a:noFill/>
          <a:ln w="0">
            <a:noFill/>
          </a:ln>
        </p:spPr>
        <p:txBody>
          <a:bodyPr lIns="90000" rIns="90000" tIns="46800" bIns="46800" anchor="ctr">
            <a:noAutofit/>
          </a:bodyPr>
          <a:p>
            <a:pPr indent="0">
              <a:lnSpc>
                <a:spcPct val="90000"/>
              </a:lnSpc>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ru-RU" sz="4400" strike="noStrike" u="none">
                <a:solidFill>
                  <a:srgbClr val="000000"/>
                </a:solidFill>
                <a:uFillTx/>
                <a:latin typeface="Calibri Light"/>
              </a:rPr>
              <a:t>Click to edit the title text format</a:t>
            </a:r>
            <a:endParaRPr b="0" lang="ru-RU" sz="4400" strike="noStrike" u="none">
              <a:solidFill>
                <a:srgbClr val="000000"/>
              </a:solidFill>
              <a:uFillTx/>
              <a:latin typeface="Calibri Light"/>
            </a:endParaRPr>
          </a:p>
        </p:txBody>
      </p:sp>
      <p:sp>
        <p:nvSpPr>
          <p:cNvPr id="1" name="PlaceHolder 2"/>
          <p:cNvSpPr>
            <a:spLocks noGrp="1"/>
          </p:cNvSpPr>
          <p:nvPr>
            <p:ph type="body"/>
          </p:nvPr>
        </p:nvSpPr>
        <p:spPr>
          <a:xfrm>
            <a:off x="838080" y="1825200"/>
            <a:ext cx="10515600" cy="4351320"/>
          </a:xfrm>
          <a:prstGeom prst="rect">
            <a:avLst/>
          </a:prstGeom>
          <a:noFill/>
          <a:ln w="0">
            <a:noFill/>
          </a:ln>
        </p:spPr>
        <p:txBody>
          <a:bodyPr lIns="90000" rIns="90000" tIns="46800" bIns="46800" anchor="t">
            <a:normAutofit/>
          </a:bodyPr>
          <a:p>
            <a:pPr marL="228600" indent="-228600">
              <a:lnSpc>
                <a:spcPct val="90000"/>
              </a:lnSpc>
              <a:spcBef>
                <a:spcPts val="1001"/>
              </a:spcBef>
              <a:buClr>
                <a:srgbClr val="00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ru-RU" sz="2800" strike="noStrike" u="none">
                <a:solidFill>
                  <a:srgbClr val="000000"/>
                </a:solidFill>
                <a:uFillTx/>
                <a:latin typeface="Calibri"/>
              </a:rPr>
              <a:t>Click to edit the outline text format</a:t>
            </a:r>
            <a:endParaRPr b="0" lang="ru-RU" sz="2800" strike="noStrike" u="none">
              <a:solidFill>
                <a:srgbClr val="000000"/>
              </a:solidFill>
              <a:uFillTx/>
              <a:latin typeface="Calibri"/>
            </a:endParaRPr>
          </a:p>
          <a:p>
            <a:pPr lvl="1" marL="685800" indent="-228600">
              <a:lnSpc>
                <a:spcPct val="90000"/>
              </a:lnSpc>
              <a:spcBef>
                <a:spcPts val="1001"/>
              </a:spcBef>
              <a:buClr>
                <a:srgbClr val="00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ru-RU" sz="2800" strike="noStrike" u="none">
                <a:solidFill>
                  <a:srgbClr val="000000"/>
                </a:solidFill>
                <a:uFillTx/>
                <a:latin typeface="Calibri"/>
              </a:rPr>
              <a:t>Second Outline Level</a:t>
            </a:r>
            <a:endParaRPr b="0" lang="ru-RU" sz="2800" strike="noStrike" u="none">
              <a:solidFill>
                <a:srgbClr val="000000"/>
              </a:solidFill>
              <a:uFillTx/>
              <a:latin typeface="Calibri"/>
            </a:endParaRPr>
          </a:p>
          <a:p>
            <a:pPr lvl="2" marL="1143000" indent="-228600">
              <a:lnSpc>
                <a:spcPct val="90000"/>
              </a:lnSpc>
              <a:spcBef>
                <a:spcPts val="1001"/>
              </a:spcBef>
              <a:buClr>
                <a:srgbClr val="00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ru-RU" sz="2800" strike="noStrike" u="none">
                <a:solidFill>
                  <a:srgbClr val="000000"/>
                </a:solidFill>
                <a:uFillTx/>
                <a:latin typeface="Calibri"/>
              </a:rPr>
              <a:t>Third Outline Level</a:t>
            </a:r>
            <a:endParaRPr b="0" lang="ru-RU" sz="2800" strike="noStrike" u="none">
              <a:solidFill>
                <a:srgbClr val="000000"/>
              </a:solidFill>
              <a:uFillTx/>
              <a:latin typeface="Calibri"/>
            </a:endParaRPr>
          </a:p>
          <a:p>
            <a:pPr lvl="3" marL="1600200" indent="-228600">
              <a:lnSpc>
                <a:spcPct val="90000"/>
              </a:lnSpc>
              <a:spcBef>
                <a:spcPts val="1001"/>
              </a:spcBef>
              <a:buClr>
                <a:srgbClr val="00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ru-RU" sz="2800" strike="noStrike" u="none">
                <a:solidFill>
                  <a:srgbClr val="000000"/>
                </a:solidFill>
                <a:uFillTx/>
                <a:latin typeface="Calibri"/>
              </a:rPr>
              <a:t>Fourth Outline Level</a:t>
            </a:r>
            <a:endParaRPr b="0" lang="ru-RU" sz="2800" strike="noStrike" u="none">
              <a:solidFill>
                <a:srgbClr val="000000"/>
              </a:solidFill>
              <a:uFillTx/>
              <a:latin typeface="Calibri"/>
            </a:endParaRPr>
          </a:p>
          <a:p>
            <a:pPr lvl="4" marL="2057400" indent="-228600">
              <a:lnSpc>
                <a:spcPct val="90000"/>
              </a:lnSpc>
              <a:spcBef>
                <a:spcPts val="1001"/>
              </a:spcBef>
              <a:buClr>
                <a:srgbClr val="00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ru-RU" sz="2800" strike="noStrike" u="none">
                <a:solidFill>
                  <a:srgbClr val="000000"/>
                </a:solidFill>
                <a:uFillTx/>
                <a:latin typeface="Calibri"/>
              </a:rPr>
              <a:t>Fifth Outline Level</a:t>
            </a:r>
            <a:endParaRPr b="0" lang="ru-RU" sz="2800" strike="noStrike" u="none">
              <a:solidFill>
                <a:srgbClr val="000000"/>
              </a:solidFill>
              <a:uFillTx/>
              <a:latin typeface="Calibri"/>
            </a:endParaRPr>
          </a:p>
          <a:p>
            <a:pPr lvl="5" marL="2057400" indent="-228600">
              <a:lnSpc>
                <a:spcPct val="90000"/>
              </a:lnSpc>
              <a:spcBef>
                <a:spcPts val="1001"/>
              </a:spcBef>
              <a:buClr>
                <a:srgbClr val="00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ru-RU" sz="2800" strike="noStrike" u="none">
                <a:solidFill>
                  <a:srgbClr val="000000"/>
                </a:solidFill>
                <a:uFillTx/>
                <a:latin typeface="Calibri"/>
              </a:rPr>
              <a:t>Sixth Outline Level</a:t>
            </a:r>
            <a:endParaRPr b="0" lang="ru-RU" sz="2800" strike="noStrike" u="none">
              <a:solidFill>
                <a:srgbClr val="000000"/>
              </a:solidFill>
              <a:uFillTx/>
              <a:latin typeface="Calibri"/>
            </a:endParaRPr>
          </a:p>
          <a:p>
            <a:pPr lvl="6" marL="2057400" indent="-228600">
              <a:lnSpc>
                <a:spcPct val="90000"/>
              </a:lnSpc>
              <a:spcBef>
                <a:spcPts val="1001"/>
              </a:spcBef>
              <a:buClr>
                <a:srgbClr val="00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ru-RU" sz="2800" strike="noStrike" u="none">
                <a:solidFill>
                  <a:srgbClr val="000000"/>
                </a:solidFill>
                <a:uFillTx/>
                <a:latin typeface="Calibri"/>
              </a:rPr>
              <a:t>Seventh Outline Level</a:t>
            </a:r>
            <a:endParaRPr b="0" lang="ru-RU" sz="2800" strike="noStrike" u="none">
              <a:solidFill>
                <a:srgbClr val="000000"/>
              </a:solidFill>
              <a:uFillTx/>
              <a:latin typeface="Calibri"/>
            </a:endParaRPr>
          </a:p>
        </p:txBody>
      </p:sp>
      <p:sp>
        <p:nvSpPr>
          <p:cNvPr id="2" name="PlaceHolder 3"/>
          <p:cNvSpPr>
            <a:spLocks noGrp="1"/>
          </p:cNvSpPr>
          <p:nvPr>
            <p:ph type="dt" idx="1"/>
          </p:nvPr>
        </p:nvSpPr>
        <p:spPr>
          <a:xfrm>
            <a:off x="838080" y="6356520"/>
            <a:ext cx="2743200" cy="365040"/>
          </a:xfrm>
          <a:prstGeom prst="rect">
            <a:avLst/>
          </a:prstGeom>
          <a:noFill/>
          <a:ln w="0">
            <a:noFill/>
          </a:ln>
        </p:spPr>
        <p:txBody>
          <a:bodyPr lIns="90000" rIns="90000" tIns="46800" bIns="46800" anchor="ctr">
            <a:noAutofit/>
          </a:bodyPr>
          <a:lstStyle>
            <a:lvl1pPr indent="0">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defRPr b="0" lang="ru-RU" sz="1200" strike="noStrike" u="none">
                <a:solidFill>
                  <a:srgbClr val="898989"/>
                </a:solidFill>
                <a:uFillTx/>
                <a:latin typeface="Calibri"/>
              </a:defRPr>
            </a:lvl1pPr>
          </a:lstStyle>
          <a:p>
            <a:pPr indent="0">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ru-RU" sz="1200" strike="noStrike" u="none">
                <a:solidFill>
                  <a:srgbClr val="898989"/>
                </a:solidFill>
                <a:uFillTx/>
                <a:latin typeface="Calibri"/>
              </a:rPr>
              <a:t>&lt;date/time&gt;</a:t>
            </a:r>
            <a:endParaRPr b="0" lang="ru-RU" sz="1200" strike="noStrike" u="none">
              <a:solidFill>
                <a:srgbClr val="000000"/>
              </a:solidFill>
              <a:uFillTx/>
              <a:latin typeface="Calibri"/>
            </a:endParaRPr>
          </a:p>
        </p:txBody>
      </p:sp>
      <p:sp>
        <p:nvSpPr>
          <p:cNvPr id="3" name="PlaceHolder 4"/>
          <p:cNvSpPr>
            <a:spLocks noGrp="1"/>
          </p:cNvSpPr>
          <p:nvPr>
            <p:ph type="ftr" idx="2"/>
          </p:nvPr>
        </p:nvSpPr>
        <p:spPr>
          <a:xfrm>
            <a:off x="4038480" y="6356520"/>
            <a:ext cx="4114800" cy="365040"/>
          </a:xfrm>
          <a:prstGeom prst="rect">
            <a:avLst/>
          </a:prstGeom>
          <a:noFill/>
          <a:ln w="0">
            <a:noFill/>
          </a:ln>
        </p:spPr>
        <p:txBody>
          <a:bodyPr lIns="90000" rIns="90000" tIns="46800" bIns="46800" anchor="ctr">
            <a:noAutofit/>
          </a:bodyPr>
          <a:p>
            <a:pPr indent="0">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ru-RU" sz="1800" strike="noStrike" u="none">
              <a:solidFill>
                <a:srgbClr val="000000"/>
              </a:solidFill>
              <a:uFillTx/>
              <a:latin typeface="Calibri"/>
            </a:endParaRPr>
          </a:p>
        </p:txBody>
      </p:sp>
      <p:sp>
        <p:nvSpPr>
          <p:cNvPr id="4" name="PlaceHolder 5"/>
          <p:cNvSpPr>
            <a:spLocks noGrp="1"/>
          </p:cNvSpPr>
          <p:nvPr>
            <p:ph type="sldNum" idx="3"/>
          </p:nvPr>
        </p:nvSpPr>
        <p:spPr>
          <a:xfrm>
            <a:off x="8610480" y="6356520"/>
            <a:ext cx="2743200" cy="365040"/>
          </a:xfrm>
          <a:prstGeom prst="rect">
            <a:avLst/>
          </a:prstGeom>
          <a:noFill/>
          <a:ln w="0">
            <a:noFill/>
          </a:ln>
        </p:spPr>
        <p:txBody>
          <a:bodyPr lIns="90000" rIns="90000" tIns="46800" bIns="46800" anchor="ctr">
            <a:noAutofit/>
          </a:bodyPr>
          <a:lstStyle>
            <a:lvl1pPr indent="0" algn="r">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defRPr b="0" lang="ru-RU" sz="1200" strike="noStrike" u="none">
                <a:solidFill>
                  <a:srgbClr val="898989"/>
                </a:solidFill>
                <a:uFillTx/>
                <a:latin typeface="Calibri"/>
              </a:defRPr>
            </a:lvl1pPr>
          </a:lstStyle>
          <a:p>
            <a:pPr indent="0" algn="r">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fld id="{E1F03609-00CA-4017-AA80-37C9A96D983D}" type="slidenum">
              <a:rPr b="0" lang="ru-RU" sz="1200" strike="noStrike" u="none">
                <a:solidFill>
                  <a:srgbClr val="898989"/>
                </a:solidFill>
                <a:uFillTx/>
                <a:latin typeface="Calibri"/>
              </a:rPr>
              <a:t>&lt;number&gt;</a:t>
            </a:fld>
            <a:endParaRPr b="0" lang="ru-RU" sz="1200" strike="noStrike" u="none">
              <a:solidFill>
                <a:srgbClr val="000000"/>
              </a:solidFill>
              <a:uFillTx/>
              <a:latin typeface="Calibri"/>
            </a:endParaRPr>
          </a:p>
        </p:txBody>
      </p:sp>
    </p:spTree>
  </p:cSld>
  <p:clrMap bg1="lt1" tx1="dk1" bg2="lt2" tx2="dk2" accent1="accent1" accent2="accent2" accent3="accent3" accent4="accent4" accent5="accent5" accent6="accent6" hlink="hlink" folHlink="folHlink"/>
  <p:sldLayoutIdLst>
    <p:sldLayoutId id="2147483649" r:id="rId2"/>
  </p:sldLayoutIdLst>
</p:sldMaster>
</file>

<file path=ppt/slides/_rels/slide1.xml.rels><?xml version="1.0" encoding="UTF-8"?>
<Relationships xmlns="http://schemas.openxmlformats.org/package/2006/relationships"><Relationship Id="rId1" Type="http://schemas.openxmlformats.org/officeDocument/2006/relationships/image" Target="../media/image1.png"/><Relationship Id="rId2" Type="http://schemas.openxmlformats.org/officeDocument/2006/relationships/slideLayout" Target="../slideLayouts/slideLayout1.xml"/>
</Relationships>
</file>

<file path=ppt/slides/_rels/slide10.xml.rels><?xml version="1.0" encoding="UTF-8"?>
<Relationships xmlns="http://schemas.openxmlformats.org/package/2006/relationships"><Relationship Id="rId1" Type="http://schemas.openxmlformats.org/officeDocument/2006/relationships/image" Target="../media/image1.png"/><Relationship Id="rId2" Type="http://schemas.openxmlformats.org/officeDocument/2006/relationships/image" Target="../media/image5.jpeg"/><Relationship Id="rId3" Type="http://schemas.openxmlformats.org/officeDocument/2006/relationships/slideLayout" Target="../slideLayouts/slideLayout1.xml"/>
</Relationships>
</file>

<file path=ppt/slides/_rels/slide2.xml.rels><?xml version="1.0" encoding="UTF-8"?>
<Relationships xmlns="http://schemas.openxmlformats.org/package/2006/relationships"><Relationship Id="rId1" Type="http://schemas.openxmlformats.org/officeDocument/2006/relationships/image" Target="../media/image1.png"/><Relationship Id="rId2" Type="http://schemas.openxmlformats.org/officeDocument/2006/relationships/slideLayout" Target="../slideLayouts/slideLayout1.xml"/>
</Relationships>
</file>

<file path=ppt/slides/_rels/slide3.xml.rels><?xml version="1.0" encoding="UTF-8"?>
<Relationships xmlns="http://schemas.openxmlformats.org/package/2006/relationships"><Relationship Id="rId1" Type="http://schemas.openxmlformats.org/officeDocument/2006/relationships/image" Target="../media/image1.png"/><Relationship Id="rId2" Type="http://schemas.openxmlformats.org/officeDocument/2006/relationships/slideLayout" Target="../slideLayouts/slideLayout1.xml"/>
</Relationships>
</file>

<file path=ppt/slides/_rels/slide4.xml.rels><?xml version="1.0" encoding="UTF-8"?>
<Relationships xmlns="http://schemas.openxmlformats.org/package/2006/relationships"><Relationship Id="rId1" Type="http://schemas.openxmlformats.org/officeDocument/2006/relationships/image" Target="../media/image1.png"/><Relationship Id="rId2" Type="http://schemas.openxmlformats.org/officeDocument/2006/relationships/image" Target="../media/image2.png"/><Relationship Id="rId3" Type="http://schemas.openxmlformats.org/officeDocument/2006/relationships/image" Target="../media/image3.jpeg"/><Relationship Id="rId4" Type="http://schemas.openxmlformats.org/officeDocument/2006/relationships/slideLayout" Target="../slideLayouts/slideLayout1.xml"/>
</Relationships>
</file>

<file path=ppt/slides/_rels/slide5.xml.rels><?xml version="1.0" encoding="UTF-8"?>
<Relationships xmlns="http://schemas.openxmlformats.org/package/2006/relationships"><Relationship Id="rId1" Type="http://schemas.openxmlformats.org/officeDocument/2006/relationships/image" Target="../media/image1.png"/><Relationship Id="rId2" Type="http://schemas.openxmlformats.org/officeDocument/2006/relationships/image" Target="../media/image4.jpeg"/><Relationship Id="rId3" Type="http://schemas.openxmlformats.org/officeDocument/2006/relationships/slideLayout" Target="../slideLayouts/slideLayout1.xml"/>
</Relationships>
</file>

<file path=ppt/slides/_rels/slide6.xml.rels><?xml version="1.0" encoding="UTF-8"?>
<Relationships xmlns="http://schemas.openxmlformats.org/package/2006/relationships"><Relationship Id="rId1" Type="http://schemas.openxmlformats.org/officeDocument/2006/relationships/image" Target="../media/image1.png"/><Relationship Id="rId2" Type="http://schemas.openxmlformats.org/officeDocument/2006/relationships/slideLayout" Target="../slideLayouts/slideLayout1.xml"/>
</Relationships>
</file>

<file path=ppt/slides/_rels/slide7.xml.rels><?xml version="1.0" encoding="UTF-8"?>
<Relationships xmlns="http://schemas.openxmlformats.org/package/2006/relationships"><Relationship Id="rId1" Type="http://schemas.openxmlformats.org/officeDocument/2006/relationships/slideLayout" Target="../slideLayouts/slideLayout1.xml"/>
</Relationships>
</file>

<file path=ppt/slides/_rels/slide8.xml.rels><?xml version="1.0" encoding="UTF-8"?>
<Relationships xmlns="http://schemas.openxmlformats.org/package/2006/relationships"><Relationship Id="rId1" Type="http://schemas.openxmlformats.org/officeDocument/2006/relationships/slideLayout" Target="../slideLayouts/slideLayout1.xml"/>
</Relationships>
</file>

<file path=ppt/slides/_rels/slide9.xml.rels><?xml version="1.0" encoding="UTF-8"?>
<Relationships xmlns="http://schemas.openxmlformats.org/package/2006/relationships"><Relationship Id="rId1" Type="http://schemas.openxmlformats.org/officeDocument/2006/relationships/image" Target="../media/image1.png"/><Relationship Id="rId2" Type="http://schemas.openxmlformats.org/officeDocument/2006/relationships/slideLayout" Target="../slideLayouts/slideLayout1.xml"/>
</Relationships>
</file>

<file path=ppt/slides/slide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5" name="Рисунок 48" descr=""/>
          <p:cNvPicPr/>
          <p:nvPr/>
        </p:nvPicPr>
        <p:blipFill>
          <a:blip r:embed="rId1"/>
          <a:stretch/>
        </p:blipFill>
        <p:spPr>
          <a:xfrm>
            <a:off x="652320" y="7978680"/>
            <a:ext cx="200160" cy="203400"/>
          </a:xfrm>
          <a:prstGeom prst="rect">
            <a:avLst/>
          </a:prstGeom>
          <a:ln w="0">
            <a:noFill/>
          </a:ln>
        </p:spPr>
      </p:pic>
      <p:sp>
        <p:nvSpPr>
          <p:cNvPr id="6" name="object 2"/>
          <p:cNvSpPr/>
          <p:nvPr/>
        </p:nvSpPr>
        <p:spPr>
          <a:xfrm>
            <a:off x="1440" y="-12600"/>
            <a:ext cx="12190680" cy="977760"/>
          </a:xfrm>
          <a:custGeom>
            <a:avLst/>
            <a:gdLst>
              <a:gd name="textAreaLeft" fmla="*/ 0 w 12190680"/>
              <a:gd name="textAreaRight" fmla="*/ 12191040 w 12190680"/>
              <a:gd name="textAreaTop" fmla="*/ 0 h 977760"/>
              <a:gd name="textAreaBottom" fmla="*/ 978120 h 977760"/>
            </a:gdLst>
            <a:ahLst/>
            <a:rect l="textAreaLeft" t="textAreaTop" r="textAreaRight" b="textAreaBottom"/>
            <a:pathLst>
              <a:path w="15238094" h="1221740">
                <a:moveTo>
                  <a:pt x="0" y="1221663"/>
                </a:moveTo>
                <a:lnTo>
                  <a:pt x="15237736" y="1221663"/>
                </a:lnTo>
                <a:lnTo>
                  <a:pt x="15237736" y="0"/>
                </a:lnTo>
                <a:lnTo>
                  <a:pt x="0" y="0"/>
                </a:lnTo>
                <a:lnTo>
                  <a:pt x="0" y="1221663"/>
                </a:lnTo>
                <a:close/>
              </a:path>
            </a:pathLst>
          </a:custGeom>
          <a:solidFill>
            <a:srgbClr val="2e77e2"/>
          </a:solidFill>
          <a:ln w="0">
            <a:noFill/>
          </a:ln>
        </p:spPr>
        <p:style>
          <a:lnRef idx="0"/>
          <a:fillRef idx="0"/>
          <a:effectRef idx="0"/>
          <a:fontRef idx="minor"/>
        </p:style>
        <p:txBody>
          <a:bodyPr lIns="0" rIns="0" tIns="0" bIns="0" anchor="t">
            <a:noAutofit/>
          </a:bodyPr>
          <a:p>
            <a:endParaRPr b="0" lang="ru-RU" sz="1800" strike="noStrike" u="none">
              <a:solidFill>
                <a:srgbClr val="000000"/>
              </a:solidFill>
              <a:uFillTx/>
              <a:latin typeface="Calibri"/>
            </a:endParaRPr>
          </a:p>
        </p:txBody>
      </p:sp>
      <p:sp>
        <p:nvSpPr>
          <p:cNvPr id="7" name="Прямоугольник 73"/>
          <p:cNvSpPr/>
          <p:nvPr/>
        </p:nvSpPr>
        <p:spPr>
          <a:xfrm>
            <a:off x="4349880" y="1343160"/>
            <a:ext cx="1573200" cy="825480"/>
          </a:xfrm>
          <a:prstGeom prst="rect">
            <a:avLst/>
          </a:prstGeom>
          <a:noFill/>
          <a:ln w="0">
            <a:noFill/>
          </a:ln>
        </p:spPr>
        <p:style>
          <a:lnRef idx="0"/>
          <a:fillRef idx="0"/>
          <a:effectRef idx="0"/>
          <a:fontRef idx="minor"/>
        </p:style>
        <p:txBody>
          <a:bodyPr lIns="90000" rIns="90000" tIns="46800" bIns="46800" anchor="t">
            <a:spAutoFit/>
          </a:bodyPr>
          <a:p>
            <a:pPr algn="ctr">
              <a:lnSpc>
                <a:spcPct val="100000"/>
              </a:lnSpc>
              <a:tabLst>
                <a:tab algn="l" pos="0"/>
                <a:tab algn="l" pos="455760"/>
                <a:tab algn="l" pos="911160"/>
                <a:tab algn="l" pos="1366920"/>
                <a:tab algn="l" pos="1822320"/>
                <a:tab algn="l" pos="2278080"/>
                <a:tab algn="l" pos="2733840"/>
                <a:tab algn="l" pos="3189240"/>
                <a:tab algn="l" pos="3645000"/>
                <a:tab algn="l" pos="4100400"/>
                <a:tab algn="l" pos="4556160"/>
                <a:tab algn="l" pos="5011560"/>
                <a:tab algn="l" pos="5467320"/>
                <a:tab algn="l" pos="5923080"/>
                <a:tab algn="l" pos="6378480"/>
                <a:tab algn="l" pos="6834240"/>
                <a:tab algn="l" pos="7289640"/>
                <a:tab algn="l" pos="7745400"/>
                <a:tab algn="l" pos="8201160"/>
                <a:tab algn="l" pos="8656560"/>
                <a:tab algn="l" pos="9112320"/>
              </a:tabLst>
            </a:pPr>
            <a:r>
              <a:rPr b="0" lang="ru-RU" sz="2400" strike="noStrike" u="none">
                <a:solidFill>
                  <a:srgbClr val="ffffff"/>
                </a:solidFill>
                <a:uFillTx/>
                <a:latin typeface="Neo Sans Cyr"/>
                <a:ea typeface="Arial"/>
              </a:rPr>
              <a:t>37 </a:t>
            </a:r>
            <a:endParaRPr b="0" lang="ru-RU" sz="2400" strike="noStrike" u="none">
              <a:solidFill>
                <a:srgbClr val="000000"/>
              </a:solidFill>
              <a:uFillTx/>
              <a:latin typeface="Calibri"/>
            </a:endParaRPr>
          </a:p>
          <a:p>
            <a:pPr algn="ctr">
              <a:lnSpc>
                <a:spcPct val="100000"/>
              </a:lnSpc>
              <a:tabLst>
                <a:tab algn="l" pos="0"/>
                <a:tab algn="l" pos="455760"/>
                <a:tab algn="l" pos="911160"/>
                <a:tab algn="l" pos="1366920"/>
                <a:tab algn="l" pos="1822320"/>
                <a:tab algn="l" pos="2278080"/>
                <a:tab algn="l" pos="2733840"/>
                <a:tab algn="l" pos="3189240"/>
                <a:tab algn="l" pos="3645000"/>
                <a:tab algn="l" pos="4100400"/>
                <a:tab algn="l" pos="4556160"/>
                <a:tab algn="l" pos="5011560"/>
                <a:tab algn="l" pos="5467320"/>
                <a:tab algn="l" pos="5923080"/>
                <a:tab algn="l" pos="6378480"/>
                <a:tab algn="l" pos="6834240"/>
                <a:tab algn="l" pos="7289640"/>
                <a:tab algn="l" pos="7745400"/>
                <a:tab algn="l" pos="8201160"/>
                <a:tab algn="l" pos="8656560"/>
                <a:tab algn="l" pos="9112320"/>
              </a:tabLst>
            </a:pPr>
            <a:r>
              <a:rPr b="0" lang="ru-RU" sz="1200" strike="noStrike" u="none">
                <a:solidFill>
                  <a:srgbClr val="ffffff"/>
                </a:solidFill>
                <a:uFillTx/>
                <a:latin typeface="Neo Sans Cyr"/>
                <a:ea typeface="Arial"/>
              </a:rPr>
              <a:t>Частных детских</a:t>
            </a:r>
            <a:endParaRPr b="0" lang="ru-RU" sz="1200" strike="noStrike" u="none">
              <a:solidFill>
                <a:srgbClr val="000000"/>
              </a:solidFill>
              <a:uFillTx/>
              <a:latin typeface="Calibri"/>
            </a:endParaRPr>
          </a:p>
          <a:p>
            <a:pPr algn="ctr">
              <a:lnSpc>
                <a:spcPct val="100000"/>
              </a:lnSpc>
              <a:tabLst>
                <a:tab algn="l" pos="0"/>
                <a:tab algn="l" pos="455760"/>
                <a:tab algn="l" pos="911160"/>
                <a:tab algn="l" pos="1366920"/>
                <a:tab algn="l" pos="1822320"/>
                <a:tab algn="l" pos="2278080"/>
                <a:tab algn="l" pos="2733840"/>
                <a:tab algn="l" pos="3189240"/>
                <a:tab algn="l" pos="3645000"/>
                <a:tab algn="l" pos="4100400"/>
                <a:tab algn="l" pos="4556160"/>
                <a:tab algn="l" pos="5011560"/>
                <a:tab algn="l" pos="5467320"/>
                <a:tab algn="l" pos="5923080"/>
                <a:tab algn="l" pos="6378480"/>
                <a:tab algn="l" pos="6834240"/>
                <a:tab algn="l" pos="7289640"/>
                <a:tab algn="l" pos="7745400"/>
                <a:tab algn="l" pos="8201160"/>
                <a:tab algn="l" pos="8656560"/>
                <a:tab algn="l" pos="9112320"/>
              </a:tabLst>
            </a:pPr>
            <a:r>
              <a:rPr b="0" lang="ru-RU" sz="1200" strike="noStrike" u="none">
                <a:solidFill>
                  <a:srgbClr val="ffffff"/>
                </a:solidFill>
                <a:uFillTx/>
                <a:latin typeface="Neo Sans Cyr"/>
                <a:ea typeface="Arial"/>
              </a:rPr>
              <a:t>сада</a:t>
            </a:r>
            <a:endParaRPr b="0" lang="ru-RU" sz="1200" strike="noStrike" u="none">
              <a:solidFill>
                <a:srgbClr val="000000"/>
              </a:solidFill>
              <a:uFillTx/>
              <a:latin typeface="Calibri"/>
            </a:endParaRPr>
          </a:p>
        </p:txBody>
      </p:sp>
      <p:sp>
        <p:nvSpPr>
          <p:cNvPr id="8" name="Прямоугольник 74"/>
          <p:cNvSpPr/>
          <p:nvPr/>
        </p:nvSpPr>
        <p:spPr>
          <a:xfrm>
            <a:off x="5942160" y="1309680"/>
            <a:ext cx="1571400" cy="642600"/>
          </a:xfrm>
          <a:prstGeom prst="rect">
            <a:avLst/>
          </a:prstGeom>
          <a:noFill/>
          <a:ln w="0">
            <a:noFill/>
          </a:ln>
        </p:spPr>
        <p:style>
          <a:lnRef idx="0"/>
          <a:fillRef idx="0"/>
          <a:effectRef idx="0"/>
          <a:fontRef idx="minor"/>
        </p:style>
        <p:txBody>
          <a:bodyPr lIns="90000" rIns="90000" tIns="46800" bIns="46800" anchor="t">
            <a:spAutoFit/>
          </a:bodyPr>
          <a:p>
            <a:pPr algn="ctr">
              <a:lnSpc>
                <a:spcPct val="100000"/>
              </a:lnSpc>
              <a:tabLst>
                <a:tab algn="l" pos="0"/>
                <a:tab algn="l" pos="455760"/>
                <a:tab algn="l" pos="911160"/>
                <a:tab algn="l" pos="1366920"/>
                <a:tab algn="l" pos="1822320"/>
                <a:tab algn="l" pos="2278080"/>
                <a:tab algn="l" pos="2733840"/>
                <a:tab algn="l" pos="3189240"/>
                <a:tab algn="l" pos="3645000"/>
                <a:tab algn="l" pos="4100400"/>
                <a:tab algn="l" pos="4556160"/>
                <a:tab algn="l" pos="5011560"/>
                <a:tab algn="l" pos="5467320"/>
                <a:tab algn="l" pos="5923080"/>
                <a:tab algn="l" pos="6378480"/>
                <a:tab algn="l" pos="6834240"/>
                <a:tab algn="l" pos="7289640"/>
                <a:tab algn="l" pos="7745400"/>
                <a:tab algn="l" pos="8201160"/>
                <a:tab algn="l" pos="8656560"/>
                <a:tab algn="l" pos="9112320"/>
              </a:tabLst>
            </a:pPr>
            <a:r>
              <a:rPr b="0" lang="ru-RU" sz="2400" strike="noStrike" u="none">
                <a:solidFill>
                  <a:srgbClr val="ffffff"/>
                </a:solidFill>
                <a:uFillTx/>
                <a:latin typeface="Neo Sans Cyr"/>
                <a:ea typeface="Arial"/>
              </a:rPr>
              <a:t>43</a:t>
            </a:r>
            <a:endParaRPr b="0" lang="ru-RU" sz="2400" strike="noStrike" u="none">
              <a:solidFill>
                <a:srgbClr val="000000"/>
              </a:solidFill>
              <a:uFillTx/>
              <a:latin typeface="Calibri"/>
            </a:endParaRPr>
          </a:p>
          <a:p>
            <a:pPr algn="ctr">
              <a:lnSpc>
                <a:spcPct val="100000"/>
              </a:lnSpc>
              <a:tabLst>
                <a:tab algn="l" pos="0"/>
                <a:tab algn="l" pos="455760"/>
                <a:tab algn="l" pos="911160"/>
                <a:tab algn="l" pos="1366920"/>
                <a:tab algn="l" pos="1822320"/>
                <a:tab algn="l" pos="2278080"/>
                <a:tab algn="l" pos="2733840"/>
                <a:tab algn="l" pos="3189240"/>
                <a:tab algn="l" pos="3645000"/>
                <a:tab algn="l" pos="4100400"/>
                <a:tab algn="l" pos="4556160"/>
                <a:tab algn="l" pos="5011560"/>
                <a:tab algn="l" pos="5467320"/>
                <a:tab algn="l" pos="5923080"/>
                <a:tab algn="l" pos="6378480"/>
                <a:tab algn="l" pos="6834240"/>
                <a:tab algn="l" pos="7289640"/>
                <a:tab algn="l" pos="7745400"/>
                <a:tab algn="l" pos="8201160"/>
                <a:tab algn="l" pos="8656560"/>
                <a:tab algn="l" pos="9112320"/>
              </a:tabLst>
            </a:pPr>
            <a:r>
              <a:rPr b="0" lang="ru-RU" sz="1200" strike="noStrike" u="none">
                <a:solidFill>
                  <a:srgbClr val="ffffff"/>
                </a:solidFill>
                <a:uFillTx/>
                <a:latin typeface="Neo Sans Cyr"/>
                <a:ea typeface="Arial"/>
              </a:rPr>
              <a:t>Мини-центра</a:t>
            </a:r>
            <a:endParaRPr b="0" lang="ru-RU" sz="1200" strike="noStrike" u="none">
              <a:solidFill>
                <a:srgbClr val="000000"/>
              </a:solidFill>
              <a:uFillTx/>
              <a:latin typeface="Calibri"/>
            </a:endParaRPr>
          </a:p>
        </p:txBody>
      </p:sp>
      <p:cxnSp>
        <p:nvCxnSpPr>
          <p:cNvPr id="9" name="Google Shape;77;p1"/>
          <p:cNvCxnSpPr/>
          <p:nvPr/>
        </p:nvCxnSpPr>
        <p:spPr>
          <a:xfrm>
            <a:off x="212400" y="6621120"/>
            <a:ext cx="11729160" cy="26280"/>
          </a:xfrm>
          <a:prstGeom prst="straightConnector1">
            <a:avLst/>
          </a:prstGeom>
          <a:ln w="57240">
            <a:solidFill>
              <a:srgbClr val="33cccc"/>
            </a:solidFill>
            <a:miter/>
          </a:ln>
        </p:spPr>
      </p:cxnSp>
      <p:cxnSp>
        <p:nvCxnSpPr>
          <p:cNvPr id="10" name="Google Shape;78;p1"/>
          <p:cNvCxnSpPr/>
          <p:nvPr/>
        </p:nvCxnSpPr>
        <p:spPr>
          <a:xfrm>
            <a:off x="757080" y="3716280"/>
            <a:ext cx="10694160" cy="37440"/>
          </a:xfrm>
          <a:prstGeom prst="straightConnector1">
            <a:avLst/>
          </a:prstGeom>
          <a:ln w="57240">
            <a:solidFill>
              <a:srgbClr val="4472c4"/>
            </a:solidFill>
            <a:miter/>
          </a:ln>
        </p:spPr>
      </p:cxnSp>
      <p:sp>
        <p:nvSpPr>
          <p:cNvPr id="11" name="TextBox 25"/>
          <p:cNvSpPr/>
          <p:nvPr/>
        </p:nvSpPr>
        <p:spPr>
          <a:xfrm>
            <a:off x="1228680" y="4011480"/>
            <a:ext cx="4246560" cy="459720"/>
          </a:xfrm>
          <a:prstGeom prst="rect">
            <a:avLst/>
          </a:prstGeom>
          <a:noFill/>
          <a:ln w="0">
            <a:noFill/>
          </a:ln>
        </p:spPr>
        <p:style>
          <a:lnRef idx="0"/>
          <a:fillRef idx="0"/>
          <a:effectRef idx="0"/>
          <a:fontRef idx="minor"/>
        </p:style>
        <p:txBody>
          <a:bodyPr lIns="90000" rIns="90000" tIns="46800" bIns="46800" anchor="t">
            <a:sp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ru-RU" sz="2400" strike="noStrike" u="none">
                <a:solidFill>
                  <a:srgbClr val="000000"/>
                </a:solidFill>
                <a:uFillTx/>
                <a:latin typeface="Tahoma"/>
                <a:ea typeface="Tahoma"/>
              </a:rPr>
              <a:t>Сабақтың тақырыбы:</a:t>
            </a:r>
            <a:endParaRPr b="0" lang="ru-RU" sz="2400" strike="noStrike" u="none">
              <a:solidFill>
                <a:srgbClr val="000000"/>
              </a:solidFill>
              <a:uFillTx/>
              <a:latin typeface="Calibri"/>
            </a:endParaRPr>
          </a:p>
        </p:txBody>
      </p:sp>
      <p:sp>
        <p:nvSpPr>
          <p:cNvPr id="12" name="TextBox 9"/>
          <p:cNvSpPr/>
          <p:nvPr/>
        </p:nvSpPr>
        <p:spPr>
          <a:xfrm>
            <a:off x="8182080" y="196920"/>
            <a:ext cx="3568320" cy="581400"/>
          </a:xfrm>
          <a:prstGeom prst="rect">
            <a:avLst/>
          </a:prstGeom>
          <a:noFill/>
          <a:ln w="0">
            <a:noFill/>
          </a:ln>
        </p:spPr>
        <p:style>
          <a:lnRef idx="0"/>
          <a:fillRef idx="0"/>
          <a:effectRef idx="0"/>
          <a:fontRef idx="minor"/>
        </p:style>
        <p:txBody>
          <a:bodyPr wrap="none" lIns="90000" rIns="90000" tIns="46800" bIns="46800" anchor="t">
            <a:spAutoFit/>
          </a:bodyPr>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kk-KZ" sz="1600" strike="noStrike" u="none">
                <a:solidFill>
                  <a:srgbClr val="ffffff"/>
                </a:solidFill>
                <a:uFillTx/>
                <a:latin typeface="Tahoma"/>
                <a:ea typeface="Tahoma"/>
              </a:rPr>
              <a:t>ҚАЗАҚ ТІЛІ МЕН ӘДЕБИЕТІ (Т1)</a:t>
            </a:r>
            <a:endParaRPr b="0" lang="ru-RU" sz="1600" strike="noStrike" u="none">
              <a:solidFill>
                <a:srgbClr val="000000"/>
              </a:solidFill>
              <a:uFillTx/>
              <a:latin typeface="Calibri"/>
            </a:endParaRPr>
          </a:p>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ru-RU" sz="1600" strike="noStrike" u="none">
                <a:solidFill>
                  <a:srgbClr val="ffffff"/>
                </a:solidFill>
                <a:uFillTx/>
                <a:latin typeface="Tahoma"/>
                <a:ea typeface="Tahoma"/>
              </a:rPr>
              <a:t>10-СЫНЫП</a:t>
            </a:r>
            <a:endParaRPr b="0" lang="ru-RU" sz="1600" strike="noStrike" u="none">
              <a:solidFill>
                <a:srgbClr val="000000"/>
              </a:solidFill>
              <a:uFillTx/>
              <a:latin typeface="Calibri"/>
            </a:endParaRPr>
          </a:p>
        </p:txBody>
      </p:sp>
      <p:sp>
        <p:nvSpPr>
          <p:cNvPr id="13" name="TextBox 1"/>
          <p:cNvSpPr/>
          <p:nvPr/>
        </p:nvSpPr>
        <p:spPr>
          <a:xfrm>
            <a:off x="1242720" y="320760"/>
            <a:ext cx="2529360" cy="459720"/>
          </a:xfrm>
          <a:prstGeom prst="rect">
            <a:avLst/>
          </a:prstGeom>
          <a:noFill/>
          <a:ln w="0">
            <a:noFill/>
          </a:ln>
        </p:spPr>
        <p:style>
          <a:lnRef idx="0"/>
          <a:fillRef idx="0"/>
          <a:effectRef idx="0"/>
          <a:fontRef idx="minor"/>
        </p:style>
        <p:txBody>
          <a:bodyPr wrap="none" lIns="90000" rIns="90000" tIns="46800" bIns="46800" anchor="t">
            <a:sp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kk-KZ" sz="2400" strike="noStrike" u="none">
                <a:solidFill>
                  <a:srgbClr val="ffffff"/>
                </a:solidFill>
                <a:uFillTx/>
                <a:latin typeface="Calibri"/>
                <a:ea typeface="Arial"/>
              </a:rPr>
              <a:t>Бөлім тақырыбы</a:t>
            </a:r>
            <a:r>
              <a:rPr b="1" lang="kk-KZ" sz="2400" strike="noStrike" u="none">
                <a:solidFill>
                  <a:srgbClr val="000000"/>
                </a:solidFill>
                <a:uFillTx/>
                <a:latin typeface="Calibri"/>
                <a:ea typeface="Arial"/>
              </a:rPr>
              <a:t>:</a:t>
            </a:r>
            <a:endParaRPr b="0" lang="ru-RU" sz="2400" strike="noStrike" u="none">
              <a:solidFill>
                <a:srgbClr val="000000"/>
              </a:solidFill>
              <a:uFillTx/>
              <a:latin typeface="Calibri"/>
            </a:endParaRPr>
          </a:p>
        </p:txBody>
      </p:sp>
      <p:sp>
        <p:nvSpPr>
          <p:cNvPr id="14" name="Прямоугольник 1"/>
          <p:cNvSpPr/>
          <p:nvPr/>
        </p:nvSpPr>
        <p:spPr>
          <a:xfrm>
            <a:off x="2615760" y="1660680"/>
            <a:ext cx="5510880" cy="459720"/>
          </a:xfrm>
          <a:prstGeom prst="rect">
            <a:avLst/>
          </a:prstGeom>
          <a:noFill/>
          <a:ln w="0">
            <a:noFill/>
          </a:ln>
        </p:spPr>
        <p:style>
          <a:lnRef idx="0"/>
          <a:fillRef idx="0"/>
          <a:effectRef idx="0"/>
          <a:fontRef idx="minor"/>
        </p:style>
        <p:txBody>
          <a:bodyPr wrap="none" lIns="90000" rIns="90000" tIns="46800" bIns="46800" anchor="t">
            <a:spAutoFit/>
          </a:bodyPr>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kk-KZ" sz="2400" strike="noStrike" u="none">
                <a:solidFill>
                  <a:srgbClr val="000000"/>
                </a:solidFill>
                <a:uFillTx/>
                <a:latin typeface="Times New Roman"/>
                <a:ea typeface="Times New Roman"/>
              </a:rPr>
              <a:t>ІІІ бөлім.  Аңызбен өрілген көркем сөз</a:t>
            </a:r>
            <a:endParaRPr b="0" lang="ru-RU" sz="2400" strike="noStrike" u="none">
              <a:solidFill>
                <a:srgbClr val="000000"/>
              </a:solidFill>
              <a:uFillTx/>
              <a:latin typeface="Calibri"/>
            </a:endParaRPr>
          </a:p>
        </p:txBody>
      </p:sp>
      <p:sp>
        <p:nvSpPr>
          <p:cNvPr id="15" name="Прямоугольник 2"/>
          <p:cNvSpPr/>
          <p:nvPr/>
        </p:nvSpPr>
        <p:spPr>
          <a:xfrm>
            <a:off x="2373480" y="4627440"/>
            <a:ext cx="7137360" cy="825480"/>
          </a:xfrm>
          <a:prstGeom prst="rect">
            <a:avLst/>
          </a:prstGeom>
          <a:noFill/>
          <a:ln w="0">
            <a:noFill/>
          </a:ln>
        </p:spPr>
        <p:style>
          <a:lnRef idx="0"/>
          <a:fillRef idx="0"/>
          <a:effectRef idx="0"/>
          <a:fontRef idx="minor"/>
        </p:style>
        <p:txBody>
          <a:bodyPr lIns="90000" rIns="90000" tIns="46800" bIns="46800" anchor="t">
            <a:sp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kk-KZ" sz="2400" strike="noStrike" u="none">
                <a:solidFill>
                  <a:srgbClr val="000000"/>
                </a:solidFill>
                <a:uFillTx/>
                <a:latin typeface="Times New Roman"/>
                <a:ea typeface="Times New Roman"/>
              </a:rPr>
              <a:t>М.Мағауин “Шақан-Шері”романы тақырыбы мен идеясы және ұлттық мүдде.</a:t>
            </a:r>
            <a:endParaRPr b="0" lang="ru-RU" sz="2400" strike="noStrike" u="none">
              <a:solidFill>
                <a:srgbClr val="000000"/>
              </a:solidFill>
              <a:uFillTx/>
              <a:latin typeface="Calibri"/>
            </a:endParaRPr>
          </a:p>
        </p:txBody>
      </p:sp>
    </p:spTree>
  </p:cSld>
</p:sld>
</file>

<file path=ppt/slides/slide10.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83" name="Рисунок 48" descr=""/>
          <p:cNvPicPr/>
          <p:nvPr/>
        </p:nvPicPr>
        <p:blipFill>
          <a:blip r:embed="rId1"/>
          <a:stretch/>
        </p:blipFill>
        <p:spPr>
          <a:xfrm>
            <a:off x="652320" y="7978680"/>
            <a:ext cx="200160" cy="203400"/>
          </a:xfrm>
          <a:prstGeom prst="rect">
            <a:avLst/>
          </a:prstGeom>
          <a:ln w="0">
            <a:noFill/>
          </a:ln>
        </p:spPr>
      </p:pic>
      <p:sp>
        <p:nvSpPr>
          <p:cNvPr id="84" name="object 2"/>
          <p:cNvSpPr/>
          <p:nvPr/>
        </p:nvSpPr>
        <p:spPr>
          <a:xfrm>
            <a:off x="1440" y="-12600"/>
            <a:ext cx="12190680" cy="977760"/>
          </a:xfrm>
          <a:prstGeom prst="pie">
            <a:avLst/>
          </a:prstGeom>
          <a:solidFill>
            <a:srgbClr val="2e77e2"/>
          </a:solidFill>
          <a:ln w="0">
            <a:noFill/>
          </a:ln>
        </p:spPr>
        <p:style>
          <a:lnRef idx="0"/>
          <a:fillRef idx="0"/>
          <a:effectRef idx="0"/>
          <a:fontRef idx="minor"/>
        </p:style>
        <p:txBody>
          <a:bodyPr lIns="0" rIns="0" tIns="0" bIns="0" anchor="t">
            <a:noAutofit/>
          </a:bodyPr>
          <a:p>
            <a:pP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kk-KZ" sz="1800" strike="noStrike" u="none">
                <a:solidFill>
                  <a:srgbClr val="000000"/>
                </a:solidFill>
                <a:uFillTx/>
                <a:latin typeface="Calibri"/>
              </a:rPr>
              <a:t>          </a:t>
            </a:r>
            <a:endParaRPr b="0" lang="ru-RU" sz="1800" strike="noStrike" u="none">
              <a:solidFill>
                <a:srgbClr val="000000"/>
              </a:solidFill>
              <a:uFillTx/>
              <a:latin typeface="Calibri"/>
            </a:endParaRPr>
          </a:p>
          <a:p>
            <a:pP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kk-KZ" sz="1800" strike="noStrike" u="none">
                <a:solidFill>
                  <a:srgbClr val="000000"/>
                </a:solidFill>
                <a:uFillTx/>
                <a:latin typeface="Calibri"/>
              </a:rPr>
              <a:t>           </a:t>
            </a:r>
            <a:r>
              <a:rPr b="1" lang="kk-KZ" sz="2400" strike="noStrike" u="none">
                <a:solidFill>
                  <a:srgbClr val="ffffff"/>
                </a:solidFill>
                <a:uFillTx/>
                <a:latin typeface="Times New Roman"/>
                <a:ea typeface="Times New Roman"/>
              </a:rPr>
              <a:t>Қосымша тапсырма</a:t>
            </a:r>
            <a:endParaRPr b="0" lang="ru-RU" sz="2400" strike="noStrike" u="none">
              <a:solidFill>
                <a:srgbClr val="000000"/>
              </a:solidFill>
              <a:uFillTx/>
              <a:latin typeface="Calibri"/>
            </a:endParaRPr>
          </a:p>
        </p:txBody>
      </p:sp>
      <p:sp>
        <p:nvSpPr>
          <p:cNvPr id="85" name="Прямоугольник 73"/>
          <p:cNvSpPr/>
          <p:nvPr/>
        </p:nvSpPr>
        <p:spPr>
          <a:xfrm>
            <a:off x="4349880" y="1343160"/>
            <a:ext cx="1573200" cy="825480"/>
          </a:xfrm>
          <a:prstGeom prst="rect">
            <a:avLst/>
          </a:prstGeom>
          <a:noFill/>
          <a:ln w="0">
            <a:noFill/>
          </a:ln>
        </p:spPr>
        <p:style>
          <a:lnRef idx="0"/>
          <a:fillRef idx="0"/>
          <a:effectRef idx="0"/>
          <a:fontRef idx="minor"/>
        </p:style>
        <p:txBody>
          <a:bodyPr lIns="90000" rIns="90000" tIns="46800" bIns="46800" anchor="t">
            <a:spAutoFit/>
          </a:bodyPr>
          <a:p>
            <a:pPr algn="ctr">
              <a:lnSpc>
                <a:spcPct val="100000"/>
              </a:lnSpc>
              <a:tabLst>
                <a:tab algn="l" pos="0"/>
                <a:tab algn="l" pos="455760"/>
                <a:tab algn="l" pos="911160"/>
                <a:tab algn="l" pos="1366920"/>
                <a:tab algn="l" pos="1822320"/>
                <a:tab algn="l" pos="2278080"/>
                <a:tab algn="l" pos="2733840"/>
                <a:tab algn="l" pos="3189240"/>
                <a:tab algn="l" pos="3645000"/>
                <a:tab algn="l" pos="4100400"/>
                <a:tab algn="l" pos="4556160"/>
                <a:tab algn="l" pos="5011560"/>
                <a:tab algn="l" pos="5467320"/>
                <a:tab algn="l" pos="5923080"/>
                <a:tab algn="l" pos="6378480"/>
                <a:tab algn="l" pos="6834240"/>
                <a:tab algn="l" pos="7289640"/>
                <a:tab algn="l" pos="7745400"/>
                <a:tab algn="l" pos="8201160"/>
                <a:tab algn="l" pos="8656560"/>
                <a:tab algn="l" pos="9112320"/>
              </a:tabLst>
            </a:pPr>
            <a:r>
              <a:rPr b="0" lang="ru-RU" sz="2400" strike="noStrike" u="none">
                <a:solidFill>
                  <a:srgbClr val="ffffff"/>
                </a:solidFill>
                <a:uFillTx/>
                <a:latin typeface="Neo Sans Cyr"/>
                <a:ea typeface="Arial"/>
              </a:rPr>
              <a:t>37 </a:t>
            </a:r>
            <a:endParaRPr b="0" lang="ru-RU" sz="2400" strike="noStrike" u="none">
              <a:solidFill>
                <a:srgbClr val="000000"/>
              </a:solidFill>
              <a:uFillTx/>
              <a:latin typeface="Calibri"/>
            </a:endParaRPr>
          </a:p>
          <a:p>
            <a:pPr algn="ctr">
              <a:lnSpc>
                <a:spcPct val="100000"/>
              </a:lnSpc>
              <a:tabLst>
                <a:tab algn="l" pos="0"/>
                <a:tab algn="l" pos="455760"/>
                <a:tab algn="l" pos="911160"/>
                <a:tab algn="l" pos="1366920"/>
                <a:tab algn="l" pos="1822320"/>
                <a:tab algn="l" pos="2278080"/>
                <a:tab algn="l" pos="2733840"/>
                <a:tab algn="l" pos="3189240"/>
                <a:tab algn="l" pos="3645000"/>
                <a:tab algn="l" pos="4100400"/>
                <a:tab algn="l" pos="4556160"/>
                <a:tab algn="l" pos="5011560"/>
                <a:tab algn="l" pos="5467320"/>
                <a:tab algn="l" pos="5923080"/>
                <a:tab algn="l" pos="6378480"/>
                <a:tab algn="l" pos="6834240"/>
                <a:tab algn="l" pos="7289640"/>
                <a:tab algn="l" pos="7745400"/>
                <a:tab algn="l" pos="8201160"/>
                <a:tab algn="l" pos="8656560"/>
                <a:tab algn="l" pos="9112320"/>
              </a:tabLst>
            </a:pPr>
            <a:r>
              <a:rPr b="0" lang="ru-RU" sz="1200" strike="noStrike" u="none">
                <a:solidFill>
                  <a:srgbClr val="ffffff"/>
                </a:solidFill>
                <a:uFillTx/>
                <a:latin typeface="Neo Sans Cyr"/>
                <a:ea typeface="Arial"/>
              </a:rPr>
              <a:t>Частных детских</a:t>
            </a:r>
            <a:endParaRPr b="0" lang="ru-RU" sz="1200" strike="noStrike" u="none">
              <a:solidFill>
                <a:srgbClr val="000000"/>
              </a:solidFill>
              <a:uFillTx/>
              <a:latin typeface="Calibri"/>
            </a:endParaRPr>
          </a:p>
          <a:p>
            <a:pPr algn="ctr">
              <a:lnSpc>
                <a:spcPct val="100000"/>
              </a:lnSpc>
              <a:tabLst>
                <a:tab algn="l" pos="0"/>
                <a:tab algn="l" pos="455760"/>
                <a:tab algn="l" pos="911160"/>
                <a:tab algn="l" pos="1366920"/>
                <a:tab algn="l" pos="1822320"/>
                <a:tab algn="l" pos="2278080"/>
                <a:tab algn="l" pos="2733840"/>
                <a:tab algn="l" pos="3189240"/>
                <a:tab algn="l" pos="3645000"/>
                <a:tab algn="l" pos="4100400"/>
                <a:tab algn="l" pos="4556160"/>
                <a:tab algn="l" pos="5011560"/>
                <a:tab algn="l" pos="5467320"/>
                <a:tab algn="l" pos="5923080"/>
                <a:tab algn="l" pos="6378480"/>
                <a:tab algn="l" pos="6834240"/>
                <a:tab algn="l" pos="7289640"/>
                <a:tab algn="l" pos="7745400"/>
                <a:tab algn="l" pos="8201160"/>
                <a:tab algn="l" pos="8656560"/>
                <a:tab algn="l" pos="9112320"/>
              </a:tabLst>
            </a:pPr>
            <a:r>
              <a:rPr b="0" lang="ru-RU" sz="1200" strike="noStrike" u="none">
                <a:solidFill>
                  <a:srgbClr val="ffffff"/>
                </a:solidFill>
                <a:uFillTx/>
                <a:latin typeface="Neo Sans Cyr"/>
                <a:ea typeface="Arial"/>
              </a:rPr>
              <a:t>сада</a:t>
            </a:r>
            <a:endParaRPr b="0" lang="ru-RU" sz="1200" strike="noStrike" u="none">
              <a:solidFill>
                <a:srgbClr val="000000"/>
              </a:solidFill>
              <a:uFillTx/>
              <a:latin typeface="Calibri"/>
            </a:endParaRPr>
          </a:p>
        </p:txBody>
      </p:sp>
      <p:sp>
        <p:nvSpPr>
          <p:cNvPr id="86" name="Прямоугольник 74"/>
          <p:cNvSpPr/>
          <p:nvPr/>
        </p:nvSpPr>
        <p:spPr>
          <a:xfrm>
            <a:off x="5942160" y="1309680"/>
            <a:ext cx="1571400" cy="642600"/>
          </a:xfrm>
          <a:prstGeom prst="rect">
            <a:avLst/>
          </a:prstGeom>
          <a:noFill/>
          <a:ln w="0">
            <a:noFill/>
          </a:ln>
        </p:spPr>
        <p:style>
          <a:lnRef idx="0"/>
          <a:fillRef idx="0"/>
          <a:effectRef idx="0"/>
          <a:fontRef idx="minor"/>
        </p:style>
        <p:txBody>
          <a:bodyPr lIns="90000" rIns="90000" tIns="46800" bIns="46800" anchor="t">
            <a:spAutoFit/>
          </a:bodyPr>
          <a:p>
            <a:pPr algn="ctr">
              <a:lnSpc>
                <a:spcPct val="100000"/>
              </a:lnSpc>
              <a:tabLst>
                <a:tab algn="l" pos="0"/>
                <a:tab algn="l" pos="455760"/>
                <a:tab algn="l" pos="911160"/>
                <a:tab algn="l" pos="1366920"/>
                <a:tab algn="l" pos="1822320"/>
                <a:tab algn="l" pos="2278080"/>
                <a:tab algn="l" pos="2733840"/>
                <a:tab algn="l" pos="3189240"/>
                <a:tab algn="l" pos="3645000"/>
                <a:tab algn="l" pos="4100400"/>
                <a:tab algn="l" pos="4556160"/>
                <a:tab algn="l" pos="5011560"/>
                <a:tab algn="l" pos="5467320"/>
                <a:tab algn="l" pos="5923080"/>
                <a:tab algn="l" pos="6378480"/>
                <a:tab algn="l" pos="6834240"/>
                <a:tab algn="l" pos="7289640"/>
                <a:tab algn="l" pos="7745400"/>
                <a:tab algn="l" pos="8201160"/>
                <a:tab algn="l" pos="8656560"/>
                <a:tab algn="l" pos="9112320"/>
              </a:tabLst>
            </a:pPr>
            <a:r>
              <a:rPr b="0" lang="ru-RU" sz="2400" strike="noStrike" u="none">
                <a:solidFill>
                  <a:srgbClr val="ffffff"/>
                </a:solidFill>
                <a:uFillTx/>
                <a:latin typeface="Neo Sans Cyr"/>
                <a:ea typeface="Arial"/>
              </a:rPr>
              <a:t>43</a:t>
            </a:r>
            <a:endParaRPr b="0" lang="ru-RU" sz="2400" strike="noStrike" u="none">
              <a:solidFill>
                <a:srgbClr val="000000"/>
              </a:solidFill>
              <a:uFillTx/>
              <a:latin typeface="Calibri"/>
            </a:endParaRPr>
          </a:p>
          <a:p>
            <a:pPr algn="ctr">
              <a:lnSpc>
                <a:spcPct val="100000"/>
              </a:lnSpc>
              <a:tabLst>
                <a:tab algn="l" pos="0"/>
                <a:tab algn="l" pos="455760"/>
                <a:tab algn="l" pos="911160"/>
                <a:tab algn="l" pos="1366920"/>
                <a:tab algn="l" pos="1822320"/>
                <a:tab algn="l" pos="2278080"/>
                <a:tab algn="l" pos="2733840"/>
                <a:tab algn="l" pos="3189240"/>
                <a:tab algn="l" pos="3645000"/>
                <a:tab algn="l" pos="4100400"/>
                <a:tab algn="l" pos="4556160"/>
                <a:tab algn="l" pos="5011560"/>
                <a:tab algn="l" pos="5467320"/>
                <a:tab algn="l" pos="5923080"/>
                <a:tab algn="l" pos="6378480"/>
                <a:tab algn="l" pos="6834240"/>
                <a:tab algn="l" pos="7289640"/>
                <a:tab algn="l" pos="7745400"/>
                <a:tab algn="l" pos="8201160"/>
                <a:tab algn="l" pos="8656560"/>
                <a:tab algn="l" pos="9112320"/>
              </a:tabLst>
            </a:pPr>
            <a:r>
              <a:rPr b="0" lang="ru-RU" sz="1200" strike="noStrike" u="none">
                <a:solidFill>
                  <a:srgbClr val="ffffff"/>
                </a:solidFill>
                <a:uFillTx/>
                <a:latin typeface="Neo Sans Cyr"/>
                <a:ea typeface="Arial"/>
              </a:rPr>
              <a:t>Мини-центра</a:t>
            </a:r>
            <a:endParaRPr b="0" lang="ru-RU" sz="1200" strike="noStrike" u="none">
              <a:solidFill>
                <a:srgbClr val="000000"/>
              </a:solidFill>
              <a:uFillTx/>
              <a:latin typeface="Calibri"/>
            </a:endParaRPr>
          </a:p>
        </p:txBody>
      </p:sp>
      <p:cxnSp>
        <p:nvCxnSpPr>
          <p:cNvPr id="87" name="Google Shape;77;p1"/>
          <p:cNvCxnSpPr/>
          <p:nvPr/>
        </p:nvCxnSpPr>
        <p:spPr>
          <a:xfrm>
            <a:off x="212400" y="6621120"/>
            <a:ext cx="11729160" cy="26280"/>
          </a:xfrm>
          <a:prstGeom prst="straightConnector1">
            <a:avLst/>
          </a:prstGeom>
          <a:ln w="57240">
            <a:solidFill>
              <a:srgbClr val="33cccc"/>
            </a:solidFill>
            <a:miter/>
          </a:ln>
        </p:spPr>
      </p:cxnSp>
      <p:cxnSp>
        <p:nvCxnSpPr>
          <p:cNvPr id="88" name="Google Shape;78;p1"/>
          <p:cNvCxnSpPr/>
          <p:nvPr/>
        </p:nvCxnSpPr>
        <p:spPr>
          <a:xfrm>
            <a:off x="757080" y="6364080"/>
            <a:ext cx="10694160" cy="37080"/>
          </a:xfrm>
          <a:prstGeom prst="straightConnector1">
            <a:avLst/>
          </a:prstGeom>
          <a:ln w="38160">
            <a:solidFill>
              <a:srgbClr val="4472c4"/>
            </a:solidFill>
            <a:miter/>
          </a:ln>
        </p:spPr>
      </p:cxnSp>
      <p:sp>
        <p:nvSpPr>
          <p:cNvPr id="89" name="TextBox 1"/>
          <p:cNvSpPr/>
          <p:nvPr/>
        </p:nvSpPr>
        <p:spPr>
          <a:xfrm>
            <a:off x="1313280" y="1434960"/>
            <a:ext cx="6491880" cy="825480"/>
          </a:xfrm>
          <a:prstGeom prst="rect">
            <a:avLst/>
          </a:prstGeom>
          <a:noFill/>
          <a:ln w="0">
            <a:noFill/>
          </a:ln>
        </p:spPr>
        <p:style>
          <a:lnRef idx="0"/>
          <a:fillRef idx="0"/>
          <a:effectRef idx="0"/>
          <a:fontRef idx="minor"/>
        </p:style>
        <p:txBody>
          <a:bodyPr wrap="none" lIns="90000" rIns="90000" tIns="46800" bIns="46800" anchor="t">
            <a:sp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i="1" lang="kk-KZ" sz="2400" strike="noStrike" u="none">
                <a:solidFill>
                  <a:srgbClr val="000000"/>
                </a:solidFill>
                <a:uFillTx/>
                <a:latin typeface="Times New Roman"/>
                <a:ea typeface="Times New Roman"/>
              </a:rPr>
              <a:t>М.Мағауиннің «Шақан-Шері» романын оқып, </a:t>
            </a:r>
            <a:endParaRPr b="0" lang="ru-RU" sz="2400" strike="noStrike" u="none">
              <a:solidFill>
                <a:srgbClr val="000000"/>
              </a:solidFill>
              <a:uFillTx/>
              <a:latin typeface="Calibri"/>
            </a:endParaRPr>
          </a:p>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i="1" lang="kk-KZ" sz="2400" strike="noStrike" u="none">
                <a:solidFill>
                  <a:srgbClr val="000000"/>
                </a:solidFill>
                <a:uFillTx/>
                <a:latin typeface="Times New Roman"/>
                <a:ea typeface="Times New Roman"/>
              </a:rPr>
              <a:t>мазмұнын толық меңгеріңіз</a:t>
            </a:r>
            <a:r>
              <a:rPr b="0" lang="kk-KZ" sz="1800" strike="noStrike" u="none">
                <a:solidFill>
                  <a:srgbClr val="000000"/>
                </a:solidFill>
                <a:uFillTx/>
                <a:latin typeface="Calibri"/>
              </a:rPr>
              <a:t>.</a:t>
            </a:r>
            <a:r>
              <a:rPr b="0" lang="en-US" sz="1800" strike="noStrike" u="none">
                <a:solidFill>
                  <a:srgbClr val="000000"/>
                </a:solidFill>
                <a:uFillTx/>
                <a:latin typeface="Calibri"/>
              </a:rPr>
              <a:t> </a:t>
            </a:r>
            <a:endParaRPr b="0" lang="ru-RU" sz="1800" strike="noStrike" u="none">
              <a:solidFill>
                <a:srgbClr val="000000"/>
              </a:solidFill>
              <a:uFillTx/>
              <a:latin typeface="Calibri"/>
            </a:endParaRPr>
          </a:p>
        </p:txBody>
      </p:sp>
      <p:pic>
        <p:nvPicPr>
          <p:cNvPr id="90" name="Рисунок 2" descr=""/>
          <p:cNvPicPr/>
          <p:nvPr/>
        </p:nvPicPr>
        <p:blipFill>
          <a:blip r:embed="rId2"/>
          <a:stretch/>
        </p:blipFill>
        <p:spPr>
          <a:xfrm>
            <a:off x="1898640" y="2351160"/>
            <a:ext cx="3538440" cy="3143160"/>
          </a:xfrm>
          <a:prstGeom prst="rect">
            <a:avLst/>
          </a:prstGeom>
          <a:ln w="0">
            <a:noFill/>
          </a:ln>
        </p:spPr>
      </p:pic>
      <p:sp>
        <p:nvSpPr>
          <p:cNvPr id="91" name="TextBox 3"/>
          <p:cNvSpPr/>
          <p:nvPr/>
        </p:nvSpPr>
        <p:spPr>
          <a:xfrm>
            <a:off x="4104000" y="4694400"/>
            <a:ext cx="910080" cy="368280"/>
          </a:xfrm>
          <a:prstGeom prst="rect">
            <a:avLst/>
          </a:prstGeom>
          <a:noFill/>
          <a:ln w="0">
            <a:noFill/>
          </a:ln>
        </p:spPr>
        <p:style>
          <a:lnRef idx="0"/>
          <a:fillRef idx="0"/>
          <a:effectRef idx="0"/>
          <a:fontRef idx="minor"/>
        </p:style>
        <p:txBody>
          <a:bodyPr wrap="none" lIns="90000" rIns="90000" tIns="46800" bIns="46800" anchor="t">
            <a:spAutoFit/>
          </a:bodyPr>
          <a:p>
            <a:pP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800" strike="noStrike" u="none">
                <a:solidFill>
                  <a:srgbClr val="000000"/>
                </a:solidFill>
                <a:uFillTx/>
                <a:latin typeface="Calibri"/>
              </a:rPr>
              <a:t>Kitap.kz</a:t>
            </a:r>
            <a:endParaRPr b="0" lang="ru-RU" sz="1800" strike="noStrike" u="none">
              <a:solidFill>
                <a:srgbClr val="000000"/>
              </a:solidFill>
              <a:uFillTx/>
              <a:latin typeface="Calibri"/>
            </a:endParaRPr>
          </a:p>
        </p:txBody>
      </p:sp>
    </p:spTree>
  </p:cSld>
</p:sld>
</file>

<file path=ppt/slides/slide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16" name="Рисунок 48" descr=""/>
          <p:cNvPicPr/>
          <p:nvPr/>
        </p:nvPicPr>
        <p:blipFill>
          <a:blip r:embed="rId1"/>
          <a:stretch/>
        </p:blipFill>
        <p:spPr>
          <a:xfrm>
            <a:off x="652320" y="7978680"/>
            <a:ext cx="200160" cy="203400"/>
          </a:xfrm>
          <a:prstGeom prst="rect">
            <a:avLst/>
          </a:prstGeom>
          <a:ln w="0">
            <a:noFill/>
          </a:ln>
        </p:spPr>
      </p:pic>
      <p:sp>
        <p:nvSpPr>
          <p:cNvPr id="17" name="object 2"/>
          <p:cNvSpPr/>
          <p:nvPr/>
        </p:nvSpPr>
        <p:spPr>
          <a:xfrm>
            <a:off x="1440" y="-12600"/>
            <a:ext cx="12190680" cy="977760"/>
          </a:xfrm>
          <a:custGeom>
            <a:avLst/>
            <a:gdLst>
              <a:gd name="textAreaLeft" fmla="*/ 0 w 12190680"/>
              <a:gd name="textAreaRight" fmla="*/ 12191040 w 12190680"/>
              <a:gd name="textAreaTop" fmla="*/ 0 h 977760"/>
              <a:gd name="textAreaBottom" fmla="*/ 978120 h 977760"/>
            </a:gdLst>
            <a:ahLst/>
            <a:rect l="textAreaLeft" t="textAreaTop" r="textAreaRight" b="textAreaBottom"/>
            <a:pathLst>
              <a:path w="15238094" h="1221740">
                <a:moveTo>
                  <a:pt x="0" y="1221663"/>
                </a:moveTo>
                <a:lnTo>
                  <a:pt x="15237736" y="1221663"/>
                </a:lnTo>
                <a:lnTo>
                  <a:pt x="15237736" y="0"/>
                </a:lnTo>
                <a:lnTo>
                  <a:pt x="0" y="0"/>
                </a:lnTo>
                <a:lnTo>
                  <a:pt x="0" y="1221663"/>
                </a:lnTo>
                <a:close/>
              </a:path>
            </a:pathLst>
          </a:custGeom>
          <a:solidFill>
            <a:srgbClr val="2e77e2"/>
          </a:solidFill>
          <a:ln w="0">
            <a:noFill/>
          </a:ln>
        </p:spPr>
        <p:style>
          <a:lnRef idx="0"/>
          <a:fillRef idx="0"/>
          <a:effectRef idx="0"/>
          <a:fontRef idx="minor"/>
        </p:style>
        <p:txBody>
          <a:bodyPr lIns="0" rIns="0" tIns="0" bIns="0" anchor="t">
            <a:noAutofit/>
          </a:bodyPr>
          <a:p>
            <a:endParaRPr b="0" lang="ru-RU" sz="1800" strike="noStrike" u="none">
              <a:solidFill>
                <a:srgbClr val="000000"/>
              </a:solidFill>
              <a:uFillTx/>
              <a:latin typeface="Calibri"/>
            </a:endParaRPr>
          </a:p>
        </p:txBody>
      </p:sp>
      <p:sp>
        <p:nvSpPr>
          <p:cNvPr id="18" name="Прямоугольник 73"/>
          <p:cNvSpPr/>
          <p:nvPr/>
        </p:nvSpPr>
        <p:spPr>
          <a:xfrm>
            <a:off x="4349880" y="1343160"/>
            <a:ext cx="1573200" cy="825480"/>
          </a:xfrm>
          <a:prstGeom prst="rect">
            <a:avLst/>
          </a:prstGeom>
          <a:noFill/>
          <a:ln w="0">
            <a:noFill/>
          </a:ln>
        </p:spPr>
        <p:style>
          <a:lnRef idx="0"/>
          <a:fillRef idx="0"/>
          <a:effectRef idx="0"/>
          <a:fontRef idx="minor"/>
        </p:style>
        <p:txBody>
          <a:bodyPr lIns="90000" rIns="90000" tIns="46800" bIns="46800" anchor="t">
            <a:spAutoFit/>
          </a:bodyPr>
          <a:p>
            <a:pPr algn="ctr">
              <a:lnSpc>
                <a:spcPct val="100000"/>
              </a:lnSpc>
              <a:tabLst>
                <a:tab algn="l" pos="0"/>
                <a:tab algn="l" pos="455760"/>
                <a:tab algn="l" pos="911160"/>
                <a:tab algn="l" pos="1366920"/>
                <a:tab algn="l" pos="1822320"/>
                <a:tab algn="l" pos="2278080"/>
                <a:tab algn="l" pos="2733840"/>
                <a:tab algn="l" pos="3189240"/>
                <a:tab algn="l" pos="3645000"/>
                <a:tab algn="l" pos="4100400"/>
                <a:tab algn="l" pos="4556160"/>
                <a:tab algn="l" pos="5011560"/>
                <a:tab algn="l" pos="5467320"/>
                <a:tab algn="l" pos="5923080"/>
                <a:tab algn="l" pos="6378480"/>
                <a:tab algn="l" pos="6834240"/>
                <a:tab algn="l" pos="7289640"/>
                <a:tab algn="l" pos="7745400"/>
                <a:tab algn="l" pos="8201160"/>
                <a:tab algn="l" pos="8656560"/>
                <a:tab algn="l" pos="9112320"/>
              </a:tabLst>
            </a:pPr>
            <a:r>
              <a:rPr b="0" lang="ru-RU" sz="2400" strike="noStrike" u="none">
                <a:solidFill>
                  <a:srgbClr val="ffffff"/>
                </a:solidFill>
                <a:uFillTx/>
                <a:latin typeface="Neo Sans Cyr"/>
                <a:ea typeface="Arial"/>
              </a:rPr>
              <a:t>37 </a:t>
            </a:r>
            <a:endParaRPr b="0" lang="ru-RU" sz="2400" strike="noStrike" u="none">
              <a:solidFill>
                <a:srgbClr val="000000"/>
              </a:solidFill>
              <a:uFillTx/>
              <a:latin typeface="Calibri"/>
            </a:endParaRPr>
          </a:p>
          <a:p>
            <a:pPr algn="ctr">
              <a:lnSpc>
                <a:spcPct val="100000"/>
              </a:lnSpc>
              <a:tabLst>
                <a:tab algn="l" pos="0"/>
                <a:tab algn="l" pos="455760"/>
                <a:tab algn="l" pos="911160"/>
                <a:tab algn="l" pos="1366920"/>
                <a:tab algn="l" pos="1822320"/>
                <a:tab algn="l" pos="2278080"/>
                <a:tab algn="l" pos="2733840"/>
                <a:tab algn="l" pos="3189240"/>
                <a:tab algn="l" pos="3645000"/>
                <a:tab algn="l" pos="4100400"/>
                <a:tab algn="l" pos="4556160"/>
                <a:tab algn="l" pos="5011560"/>
                <a:tab algn="l" pos="5467320"/>
                <a:tab algn="l" pos="5923080"/>
                <a:tab algn="l" pos="6378480"/>
                <a:tab algn="l" pos="6834240"/>
                <a:tab algn="l" pos="7289640"/>
                <a:tab algn="l" pos="7745400"/>
                <a:tab algn="l" pos="8201160"/>
                <a:tab algn="l" pos="8656560"/>
                <a:tab algn="l" pos="9112320"/>
              </a:tabLst>
            </a:pPr>
            <a:r>
              <a:rPr b="0" lang="ru-RU" sz="1200" strike="noStrike" u="none">
                <a:solidFill>
                  <a:srgbClr val="ffffff"/>
                </a:solidFill>
                <a:uFillTx/>
                <a:latin typeface="Neo Sans Cyr"/>
                <a:ea typeface="Arial"/>
              </a:rPr>
              <a:t>Частных детских</a:t>
            </a:r>
            <a:endParaRPr b="0" lang="ru-RU" sz="1200" strike="noStrike" u="none">
              <a:solidFill>
                <a:srgbClr val="000000"/>
              </a:solidFill>
              <a:uFillTx/>
              <a:latin typeface="Calibri"/>
            </a:endParaRPr>
          </a:p>
          <a:p>
            <a:pPr algn="ctr">
              <a:lnSpc>
                <a:spcPct val="100000"/>
              </a:lnSpc>
              <a:tabLst>
                <a:tab algn="l" pos="0"/>
                <a:tab algn="l" pos="455760"/>
                <a:tab algn="l" pos="911160"/>
                <a:tab algn="l" pos="1366920"/>
                <a:tab algn="l" pos="1822320"/>
                <a:tab algn="l" pos="2278080"/>
                <a:tab algn="l" pos="2733840"/>
                <a:tab algn="l" pos="3189240"/>
                <a:tab algn="l" pos="3645000"/>
                <a:tab algn="l" pos="4100400"/>
                <a:tab algn="l" pos="4556160"/>
                <a:tab algn="l" pos="5011560"/>
                <a:tab algn="l" pos="5467320"/>
                <a:tab algn="l" pos="5923080"/>
                <a:tab algn="l" pos="6378480"/>
                <a:tab algn="l" pos="6834240"/>
                <a:tab algn="l" pos="7289640"/>
                <a:tab algn="l" pos="7745400"/>
                <a:tab algn="l" pos="8201160"/>
                <a:tab algn="l" pos="8656560"/>
                <a:tab algn="l" pos="9112320"/>
              </a:tabLst>
            </a:pPr>
            <a:r>
              <a:rPr b="0" lang="ru-RU" sz="1200" strike="noStrike" u="none">
                <a:solidFill>
                  <a:srgbClr val="ffffff"/>
                </a:solidFill>
                <a:uFillTx/>
                <a:latin typeface="Neo Sans Cyr"/>
                <a:ea typeface="Arial"/>
              </a:rPr>
              <a:t>сада</a:t>
            </a:r>
            <a:endParaRPr b="0" lang="ru-RU" sz="1200" strike="noStrike" u="none">
              <a:solidFill>
                <a:srgbClr val="000000"/>
              </a:solidFill>
              <a:uFillTx/>
              <a:latin typeface="Calibri"/>
            </a:endParaRPr>
          </a:p>
        </p:txBody>
      </p:sp>
      <p:sp>
        <p:nvSpPr>
          <p:cNvPr id="19" name="Прямоугольник 74"/>
          <p:cNvSpPr/>
          <p:nvPr/>
        </p:nvSpPr>
        <p:spPr>
          <a:xfrm>
            <a:off x="5942160" y="1309680"/>
            <a:ext cx="1571400" cy="642600"/>
          </a:xfrm>
          <a:prstGeom prst="rect">
            <a:avLst/>
          </a:prstGeom>
          <a:noFill/>
          <a:ln w="0">
            <a:noFill/>
          </a:ln>
        </p:spPr>
        <p:style>
          <a:lnRef idx="0"/>
          <a:fillRef idx="0"/>
          <a:effectRef idx="0"/>
          <a:fontRef idx="minor"/>
        </p:style>
        <p:txBody>
          <a:bodyPr lIns="90000" rIns="90000" tIns="46800" bIns="46800" anchor="t">
            <a:spAutoFit/>
          </a:bodyPr>
          <a:p>
            <a:pPr algn="ctr">
              <a:lnSpc>
                <a:spcPct val="100000"/>
              </a:lnSpc>
              <a:tabLst>
                <a:tab algn="l" pos="0"/>
                <a:tab algn="l" pos="455760"/>
                <a:tab algn="l" pos="911160"/>
                <a:tab algn="l" pos="1366920"/>
                <a:tab algn="l" pos="1822320"/>
                <a:tab algn="l" pos="2278080"/>
                <a:tab algn="l" pos="2733840"/>
                <a:tab algn="l" pos="3189240"/>
                <a:tab algn="l" pos="3645000"/>
                <a:tab algn="l" pos="4100400"/>
                <a:tab algn="l" pos="4556160"/>
                <a:tab algn="l" pos="5011560"/>
                <a:tab algn="l" pos="5467320"/>
                <a:tab algn="l" pos="5923080"/>
                <a:tab algn="l" pos="6378480"/>
                <a:tab algn="l" pos="6834240"/>
                <a:tab algn="l" pos="7289640"/>
                <a:tab algn="l" pos="7745400"/>
                <a:tab algn="l" pos="8201160"/>
                <a:tab algn="l" pos="8656560"/>
                <a:tab algn="l" pos="9112320"/>
              </a:tabLst>
            </a:pPr>
            <a:r>
              <a:rPr b="0" lang="ru-RU" sz="2400" strike="noStrike" u="none">
                <a:solidFill>
                  <a:srgbClr val="ffffff"/>
                </a:solidFill>
                <a:uFillTx/>
                <a:latin typeface="Neo Sans Cyr"/>
                <a:ea typeface="Arial"/>
              </a:rPr>
              <a:t>43</a:t>
            </a:r>
            <a:endParaRPr b="0" lang="ru-RU" sz="2400" strike="noStrike" u="none">
              <a:solidFill>
                <a:srgbClr val="000000"/>
              </a:solidFill>
              <a:uFillTx/>
              <a:latin typeface="Calibri"/>
            </a:endParaRPr>
          </a:p>
          <a:p>
            <a:pPr algn="ctr">
              <a:lnSpc>
                <a:spcPct val="100000"/>
              </a:lnSpc>
              <a:tabLst>
                <a:tab algn="l" pos="0"/>
                <a:tab algn="l" pos="455760"/>
                <a:tab algn="l" pos="911160"/>
                <a:tab algn="l" pos="1366920"/>
                <a:tab algn="l" pos="1822320"/>
                <a:tab algn="l" pos="2278080"/>
                <a:tab algn="l" pos="2733840"/>
                <a:tab algn="l" pos="3189240"/>
                <a:tab algn="l" pos="3645000"/>
                <a:tab algn="l" pos="4100400"/>
                <a:tab algn="l" pos="4556160"/>
                <a:tab algn="l" pos="5011560"/>
                <a:tab algn="l" pos="5467320"/>
                <a:tab algn="l" pos="5923080"/>
                <a:tab algn="l" pos="6378480"/>
                <a:tab algn="l" pos="6834240"/>
                <a:tab algn="l" pos="7289640"/>
                <a:tab algn="l" pos="7745400"/>
                <a:tab algn="l" pos="8201160"/>
                <a:tab algn="l" pos="8656560"/>
                <a:tab algn="l" pos="9112320"/>
              </a:tabLst>
            </a:pPr>
            <a:r>
              <a:rPr b="0" lang="ru-RU" sz="1200" strike="noStrike" u="none">
                <a:solidFill>
                  <a:srgbClr val="ffffff"/>
                </a:solidFill>
                <a:uFillTx/>
                <a:latin typeface="Neo Sans Cyr"/>
                <a:ea typeface="Arial"/>
              </a:rPr>
              <a:t>Мини-центра</a:t>
            </a:r>
            <a:endParaRPr b="0" lang="ru-RU" sz="1200" strike="noStrike" u="none">
              <a:solidFill>
                <a:srgbClr val="000000"/>
              </a:solidFill>
              <a:uFillTx/>
              <a:latin typeface="Calibri"/>
            </a:endParaRPr>
          </a:p>
        </p:txBody>
      </p:sp>
      <p:cxnSp>
        <p:nvCxnSpPr>
          <p:cNvPr id="20" name="Google Shape;77;p1"/>
          <p:cNvCxnSpPr/>
          <p:nvPr/>
        </p:nvCxnSpPr>
        <p:spPr>
          <a:xfrm>
            <a:off x="212400" y="6621120"/>
            <a:ext cx="11729160" cy="26280"/>
          </a:xfrm>
          <a:prstGeom prst="straightConnector1">
            <a:avLst/>
          </a:prstGeom>
          <a:ln w="57240">
            <a:solidFill>
              <a:srgbClr val="33cccc"/>
            </a:solidFill>
            <a:miter/>
          </a:ln>
        </p:spPr>
      </p:cxnSp>
      <p:cxnSp>
        <p:nvCxnSpPr>
          <p:cNvPr id="21" name="Google Shape;78;p1"/>
          <p:cNvCxnSpPr/>
          <p:nvPr/>
        </p:nvCxnSpPr>
        <p:spPr>
          <a:xfrm>
            <a:off x="652320" y="3389040"/>
            <a:ext cx="10694160" cy="37080"/>
          </a:xfrm>
          <a:prstGeom prst="straightConnector1">
            <a:avLst/>
          </a:prstGeom>
          <a:ln w="38160">
            <a:solidFill>
              <a:srgbClr val="4472c4"/>
            </a:solidFill>
            <a:miter/>
          </a:ln>
        </p:spPr>
      </p:cxnSp>
      <p:sp>
        <p:nvSpPr>
          <p:cNvPr id="22" name="TextBox 8"/>
          <p:cNvSpPr/>
          <p:nvPr/>
        </p:nvSpPr>
        <p:spPr>
          <a:xfrm>
            <a:off x="1133640" y="258840"/>
            <a:ext cx="4246560" cy="459720"/>
          </a:xfrm>
          <a:prstGeom prst="rect">
            <a:avLst/>
          </a:prstGeom>
          <a:noFill/>
          <a:ln w="0">
            <a:noFill/>
          </a:ln>
        </p:spPr>
        <p:style>
          <a:lnRef idx="0"/>
          <a:fillRef idx="0"/>
          <a:effectRef idx="0"/>
          <a:fontRef idx="minor"/>
        </p:style>
        <p:txBody>
          <a:bodyPr lIns="90000" rIns="90000" tIns="46800" bIns="46800" anchor="t">
            <a:sp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ru-RU" sz="2400" strike="noStrike" u="none">
                <a:solidFill>
                  <a:srgbClr val="ffffff"/>
                </a:solidFill>
                <a:uFillTx/>
                <a:latin typeface="Tahoma"/>
                <a:ea typeface="Tahoma"/>
              </a:rPr>
              <a:t>Оқу мақсат(тар)ы</a:t>
            </a:r>
            <a:endParaRPr b="0" lang="ru-RU" sz="2400" strike="noStrike" u="none">
              <a:solidFill>
                <a:srgbClr val="000000"/>
              </a:solidFill>
              <a:uFillTx/>
              <a:latin typeface="Calibri"/>
            </a:endParaRPr>
          </a:p>
        </p:txBody>
      </p:sp>
      <p:sp>
        <p:nvSpPr>
          <p:cNvPr id="23" name="TextBox 1"/>
          <p:cNvSpPr/>
          <p:nvPr/>
        </p:nvSpPr>
        <p:spPr>
          <a:xfrm>
            <a:off x="1268640" y="3916440"/>
            <a:ext cx="8817840" cy="1374480"/>
          </a:xfrm>
          <a:prstGeom prst="rect">
            <a:avLst/>
          </a:prstGeom>
          <a:noFill/>
          <a:ln w="0">
            <a:noFill/>
          </a:ln>
        </p:spPr>
        <p:style>
          <a:lnRef idx="0"/>
          <a:fillRef idx="0"/>
          <a:effectRef idx="0"/>
          <a:fontRef idx="minor"/>
        </p:style>
        <p:txBody>
          <a:bodyPr wrap="none" lIns="90000" rIns="90000" tIns="46800" bIns="46800" anchor="t">
            <a:sp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kk-KZ" sz="2400" strike="noStrike" u="none">
                <a:solidFill>
                  <a:srgbClr val="000000"/>
                </a:solidFill>
                <a:uFillTx/>
                <a:latin typeface="Times New Roman"/>
                <a:ea typeface="Times New Roman"/>
              </a:rPr>
              <a:t>Сабақ мақсаттары</a:t>
            </a:r>
            <a:r>
              <a:rPr b="1" lang="kk-KZ" sz="1800" strike="noStrike" u="none">
                <a:solidFill>
                  <a:srgbClr val="000000"/>
                </a:solidFill>
                <a:uFillTx/>
                <a:latin typeface="Times New Roman"/>
                <a:ea typeface="Times New Roman"/>
              </a:rPr>
              <a:t>:</a:t>
            </a:r>
            <a:endParaRPr b="0" lang="ru-RU" sz="1800" strike="noStrike" u="none">
              <a:solidFill>
                <a:srgbClr val="000000"/>
              </a:solidFill>
              <a:uFillTx/>
              <a:latin typeface="Calibri"/>
            </a:endParaRPr>
          </a:p>
          <a:p>
            <a:pPr>
              <a:lnSpc>
                <a:spcPct val="100000"/>
              </a:lnSpc>
              <a:buClr>
                <a:srgbClr val="000000"/>
              </a:buClr>
              <a:buFont typeface="Times New Roman"/>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1" lang="kk-KZ" sz="2000" strike="noStrike" u="none">
                <a:solidFill>
                  <a:srgbClr val="000000"/>
                </a:solidFill>
                <a:uFillTx/>
                <a:latin typeface="Times New Roman"/>
                <a:ea typeface="Times New Roman"/>
              </a:rPr>
              <a:t>Әдеби шығарманың сюжеттік-композициялық құрылысын талдайды;</a:t>
            </a:r>
            <a:endParaRPr b="0" lang="ru-RU" sz="2000" strike="noStrike" u="none">
              <a:solidFill>
                <a:srgbClr val="000000"/>
              </a:solidFill>
              <a:uFillTx/>
              <a:latin typeface="Calibri"/>
            </a:endParaRPr>
          </a:p>
          <a:p>
            <a:pPr>
              <a:lnSpc>
                <a:spcPct val="100000"/>
              </a:lnSpc>
              <a:buClr>
                <a:srgbClr val="000000"/>
              </a:buClr>
              <a:buFont typeface="Times New Roman"/>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1" lang="kk-KZ" sz="2000" strike="noStrike" u="none">
                <a:solidFill>
                  <a:srgbClr val="000000"/>
                </a:solidFill>
                <a:uFillTx/>
                <a:latin typeface="Times New Roman"/>
                <a:ea typeface="Times New Roman"/>
              </a:rPr>
              <a:t>Идеялық мазмұнын терең түсінеді;</a:t>
            </a:r>
            <a:endParaRPr b="0" lang="ru-RU" sz="2000" strike="noStrike" u="none">
              <a:solidFill>
                <a:srgbClr val="000000"/>
              </a:solidFill>
              <a:uFillTx/>
              <a:latin typeface="Calibri"/>
            </a:endParaRPr>
          </a:p>
          <a:p>
            <a:pPr>
              <a:lnSpc>
                <a:spcPct val="100000"/>
              </a:lnSpc>
              <a:buClr>
                <a:srgbClr val="000000"/>
              </a:buClr>
              <a:buFont typeface="Times New Roman"/>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1" lang="kk-KZ" sz="2000" strike="noStrike" u="none">
                <a:solidFill>
                  <a:srgbClr val="000000"/>
                </a:solidFill>
                <a:uFillTx/>
                <a:latin typeface="Times New Roman"/>
                <a:ea typeface="Times New Roman"/>
              </a:rPr>
              <a:t>Шығармадағы көтерілген мәселелерді ұлттық мүдде тұрғысынан ашады</a:t>
            </a:r>
            <a:r>
              <a:rPr b="1" lang="kk-KZ" sz="1800" strike="noStrike" u="none">
                <a:solidFill>
                  <a:srgbClr val="000000"/>
                </a:solidFill>
                <a:uFillTx/>
                <a:latin typeface="Times New Roman"/>
                <a:ea typeface="Times New Roman"/>
              </a:rPr>
              <a:t>.</a:t>
            </a:r>
            <a:endParaRPr b="0" lang="ru-RU" sz="1800" strike="noStrike" u="none">
              <a:solidFill>
                <a:srgbClr val="000000"/>
              </a:solidFill>
              <a:uFillTx/>
              <a:latin typeface="Calibri"/>
            </a:endParaRPr>
          </a:p>
        </p:txBody>
      </p:sp>
      <p:sp>
        <p:nvSpPr>
          <p:cNvPr id="24" name="Прямоугольник 1"/>
          <p:cNvSpPr/>
          <p:nvPr/>
        </p:nvSpPr>
        <p:spPr>
          <a:xfrm>
            <a:off x="1133640" y="1260360"/>
            <a:ext cx="7880040" cy="1313640"/>
          </a:xfrm>
          <a:prstGeom prst="rect">
            <a:avLst/>
          </a:prstGeom>
          <a:noFill/>
          <a:ln w="0">
            <a:noFill/>
          </a:ln>
        </p:spPr>
        <p:style>
          <a:lnRef idx="0"/>
          <a:fillRef idx="0"/>
          <a:effectRef idx="0"/>
          <a:fontRef idx="minor"/>
        </p:style>
        <p:txBody>
          <a:bodyPr lIns="90000" rIns="90000" tIns="46800" bIns="46800" anchor="t">
            <a:sp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kk-KZ" sz="2000" strike="noStrike" u="none">
                <a:solidFill>
                  <a:srgbClr val="000000"/>
                </a:solidFill>
                <a:uFillTx/>
                <a:latin typeface="Times New Roman"/>
                <a:ea typeface="Times New Roman"/>
              </a:rPr>
              <a:t>10.1.1.1  әдеби </a:t>
            </a:r>
            <a:r>
              <a:rPr b="1" lang="ru-RU" sz="2000" strike="noStrike" u="none">
                <a:solidFill>
                  <a:srgbClr val="000000"/>
                </a:solidFill>
                <a:uFillTx/>
                <a:latin typeface="Times New Roman"/>
                <a:ea typeface="Times New Roman"/>
              </a:rPr>
              <a:t>шығарманың сюжеттік-композициялық құрылысын талдау арқылы идеялық мазмұнын терең түсіну.</a:t>
            </a:r>
            <a:endParaRPr b="0" lang="ru-RU" sz="2000" strike="noStrike" u="none">
              <a:solidFill>
                <a:srgbClr val="000000"/>
              </a:solidFill>
              <a:uFillTx/>
              <a:latin typeface="Calibri"/>
            </a:endParaRPr>
          </a:p>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ru-RU" sz="2000" strike="noStrike" u="none">
                <a:solidFill>
                  <a:srgbClr val="000000"/>
                </a:solidFill>
                <a:uFillTx/>
                <a:latin typeface="Times New Roman"/>
                <a:ea typeface="Times New Roman"/>
              </a:rPr>
              <a:t>10.1.2.1 әдеби шығармадағы көтерілген мәселелерді ұлттық мүдде тұрғысынан ашу</a:t>
            </a:r>
            <a:endParaRPr b="0" lang="ru-RU" sz="2000" strike="noStrike" u="none">
              <a:solidFill>
                <a:srgbClr val="000000"/>
              </a:solidFill>
              <a:uFillTx/>
              <a:latin typeface="Calibri"/>
            </a:endParaRPr>
          </a:p>
        </p:txBody>
      </p:sp>
    </p:spTree>
  </p:cSld>
</p:sld>
</file>

<file path=ppt/slides/slide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25" name="Рисунок 48" descr=""/>
          <p:cNvPicPr/>
          <p:nvPr/>
        </p:nvPicPr>
        <p:blipFill>
          <a:blip r:embed="rId1"/>
          <a:stretch/>
        </p:blipFill>
        <p:spPr>
          <a:xfrm>
            <a:off x="652320" y="7978680"/>
            <a:ext cx="200160" cy="203400"/>
          </a:xfrm>
          <a:prstGeom prst="rect">
            <a:avLst/>
          </a:prstGeom>
          <a:ln w="0">
            <a:noFill/>
          </a:ln>
        </p:spPr>
      </p:pic>
      <p:sp>
        <p:nvSpPr>
          <p:cNvPr id="26" name="object 2"/>
          <p:cNvSpPr/>
          <p:nvPr/>
        </p:nvSpPr>
        <p:spPr>
          <a:xfrm>
            <a:off x="1440" y="-12600"/>
            <a:ext cx="12190680" cy="977760"/>
          </a:xfrm>
          <a:custGeom>
            <a:avLst/>
            <a:gdLst>
              <a:gd name="textAreaLeft" fmla="*/ 0 w 12190680"/>
              <a:gd name="textAreaRight" fmla="*/ 12191040 w 12190680"/>
              <a:gd name="textAreaTop" fmla="*/ 0 h 977760"/>
              <a:gd name="textAreaBottom" fmla="*/ 978120 h 977760"/>
            </a:gdLst>
            <a:ahLst/>
            <a:rect l="textAreaLeft" t="textAreaTop" r="textAreaRight" b="textAreaBottom"/>
            <a:pathLst>
              <a:path w="15238094" h="1221740">
                <a:moveTo>
                  <a:pt x="0" y="1221663"/>
                </a:moveTo>
                <a:lnTo>
                  <a:pt x="15237736" y="1221663"/>
                </a:lnTo>
                <a:lnTo>
                  <a:pt x="15237736" y="0"/>
                </a:lnTo>
                <a:lnTo>
                  <a:pt x="0" y="0"/>
                </a:lnTo>
                <a:lnTo>
                  <a:pt x="0" y="1221663"/>
                </a:lnTo>
                <a:close/>
              </a:path>
            </a:pathLst>
          </a:custGeom>
          <a:solidFill>
            <a:srgbClr val="2e77e2"/>
          </a:solidFill>
          <a:ln w="0">
            <a:noFill/>
          </a:ln>
        </p:spPr>
        <p:style>
          <a:lnRef idx="0"/>
          <a:fillRef idx="0"/>
          <a:effectRef idx="0"/>
          <a:fontRef idx="minor"/>
        </p:style>
        <p:txBody>
          <a:bodyPr lIns="0" rIns="0" tIns="0" bIns="0" anchor="t">
            <a:noAutofit/>
          </a:bodyPr>
          <a:p>
            <a:endParaRPr b="0" lang="ru-RU" sz="1800" strike="noStrike" u="none">
              <a:solidFill>
                <a:srgbClr val="000000"/>
              </a:solidFill>
              <a:uFillTx/>
              <a:latin typeface="Calibri"/>
            </a:endParaRPr>
          </a:p>
        </p:txBody>
      </p:sp>
      <p:sp>
        <p:nvSpPr>
          <p:cNvPr id="27" name="Прямоугольник 73"/>
          <p:cNvSpPr/>
          <p:nvPr/>
        </p:nvSpPr>
        <p:spPr>
          <a:xfrm>
            <a:off x="4349880" y="1343160"/>
            <a:ext cx="1573200" cy="825480"/>
          </a:xfrm>
          <a:prstGeom prst="rect">
            <a:avLst/>
          </a:prstGeom>
          <a:noFill/>
          <a:ln w="0">
            <a:noFill/>
          </a:ln>
        </p:spPr>
        <p:style>
          <a:lnRef idx="0"/>
          <a:fillRef idx="0"/>
          <a:effectRef idx="0"/>
          <a:fontRef idx="minor"/>
        </p:style>
        <p:txBody>
          <a:bodyPr lIns="90000" rIns="90000" tIns="46800" bIns="46800" anchor="t">
            <a:spAutoFit/>
          </a:bodyPr>
          <a:p>
            <a:pPr algn="ctr">
              <a:lnSpc>
                <a:spcPct val="100000"/>
              </a:lnSpc>
              <a:tabLst>
                <a:tab algn="l" pos="0"/>
                <a:tab algn="l" pos="455760"/>
                <a:tab algn="l" pos="911160"/>
                <a:tab algn="l" pos="1366920"/>
                <a:tab algn="l" pos="1822320"/>
                <a:tab algn="l" pos="2278080"/>
                <a:tab algn="l" pos="2733840"/>
                <a:tab algn="l" pos="3189240"/>
                <a:tab algn="l" pos="3645000"/>
                <a:tab algn="l" pos="4100400"/>
                <a:tab algn="l" pos="4556160"/>
                <a:tab algn="l" pos="5011560"/>
                <a:tab algn="l" pos="5467320"/>
                <a:tab algn="l" pos="5923080"/>
                <a:tab algn="l" pos="6378480"/>
                <a:tab algn="l" pos="6834240"/>
                <a:tab algn="l" pos="7289640"/>
                <a:tab algn="l" pos="7745400"/>
                <a:tab algn="l" pos="8201160"/>
                <a:tab algn="l" pos="8656560"/>
                <a:tab algn="l" pos="9112320"/>
              </a:tabLst>
            </a:pPr>
            <a:r>
              <a:rPr b="0" lang="ru-RU" sz="2400" strike="noStrike" u="none">
                <a:solidFill>
                  <a:srgbClr val="ffffff"/>
                </a:solidFill>
                <a:uFillTx/>
                <a:latin typeface="Neo Sans Cyr"/>
                <a:ea typeface="Arial"/>
              </a:rPr>
              <a:t>37 </a:t>
            </a:r>
            <a:endParaRPr b="0" lang="ru-RU" sz="2400" strike="noStrike" u="none">
              <a:solidFill>
                <a:srgbClr val="000000"/>
              </a:solidFill>
              <a:uFillTx/>
              <a:latin typeface="Calibri"/>
            </a:endParaRPr>
          </a:p>
          <a:p>
            <a:pPr algn="ctr">
              <a:lnSpc>
                <a:spcPct val="100000"/>
              </a:lnSpc>
              <a:tabLst>
                <a:tab algn="l" pos="0"/>
                <a:tab algn="l" pos="455760"/>
                <a:tab algn="l" pos="911160"/>
                <a:tab algn="l" pos="1366920"/>
                <a:tab algn="l" pos="1822320"/>
                <a:tab algn="l" pos="2278080"/>
                <a:tab algn="l" pos="2733840"/>
                <a:tab algn="l" pos="3189240"/>
                <a:tab algn="l" pos="3645000"/>
                <a:tab algn="l" pos="4100400"/>
                <a:tab algn="l" pos="4556160"/>
                <a:tab algn="l" pos="5011560"/>
                <a:tab algn="l" pos="5467320"/>
                <a:tab algn="l" pos="5923080"/>
                <a:tab algn="l" pos="6378480"/>
                <a:tab algn="l" pos="6834240"/>
                <a:tab algn="l" pos="7289640"/>
                <a:tab algn="l" pos="7745400"/>
                <a:tab algn="l" pos="8201160"/>
                <a:tab algn="l" pos="8656560"/>
                <a:tab algn="l" pos="9112320"/>
              </a:tabLst>
            </a:pPr>
            <a:r>
              <a:rPr b="0" lang="ru-RU" sz="1200" strike="noStrike" u="none">
                <a:solidFill>
                  <a:srgbClr val="ffffff"/>
                </a:solidFill>
                <a:uFillTx/>
                <a:latin typeface="Neo Sans Cyr"/>
                <a:ea typeface="Arial"/>
              </a:rPr>
              <a:t>Частных детских</a:t>
            </a:r>
            <a:endParaRPr b="0" lang="ru-RU" sz="1200" strike="noStrike" u="none">
              <a:solidFill>
                <a:srgbClr val="000000"/>
              </a:solidFill>
              <a:uFillTx/>
              <a:latin typeface="Calibri"/>
            </a:endParaRPr>
          </a:p>
          <a:p>
            <a:pPr algn="ctr">
              <a:lnSpc>
                <a:spcPct val="100000"/>
              </a:lnSpc>
              <a:tabLst>
                <a:tab algn="l" pos="0"/>
                <a:tab algn="l" pos="455760"/>
                <a:tab algn="l" pos="911160"/>
                <a:tab algn="l" pos="1366920"/>
                <a:tab algn="l" pos="1822320"/>
                <a:tab algn="l" pos="2278080"/>
                <a:tab algn="l" pos="2733840"/>
                <a:tab algn="l" pos="3189240"/>
                <a:tab algn="l" pos="3645000"/>
                <a:tab algn="l" pos="4100400"/>
                <a:tab algn="l" pos="4556160"/>
                <a:tab algn="l" pos="5011560"/>
                <a:tab algn="l" pos="5467320"/>
                <a:tab algn="l" pos="5923080"/>
                <a:tab algn="l" pos="6378480"/>
                <a:tab algn="l" pos="6834240"/>
                <a:tab algn="l" pos="7289640"/>
                <a:tab algn="l" pos="7745400"/>
                <a:tab algn="l" pos="8201160"/>
                <a:tab algn="l" pos="8656560"/>
                <a:tab algn="l" pos="9112320"/>
              </a:tabLst>
            </a:pPr>
            <a:r>
              <a:rPr b="0" lang="ru-RU" sz="1200" strike="noStrike" u="none">
                <a:solidFill>
                  <a:srgbClr val="ffffff"/>
                </a:solidFill>
                <a:uFillTx/>
                <a:latin typeface="Neo Sans Cyr"/>
                <a:ea typeface="Arial"/>
              </a:rPr>
              <a:t>сада</a:t>
            </a:r>
            <a:endParaRPr b="0" lang="ru-RU" sz="1200" strike="noStrike" u="none">
              <a:solidFill>
                <a:srgbClr val="000000"/>
              </a:solidFill>
              <a:uFillTx/>
              <a:latin typeface="Calibri"/>
            </a:endParaRPr>
          </a:p>
        </p:txBody>
      </p:sp>
      <p:sp>
        <p:nvSpPr>
          <p:cNvPr id="28" name="Прямоугольник 74"/>
          <p:cNvSpPr/>
          <p:nvPr/>
        </p:nvSpPr>
        <p:spPr>
          <a:xfrm>
            <a:off x="5942160" y="1309680"/>
            <a:ext cx="1571400" cy="642600"/>
          </a:xfrm>
          <a:prstGeom prst="rect">
            <a:avLst/>
          </a:prstGeom>
          <a:noFill/>
          <a:ln w="0">
            <a:noFill/>
          </a:ln>
        </p:spPr>
        <p:style>
          <a:lnRef idx="0"/>
          <a:fillRef idx="0"/>
          <a:effectRef idx="0"/>
          <a:fontRef idx="minor"/>
        </p:style>
        <p:txBody>
          <a:bodyPr lIns="90000" rIns="90000" tIns="46800" bIns="46800" anchor="t">
            <a:spAutoFit/>
          </a:bodyPr>
          <a:p>
            <a:pPr algn="ctr">
              <a:lnSpc>
                <a:spcPct val="100000"/>
              </a:lnSpc>
              <a:tabLst>
                <a:tab algn="l" pos="0"/>
                <a:tab algn="l" pos="455760"/>
                <a:tab algn="l" pos="911160"/>
                <a:tab algn="l" pos="1366920"/>
                <a:tab algn="l" pos="1822320"/>
                <a:tab algn="l" pos="2278080"/>
                <a:tab algn="l" pos="2733840"/>
                <a:tab algn="l" pos="3189240"/>
                <a:tab algn="l" pos="3645000"/>
                <a:tab algn="l" pos="4100400"/>
                <a:tab algn="l" pos="4556160"/>
                <a:tab algn="l" pos="5011560"/>
                <a:tab algn="l" pos="5467320"/>
                <a:tab algn="l" pos="5923080"/>
                <a:tab algn="l" pos="6378480"/>
                <a:tab algn="l" pos="6834240"/>
                <a:tab algn="l" pos="7289640"/>
                <a:tab algn="l" pos="7745400"/>
                <a:tab algn="l" pos="8201160"/>
                <a:tab algn="l" pos="8656560"/>
                <a:tab algn="l" pos="9112320"/>
              </a:tabLst>
            </a:pPr>
            <a:r>
              <a:rPr b="0" lang="ru-RU" sz="2400" strike="noStrike" u="none">
                <a:solidFill>
                  <a:srgbClr val="ffffff"/>
                </a:solidFill>
                <a:uFillTx/>
                <a:latin typeface="Neo Sans Cyr"/>
                <a:ea typeface="Arial"/>
              </a:rPr>
              <a:t>43</a:t>
            </a:r>
            <a:endParaRPr b="0" lang="ru-RU" sz="2400" strike="noStrike" u="none">
              <a:solidFill>
                <a:srgbClr val="000000"/>
              </a:solidFill>
              <a:uFillTx/>
              <a:latin typeface="Calibri"/>
            </a:endParaRPr>
          </a:p>
          <a:p>
            <a:pPr algn="ctr">
              <a:lnSpc>
                <a:spcPct val="100000"/>
              </a:lnSpc>
              <a:tabLst>
                <a:tab algn="l" pos="0"/>
                <a:tab algn="l" pos="455760"/>
                <a:tab algn="l" pos="911160"/>
                <a:tab algn="l" pos="1366920"/>
                <a:tab algn="l" pos="1822320"/>
                <a:tab algn="l" pos="2278080"/>
                <a:tab algn="l" pos="2733840"/>
                <a:tab algn="l" pos="3189240"/>
                <a:tab algn="l" pos="3645000"/>
                <a:tab algn="l" pos="4100400"/>
                <a:tab algn="l" pos="4556160"/>
                <a:tab algn="l" pos="5011560"/>
                <a:tab algn="l" pos="5467320"/>
                <a:tab algn="l" pos="5923080"/>
                <a:tab algn="l" pos="6378480"/>
                <a:tab algn="l" pos="6834240"/>
                <a:tab algn="l" pos="7289640"/>
                <a:tab algn="l" pos="7745400"/>
                <a:tab algn="l" pos="8201160"/>
                <a:tab algn="l" pos="8656560"/>
                <a:tab algn="l" pos="9112320"/>
              </a:tabLst>
            </a:pPr>
            <a:r>
              <a:rPr b="0" lang="ru-RU" sz="1200" strike="noStrike" u="none">
                <a:solidFill>
                  <a:srgbClr val="ffffff"/>
                </a:solidFill>
                <a:uFillTx/>
                <a:latin typeface="Neo Sans Cyr"/>
                <a:ea typeface="Arial"/>
              </a:rPr>
              <a:t>Мини-центра</a:t>
            </a:r>
            <a:endParaRPr b="0" lang="ru-RU" sz="1200" strike="noStrike" u="none">
              <a:solidFill>
                <a:srgbClr val="000000"/>
              </a:solidFill>
              <a:uFillTx/>
              <a:latin typeface="Calibri"/>
            </a:endParaRPr>
          </a:p>
        </p:txBody>
      </p:sp>
      <p:cxnSp>
        <p:nvCxnSpPr>
          <p:cNvPr id="29" name="Google Shape;77;p1"/>
          <p:cNvCxnSpPr/>
          <p:nvPr/>
        </p:nvCxnSpPr>
        <p:spPr>
          <a:xfrm>
            <a:off x="212400" y="6621120"/>
            <a:ext cx="11729160" cy="26280"/>
          </a:xfrm>
          <a:prstGeom prst="straightConnector1">
            <a:avLst/>
          </a:prstGeom>
          <a:ln w="57240">
            <a:solidFill>
              <a:srgbClr val="33cccc"/>
            </a:solidFill>
            <a:miter/>
          </a:ln>
        </p:spPr>
      </p:cxnSp>
      <p:cxnSp>
        <p:nvCxnSpPr>
          <p:cNvPr id="30" name="Google Shape;78;p1"/>
          <p:cNvCxnSpPr/>
          <p:nvPr/>
        </p:nvCxnSpPr>
        <p:spPr>
          <a:xfrm>
            <a:off x="757080" y="6364080"/>
            <a:ext cx="10694160" cy="37080"/>
          </a:xfrm>
          <a:prstGeom prst="straightConnector1">
            <a:avLst/>
          </a:prstGeom>
          <a:ln w="38160">
            <a:solidFill>
              <a:srgbClr val="4472c4"/>
            </a:solidFill>
            <a:miter/>
          </a:ln>
        </p:spPr>
      </p:cxnSp>
      <p:sp>
        <p:nvSpPr>
          <p:cNvPr id="31" name="TextBox 8"/>
          <p:cNvSpPr/>
          <p:nvPr/>
        </p:nvSpPr>
        <p:spPr>
          <a:xfrm>
            <a:off x="1282680" y="1992240"/>
            <a:ext cx="184320" cy="370080"/>
          </a:xfrm>
          <a:prstGeom prst="rect">
            <a:avLst/>
          </a:prstGeom>
          <a:noFill/>
          <a:ln w="0">
            <a:noFill/>
          </a:ln>
        </p:spPr>
        <p:style>
          <a:lnRef idx="0"/>
          <a:fillRef idx="0"/>
          <a:effectRef idx="0"/>
          <a:fontRef idx="minor"/>
        </p:style>
        <p:txBody>
          <a:bodyPr wrap="none" lIns="90000" rIns="90000" tIns="46800" bIns="46800" anchor="t">
            <a:sp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ru-RU" sz="1800" strike="noStrike" u="none">
              <a:solidFill>
                <a:srgbClr val="000000"/>
              </a:solidFill>
              <a:uFillTx/>
              <a:latin typeface="Calibri"/>
            </a:endParaRPr>
          </a:p>
        </p:txBody>
      </p:sp>
      <p:sp>
        <p:nvSpPr>
          <p:cNvPr id="32" name="TextBox 9"/>
          <p:cNvSpPr/>
          <p:nvPr/>
        </p:nvSpPr>
        <p:spPr>
          <a:xfrm>
            <a:off x="1133640" y="258840"/>
            <a:ext cx="4246560" cy="459720"/>
          </a:xfrm>
          <a:prstGeom prst="rect">
            <a:avLst/>
          </a:prstGeom>
          <a:noFill/>
          <a:ln w="0">
            <a:noFill/>
          </a:ln>
        </p:spPr>
        <p:style>
          <a:lnRef idx="0"/>
          <a:fillRef idx="0"/>
          <a:effectRef idx="0"/>
          <a:fontRef idx="minor"/>
        </p:style>
        <p:txBody>
          <a:bodyPr lIns="90000" rIns="90000" tIns="46800" bIns="46800" anchor="t">
            <a:sp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ru-RU" sz="2400" strike="noStrike" u="none">
                <a:solidFill>
                  <a:srgbClr val="ffffff"/>
                </a:solidFill>
                <a:uFillTx/>
                <a:latin typeface="Tahoma"/>
                <a:ea typeface="Tahoma"/>
              </a:rPr>
              <a:t>Бағалау </a:t>
            </a:r>
            <a:r>
              <a:rPr b="1" lang="kk-KZ" sz="2400" strike="noStrike" u="none">
                <a:solidFill>
                  <a:srgbClr val="ffffff"/>
                </a:solidFill>
                <a:uFillTx/>
                <a:latin typeface="Tahoma"/>
                <a:ea typeface="Tahoma"/>
              </a:rPr>
              <a:t>критерийлері: </a:t>
            </a:r>
            <a:endParaRPr b="0" lang="ru-RU" sz="2400" strike="noStrike" u="none">
              <a:solidFill>
                <a:srgbClr val="000000"/>
              </a:solidFill>
              <a:uFillTx/>
              <a:latin typeface="Calibri"/>
            </a:endParaRPr>
          </a:p>
        </p:txBody>
      </p:sp>
      <p:sp>
        <p:nvSpPr>
          <p:cNvPr id="33" name="Прямоугольник 1"/>
          <p:cNvSpPr/>
          <p:nvPr/>
        </p:nvSpPr>
        <p:spPr>
          <a:xfrm>
            <a:off x="2087640" y="2054160"/>
            <a:ext cx="7910280" cy="1465560"/>
          </a:xfrm>
          <a:prstGeom prst="rect">
            <a:avLst/>
          </a:prstGeom>
          <a:noFill/>
          <a:ln w="0">
            <a:noFill/>
          </a:ln>
        </p:spPr>
        <p:style>
          <a:lnRef idx="0"/>
          <a:fillRef idx="0"/>
          <a:effectRef idx="0"/>
          <a:fontRef idx="minor"/>
        </p:style>
        <p:txBody>
          <a:bodyPr lIns="90000" rIns="90000" tIns="46800" bIns="46800" anchor="t">
            <a:sp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ru-RU" sz="1800" strike="noStrike" u="none">
              <a:solidFill>
                <a:srgbClr val="000000"/>
              </a:solidFill>
              <a:uFillTx/>
              <a:latin typeface="Calibri"/>
            </a:endParaRPr>
          </a:p>
          <a:p>
            <a:pPr>
              <a:lnSpc>
                <a:spcPct val="100000"/>
              </a:lnSpc>
              <a:buClr>
                <a:srgbClr val="000000"/>
              </a:buClr>
              <a:buFont typeface="Times New Roman"/>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1" lang="kk-KZ" sz="1800" strike="noStrike" u="none">
                <a:solidFill>
                  <a:srgbClr val="000000"/>
                </a:solidFill>
                <a:uFillTx/>
                <a:latin typeface="Times New Roman"/>
                <a:ea typeface="Times New Roman"/>
              </a:rPr>
              <a:t>Әдеби шығарманың сюжеттік-композициялық құрылысын талдайды;</a:t>
            </a:r>
            <a:endParaRPr b="0" lang="ru-RU" sz="1800" strike="noStrike" u="none">
              <a:solidFill>
                <a:srgbClr val="000000"/>
              </a:solidFill>
              <a:uFillTx/>
              <a:latin typeface="Calibri"/>
            </a:endParaRPr>
          </a:p>
          <a:p>
            <a:pPr>
              <a:lnSpc>
                <a:spcPct val="100000"/>
              </a:lnSpc>
              <a:buClr>
                <a:srgbClr val="000000"/>
              </a:buClr>
              <a:buFont typeface="Times New Roman"/>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1" lang="kk-KZ" sz="1800" strike="noStrike" u="none">
                <a:solidFill>
                  <a:srgbClr val="000000"/>
                </a:solidFill>
                <a:uFillTx/>
                <a:latin typeface="Times New Roman"/>
                <a:ea typeface="Times New Roman"/>
              </a:rPr>
              <a:t>Идеялық мазмұнын терең түсінеді;</a:t>
            </a:r>
            <a:endParaRPr b="0" lang="ru-RU" sz="1800" strike="noStrike" u="none">
              <a:solidFill>
                <a:srgbClr val="000000"/>
              </a:solidFill>
              <a:uFillTx/>
              <a:latin typeface="Calibri"/>
            </a:endParaRPr>
          </a:p>
          <a:p>
            <a:pPr>
              <a:lnSpc>
                <a:spcPct val="100000"/>
              </a:lnSpc>
              <a:buClr>
                <a:srgbClr val="000000"/>
              </a:buClr>
              <a:buFont typeface="Times New Roman"/>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1" lang="kk-KZ" sz="1800" strike="noStrike" u="none">
                <a:solidFill>
                  <a:srgbClr val="000000"/>
                </a:solidFill>
                <a:uFillTx/>
                <a:latin typeface="Times New Roman"/>
                <a:ea typeface="Times New Roman"/>
              </a:rPr>
              <a:t>Шығармадағы көтерілген мәселелерді ұлттық мүдде тұрғысынан ашады.</a:t>
            </a:r>
            <a:endParaRPr b="0" lang="ru-RU" sz="1800" strike="noStrike" u="none">
              <a:solidFill>
                <a:srgbClr val="000000"/>
              </a:solidFill>
              <a:uFillTx/>
              <a:latin typeface="Calibri"/>
            </a:endParaRPr>
          </a:p>
        </p:txBody>
      </p:sp>
    </p:spTree>
  </p:cSld>
</p:sld>
</file>

<file path=ppt/slides/slide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34" name="Рисунок 48" descr=""/>
          <p:cNvPicPr/>
          <p:nvPr/>
        </p:nvPicPr>
        <p:blipFill>
          <a:blip r:embed="rId1"/>
          <a:stretch/>
        </p:blipFill>
        <p:spPr>
          <a:xfrm>
            <a:off x="652320" y="7978680"/>
            <a:ext cx="200160" cy="203400"/>
          </a:xfrm>
          <a:prstGeom prst="rect">
            <a:avLst/>
          </a:prstGeom>
          <a:ln w="0">
            <a:noFill/>
          </a:ln>
        </p:spPr>
      </p:pic>
      <p:sp>
        <p:nvSpPr>
          <p:cNvPr id="35" name="object 2"/>
          <p:cNvSpPr/>
          <p:nvPr/>
        </p:nvSpPr>
        <p:spPr>
          <a:xfrm>
            <a:off x="1440" y="0"/>
            <a:ext cx="12190680" cy="977760"/>
          </a:xfrm>
          <a:prstGeom prst="pie">
            <a:avLst/>
          </a:prstGeom>
          <a:solidFill>
            <a:srgbClr val="2e77e2"/>
          </a:solidFill>
          <a:ln w="0">
            <a:noFill/>
          </a:ln>
        </p:spPr>
        <p:style>
          <a:lnRef idx="0"/>
          <a:fillRef idx="0"/>
          <a:effectRef idx="0"/>
          <a:fontRef idx="minor"/>
        </p:style>
        <p:txBody>
          <a:bodyPr lIns="0" rIns="0" tIns="0" bIns="0" anchor="t">
            <a:noAutofit/>
          </a:bodyPr>
          <a:p>
            <a:pP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kk-KZ" sz="1800" strike="noStrike" u="none">
                <a:solidFill>
                  <a:srgbClr val="000000"/>
                </a:solidFill>
                <a:uFillTx/>
                <a:latin typeface="Calibri"/>
              </a:rPr>
              <a:t>            </a:t>
            </a:r>
            <a:endParaRPr b="0" lang="ru-RU" sz="1800" strike="noStrike" u="none">
              <a:solidFill>
                <a:srgbClr val="000000"/>
              </a:solidFill>
              <a:uFillTx/>
              <a:latin typeface="Calibri"/>
            </a:endParaRPr>
          </a:p>
          <a:p>
            <a:pP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kk-KZ" sz="1800" strike="noStrike" u="none">
                <a:solidFill>
                  <a:srgbClr val="000000"/>
                </a:solidFill>
                <a:uFillTx/>
                <a:latin typeface="Calibri"/>
              </a:rPr>
              <a:t>           </a:t>
            </a:r>
            <a:r>
              <a:rPr b="1" lang="kk-KZ" sz="2400" strike="noStrike" u="none">
                <a:solidFill>
                  <a:srgbClr val="ffffff"/>
                </a:solidFill>
                <a:uFillTx/>
                <a:latin typeface="Times New Roman"/>
                <a:ea typeface="Times New Roman"/>
              </a:rPr>
              <a:t>Ой шақыру </a:t>
            </a:r>
            <a:endParaRPr b="0" lang="ru-RU" sz="2400" strike="noStrike" u="none">
              <a:solidFill>
                <a:srgbClr val="000000"/>
              </a:solidFill>
              <a:uFillTx/>
              <a:latin typeface="Calibri"/>
            </a:endParaRPr>
          </a:p>
        </p:txBody>
      </p:sp>
      <p:sp>
        <p:nvSpPr>
          <p:cNvPr id="36" name="Прямоугольник 73"/>
          <p:cNvSpPr/>
          <p:nvPr/>
        </p:nvSpPr>
        <p:spPr>
          <a:xfrm>
            <a:off x="4349880" y="1343160"/>
            <a:ext cx="1573200" cy="825480"/>
          </a:xfrm>
          <a:prstGeom prst="rect">
            <a:avLst/>
          </a:prstGeom>
          <a:noFill/>
          <a:ln w="0">
            <a:noFill/>
          </a:ln>
        </p:spPr>
        <p:style>
          <a:lnRef idx="0"/>
          <a:fillRef idx="0"/>
          <a:effectRef idx="0"/>
          <a:fontRef idx="minor"/>
        </p:style>
        <p:txBody>
          <a:bodyPr lIns="90000" rIns="90000" tIns="46800" bIns="46800" anchor="t">
            <a:spAutoFit/>
          </a:bodyPr>
          <a:p>
            <a:pPr algn="ctr">
              <a:lnSpc>
                <a:spcPct val="100000"/>
              </a:lnSpc>
              <a:tabLst>
                <a:tab algn="l" pos="0"/>
                <a:tab algn="l" pos="455760"/>
                <a:tab algn="l" pos="911160"/>
                <a:tab algn="l" pos="1366920"/>
                <a:tab algn="l" pos="1822320"/>
                <a:tab algn="l" pos="2278080"/>
                <a:tab algn="l" pos="2733840"/>
                <a:tab algn="l" pos="3189240"/>
                <a:tab algn="l" pos="3645000"/>
                <a:tab algn="l" pos="4100400"/>
                <a:tab algn="l" pos="4556160"/>
                <a:tab algn="l" pos="5011560"/>
                <a:tab algn="l" pos="5467320"/>
                <a:tab algn="l" pos="5923080"/>
                <a:tab algn="l" pos="6378480"/>
                <a:tab algn="l" pos="6834240"/>
                <a:tab algn="l" pos="7289640"/>
                <a:tab algn="l" pos="7745400"/>
                <a:tab algn="l" pos="8201160"/>
                <a:tab algn="l" pos="8656560"/>
                <a:tab algn="l" pos="9112320"/>
              </a:tabLst>
            </a:pPr>
            <a:r>
              <a:rPr b="0" lang="ru-RU" sz="2400" strike="noStrike" u="none">
                <a:solidFill>
                  <a:srgbClr val="ffffff"/>
                </a:solidFill>
                <a:uFillTx/>
                <a:latin typeface="Neo Sans Cyr"/>
                <a:ea typeface="Arial"/>
              </a:rPr>
              <a:t>37 </a:t>
            </a:r>
            <a:endParaRPr b="0" lang="ru-RU" sz="2400" strike="noStrike" u="none">
              <a:solidFill>
                <a:srgbClr val="000000"/>
              </a:solidFill>
              <a:uFillTx/>
              <a:latin typeface="Calibri"/>
            </a:endParaRPr>
          </a:p>
          <a:p>
            <a:pPr algn="ctr">
              <a:lnSpc>
                <a:spcPct val="100000"/>
              </a:lnSpc>
              <a:tabLst>
                <a:tab algn="l" pos="0"/>
                <a:tab algn="l" pos="455760"/>
                <a:tab algn="l" pos="911160"/>
                <a:tab algn="l" pos="1366920"/>
                <a:tab algn="l" pos="1822320"/>
                <a:tab algn="l" pos="2278080"/>
                <a:tab algn="l" pos="2733840"/>
                <a:tab algn="l" pos="3189240"/>
                <a:tab algn="l" pos="3645000"/>
                <a:tab algn="l" pos="4100400"/>
                <a:tab algn="l" pos="4556160"/>
                <a:tab algn="l" pos="5011560"/>
                <a:tab algn="l" pos="5467320"/>
                <a:tab algn="l" pos="5923080"/>
                <a:tab algn="l" pos="6378480"/>
                <a:tab algn="l" pos="6834240"/>
                <a:tab algn="l" pos="7289640"/>
                <a:tab algn="l" pos="7745400"/>
                <a:tab algn="l" pos="8201160"/>
                <a:tab algn="l" pos="8656560"/>
                <a:tab algn="l" pos="9112320"/>
              </a:tabLst>
            </a:pPr>
            <a:r>
              <a:rPr b="0" lang="ru-RU" sz="1200" strike="noStrike" u="none">
                <a:solidFill>
                  <a:srgbClr val="ffffff"/>
                </a:solidFill>
                <a:uFillTx/>
                <a:latin typeface="Neo Sans Cyr"/>
                <a:ea typeface="Arial"/>
              </a:rPr>
              <a:t>Частных детских</a:t>
            </a:r>
            <a:endParaRPr b="0" lang="ru-RU" sz="1200" strike="noStrike" u="none">
              <a:solidFill>
                <a:srgbClr val="000000"/>
              </a:solidFill>
              <a:uFillTx/>
              <a:latin typeface="Calibri"/>
            </a:endParaRPr>
          </a:p>
          <a:p>
            <a:pPr algn="ctr">
              <a:lnSpc>
                <a:spcPct val="100000"/>
              </a:lnSpc>
              <a:tabLst>
                <a:tab algn="l" pos="0"/>
                <a:tab algn="l" pos="455760"/>
                <a:tab algn="l" pos="911160"/>
                <a:tab algn="l" pos="1366920"/>
                <a:tab algn="l" pos="1822320"/>
                <a:tab algn="l" pos="2278080"/>
                <a:tab algn="l" pos="2733840"/>
                <a:tab algn="l" pos="3189240"/>
                <a:tab algn="l" pos="3645000"/>
                <a:tab algn="l" pos="4100400"/>
                <a:tab algn="l" pos="4556160"/>
                <a:tab algn="l" pos="5011560"/>
                <a:tab algn="l" pos="5467320"/>
                <a:tab algn="l" pos="5923080"/>
                <a:tab algn="l" pos="6378480"/>
                <a:tab algn="l" pos="6834240"/>
                <a:tab algn="l" pos="7289640"/>
                <a:tab algn="l" pos="7745400"/>
                <a:tab algn="l" pos="8201160"/>
                <a:tab algn="l" pos="8656560"/>
                <a:tab algn="l" pos="9112320"/>
              </a:tabLst>
            </a:pPr>
            <a:r>
              <a:rPr b="0" lang="ru-RU" sz="1200" strike="noStrike" u="none">
                <a:solidFill>
                  <a:srgbClr val="ffffff"/>
                </a:solidFill>
                <a:uFillTx/>
                <a:latin typeface="Neo Sans Cyr"/>
                <a:ea typeface="Arial"/>
              </a:rPr>
              <a:t>сада</a:t>
            </a:r>
            <a:endParaRPr b="0" lang="ru-RU" sz="1200" strike="noStrike" u="none">
              <a:solidFill>
                <a:srgbClr val="000000"/>
              </a:solidFill>
              <a:uFillTx/>
              <a:latin typeface="Calibri"/>
            </a:endParaRPr>
          </a:p>
        </p:txBody>
      </p:sp>
      <p:sp>
        <p:nvSpPr>
          <p:cNvPr id="37" name="Прямоугольник 74"/>
          <p:cNvSpPr/>
          <p:nvPr/>
        </p:nvSpPr>
        <p:spPr>
          <a:xfrm>
            <a:off x="5942160" y="1309680"/>
            <a:ext cx="1571400" cy="642600"/>
          </a:xfrm>
          <a:prstGeom prst="rect">
            <a:avLst/>
          </a:prstGeom>
          <a:noFill/>
          <a:ln w="0">
            <a:noFill/>
          </a:ln>
        </p:spPr>
        <p:style>
          <a:lnRef idx="0"/>
          <a:fillRef idx="0"/>
          <a:effectRef idx="0"/>
          <a:fontRef idx="minor"/>
        </p:style>
        <p:txBody>
          <a:bodyPr lIns="90000" rIns="90000" tIns="46800" bIns="46800" anchor="t">
            <a:spAutoFit/>
          </a:bodyPr>
          <a:p>
            <a:pPr algn="ctr">
              <a:lnSpc>
                <a:spcPct val="100000"/>
              </a:lnSpc>
              <a:tabLst>
                <a:tab algn="l" pos="0"/>
                <a:tab algn="l" pos="455760"/>
                <a:tab algn="l" pos="911160"/>
                <a:tab algn="l" pos="1366920"/>
                <a:tab algn="l" pos="1822320"/>
                <a:tab algn="l" pos="2278080"/>
                <a:tab algn="l" pos="2733840"/>
                <a:tab algn="l" pos="3189240"/>
                <a:tab algn="l" pos="3645000"/>
                <a:tab algn="l" pos="4100400"/>
                <a:tab algn="l" pos="4556160"/>
                <a:tab algn="l" pos="5011560"/>
                <a:tab algn="l" pos="5467320"/>
                <a:tab algn="l" pos="5923080"/>
                <a:tab algn="l" pos="6378480"/>
                <a:tab algn="l" pos="6834240"/>
                <a:tab algn="l" pos="7289640"/>
                <a:tab algn="l" pos="7745400"/>
                <a:tab algn="l" pos="8201160"/>
                <a:tab algn="l" pos="8656560"/>
                <a:tab algn="l" pos="9112320"/>
              </a:tabLst>
            </a:pPr>
            <a:r>
              <a:rPr b="0" lang="ru-RU" sz="2400" strike="noStrike" u="none">
                <a:solidFill>
                  <a:srgbClr val="ffffff"/>
                </a:solidFill>
                <a:uFillTx/>
                <a:latin typeface="Neo Sans Cyr"/>
                <a:ea typeface="Arial"/>
              </a:rPr>
              <a:t>43</a:t>
            </a:r>
            <a:endParaRPr b="0" lang="ru-RU" sz="2400" strike="noStrike" u="none">
              <a:solidFill>
                <a:srgbClr val="000000"/>
              </a:solidFill>
              <a:uFillTx/>
              <a:latin typeface="Calibri"/>
            </a:endParaRPr>
          </a:p>
          <a:p>
            <a:pPr algn="ctr">
              <a:lnSpc>
                <a:spcPct val="100000"/>
              </a:lnSpc>
              <a:tabLst>
                <a:tab algn="l" pos="0"/>
                <a:tab algn="l" pos="455760"/>
                <a:tab algn="l" pos="911160"/>
                <a:tab algn="l" pos="1366920"/>
                <a:tab algn="l" pos="1822320"/>
                <a:tab algn="l" pos="2278080"/>
                <a:tab algn="l" pos="2733840"/>
                <a:tab algn="l" pos="3189240"/>
                <a:tab algn="l" pos="3645000"/>
                <a:tab algn="l" pos="4100400"/>
                <a:tab algn="l" pos="4556160"/>
                <a:tab algn="l" pos="5011560"/>
                <a:tab algn="l" pos="5467320"/>
                <a:tab algn="l" pos="5923080"/>
                <a:tab algn="l" pos="6378480"/>
                <a:tab algn="l" pos="6834240"/>
                <a:tab algn="l" pos="7289640"/>
                <a:tab algn="l" pos="7745400"/>
                <a:tab algn="l" pos="8201160"/>
                <a:tab algn="l" pos="8656560"/>
                <a:tab algn="l" pos="9112320"/>
              </a:tabLst>
            </a:pPr>
            <a:r>
              <a:rPr b="0" lang="ru-RU" sz="1200" strike="noStrike" u="none">
                <a:solidFill>
                  <a:srgbClr val="ffffff"/>
                </a:solidFill>
                <a:uFillTx/>
                <a:latin typeface="Neo Sans Cyr"/>
                <a:ea typeface="Arial"/>
              </a:rPr>
              <a:t>Мини-центра</a:t>
            </a:r>
            <a:endParaRPr b="0" lang="ru-RU" sz="1200" strike="noStrike" u="none">
              <a:solidFill>
                <a:srgbClr val="000000"/>
              </a:solidFill>
              <a:uFillTx/>
              <a:latin typeface="Calibri"/>
            </a:endParaRPr>
          </a:p>
        </p:txBody>
      </p:sp>
      <p:cxnSp>
        <p:nvCxnSpPr>
          <p:cNvPr id="38" name="Google Shape;77;p1"/>
          <p:cNvCxnSpPr/>
          <p:nvPr/>
        </p:nvCxnSpPr>
        <p:spPr>
          <a:xfrm>
            <a:off x="212400" y="6621120"/>
            <a:ext cx="11729160" cy="26280"/>
          </a:xfrm>
          <a:prstGeom prst="straightConnector1">
            <a:avLst/>
          </a:prstGeom>
          <a:ln w="57240">
            <a:solidFill>
              <a:srgbClr val="33cccc"/>
            </a:solidFill>
            <a:miter/>
          </a:ln>
        </p:spPr>
      </p:cxnSp>
      <p:cxnSp>
        <p:nvCxnSpPr>
          <p:cNvPr id="39" name="Google Shape;78;p1"/>
          <p:cNvCxnSpPr/>
          <p:nvPr/>
        </p:nvCxnSpPr>
        <p:spPr>
          <a:xfrm>
            <a:off x="757080" y="6364080"/>
            <a:ext cx="10694160" cy="37080"/>
          </a:xfrm>
          <a:prstGeom prst="straightConnector1">
            <a:avLst/>
          </a:prstGeom>
          <a:ln w="38160">
            <a:solidFill>
              <a:srgbClr val="4472c4"/>
            </a:solidFill>
            <a:miter/>
          </a:ln>
        </p:spPr>
      </p:cxnSp>
      <p:pic>
        <p:nvPicPr>
          <p:cNvPr id="40" name="Рисунок 8" descr="Мұхтар Мағауин &quot;Шақан шері&quot; романы"/>
          <p:cNvPicPr/>
          <p:nvPr/>
        </p:nvPicPr>
        <p:blipFill>
          <a:blip r:embed="rId2"/>
          <a:stretch/>
        </p:blipFill>
        <p:spPr>
          <a:xfrm>
            <a:off x="0" y="1865160"/>
            <a:ext cx="4029120" cy="3170520"/>
          </a:xfrm>
          <a:prstGeom prst="rect">
            <a:avLst/>
          </a:prstGeom>
          <a:ln w="0">
            <a:noFill/>
          </a:ln>
        </p:spPr>
      </p:pic>
      <p:pic>
        <p:nvPicPr>
          <p:cNvPr id="41" name="Picture 10" descr="https://im0-tub-kz.yandex.net/i?id=b3014acc1a12957a7b22764a89f3660f-l&amp;n=13"/>
          <p:cNvPicPr/>
          <p:nvPr/>
        </p:nvPicPr>
        <p:blipFill>
          <a:blip r:embed="rId3"/>
          <a:stretch/>
        </p:blipFill>
        <p:spPr>
          <a:xfrm>
            <a:off x="3992400" y="1924200"/>
            <a:ext cx="7516800" cy="2977920"/>
          </a:xfrm>
          <a:prstGeom prst="rect">
            <a:avLst/>
          </a:prstGeom>
          <a:ln w="0">
            <a:noFill/>
          </a:ln>
        </p:spPr>
      </p:pic>
      <p:sp>
        <p:nvSpPr>
          <p:cNvPr id="42" name="TextBox 1"/>
          <p:cNvSpPr/>
          <p:nvPr/>
        </p:nvSpPr>
        <p:spPr>
          <a:xfrm>
            <a:off x="660240" y="1198440"/>
            <a:ext cx="11133360" cy="368280"/>
          </a:xfrm>
          <a:prstGeom prst="rect">
            <a:avLst/>
          </a:prstGeom>
          <a:noFill/>
          <a:ln w="0">
            <a:noFill/>
          </a:ln>
        </p:spPr>
        <p:style>
          <a:lnRef idx="0"/>
          <a:fillRef idx="0"/>
          <a:effectRef idx="0"/>
          <a:fontRef idx="minor"/>
        </p:style>
        <p:txBody>
          <a:bodyPr wrap="none" lIns="90000" rIns="90000" tIns="46800" bIns="46800" anchor="t">
            <a:sp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kk-KZ" sz="1800" strike="noStrike" u="none">
                <a:solidFill>
                  <a:srgbClr val="000000"/>
                </a:solidFill>
                <a:uFillTx/>
                <a:latin typeface="Times New Roman"/>
                <a:ea typeface="Times New Roman"/>
              </a:rPr>
              <a:t>Берілген суреттерге қарап отырып, оқылатын  шығарманың тақырыбы мен сюжеті туралы ойланыңыз.</a:t>
            </a:r>
            <a:endParaRPr b="0" lang="ru-RU" sz="1800" strike="noStrike" u="none">
              <a:solidFill>
                <a:srgbClr val="000000"/>
              </a:solidFill>
              <a:uFillTx/>
              <a:latin typeface="Calibri"/>
            </a:endParaRPr>
          </a:p>
        </p:txBody>
      </p:sp>
    </p:spTree>
  </p:cSld>
</p:sld>
</file>

<file path=ppt/slides/slide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43" name="Рисунок 48" descr=""/>
          <p:cNvPicPr/>
          <p:nvPr/>
        </p:nvPicPr>
        <p:blipFill>
          <a:blip r:embed="rId1"/>
          <a:stretch/>
        </p:blipFill>
        <p:spPr>
          <a:xfrm>
            <a:off x="652320" y="7978680"/>
            <a:ext cx="200160" cy="203400"/>
          </a:xfrm>
          <a:prstGeom prst="rect">
            <a:avLst/>
          </a:prstGeom>
          <a:ln w="0">
            <a:noFill/>
          </a:ln>
        </p:spPr>
      </p:pic>
      <p:sp>
        <p:nvSpPr>
          <p:cNvPr id="44" name="object 2"/>
          <p:cNvSpPr/>
          <p:nvPr/>
        </p:nvSpPr>
        <p:spPr>
          <a:xfrm>
            <a:off x="1440" y="0"/>
            <a:ext cx="12190680" cy="977760"/>
          </a:xfrm>
          <a:prstGeom prst="pie">
            <a:avLst/>
          </a:prstGeom>
          <a:solidFill>
            <a:srgbClr val="2e77e2"/>
          </a:solidFill>
          <a:ln w="0">
            <a:noFill/>
          </a:ln>
        </p:spPr>
        <p:style>
          <a:lnRef idx="0"/>
          <a:fillRef idx="0"/>
          <a:effectRef idx="0"/>
          <a:fontRef idx="minor"/>
        </p:style>
        <p:txBody>
          <a:bodyPr lIns="0" rIns="0" tIns="0" bIns="0" anchor="t">
            <a:noAutofit/>
          </a:bodyPr>
          <a:p>
            <a:pP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kk-KZ" sz="1800" strike="noStrike" u="none">
                <a:solidFill>
                  <a:srgbClr val="000000"/>
                </a:solidFill>
                <a:uFillTx/>
                <a:latin typeface="Calibri"/>
              </a:rPr>
              <a:t>        </a:t>
            </a:r>
            <a:endParaRPr b="0" lang="ru-RU" sz="1800" strike="noStrike" u="none">
              <a:solidFill>
                <a:srgbClr val="000000"/>
              </a:solidFill>
              <a:uFillTx/>
              <a:latin typeface="Calibri"/>
            </a:endParaRPr>
          </a:p>
          <a:p>
            <a:pP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kk-KZ" sz="1800" strike="noStrike" u="none">
                <a:solidFill>
                  <a:srgbClr val="000000"/>
                </a:solidFill>
                <a:uFillTx/>
                <a:latin typeface="Calibri"/>
              </a:rPr>
              <a:t>                 </a:t>
            </a:r>
            <a:r>
              <a:rPr b="1" lang="kk-KZ" sz="2400" strike="noStrike" u="none">
                <a:solidFill>
                  <a:srgbClr val="ffffff"/>
                </a:solidFill>
                <a:uFillTx/>
                <a:latin typeface="Times New Roman"/>
                <a:ea typeface="Times New Roman"/>
              </a:rPr>
              <a:t>1-тапсырма</a:t>
            </a:r>
            <a:endParaRPr b="0" lang="ru-RU" sz="2400" strike="noStrike" u="none">
              <a:solidFill>
                <a:srgbClr val="000000"/>
              </a:solidFill>
              <a:uFillTx/>
              <a:latin typeface="Calibri"/>
            </a:endParaRPr>
          </a:p>
        </p:txBody>
      </p:sp>
      <p:sp>
        <p:nvSpPr>
          <p:cNvPr id="45" name="Прямоугольник 73"/>
          <p:cNvSpPr/>
          <p:nvPr/>
        </p:nvSpPr>
        <p:spPr>
          <a:xfrm>
            <a:off x="4349880" y="1343160"/>
            <a:ext cx="1573200" cy="825480"/>
          </a:xfrm>
          <a:prstGeom prst="rect">
            <a:avLst/>
          </a:prstGeom>
          <a:noFill/>
          <a:ln w="0">
            <a:noFill/>
          </a:ln>
        </p:spPr>
        <p:style>
          <a:lnRef idx="0"/>
          <a:fillRef idx="0"/>
          <a:effectRef idx="0"/>
          <a:fontRef idx="minor"/>
        </p:style>
        <p:txBody>
          <a:bodyPr lIns="90000" rIns="90000" tIns="46800" bIns="46800" anchor="t">
            <a:spAutoFit/>
          </a:bodyPr>
          <a:p>
            <a:pPr algn="ctr">
              <a:lnSpc>
                <a:spcPct val="100000"/>
              </a:lnSpc>
              <a:tabLst>
                <a:tab algn="l" pos="0"/>
                <a:tab algn="l" pos="455760"/>
                <a:tab algn="l" pos="911160"/>
                <a:tab algn="l" pos="1366920"/>
                <a:tab algn="l" pos="1822320"/>
                <a:tab algn="l" pos="2278080"/>
                <a:tab algn="l" pos="2733840"/>
                <a:tab algn="l" pos="3189240"/>
                <a:tab algn="l" pos="3645000"/>
                <a:tab algn="l" pos="4100400"/>
                <a:tab algn="l" pos="4556160"/>
                <a:tab algn="l" pos="5011560"/>
                <a:tab algn="l" pos="5467320"/>
                <a:tab algn="l" pos="5923080"/>
                <a:tab algn="l" pos="6378480"/>
                <a:tab algn="l" pos="6834240"/>
                <a:tab algn="l" pos="7289640"/>
                <a:tab algn="l" pos="7745400"/>
                <a:tab algn="l" pos="8201160"/>
                <a:tab algn="l" pos="8656560"/>
                <a:tab algn="l" pos="9112320"/>
              </a:tabLst>
            </a:pPr>
            <a:r>
              <a:rPr b="0" lang="ru-RU" sz="2400" strike="noStrike" u="none">
                <a:solidFill>
                  <a:srgbClr val="ffffff"/>
                </a:solidFill>
                <a:uFillTx/>
                <a:latin typeface="Neo Sans Cyr"/>
                <a:ea typeface="Arial"/>
              </a:rPr>
              <a:t>37 </a:t>
            </a:r>
            <a:endParaRPr b="0" lang="ru-RU" sz="2400" strike="noStrike" u="none">
              <a:solidFill>
                <a:srgbClr val="000000"/>
              </a:solidFill>
              <a:uFillTx/>
              <a:latin typeface="Calibri"/>
            </a:endParaRPr>
          </a:p>
          <a:p>
            <a:pPr algn="ctr">
              <a:lnSpc>
                <a:spcPct val="100000"/>
              </a:lnSpc>
              <a:tabLst>
                <a:tab algn="l" pos="0"/>
                <a:tab algn="l" pos="455760"/>
                <a:tab algn="l" pos="911160"/>
                <a:tab algn="l" pos="1366920"/>
                <a:tab algn="l" pos="1822320"/>
                <a:tab algn="l" pos="2278080"/>
                <a:tab algn="l" pos="2733840"/>
                <a:tab algn="l" pos="3189240"/>
                <a:tab algn="l" pos="3645000"/>
                <a:tab algn="l" pos="4100400"/>
                <a:tab algn="l" pos="4556160"/>
                <a:tab algn="l" pos="5011560"/>
                <a:tab algn="l" pos="5467320"/>
                <a:tab algn="l" pos="5923080"/>
                <a:tab algn="l" pos="6378480"/>
                <a:tab algn="l" pos="6834240"/>
                <a:tab algn="l" pos="7289640"/>
                <a:tab algn="l" pos="7745400"/>
                <a:tab algn="l" pos="8201160"/>
                <a:tab algn="l" pos="8656560"/>
                <a:tab algn="l" pos="9112320"/>
              </a:tabLst>
            </a:pPr>
            <a:r>
              <a:rPr b="0" lang="ru-RU" sz="1200" strike="noStrike" u="none">
                <a:solidFill>
                  <a:srgbClr val="ffffff"/>
                </a:solidFill>
                <a:uFillTx/>
                <a:latin typeface="Neo Sans Cyr"/>
                <a:ea typeface="Arial"/>
              </a:rPr>
              <a:t>Частных детских</a:t>
            </a:r>
            <a:endParaRPr b="0" lang="ru-RU" sz="1200" strike="noStrike" u="none">
              <a:solidFill>
                <a:srgbClr val="000000"/>
              </a:solidFill>
              <a:uFillTx/>
              <a:latin typeface="Calibri"/>
            </a:endParaRPr>
          </a:p>
          <a:p>
            <a:pPr algn="ctr">
              <a:lnSpc>
                <a:spcPct val="100000"/>
              </a:lnSpc>
              <a:tabLst>
                <a:tab algn="l" pos="0"/>
                <a:tab algn="l" pos="455760"/>
                <a:tab algn="l" pos="911160"/>
                <a:tab algn="l" pos="1366920"/>
                <a:tab algn="l" pos="1822320"/>
                <a:tab algn="l" pos="2278080"/>
                <a:tab algn="l" pos="2733840"/>
                <a:tab algn="l" pos="3189240"/>
                <a:tab algn="l" pos="3645000"/>
                <a:tab algn="l" pos="4100400"/>
                <a:tab algn="l" pos="4556160"/>
                <a:tab algn="l" pos="5011560"/>
                <a:tab algn="l" pos="5467320"/>
                <a:tab algn="l" pos="5923080"/>
                <a:tab algn="l" pos="6378480"/>
                <a:tab algn="l" pos="6834240"/>
                <a:tab algn="l" pos="7289640"/>
                <a:tab algn="l" pos="7745400"/>
                <a:tab algn="l" pos="8201160"/>
                <a:tab algn="l" pos="8656560"/>
                <a:tab algn="l" pos="9112320"/>
              </a:tabLst>
            </a:pPr>
            <a:r>
              <a:rPr b="0" lang="ru-RU" sz="1200" strike="noStrike" u="none">
                <a:solidFill>
                  <a:srgbClr val="ffffff"/>
                </a:solidFill>
                <a:uFillTx/>
                <a:latin typeface="Neo Sans Cyr"/>
                <a:ea typeface="Arial"/>
              </a:rPr>
              <a:t>сада</a:t>
            </a:r>
            <a:endParaRPr b="0" lang="ru-RU" sz="1200" strike="noStrike" u="none">
              <a:solidFill>
                <a:srgbClr val="000000"/>
              </a:solidFill>
              <a:uFillTx/>
              <a:latin typeface="Calibri"/>
            </a:endParaRPr>
          </a:p>
        </p:txBody>
      </p:sp>
      <p:sp>
        <p:nvSpPr>
          <p:cNvPr id="46" name="Прямоугольник 74"/>
          <p:cNvSpPr/>
          <p:nvPr/>
        </p:nvSpPr>
        <p:spPr>
          <a:xfrm>
            <a:off x="5942160" y="1309680"/>
            <a:ext cx="1571400" cy="642600"/>
          </a:xfrm>
          <a:prstGeom prst="rect">
            <a:avLst/>
          </a:prstGeom>
          <a:noFill/>
          <a:ln w="0">
            <a:noFill/>
          </a:ln>
        </p:spPr>
        <p:style>
          <a:lnRef idx="0"/>
          <a:fillRef idx="0"/>
          <a:effectRef idx="0"/>
          <a:fontRef idx="minor"/>
        </p:style>
        <p:txBody>
          <a:bodyPr lIns="90000" rIns="90000" tIns="46800" bIns="46800" anchor="t">
            <a:spAutoFit/>
          </a:bodyPr>
          <a:p>
            <a:pPr algn="ctr">
              <a:lnSpc>
                <a:spcPct val="100000"/>
              </a:lnSpc>
              <a:tabLst>
                <a:tab algn="l" pos="0"/>
                <a:tab algn="l" pos="455760"/>
                <a:tab algn="l" pos="911160"/>
                <a:tab algn="l" pos="1366920"/>
                <a:tab algn="l" pos="1822320"/>
                <a:tab algn="l" pos="2278080"/>
                <a:tab algn="l" pos="2733840"/>
                <a:tab algn="l" pos="3189240"/>
                <a:tab algn="l" pos="3645000"/>
                <a:tab algn="l" pos="4100400"/>
                <a:tab algn="l" pos="4556160"/>
                <a:tab algn="l" pos="5011560"/>
                <a:tab algn="l" pos="5467320"/>
                <a:tab algn="l" pos="5923080"/>
                <a:tab algn="l" pos="6378480"/>
                <a:tab algn="l" pos="6834240"/>
                <a:tab algn="l" pos="7289640"/>
                <a:tab algn="l" pos="7745400"/>
                <a:tab algn="l" pos="8201160"/>
                <a:tab algn="l" pos="8656560"/>
                <a:tab algn="l" pos="9112320"/>
              </a:tabLst>
            </a:pPr>
            <a:r>
              <a:rPr b="0" lang="ru-RU" sz="2400" strike="noStrike" u="none">
                <a:solidFill>
                  <a:srgbClr val="ffffff"/>
                </a:solidFill>
                <a:uFillTx/>
                <a:latin typeface="Neo Sans Cyr"/>
                <a:ea typeface="Arial"/>
              </a:rPr>
              <a:t>43</a:t>
            </a:r>
            <a:endParaRPr b="0" lang="ru-RU" sz="2400" strike="noStrike" u="none">
              <a:solidFill>
                <a:srgbClr val="000000"/>
              </a:solidFill>
              <a:uFillTx/>
              <a:latin typeface="Calibri"/>
            </a:endParaRPr>
          </a:p>
          <a:p>
            <a:pPr algn="ctr">
              <a:lnSpc>
                <a:spcPct val="100000"/>
              </a:lnSpc>
              <a:tabLst>
                <a:tab algn="l" pos="0"/>
                <a:tab algn="l" pos="455760"/>
                <a:tab algn="l" pos="911160"/>
                <a:tab algn="l" pos="1366920"/>
                <a:tab algn="l" pos="1822320"/>
                <a:tab algn="l" pos="2278080"/>
                <a:tab algn="l" pos="2733840"/>
                <a:tab algn="l" pos="3189240"/>
                <a:tab algn="l" pos="3645000"/>
                <a:tab algn="l" pos="4100400"/>
                <a:tab algn="l" pos="4556160"/>
                <a:tab algn="l" pos="5011560"/>
                <a:tab algn="l" pos="5467320"/>
                <a:tab algn="l" pos="5923080"/>
                <a:tab algn="l" pos="6378480"/>
                <a:tab algn="l" pos="6834240"/>
                <a:tab algn="l" pos="7289640"/>
                <a:tab algn="l" pos="7745400"/>
                <a:tab algn="l" pos="8201160"/>
                <a:tab algn="l" pos="8656560"/>
                <a:tab algn="l" pos="9112320"/>
              </a:tabLst>
            </a:pPr>
            <a:r>
              <a:rPr b="0" lang="ru-RU" sz="1200" strike="noStrike" u="none">
                <a:solidFill>
                  <a:srgbClr val="ffffff"/>
                </a:solidFill>
                <a:uFillTx/>
                <a:latin typeface="Neo Sans Cyr"/>
                <a:ea typeface="Arial"/>
              </a:rPr>
              <a:t>Мини-центра</a:t>
            </a:r>
            <a:endParaRPr b="0" lang="ru-RU" sz="1200" strike="noStrike" u="none">
              <a:solidFill>
                <a:srgbClr val="000000"/>
              </a:solidFill>
              <a:uFillTx/>
              <a:latin typeface="Calibri"/>
            </a:endParaRPr>
          </a:p>
        </p:txBody>
      </p:sp>
      <p:pic>
        <p:nvPicPr>
          <p:cNvPr id="47" name="Рисунок 1" descr=""/>
          <p:cNvPicPr/>
          <p:nvPr/>
        </p:nvPicPr>
        <p:blipFill>
          <a:blip r:embed="rId2"/>
          <a:stretch/>
        </p:blipFill>
        <p:spPr>
          <a:xfrm>
            <a:off x="163440" y="1955880"/>
            <a:ext cx="6696000" cy="4511520"/>
          </a:xfrm>
          <a:prstGeom prst="rect">
            <a:avLst/>
          </a:prstGeom>
          <a:ln w="0">
            <a:noFill/>
          </a:ln>
        </p:spPr>
      </p:pic>
      <p:sp>
        <p:nvSpPr>
          <p:cNvPr id="48" name="TextBox 3"/>
          <p:cNvSpPr/>
          <p:nvPr/>
        </p:nvSpPr>
        <p:spPr>
          <a:xfrm>
            <a:off x="200880" y="1042920"/>
            <a:ext cx="7154280" cy="642600"/>
          </a:xfrm>
          <a:prstGeom prst="rect">
            <a:avLst/>
          </a:prstGeom>
          <a:noFill/>
          <a:ln w="0">
            <a:noFill/>
          </a:ln>
        </p:spPr>
        <p:style>
          <a:lnRef idx="0"/>
          <a:fillRef idx="0"/>
          <a:effectRef idx="0"/>
          <a:fontRef idx="minor"/>
        </p:style>
        <p:txBody>
          <a:bodyPr wrap="none" lIns="90000" rIns="90000" tIns="46800" bIns="46800" anchor="t">
            <a:spAutoFit/>
          </a:bodyPr>
          <a:p>
            <a:pPr algn="ct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kk-KZ" sz="1800" strike="noStrike" u="none">
                <a:solidFill>
                  <a:srgbClr val="000000"/>
                </a:solidFill>
                <a:uFillTx/>
                <a:latin typeface="Calibri"/>
              </a:rPr>
              <a:t> </a:t>
            </a:r>
            <a:r>
              <a:rPr b="1" lang="kk-KZ" sz="1800" strike="noStrike" u="none">
                <a:solidFill>
                  <a:srgbClr val="000000"/>
                </a:solidFill>
                <a:uFillTx/>
                <a:latin typeface="Calibri"/>
              </a:rPr>
              <a:t>Шығармаға берілген қысқаша түсініктемені мұқият оқып шығыңыз,</a:t>
            </a:r>
            <a:endParaRPr b="0" lang="ru-RU" sz="1800" strike="noStrike" u="none">
              <a:solidFill>
                <a:srgbClr val="000000"/>
              </a:solidFill>
              <a:uFillTx/>
              <a:latin typeface="Calibri"/>
            </a:endParaRPr>
          </a:p>
          <a:p>
            <a:pPr algn="ct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kk-KZ" sz="1800" strike="noStrike" u="none">
                <a:solidFill>
                  <a:srgbClr val="000000"/>
                </a:solidFill>
                <a:uFillTx/>
                <a:latin typeface="Calibri"/>
              </a:rPr>
              <a:t> </a:t>
            </a:r>
            <a:r>
              <a:rPr b="1" lang="kk-KZ" sz="1800" strike="noStrike" u="none">
                <a:solidFill>
                  <a:srgbClr val="000000"/>
                </a:solidFill>
                <a:uFillTx/>
                <a:latin typeface="Calibri"/>
              </a:rPr>
              <a:t>«Шақан –Шері» романының  композициялық құрылысын талдаңыз.</a:t>
            </a:r>
            <a:endParaRPr b="0" lang="ru-RU" sz="1800" strike="noStrike" u="none">
              <a:solidFill>
                <a:srgbClr val="000000"/>
              </a:solidFill>
              <a:uFillTx/>
              <a:latin typeface="Calibri"/>
            </a:endParaRPr>
          </a:p>
        </p:txBody>
      </p:sp>
      <p:sp>
        <p:nvSpPr>
          <p:cNvPr id="49" name="TextBox 5"/>
          <p:cNvSpPr/>
          <p:nvPr/>
        </p:nvSpPr>
        <p:spPr>
          <a:xfrm>
            <a:off x="7135560" y="4159080"/>
            <a:ext cx="4828320" cy="2288520"/>
          </a:xfrm>
          <a:prstGeom prst="rect">
            <a:avLst/>
          </a:prstGeom>
          <a:noFill/>
          <a:ln w="0">
            <a:noFill/>
          </a:ln>
        </p:spPr>
        <p:style>
          <a:lnRef idx="0"/>
          <a:fillRef idx="0"/>
          <a:effectRef idx="0"/>
          <a:fontRef idx="minor"/>
        </p:style>
        <p:txBody>
          <a:bodyPr wrap="none" lIns="90000" rIns="90000" tIns="46800" bIns="46800" anchor="t">
            <a:sp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kk-KZ" sz="1800" strike="noStrike" u="none">
                <a:solidFill>
                  <a:srgbClr val="000000"/>
                </a:solidFill>
                <a:uFillTx/>
                <a:latin typeface="Times New Roman"/>
                <a:ea typeface="Times New Roman"/>
              </a:rPr>
              <a:t>Дескриптор</a:t>
            </a:r>
            <a:endParaRPr b="0" lang="ru-RU" sz="1800" strike="noStrike" u="none">
              <a:solidFill>
                <a:srgbClr val="000000"/>
              </a:solidFill>
              <a:uFillTx/>
              <a:latin typeface="Calibri"/>
            </a:endParaRPr>
          </a:p>
          <a:p>
            <a:pPr>
              <a:lnSpc>
                <a:spcPct val="100000"/>
              </a:lnSpc>
              <a:buClr>
                <a:srgbClr val="000000"/>
              </a:buClr>
              <a:buFont typeface="Times New Roman"/>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1" lang="kk-KZ" sz="1800" strike="noStrike" u="none">
                <a:solidFill>
                  <a:srgbClr val="000000"/>
                </a:solidFill>
                <a:uFillTx/>
                <a:latin typeface="Times New Roman"/>
                <a:ea typeface="Times New Roman"/>
              </a:rPr>
              <a:t>Берілген түсініктемені түсініп  оқиды;</a:t>
            </a:r>
            <a:endParaRPr b="0" lang="ru-RU" sz="1800" strike="noStrike" u="none">
              <a:solidFill>
                <a:srgbClr val="000000"/>
              </a:solidFill>
              <a:uFillTx/>
              <a:latin typeface="Calibri"/>
            </a:endParaRPr>
          </a:p>
          <a:p>
            <a:pPr>
              <a:lnSpc>
                <a:spcPct val="100000"/>
              </a:lnSpc>
              <a:buClr>
                <a:srgbClr val="000000"/>
              </a:buClr>
              <a:buFont typeface="Times New Roman"/>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1" lang="kk-KZ" sz="1800" strike="noStrike" u="none">
                <a:solidFill>
                  <a:srgbClr val="000000"/>
                </a:solidFill>
                <a:uFillTx/>
                <a:latin typeface="Times New Roman"/>
                <a:ea typeface="Times New Roman"/>
              </a:rPr>
              <a:t>Шығарманың тарауларынның тақырыбын</a:t>
            </a:r>
            <a:endParaRPr b="0" lang="ru-RU" sz="1800" strike="noStrike" u="none">
              <a:solidFill>
                <a:srgbClr val="000000"/>
              </a:solidFill>
              <a:uFillTx/>
              <a:latin typeface="Calibri"/>
            </a:endParaRPr>
          </a:p>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kk-KZ" sz="1800" strike="noStrike" u="none">
                <a:solidFill>
                  <a:srgbClr val="000000"/>
                </a:solidFill>
                <a:uFillTx/>
                <a:latin typeface="Times New Roman"/>
                <a:ea typeface="Times New Roman"/>
              </a:rPr>
              <a:t>     </a:t>
            </a:r>
            <a:r>
              <a:rPr b="1" lang="kk-KZ" sz="1800" strike="noStrike" u="none">
                <a:solidFill>
                  <a:srgbClr val="000000"/>
                </a:solidFill>
                <a:uFillTx/>
                <a:latin typeface="Times New Roman"/>
                <a:ea typeface="Times New Roman"/>
              </a:rPr>
              <a:t>анықтайды;</a:t>
            </a:r>
            <a:endParaRPr b="0" lang="ru-RU" sz="1800" strike="noStrike" u="none">
              <a:solidFill>
                <a:srgbClr val="000000"/>
              </a:solidFill>
              <a:uFillTx/>
              <a:latin typeface="Calibri"/>
            </a:endParaRPr>
          </a:p>
          <a:p>
            <a:pPr>
              <a:lnSpc>
                <a:spcPct val="100000"/>
              </a:lnSpc>
              <a:buClr>
                <a:srgbClr val="000000"/>
              </a:buClr>
              <a:buFont typeface="Times New Roman"/>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1" lang="kk-KZ" sz="1800" strike="noStrike" u="none">
                <a:solidFill>
                  <a:srgbClr val="000000"/>
                </a:solidFill>
                <a:uFillTx/>
                <a:latin typeface="Times New Roman"/>
                <a:ea typeface="Times New Roman"/>
              </a:rPr>
              <a:t>Шығарма тарауларының тармақшаларын</a:t>
            </a:r>
            <a:endParaRPr b="0" lang="ru-RU" sz="1800" strike="noStrike" u="none">
              <a:solidFill>
                <a:srgbClr val="000000"/>
              </a:solidFill>
              <a:uFillTx/>
              <a:latin typeface="Calibri"/>
            </a:endParaRPr>
          </a:p>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kk-KZ" sz="1800" strike="noStrike" u="none">
                <a:solidFill>
                  <a:srgbClr val="000000"/>
                </a:solidFill>
                <a:uFillTx/>
                <a:latin typeface="Times New Roman"/>
                <a:ea typeface="Times New Roman"/>
              </a:rPr>
              <a:t>     </a:t>
            </a:r>
            <a:r>
              <a:rPr b="1" lang="kk-KZ" sz="1800" strike="noStrike" u="none">
                <a:solidFill>
                  <a:srgbClr val="000000"/>
                </a:solidFill>
                <a:uFillTx/>
                <a:latin typeface="Times New Roman"/>
                <a:ea typeface="Times New Roman"/>
              </a:rPr>
              <a:t>анықтайды.</a:t>
            </a:r>
            <a:endParaRPr b="0" lang="ru-RU" sz="1800" strike="noStrike" u="none">
              <a:solidFill>
                <a:srgbClr val="000000"/>
              </a:solidFill>
              <a:uFillTx/>
              <a:latin typeface="Calibri"/>
            </a:endParaRPr>
          </a:p>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kk-KZ" sz="1800" strike="noStrike" u="none">
                <a:solidFill>
                  <a:srgbClr val="000000"/>
                </a:solidFill>
                <a:uFillTx/>
                <a:latin typeface="Times New Roman"/>
                <a:ea typeface="Times New Roman"/>
              </a:rPr>
              <a:t>     </a:t>
            </a:r>
            <a:endParaRPr b="0" lang="ru-RU" sz="1800" strike="noStrike" u="none">
              <a:solidFill>
                <a:srgbClr val="000000"/>
              </a:solidFill>
              <a:uFillTx/>
              <a:latin typeface="Calibri"/>
            </a:endParaRPr>
          </a:p>
          <a:p>
            <a:pP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kk-KZ" sz="1800" strike="noStrike" u="none">
                <a:solidFill>
                  <a:srgbClr val="000000"/>
                </a:solidFill>
                <a:uFillTx/>
                <a:latin typeface="Calibri"/>
              </a:rPr>
              <a:t> </a:t>
            </a:r>
            <a:endParaRPr b="0" lang="ru-RU" sz="1800" strike="noStrike" u="none">
              <a:solidFill>
                <a:srgbClr val="000000"/>
              </a:solidFill>
              <a:uFillTx/>
              <a:latin typeface="Calibri"/>
            </a:endParaRPr>
          </a:p>
        </p:txBody>
      </p:sp>
      <p:sp>
        <p:nvSpPr>
          <p:cNvPr id="50" name="Прямая соединительная линия 7"/>
          <p:cNvSpPr/>
          <p:nvPr/>
        </p:nvSpPr>
        <p:spPr>
          <a:xfrm>
            <a:off x="7794720" y="1955880"/>
            <a:ext cx="0" cy="2206440"/>
          </a:xfrm>
          <a:prstGeom prst="line">
            <a:avLst/>
          </a:prstGeom>
          <a:ln w="6480">
            <a:solidFill>
              <a:srgbClr val="5b9bd5"/>
            </a:solidFill>
            <a:miter/>
          </a:ln>
        </p:spPr>
        <p:style>
          <a:lnRef idx="0"/>
          <a:fillRef idx="0"/>
          <a:effectRef idx="0"/>
          <a:fontRef idx="minor"/>
        </p:style>
        <p:txBody>
          <a:bodyPr lIns="90000" rIns="90000" tIns="46800" bIns="46800" anchor="t">
            <a:noAutofit/>
          </a:bodyPr>
          <a:p>
            <a:endParaRPr b="0" lang="ru-RU" sz="1800" strike="noStrike" u="none">
              <a:solidFill>
                <a:srgbClr val="000000"/>
              </a:solidFill>
              <a:uFillTx/>
              <a:latin typeface="Calibri"/>
            </a:endParaRPr>
          </a:p>
        </p:txBody>
      </p:sp>
      <p:cxnSp>
        <p:nvCxnSpPr>
          <p:cNvPr id="51" name="Прямая со стрелкой 9"/>
          <p:cNvCxnSpPr/>
          <p:nvPr/>
        </p:nvCxnSpPr>
        <p:spPr>
          <a:xfrm>
            <a:off x="7794360" y="2338200"/>
            <a:ext cx="735120" cy="1080"/>
          </a:xfrm>
          <a:prstGeom prst="straightConnector1">
            <a:avLst/>
          </a:prstGeom>
          <a:ln w="6480">
            <a:solidFill>
              <a:srgbClr val="5b9bd5"/>
            </a:solidFill>
            <a:miter/>
            <a:tailEnd len="med" type="triangle" w="med"/>
          </a:ln>
        </p:spPr>
      </p:cxnSp>
      <p:cxnSp>
        <p:nvCxnSpPr>
          <p:cNvPr id="52" name="Прямая со стрелкой 11"/>
          <p:cNvCxnSpPr/>
          <p:nvPr/>
        </p:nvCxnSpPr>
        <p:spPr>
          <a:xfrm>
            <a:off x="7794720" y="3058920"/>
            <a:ext cx="645120" cy="1080"/>
          </a:xfrm>
          <a:prstGeom prst="straightConnector1">
            <a:avLst/>
          </a:prstGeom>
          <a:ln w="6480">
            <a:solidFill>
              <a:srgbClr val="5b9bd5"/>
            </a:solidFill>
            <a:miter/>
            <a:tailEnd len="med" type="triangle" w="med"/>
          </a:ln>
        </p:spPr>
      </p:cxnSp>
      <p:cxnSp>
        <p:nvCxnSpPr>
          <p:cNvPr id="53" name="Прямая со стрелкой 13"/>
          <p:cNvCxnSpPr/>
          <p:nvPr/>
        </p:nvCxnSpPr>
        <p:spPr>
          <a:xfrm>
            <a:off x="7794360" y="3627000"/>
            <a:ext cx="735120" cy="1080"/>
          </a:xfrm>
          <a:prstGeom prst="straightConnector1">
            <a:avLst/>
          </a:prstGeom>
          <a:ln w="6480">
            <a:solidFill>
              <a:srgbClr val="5b9bd5"/>
            </a:solidFill>
            <a:miter/>
            <a:tailEnd len="med" type="triangle" w="med"/>
          </a:ln>
        </p:spPr>
      </p:cxnSp>
    </p:spTree>
  </p:cSld>
</p:sld>
</file>

<file path=ppt/slides/slide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54" name="Рисунок 48" descr=""/>
          <p:cNvPicPr/>
          <p:nvPr/>
        </p:nvPicPr>
        <p:blipFill>
          <a:blip r:embed="rId1"/>
          <a:stretch/>
        </p:blipFill>
        <p:spPr>
          <a:xfrm>
            <a:off x="652320" y="7978680"/>
            <a:ext cx="200160" cy="203400"/>
          </a:xfrm>
          <a:prstGeom prst="rect">
            <a:avLst/>
          </a:prstGeom>
          <a:ln w="0">
            <a:noFill/>
          </a:ln>
        </p:spPr>
      </p:pic>
      <p:sp>
        <p:nvSpPr>
          <p:cNvPr id="55" name="object 2"/>
          <p:cNvSpPr/>
          <p:nvPr/>
        </p:nvSpPr>
        <p:spPr>
          <a:xfrm>
            <a:off x="1440" y="-12600"/>
            <a:ext cx="12190680" cy="977760"/>
          </a:xfrm>
          <a:custGeom>
            <a:avLst/>
            <a:gdLst>
              <a:gd name="textAreaLeft" fmla="*/ 0 w 12190680"/>
              <a:gd name="textAreaRight" fmla="*/ 12191040 w 12190680"/>
              <a:gd name="textAreaTop" fmla="*/ 0 h 977760"/>
              <a:gd name="textAreaBottom" fmla="*/ 978120 h 977760"/>
            </a:gdLst>
            <a:ahLst/>
            <a:rect l="textAreaLeft" t="textAreaTop" r="textAreaRight" b="textAreaBottom"/>
            <a:pathLst>
              <a:path w="15238094" h="1221740">
                <a:moveTo>
                  <a:pt x="0" y="1221663"/>
                </a:moveTo>
                <a:lnTo>
                  <a:pt x="15237736" y="1221663"/>
                </a:lnTo>
                <a:lnTo>
                  <a:pt x="15237736" y="0"/>
                </a:lnTo>
                <a:lnTo>
                  <a:pt x="0" y="0"/>
                </a:lnTo>
                <a:lnTo>
                  <a:pt x="0" y="1221663"/>
                </a:lnTo>
                <a:close/>
              </a:path>
            </a:pathLst>
          </a:custGeom>
          <a:solidFill>
            <a:srgbClr val="2e77e2"/>
          </a:solidFill>
          <a:ln w="0">
            <a:noFill/>
          </a:ln>
        </p:spPr>
        <p:style>
          <a:lnRef idx="0"/>
          <a:fillRef idx="0"/>
          <a:effectRef idx="0"/>
          <a:fontRef idx="minor"/>
        </p:style>
        <p:txBody>
          <a:bodyPr lIns="0" rIns="0" tIns="0" bIns="0" anchor="t">
            <a:noAutofit/>
          </a:bodyPr>
          <a:p>
            <a:endParaRPr b="0" lang="ru-RU" sz="1800" strike="noStrike" u="none">
              <a:solidFill>
                <a:srgbClr val="000000"/>
              </a:solidFill>
              <a:uFillTx/>
              <a:latin typeface="Calibri"/>
            </a:endParaRPr>
          </a:p>
        </p:txBody>
      </p:sp>
      <p:sp>
        <p:nvSpPr>
          <p:cNvPr id="56" name="Прямоугольник 73"/>
          <p:cNvSpPr/>
          <p:nvPr/>
        </p:nvSpPr>
        <p:spPr>
          <a:xfrm>
            <a:off x="4349880" y="1343160"/>
            <a:ext cx="1573200" cy="825480"/>
          </a:xfrm>
          <a:prstGeom prst="rect">
            <a:avLst/>
          </a:prstGeom>
          <a:noFill/>
          <a:ln w="0">
            <a:noFill/>
          </a:ln>
        </p:spPr>
        <p:style>
          <a:lnRef idx="0"/>
          <a:fillRef idx="0"/>
          <a:effectRef idx="0"/>
          <a:fontRef idx="minor"/>
        </p:style>
        <p:txBody>
          <a:bodyPr lIns="90000" rIns="90000" tIns="46800" bIns="46800" anchor="t">
            <a:spAutoFit/>
          </a:bodyPr>
          <a:p>
            <a:pPr algn="ctr">
              <a:lnSpc>
                <a:spcPct val="100000"/>
              </a:lnSpc>
              <a:tabLst>
                <a:tab algn="l" pos="0"/>
                <a:tab algn="l" pos="455760"/>
                <a:tab algn="l" pos="911160"/>
                <a:tab algn="l" pos="1366920"/>
                <a:tab algn="l" pos="1822320"/>
                <a:tab algn="l" pos="2278080"/>
                <a:tab algn="l" pos="2733840"/>
                <a:tab algn="l" pos="3189240"/>
                <a:tab algn="l" pos="3645000"/>
                <a:tab algn="l" pos="4100400"/>
                <a:tab algn="l" pos="4556160"/>
                <a:tab algn="l" pos="5011560"/>
                <a:tab algn="l" pos="5467320"/>
                <a:tab algn="l" pos="5923080"/>
                <a:tab algn="l" pos="6378480"/>
                <a:tab algn="l" pos="6834240"/>
                <a:tab algn="l" pos="7289640"/>
                <a:tab algn="l" pos="7745400"/>
                <a:tab algn="l" pos="8201160"/>
                <a:tab algn="l" pos="8656560"/>
                <a:tab algn="l" pos="9112320"/>
              </a:tabLst>
            </a:pPr>
            <a:r>
              <a:rPr b="0" lang="ru-RU" sz="2400" strike="noStrike" u="none">
                <a:solidFill>
                  <a:srgbClr val="ffffff"/>
                </a:solidFill>
                <a:uFillTx/>
                <a:latin typeface="Neo Sans Cyr"/>
                <a:ea typeface="Arial"/>
              </a:rPr>
              <a:t>37 </a:t>
            </a:r>
            <a:endParaRPr b="0" lang="ru-RU" sz="2400" strike="noStrike" u="none">
              <a:solidFill>
                <a:srgbClr val="000000"/>
              </a:solidFill>
              <a:uFillTx/>
              <a:latin typeface="Calibri"/>
            </a:endParaRPr>
          </a:p>
          <a:p>
            <a:pPr algn="ctr">
              <a:lnSpc>
                <a:spcPct val="100000"/>
              </a:lnSpc>
              <a:tabLst>
                <a:tab algn="l" pos="0"/>
                <a:tab algn="l" pos="455760"/>
                <a:tab algn="l" pos="911160"/>
                <a:tab algn="l" pos="1366920"/>
                <a:tab algn="l" pos="1822320"/>
                <a:tab algn="l" pos="2278080"/>
                <a:tab algn="l" pos="2733840"/>
                <a:tab algn="l" pos="3189240"/>
                <a:tab algn="l" pos="3645000"/>
                <a:tab algn="l" pos="4100400"/>
                <a:tab algn="l" pos="4556160"/>
                <a:tab algn="l" pos="5011560"/>
                <a:tab algn="l" pos="5467320"/>
                <a:tab algn="l" pos="5923080"/>
                <a:tab algn="l" pos="6378480"/>
                <a:tab algn="l" pos="6834240"/>
                <a:tab algn="l" pos="7289640"/>
                <a:tab algn="l" pos="7745400"/>
                <a:tab algn="l" pos="8201160"/>
                <a:tab algn="l" pos="8656560"/>
                <a:tab algn="l" pos="9112320"/>
              </a:tabLst>
            </a:pPr>
            <a:r>
              <a:rPr b="0" lang="ru-RU" sz="1200" strike="noStrike" u="none">
                <a:solidFill>
                  <a:srgbClr val="ffffff"/>
                </a:solidFill>
                <a:uFillTx/>
                <a:latin typeface="Neo Sans Cyr"/>
                <a:ea typeface="Arial"/>
              </a:rPr>
              <a:t>Частных детских</a:t>
            </a:r>
            <a:endParaRPr b="0" lang="ru-RU" sz="1200" strike="noStrike" u="none">
              <a:solidFill>
                <a:srgbClr val="000000"/>
              </a:solidFill>
              <a:uFillTx/>
              <a:latin typeface="Calibri"/>
            </a:endParaRPr>
          </a:p>
          <a:p>
            <a:pPr algn="ctr">
              <a:lnSpc>
                <a:spcPct val="100000"/>
              </a:lnSpc>
              <a:tabLst>
                <a:tab algn="l" pos="0"/>
                <a:tab algn="l" pos="455760"/>
                <a:tab algn="l" pos="911160"/>
                <a:tab algn="l" pos="1366920"/>
                <a:tab algn="l" pos="1822320"/>
                <a:tab algn="l" pos="2278080"/>
                <a:tab algn="l" pos="2733840"/>
                <a:tab algn="l" pos="3189240"/>
                <a:tab algn="l" pos="3645000"/>
                <a:tab algn="l" pos="4100400"/>
                <a:tab algn="l" pos="4556160"/>
                <a:tab algn="l" pos="5011560"/>
                <a:tab algn="l" pos="5467320"/>
                <a:tab algn="l" pos="5923080"/>
                <a:tab algn="l" pos="6378480"/>
                <a:tab algn="l" pos="6834240"/>
                <a:tab algn="l" pos="7289640"/>
                <a:tab algn="l" pos="7745400"/>
                <a:tab algn="l" pos="8201160"/>
                <a:tab algn="l" pos="8656560"/>
                <a:tab algn="l" pos="9112320"/>
              </a:tabLst>
            </a:pPr>
            <a:r>
              <a:rPr b="0" lang="ru-RU" sz="1200" strike="noStrike" u="none">
                <a:solidFill>
                  <a:srgbClr val="ffffff"/>
                </a:solidFill>
                <a:uFillTx/>
                <a:latin typeface="Neo Sans Cyr"/>
                <a:ea typeface="Arial"/>
              </a:rPr>
              <a:t>сада</a:t>
            </a:r>
            <a:endParaRPr b="0" lang="ru-RU" sz="1200" strike="noStrike" u="none">
              <a:solidFill>
                <a:srgbClr val="000000"/>
              </a:solidFill>
              <a:uFillTx/>
              <a:latin typeface="Calibri"/>
            </a:endParaRPr>
          </a:p>
        </p:txBody>
      </p:sp>
      <p:sp>
        <p:nvSpPr>
          <p:cNvPr id="57" name="Прямоугольник 74"/>
          <p:cNvSpPr/>
          <p:nvPr/>
        </p:nvSpPr>
        <p:spPr>
          <a:xfrm>
            <a:off x="5942160" y="1309680"/>
            <a:ext cx="1571400" cy="642600"/>
          </a:xfrm>
          <a:prstGeom prst="rect">
            <a:avLst/>
          </a:prstGeom>
          <a:noFill/>
          <a:ln w="0">
            <a:noFill/>
          </a:ln>
        </p:spPr>
        <p:style>
          <a:lnRef idx="0"/>
          <a:fillRef idx="0"/>
          <a:effectRef idx="0"/>
          <a:fontRef idx="minor"/>
        </p:style>
        <p:txBody>
          <a:bodyPr lIns="90000" rIns="90000" tIns="46800" bIns="46800" anchor="t">
            <a:spAutoFit/>
          </a:bodyPr>
          <a:p>
            <a:pPr algn="ctr">
              <a:lnSpc>
                <a:spcPct val="100000"/>
              </a:lnSpc>
              <a:tabLst>
                <a:tab algn="l" pos="0"/>
                <a:tab algn="l" pos="455760"/>
                <a:tab algn="l" pos="911160"/>
                <a:tab algn="l" pos="1366920"/>
                <a:tab algn="l" pos="1822320"/>
                <a:tab algn="l" pos="2278080"/>
                <a:tab algn="l" pos="2733840"/>
                <a:tab algn="l" pos="3189240"/>
                <a:tab algn="l" pos="3645000"/>
                <a:tab algn="l" pos="4100400"/>
                <a:tab algn="l" pos="4556160"/>
                <a:tab algn="l" pos="5011560"/>
                <a:tab algn="l" pos="5467320"/>
                <a:tab algn="l" pos="5923080"/>
                <a:tab algn="l" pos="6378480"/>
                <a:tab algn="l" pos="6834240"/>
                <a:tab algn="l" pos="7289640"/>
                <a:tab algn="l" pos="7745400"/>
                <a:tab algn="l" pos="8201160"/>
                <a:tab algn="l" pos="8656560"/>
                <a:tab algn="l" pos="9112320"/>
              </a:tabLst>
            </a:pPr>
            <a:r>
              <a:rPr b="0" lang="ru-RU" sz="2400" strike="noStrike" u="none">
                <a:solidFill>
                  <a:srgbClr val="ffffff"/>
                </a:solidFill>
                <a:uFillTx/>
                <a:latin typeface="Neo Sans Cyr"/>
                <a:ea typeface="Arial"/>
              </a:rPr>
              <a:t>43</a:t>
            </a:r>
            <a:endParaRPr b="0" lang="ru-RU" sz="2400" strike="noStrike" u="none">
              <a:solidFill>
                <a:srgbClr val="000000"/>
              </a:solidFill>
              <a:uFillTx/>
              <a:latin typeface="Calibri"/>
            </a:endParaRPr>
          </a:p>
          <a:p>
            <a:pPr algn="ctr">
              <a:lnSpc>
                <a:spcPct val="100000"/>
              </a:lnSpc>
              <a:tabLst>
                <a:tab algn="l" pos="0"/>
                <a:tab algn="l" pos="455760"/>
                <a:tab algn="l" pos="911160"/>
                <a:tab algn="l" pos="1366920"/>
                <a:tab algn="l" pos="1822320"/>
                <a:tab algn="l" pos="2278080"/>
                <a:tab algn="l" pos="2733840"/>
                <a:tab algn="l" pos="3189240"/>
                <a:tab algn="l" pos="3645000"/>
                <a:tab algn="l" pos="4100400"/>
                <a:tab algn="l" pos="4556160"/>
                <a:tab algn="l" pos="5011560"/>
                <a:tab algn="l" pos="5467320"/>
                <a:tab algn="l" pos="5923080"/>
                <a:tab algn="l" pos="6378480"/>
                <a:tab algn="l" pos="6834240"/>
                <a:tab algn="l" pos="7289640"/>
                <a:tab algn="l" pos="7745400"/>
                <a:tab algn="l" pos="8201160"/>
                <a:tab algn="l" pos="8656560"/>
                <a:tab algn="l" pos="9112320"/>
              </a:tabLst>
            </a:pPr>
            <a:r>
              <a:rPr b="0" lang="ru-RU" sz="1200" strike="noStrike" u="none">
                <a:solidFill>
                  <a:srgbClr val="ffffff"/>
                </a:solidFill>
                <a:uFillTx/>
                <a:latin typeface="Neo Sans Cyr"/>
                <a:ea typeface="Arial"/>
              </a:rPr>
              <a:t>Мини-центра</a:t>
            </a:r>
            <a:endParaRPr b="0" lang="ru-RU" sz="1200" strike="noStrike" u="none">
              <a:solidFill>
                <a:srgbClr val="000000"/>
              </a:solidFill>
              <a:uFillTx/>
              <a:latin typeface="Calibri"/>
            </a:endParaRPr>
          </a:p>
        </p:txBody>
      </p:sp>
      <p:cxnSp>
        <p:nvCxnSpPr>
          <p:cNvPr id="58" name="Google Shape;77;p1"/>
          <p:cNvCxnSpPr/>
          <p:nvPr/>
        </p:nvCxnSpPr>
        <p:spPr>
          <a:xfrm>
            <a:off x="212400" y="6621120"/>
            <a:ext cx="11729160" cy="26280"/>
          </a:xfrm>
          <a:prstGeom prst="straightConnector1">
            <a:avLst/>
          </a:prstGeom>
          <a:ln w="57240">
            <a:solidFill>
              <a:srgbClr val="33cccc"/>
            </a:solidFill>
            <a:miter/>
          </a:ln>
        </p:spPr>
      </p:cxnSp>
      <p:cxnSp>
        <p:nvCxnSpPr>
          <p:cNvPr id="59" name="Google Shape;78;p1"/>
          <p:cNvCxnSpPr/>
          <p:nvPr/>
        </p:nvCxnSpPr>
        <p:spPr>
          <a:xfrm>
            <a:off x="757080" y="6364080"/>
            <a:ext cx="10694160" cy="37080"/>
          </a:xfrm>
          <a:prstGeom prst="straightConnector1">
            <a:avLst/>
          </a:prstGeom>
          <a:ln w="38160">
            <a:solidFill>
              <a:srgbClr val="4472c4"/>
            </a:solidFill>
            <a:miter/>
          </a:ln>
        </p:spPr>
      </p:cxnSp>
      <p:sp>
        <p:nvSpPr>
          <p:cNvPr id="60" name="TextBox 8"/>
          <p:cNvSpPr/>
          <p:nvPr/>
        </p:nvSpPr>
        <p:spPr>
          <a:xfrm>
            <a:off x="1133640" y="272880"/>
            <a:ext cx="4246560" cy="459720"/>
          </a:xfrm>
          <a:prstGeom prst="rect">
            <a:avLst/>
          </a:prstGeom>
          <a:noFill/>
          <a:ln w="0">
            <a:noFill/>
          </a:ln>
        </p:spPr>
        <p:style>
          <a:lnRef idx="0"/>
          <a:fillRef idx="0"/>
          <a:effectRef idx="0"/>
          <a:fontRef idx="minor"/>
        </p:style>
        <p:txBody>
          <a:bodyPr lIns="90000" rIns="90000" tIns="46800" bIns="46800" anchor="t">
            <a:sp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ru-RU" sz="2400" strike="noStrike" u="none">
                <a:solidFill>
                  <a:srgbClr val="ffffff"/>
                </a:solidFill>
                <a:uFillTx/>
                <a:latin typeface="Tahoma"/>
                <a:ea typeface="Tahoma"/>
              </a:rPr>
              <a:t>Өзіңді тексер!</a:t>
            </a:r>
            <a:endParaRPr b="0" lang="ru-RU" sz="2400" strike="noStrike" u="none">
              <a:solidFill>
                <a:srgbClr val="000000"/>
              </a:solidFill>
              <a:uFillTx/>
              <a:latin typeface="Calibri"/>
            </a:endParaRPr>
          </a:p>
        </p:txBody>
      </p:sp>
      <p:sp>
        <p:nvSpPr>
          <p:cNvPr id="61" name="Прямая соединительная линия 2"/>
          <p:cNvSpPr/>
          <p:nvPr/>
        </p:nvSpPr>
        <p:spPr>
          <a:xfrm flipH="1">
            <a:off x="1484280" y="1468440"/>
            <a:ext cx="44640" cy="4513320"/>
          </a:xfrm>
          <a:prstGeom prst="line">
            <a:avLst/>
          </a:prstGeom>
          <a:ln w="6480">
            <a:solidFill>
              <a:srgbClr val="5b9bd5"/>
            </a:solidFill>
            <a:miter/>
          </a:ln>
        </p:spPr>
        <p:style>
          <a:lnRef idx="0"/>
          <a:fillRef idx="0"/>
          <a:effectRef idx="0"/>
          <a:fontRef idx="minor"/>
        </p:style>
        <p:txBody>
          <a:bodyPr lIns="90000" rIns="90000" tIns="46800" bIns="46800" anchor="t">
            <a:noAutofit/>
          </a:bodyPr>
          <a:p>
            <a:endParaRPr b="0" lang="ru-RU" sz="1800" strike="noStrike" u="none">
              <a:solidFill>
                <a:srgbClr val="000000"/>
              </a:solidFill>
              <a:uFillTx/>
              <a:latin typeface="Calibri"/>
            </a:endParaRPr>
          </a:p>
        </p:txBody>
      </p:sp>
      <p:cxnSp>
        <p:nvCxnSpPr>
          <p:cNvPr id="62" name="Прямая со стрелкой 4"/>
          <p:cNvCxnSpPr/>
          <p:nvPr/>
        </p:nvCxnSpPr>
        <p:spPr>
          <a:xfrm>
            <a:off x="1528560" y="1955520"/>
            <a:ext cx="959400" cy="1080"/>
          </a:xfrm>
          <a:prstGeom prst="straightConnector1">
            <a:avLst/>
          </a:prstGeom>
          <a:ln w="6480">
            <a:solidFill>
              <a:srgbClr val="5b9bd5"/>
            </a:solidFill>
            <a:miter/>
            <a:tailEnd len="med" type="triangle" w="med"/>
          </a:ln>
        </p:spPr>
      </p:cxnSp>
      <p:cxnSp>
        <p:nvCxnSpPr>
          <p:cNvPr id="63" name="Прямая со стрелкой 6"/>
          <p:cNvCxnSpPr/>
          <p:nvPr/>
        </p:nvCxnSpPr>
        <p:spPr>
          <a:xfrm>
            <a:off x="1528560" y="3147840"/>
            <a:ext cx="1005480" cy="15120"/>
          </a:xfrm>
          <a:prstGeom prst="straightConnector1">
            <a:avLst/>
          </a:prstGeom>
          <a:ln w="6480">
            <a:solidFill>
              <a:srgbClr val="5b9bd5"/>
            </a:solidFill>
            <a:miter/>
            <a:tailEnd len="med" type="triangle" w="med"/>
          </a:ln>
        </p:spPr>
      </p:cxnSp>
      <p:cxnSp>
        <p:nvCxnSpPr>
          <p:cNvPr id="64" name="Прямая со стрелкой 8"/>
          <p:cNvCxnSpPr/>
          <p:nvPr/>
        </p:nvCxnSpPr>
        <p:spPr>
          <a:xfrm flipV="1">
            <a:off x="1528560" y="4510800"/>
            <a:ext cx="810360" cy="16920"/>
          </a:xfrm>
          <a:prstGeom prst="straightConnector1">
            <a:avLst/>
          </a:prstGeom>
          <a:ln w="6480">
            <a:solidFill>
              <a:srgbClr val="5b9bd5"/>
            </a:solidFill>
            <a:miter/>
            <a:tailEnd len="med" type="triangle" w="med"/>
          </a:ln>
        </p:spPr>
      </p:cxnSp>
      <p:sp>
        <p:nvSpPr>
          <p:cNvPr id="65" name="TextBox 10"/>
          <p:cNvSpPr/>
          <p:nvPr/>
        </p:nvSpPr>
        <p:spPr>
          <a:xfrm>
            <a:off x="1164240" y="952560"/>
            <a:ext cx="6852240" cy="368280"/>
          </a:xfrm>
          <a:prstGeom prst="rect">
            <a:avLst/>
          </a:prstGeom>
          <a:noFill/>
          <a:ln w="0">
            <a:noFill/>
          </a:ln>
        </p:spPr>
        <p:style>
          <a:lnRef idx="0"/>
          <a:fillRef idx="0"/>
          <a:effectRef idx="0"/>
          <a:fontRef idx="minor"/>
        </p:style>
        <p:txBody>
          <a:bodyPr wrap="none" lIns="90000" rIns="90000" tIns="46800" bIns="46800" anchor="t">
            <a:spAutoFit/>
          </a:bodyPr>
          <a:p>
            <a:pP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kk-KZ" sz="1800" strike="noStrike" u="none">
                <a:solidFill>
                  <a:srgbClr val="000000"/>
                </a:solidFill>
                <a:uFillTx/>
                <a:latin typeface="Calibri"/>
              </a:rPr>
              <a:t>Мұхтар Мағауиннің «Шақан –Шері» романы үш тараудан тұрады. </a:t>
            </a:r>
            <a:endParaRPr b="0" lang="ru-RU" sz="1800" strike="noStrike" u="none">
              <a:solidFill>
                <a:srgbClr val="000000"/>
              </a:solidFill>
              <a:uFillTx/>
              <a:latin typeface="Calibri"/>
            </a:endParaRPr>
          </a:p>
        </p:txBody>
      </p:sp>
      <p:sp>
        <p:nvSpPr>
          <p:cNvPr id="66" name="TextBox 11"/>
          <p:cNvSpPr/>
          <p:nvPr/>
        </p:nvSpPr>
        <p:spPr>
          <a:xfrm>
            <a:off x="2590560" y="1779480"/>
            <a:ext cx="4481640" cy="368280"/>
          </a:xfrm>
          <a:prstGeom prst="rect">
            <a:avLst/>
          </a:prstGeom>
          <a:noFill/>
          <a:ln w="0">
            <a:noFill/>
          </a:ln>
        </p:spPr>
        <p:style>
          <a:lnRef idx="0"/>
          <a:fillRef idx="0"/>
          <a:effectRef idx="0"/>
          <a:fontRef idx="minor"/>
        </p:style>
        <p:txBody>
          <a:bodyPr wrap="none" lIns="90000" rIns="90000" tIns="46800" bIns="46800" anchor="t">
            <a:spAutoFit/>
          </a:bodyPr>
          <a:p>
            <a:pP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kk-KZ" sz="1800" strike="noStrike" u="none">
                <a:solidFill>
                  <a:srgbClr val="000000"/>
                </a:solidFill>
                <a:uFillTx/>
                <a:latin typeface="Calibri"/>
              </a:rPr>
              <a:t>Қамыстағы үй ( бұл тарауда бес тармақша)</a:t>
            </a:r>
            <a:endParaRPr b="0" lang="ru-RU" sz="1800" strike="noStrike" u="none">
              <a:solidFill>
                <a:srgbClr val="000000"/>
              </a:solidFill>
              <a:uFillTx/>
              <a:latin typeface="Calibri"/>
            </a:endParaRPr>
          </a:p>
        </p:txBody>
      </p:sp>
      <p:sp>
        <p:nvSpPr>
          <p:cNvPr id="67" name="TextBox 12"/>
          <p:cNvSpPr/>
          <p:nvPr/>
        </p:nvSpPr>
        <p:spPr>
          <a:xfrm>
            <a:off x="2595240" y="3011400"/>
            <a:ext cx="4972680" cy="368280"/>
          </a:xfrm>
          <a:prstGeom prst="rect">
            <a:avLst/>
          </a:prstGeom>
          <a:noFill/>
          <a:ln w="0">
            <a:noFill/>
          </a:ln>
        </p:spPr>
        <p:style>
          <a:lnRef idx="0"/>
          <a:fillRef idx="0"/>
          <a:effectRef idx="0"/>
          <a:fontRef idx="minor"/>
        </p:style>
        <p:txBody>
          <a:bodyPr wrap="none" lIns="90000" rIns="90000" tIns="46800" bIns="46800" anchor="t">
            <a:spAutoFit/>
          </a:bodyPr>
          <a:p>
            <a:pP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kk-KZ" sz="1800" strike="noStrike" u="none">
                <a:solidFill>
                  <a:srgbClr val="000000"/>
                </a:solidFill>
                <a:uFillTx/>
                <a:latin typeface="Calibri"/>
              </a:rPr>
              <a:t>Жолбарыс жымы ( бұл тарауда жеті тармақша) </a:t>
            </a:r>
            <a:endParaRPr b="0" lang="ru-RU" sz="1800" strike="noStrike" u="none">
              <a:solidFill>
                <a:srgbClr val="000000"/>
              </a:solidFill>
              <a:uFillTx/>
              <a:latin typeface="Calibri"/>
            </a:endParaRPr>
          </a:p>
        </p:txBody>
      </p:sp>
      <p:sp>
        <p:nvSpPr>
          <p:cNvPr id="68" name="TextBox 13"/>
          <p:cNvSpPr/>
          <p:nvPr/>
        </p:nvSpPr>
        <p:spPr>
          <a:xfrm>
            <a:off x="2603520" y="4394160"/>
            <a:ext cx="5348160" cy="368280"/>
          </a:xfrm>
          <a:prstGeom prst="rect">
            <a:avLst/>
          </a:prstGeom>
          <a:noFill/>
          <a:ln w="0">
            <a:noFill/>
          </a:ln>
        </p:spPr>
        <p:style>
          <a:lnRef idx="0"/>
          <a:fillRef idx="0"/>
          <a:effectRef idx="0"/>
          <a:fontRef idx="minor"/>
        </p:style>
        <p:txBody>
          <a:bodyPr wrap="none" lIns="90000" rIns="90000" tIns="46800" bIns="46800" anchor="t">
            <a:spAutoFit/>
          </a:bodyPr>
          <a:p>
            <a:pP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kk-KZ" sz="1800" strike="noStrike" u="none">
                <a:solidFill>
                  <a:srgbClr val="000000"/>
                </a:solidFill>
                <a:uFillTx/>
                <a:latin typeface="Calibri"/>
              </a:rPr>
              <a:t>Сары құмның шапқыны (бұл тарауда он тармақша)</a:t>
            </a:r>
            <a:endParaRPr b="0" lang="ru-RU" sz="1800" strike="noStrike" u="none">
              <a:solidFill>
                <a:srgbClr val="000000"/>
              </a:solidFill>
              <a:uFillTx/>
              <a:latin typeface="Calibri"/>
            </a:endParaRPr>
          </a:p>
        </p:txBody>
      </p:sp>
    </p:spTree>
  </p:cSld>
</p:sld>
</file>

<file path=ppt/slides/slide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69" name="object 2"/>
          <p:cNvSpPr/>
          <p:nvPr/>
        </p:nvSpPr>
        <p:spPr>
          <a:xfrm>
            <a:off x="1440" y="0"/>
            <a:ext cx="12190680" cy="977760"/>
          </a:xfrm>
          <a:prstGeom prst="pie">
            <a:avLst/>
          </a:prstGeom>
          <a:solidFill>
            <a:srgbClr val="2e77e2"/>
          </a:solidFill>
          <a:ln w="0">
            <a:noFill/>
          </a:ln>
        </p:spPr>
        <p:style>
          <a:lnRef idx="0"/>
          <a:fillRef idx="0"/>
          <a:effectRef idx="0"/>
          <a:fontRef idx="minor"/>
        </p:style>
        <p:txBody>
          <a:bodyPr lIns="0" rIns="0" tIns="0" bIns="0" anchor="t">
            <a:noAutofit/>
          </a:bodyPr>
          <a:p>
            <a:pP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kk-KZ" sz="1800" strike="noStrike" u="none">
                <a:solidFill>
                  <a:srgbClr val="000000"/>
                </a:solidFill>
                <a:uFillTx/>
                <a:latin typeface="Calibri"/>
              </a:rPr>
              <a:t>        </a:t>
            </a:r>
            <a:endParaRPr b="0" lang="ru-RU" sz="1800" strike="noStrike" u="none">
              <a:solidFill>
                <a:srgbClr val="000000"/>
              </a:solidFill>
              <a:uFillTx/>
              <a:latin typeface="Calibri"/>
            </a:endParaRPr>
          </a:p>
          <a:p>
            <a:pP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kk-KZ" sz="1800" strike="noStrike" u="none">
                <a:solidFill>
                  <a:srgbClr val="000000"/>
                </a:solidFill>
                <a:uFillTx/>
                <a:latin typeface="Calibri"/>
              </a:rPr>
              <a:t>                 </a:t>
            </a:r>
            <a:r>
              <a:rPr b="1" lang="kk-KZ" sz="2400" strike="noStrike" u="none">
                <a:solidFill>
                  <a:srgbClr val="ffffff"/>
                </a:solidFill>
                <a:uFillTx/>
                <a:latin typeface="Times New Roman"/>
                <a:ea typeface="Times New Roman"/>
              </a:rPr>
              <a:t>2-тапсырма</a:t>
            </a:r>
            <a:endParaRPr b="0" lang="ru-RU" sz="2400" strike="noStrike" u="none">
              <a:solidFill>
                <a:srgbClr val="000000"/>
              </a:solidFill>
              <a:uFillTx/>
              <a:latin typeface="Calibri"/>
            </a:endParaRPr>
          </a:p>
        </p:txBody>
      </p:sp>
      <p:sp>
        <p:nvSpPr>
          <p:cNvPr id="70" name="Прямоугольник 4"/>
          <p:cNvSpPr/>
          <p:nvPr/>
        </p:nvSpPr>
        <p:spPr>
          <a:xfrm>
            <a:off x="1444680" y="1093680"/>
            <a:ext cx="7848720" cy="642600"/>
          </a:xfrm>
          <a:prstGeom prst="rect">
            <a:avLst/>
          </a:prstGeom>
          <a:noFill/>
          <a:ln w="0">
            <a:noFill/>
          </a:ln>
        </p:spPr>
        <p:style>
          <a:lnRef idx="0"/>
          <a:fillRef idx="0"/>
          <a:effectRef idx="0"/>
          <a:fontRef idx="minor"/>
        </p:style>
        <p:txBody>
          <a:bodyPr lIns="90000" rIns="90000" tIns="46800" bIns="46800" anchor="t">
            <a:sp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ru-RU" sz="1800" strike="noStrike" u="none">
                <a:solidFill>
                  <a:srgbClr val="000000"/>
                </a:solidFill>
                <a:uFillTx/>
                <a:latin typeface="Times New Roman"/>
                <a:ea typeface="Times New Roman"/>
              </a:rPr>
              <a:t>«</a:t>
            </a:r>
            <a:r>
              <a:rPr b="1" lang="ru-RU" sz="1800" strike="noStrike" u="none">
                <a:solidFill>
                  <a:srgbClr val="000000"/>
                </a:solidFill>
                <a:uFillTx/>
                <a:latin typeface="Times New Roman"/>
                <a:ea typeface="Times New Roman"/>
              </a:rPr>
              <a:t>Шақан-Шері» романындағы автор көтерген мәселені ұлттық мүдде тұрғысынан анықтап, маңыздылығына дәлелдер келтіру.</a:t>
            </a:r>
            <a:endParaRPr b="0" lang="ru-RU" sz="1800" strike="noStrike" u="none">
              <a:solidFill>
                <a:srgbClr val="000000"/>
              </a:solidFill>
              <a:uFillTx/>
              <a:latin typeface="Calibri"/>
            </a:endParaRPr>
          </a:p>
        </p:txBody>
      </p:sp>
      <p:graphicFrame>
        <p:nvGraphicFramePr>
          <p:cNvPr id="71" name=""/>
          <p:cNvGraphicFramePr/>
          <p:nvPr/>
        </p:nvGraphicFramePr>
        <p:xfrm>
          <a:off x="1450800" y="2025720"/>
          <a:ext cx="8064720" cy="1560600"/>
        </p:xfrm>
        <a:graphic>
          <a:graphicData uri="http://schemas.openxmlformats.org/drawingml/2006/table">
            <a:tbl>
              <a:tblPr/>
              <a:tblGrid>
                <a:gridCol w="2687760"/>
                <a:gridCol w="2689200"/>
                <a:gridCol w="2687760"/>
              </a:tblGrid>
              <a:tr h="369360">
                <a:tc>
                  <a:txBody>
                    <a:bodyPr lIns="90000" rIns="90000" tIns="46800" bIns="46800" anchor="t">
                      <a:no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ru-RU" sz="1800" strike="noStrike" u="none">
                          <a:solidFill>
                            <a:srgbClr val="ffffff"/>
                          </a:solidFill>
                          <a:uFillTx/>
                          <a:latin typeface="Times New Roman"/>
                          <a:ea typeface="Times New Roman"/>
                        </a:rPr>
                        <a:t>Көтерілген мәселе</a:t>
                      </a:r>
                      <a:endParaRPr b="0" lang="ru-RU" sz="1800" strike="noStrike" u="none">
                        <a:solidFill>
                          <a:srgbClr val="000000"/>
                        </a:solidFill>
                        <a:uFillTx/>
                        <a:latin typeface="Calibri"/>
                      </a:endParaRPr>
                    </a:p>
                  </a:txBody>
                  <a:tcPr anchor="t" marL="90000" marR="90000">
                    <a:lnL w="5760">
                      <a:solidFill>
                        <a:srgbClr val="ffffff"/>
                      </a:solidFill>
                      <a:prstDash val="solid"/>
                    </a:lnL>
                    <a:lnR w="5760">
                      <a:solidFill>
                        <a:srgbClr val="ffffff"/>
                      </a:solidFill>
                      <a:prstDash val="solid"/>
                    </a:lnR>
                    <a:lnT w="5760">
                      <a:solidFill>
                        <a:srgbClr val="ffffff"/>
                      </a:solidFill>
                      <a:prstDash val="solid"/>
                    </a:lnT>
                    <a:lnB w="18720">
                      <a:solidFill>
                        <a:srgbClr val="ffffff"/>
                      </a:solidFill>
                      <a:prstDash val="solid"/>
                    </a:lnB>
                    <a:solidFill>
                      <a:srgbClr val="5b9bd5"/>
                    </a:solidFill>
                  </a:tcPr>
                </a:tc>
                <a:tc>
                  <a:txBody>
                    <a:bodyPr lIns="90000" rIns="90000" tIns="46800" bIns="46800" anchor="t">
                      <a:no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ru-RU" sz="1800" strike="noStrike" u="none">
                          <a:solidFill>
                            <a:srgbClr val="ffffff"/>
                          </a:solidFill>
                          <a:uFillTx/>
                          <a:latin typeface="Times New Roman"/>
                          <a:ea typeface="Times New Roman"/>
                        </a:rPr>
                        <a:t>Ұлттық мүдде</a:t>
                      </a:r>
                      <a:endParaRPr b="0" lang="ru-RU" sz="1800" strike="noStrike" u="none">
                        <a:solidFill>
                          <a:srgbClr val="000000"/>
                        </a:solidFill>
                        <a:uFillTx/>
                        <a:latin typeface="Calibri"/>
                      </a:endParaRPr>
                    </a:p>
                  </a:txBody>
                  <a:tcPr anchor="t" marL="90000" marR="90000">
                    <a:lnL w="5760">
                      <a:solidFill>
                        <a:srgbClr val="ffffff"/>
                      </a:solidFill>
                      <a:prstDash val="solid"/>
                    </a:lnL>
                    <a:lnR w="5760">
                      <a:solidFill>
                        <a:srgbClr val="ffffff"/>
                      </a:solidFill>
                      <a:prstDash val="solid"/>
                    </a:lnR>
                    <a:lnT w="5760">
                      <a:solidFill>
                        <a:srgbClr val="ffffff"/>
                      </a:solidFill>
                      <a:prstDash val="solid"/>
                    </a:lnT>
                    <a:lnB w="18720">
                      <a:solidFill>
                        <a:srgbClr val="ffffff"/>
                      </a:solidFill>
                      <a:prstDash val="solid"/>
                    </a:lnB>
                    <a:solidFill>
                      <a:srgbClr val="5b9bd5"/>
                    </a:solidFill>
                  </a:tcPr>
                </a:tc>
                <a:tc>
                  <a:txBody>
                    <a:bodyPr lIns="90000" rIns="90000" tIns="46800" bIns="46800" anchor="t">
                      <a:no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ru-RU" sz="1800" strike="noStrike" u="none">
                          <a:solidFill>
                            <a:srgbClr val="ffffff"/>
                          </a:solidFill>
                          <a:uFillTx/>
                          <a:latin typeface="Times New Roman"/>
                          <a:ea typeface="Times New Roman"/>
                        </a:rPr>
                        <a:t>Маңыздылығы</a:t>
                      </a:r>
                      <a:endParaRPr b="0" lang="ru-RU" sz="1800" strike="noStrike" u="none">
                        <a:solidFill>
                          <a:srgbClr val="000000"/>
                        </a:solidFill>
                        <a:uFillTx/>
                        <a:latin typeface="Calibri"/>
                      </a:endParaRPr>
                    </a:p>
                  </a:txBody>
                  <a:tcPr anchor="t" marL="90000" marR="90000">
                    <a:lnL w="5760">
                      <a:solidFill>
                        <a:srgbClr val="ffffff"/>
                      </a:solidFill>
                      <a:prstDash val="solid"/>
                    </a:lnL>
                    <a:lnR w="5760">
                      <a:solidFill>
                        <a:srgbClr val="ffffff"/>
                      </a:solidFill>
                      <a:prstDash val="solid"/>
                    </a:lnR>
                    <a:lnT w="5760">
                      <a:solidFill>
                        <a:srgbClr val="ffffff"/>
                      </a:solidFill>
                      <a:prstDash val="solid"/>
                    </a:lnT>
                    <a:lnB w="18720">
                      <a:solidFill>
                        <a:srgbClr val="ffffff"/>
                      </a:solidFill>
                      <a:prstDash val="solid"/>
                    </a:lnB>
                    <a:solidFill>
                      <a:srgbClr val="5b9bd5"/>
                    </a:solidFill>
                  </a:tcPr>
                </a:tc>
              </a:tr>
              <a:tr h="1191240">
                <a:tc>
                  <a:txBody>
                    <a:bodyPr lIns="90000" rIns="90000" tIns="46800" bIns="46800" anchor="t">
                      <a:noAutofit/>
                    </a:bodyPr>
                    <a:p>
                      <a:pP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ru-RU" sz="1800" strike="noStrike" u="none">
                        <a:solidFill>
                          <a:srgbClr val="000000"/>
                        </a:solidFill>
                        <a:uFillTx/>
                        <a:latin typeface="Calibri"/>
                      </a:endParaRPr>
                    </a:p>
                  </a:txBody>
                  <a:tcPr anchor="t" marL="90000" marR="90000">
                    <a:lnL w="5760">
                      <a:solidFill>
                        <a:srgbClr val="ffffff"/>
                      </a:solidFill>
                      <a:prstDash val="solid"/>
                    </a:lnL>
                    <a:lnR w="5760">
                      <a:solidFill>
                        <a:srgbClr val="ffffff"/>
                      </a:solidFill>
                      <a:prstDash val="solid"/>
                    </a:lnR>
                    <a:lnT w="18720">
                      <a:solidFill>
                        <a:srgbClr val="ffffff"/>
                      </a:solidFill>
                      <a:prstDash val="solid"/>
                    </a:lnT>
                    <a:lnB w="5760">
                      <a:solidFill>
                        <a:srgbClr val="ffffff"/>
                      </a:solidFill>
                      <a:prstDash val="solid"/>
                    </a:lnB>
                    <a:solidFill>
                      <a:srgbClr val="d2deef"/>
                    </a:solidFill>
                  </a:tcPr>
                </a:tc>
                <a:tc>
                  <a:txBody>
                    <a:bodyPr lIns="90000" rIns="90000" tIns="46800" bIns="46800" anchor="t">
                      <a:noAutofit/>
                    </a:bodyPr>
                    <a:p>
                      <a:pP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ru-RU" sz="1800" strike="noStrike" u="none">
                        <a:solidFill>
                          <a:srgbClr val="000000"/>
                        </a:solidFill>
                        <a:uFillTx/>
                        <a:latin typeface="Calibri"/>
                      </a:endParaRPr>
                    </a:p>
                    <a:p>
                      <a:pP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ru-RU" sz="1800" strike="noStrike" u="none">
                        <a:solidFill>
                          <a:srgbClr val="000000"/>
                        </a:solidFill>
                        <a:uFillTx/>
                        <a:latin typeface="Calibri"/>
                      </a:endParaRPr>
                    </a:p>
                    <a:p>
                      <a:pP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ru-RU" sz="1800" strike="noStrike" u="none">
                        <a:solidFill>
                          <a:srgbClr val="000000"/>
                        </a:solidFill>
                        <a:uFillTx/>
                        <a:latin typeface="Calibri"/>
                      </a:endParaRPr>
                    </a:p>
                    <a:p>
                      <a:pP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ru-RU" sz="1800" strike="noStrike" u="none">
                        <a:solidFill>
                          <a:srgbClr val="000000"/>
                        </a:solidFill>
                        <a:uFillTx/>
                        <a:latin typeface="Calibri"/>
                      </a:endParaRPr>
                    </a:p>
                  </a:txBody>
                  <a:tcPr anchor="t" marL="90000" marR="90000">
                    <a:lnL w="5760">
                      <a:solidFill>
                        <a:srgbClr val="ffffff"/>
                      </a:solidFill>
                      <a:prstDash val="solid"/>
                    </a:lnL>
                    <a:lnR w="5760">
                      <a:solidFill>
                        <a:srgbClr val="ffffff"/>
                      </a:solidFill>
                      <a:prstDash val="solid"/>
                    </a:lnR>
                    <a:lnT w="18720">
                      <a:solidFill>
                        <a:srgbClr val="ffffff"/>
                      </a:solidFill>
                      <a:prstDash val="solid"/>
                    </a:lnT>
                    <a:lnB w="5760">
                      <a:solidFill>
                        <a:srgbClr val="ffffff"/>
                      </a:solidFill>
                      <a:prstDash val="solid"/>
                    </a:lnB>
                    <a:solidFill>
                      <a:srgbClr val="d2deef"/>
                    </a:solidFill>
                  </a:tcPr>
                </a:tc>
                <a:tc>
                  <a:txBody>
                    <a:bodyPr lIns="90000" rIns="90000" tIns="46800" bIns="46800" anchor="t">
                      <a:noAutofit/>
                    </a:bodyPr>
                    <a:p>
                      <a:pP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ru-RU" sz="1800" strike="noStrike" u="none">
                        <a:solidFill>
                          <a:srgbClr val="000000"/>
                        </a:solidFill>
                        <a:uFillTx/>
                        <a:latin typeface="Calibri"/>
                      </a:endParaRPr>
                    </a:p>
                  </a:txBody>
                  <a:tcPr anchor="t" marL="90000" marR="90000">
                    <a:lnL w="5760">
                      <a:solidFill>
                        <a:srgbClr val="ffffff"/>
                      </a:solidFill>
                      <a:prstDash val="solid"/>
                    </a:lnL>
                    <a:lnR w="5760">
                      <a:solidFill>
                        <a:srgbClr val="ffffff"/>
                      </a:solidFill>
                      <a:prstDash val="solid"/>
                    </a:lnR>
                    <a:lnT w="18720">
                      <a:solidFill>
                        <a:srgbClr val="ffffff"/>
                      </a:solidFill>
                      <a:prstDash val="solid"/>
                    </a:lnT>
                    <a:lnB w="5760">
                      <a:solidFill>
                        <a:srgbClr val="ffffff"/>
                      </a:solidFill>
                      <a:prstDash val="solid"/>
                    </a:lnB>
                    <a:solidFill>
                      <a:srgbClr val="d2deef"/>
                    </a:solidFill>
                  </a:tcPr>
                </a:tc>
              </a:tr>
            </a:tbl>
          </a:graphicData>
        </a:graphic>
      </p:graphicFrame>
      <p:sp>
        <p:nvSpPr>
          <p:cNvPr id="72" name="Прямоугольник 6"/>
          <p:cNvSpPr/>
          <p:nvPr/>
        </p:nvSpPr>
        <p:spPr>
          <a:xfrm>
            <a:off x="2193840" y="3859200"/>
            <a:ext cx="6096240" cy="1465560"/>
          </a:xfrm>
          <a:prstGeom prst="rect">
            <a:avLst/>
          </a:prstGeom>
          <a:noFill/>
          <a:ln w="0">
            <a:noFill/>
          </a:ln>
        </p:spPr>
        <p:style>
          <a:lnRef idx="0"/>
          <a:fillRef idx="0"/>
          <a:effectRef idx="0"/>
          <a:fontRef idx="minor"/>
        </p:style>
        <p:txBody>
          <a:bodyPr lIns="90000" rIns="90000" tIns="46800" bIns="46800" anchor="t">
            <a:sp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ru-RU" sz="1800" strike="noStrike" u="none">
                <a:solidFill>
                  <a:srgbClr val="000000"/>
                </a:solidFill>
                <a:uFillTx/>
                <a:latin typeface="Times New Roman"/>
                <a:ea typeface="Times New Roman"/>
              </a:rPr>
              <a:t>Дескриптор</a:t>
            </a:r>
            <a:r>
              <a:rPr b="1" lang="ru-RU" sz="1800" strike="noStrike" u="none">
                <a:solidFill>
                  <a:srgbClr val="000000"/>
                </a:solidFill>
                <a:uFillTx/>
                <a:latin typeface="Times New Roman"/>
                <a:ea typeface="Times New Roman"/>
              </a:rPr>
              <a:t>	</a:t>
            </a:r>
            <a:r>
              <a:rPr b="1" i="1" lang="ru-RU" sz="1800" strike="noStrike" u="none">
                <a:solidFill>
                  <a:srgbClr val="000000"/>
                </a:solidFill>
                <a:uFillTx/>
                <a:latin typeface="Times New Roman"/>
                <a:ea typeface="Times New Roman"/>
              </a:rPr>
              <a:t>Білім алушы</a:t>
            </a:r>
            <a:endParaRPr b="0" lang="ru-RU" sz="1800" strike="noStrike" u="none">
              <a:solidFill>
                <a:srgbClr val="000000"/>
              </a:solidFill>
              <a:uFillTx/>
              <a:latin typeface="Calibri"/>
            </a:endParaRPr>
          </a:p>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ru-RU" sz="1800" strike="noStrike" u="none">
                <a:solidFill>
                  <a:srgbClr val="000000"/>
                </a:solidFill>
                <a:uFillTx/>
                <a:latin typeface="Times New Roman"/>
                <a:ea typeface="Times New Roman"/>
              </a:rPr>
              <a:t> </a:t>
            </a:r>
            <a:endParaRPr b="0" lang="ru-RU" sz="1800" strike="noStrike" u="none">
              <a:solidFill>
                <a:srgbClr val="000000"/>
              </a:solidFill>
              <a:uFillTx/>
              <a:latin typeface="Calibri"/>
            </a:endParaRPr>
          </a:p>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ru-RU" sz="1800" strike="noStrike" u="none">
                <a:solidFill>
                  <a:srgbClr val="000000"/>
                </a:solidFill>
                <a:uFillTx/>
                <a:latin typeface="Times New Roman"/>
                <a:ea typeface="Times New Roman"/>
              </a:rPr>
              <a:t>- шығармада көтерілген мәселелерді анықтайды;</a:t>
            </a:r>
            <a:endParaRPr b="0" lang="ru-RU" sz="1800" strike="noStrike" u="none">
              <a:solidFill>
                <a:srgbClr val="000000"/>
              </a:solidFill>
              <a:uFillTx/>
              <a:latin typeface="Calibri"/>
            </a:endParaRPr>
          </a:p>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ru-RU" sz="1800" strike="noStrike" u="none">
                <a:solidFill>
                  <a:srgbClr val="000000"/>
                </a:solidFill>
                <a:uFillTx/>
                <a:latin typeface="Times New Roman"/>
                <a:ea typeface="Times New Roman"/>
              </a:rPr>
              <a:t>- ұлттық мәселелерді ажыратады;</a:t>
            </a:r>
            <a:endParaRPr b="0" lang="ru-RU" sz="1800" strike="noStrike" u="none">
              <a:solidFill>
                <a:srgbClr val="000000"/>
              </a:solidFill>
              <a:uFillTx/>
              <a:latin typeface="Calibri"/>
            </a:endParaRPr>
          </a:p>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ru-RU" sz="1800" strike="noStrike" u="none">
                <a:solidFill>
                  <a:srgbClr val="000000"/>
                </a:solidFill>
                <a:uFillTx/>
                <a:latin typeface="Times New Roman"/>
                <a:ea typeface="Times New Roman"/>
              </a:rPr>
              <a:t>- маңыздылығына дәлелдер келтіреді.</a:t>
            </a:r>
            <a:endParaRPr b="0" lang="ru-RU" sz="1800" strike="noStrike" u="none">
              <a:solidFill>
                <a:srgbClr val="000000"/>
              </a:solidFill>
              <a:uFillTx/>
              <a:latin typeface="Calibri"/>
            </a:endParaRPr>
          </a:p>
        </p:txBody>
      </p:sp>
    </p:spTree>
  </p:cSld>
  <mc:AlternateContent>
    <mc:Choice Requires="p14">
      <p:transition spd="slow" p14:dur="2000"/>
    </mc:Choice>
    <mc:Fallback>
      <p:transition spd="slow"/>
    </mc:Fallback>
  </mc:AlternateContent>
</p:sld>
</file>

<file path=ppt/slides/slide8.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73" name="object 2"/>
          <p:cNvSpPr/>
          <p:nvPr/>
        </p:nvSpPr>
        <p:spPr>
          <a:xfrm>
            <a:off x="1440" y="-12600"/>
            <a:ext cx="12190680" cy="977760"/>
          </a:xfrm>
          <a:prstGeom prst="pie">
            <a:avLst/>
          </a:prstGeom>
          <a:solidFill>
            <a:srgbClr val="2e77e2"/>
          </a:solidFill>
          <a:ln w="0">
            <a:noFill/>
          </a:ln>
        </p:spPr>
        <p:style>
          <a:lnRef idx="0"/>
          <a:fillRef idx="0"/>
          <a:effectRef idx="0"/>
          <a:fontRef idx="minor"/>
        </p:style>
        <p:txBody>
          <a:bodyPr lIns="0" rIns="0" tIns="0" bIns="0" anchor="t">
            <a:noAutofit/>
          </a:bodyPr>
          <a:p>
            <a:pP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kk-KZ" sz="1800" strike="noStrike" u="none">
                <a:solidFill>
                  <a:srgbClr val="000000"/>
                </a:solidFill>
                <a:uFillTx/>
                <a:latin typeface="Calibri"/>
              </a:rPr>
              <a:t>          </a:t>
            </a:r>
            <a:endParaRPr b="0" lang="ru-RU" sz="1800" strike="noStrike" u="none">
              <a:solidFill>
                <a:srgbClr val="000000"/>
              </a:solidFill>
              <a:uFillTx/>
              <a:latin typeface="Calibri"/>
            </a:endParaRPr>
          </a:p>
          <a:p>
            <a:pP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kk-KZ" sz="1800" strike="noStrike" u="none">
                <a:solidFill>
                  <a:srgbClr val="000000"/>
                </a:solidFill>
                <a:uFillTx/>
                <a:latin typeface="Calibri"/>
              </a:rPr>
              <a:t>                     </a:t>
            </a:r>
            <a:r>
              <a:rPr b="1" lang="kk-KZ" sz="2400" strike="noStrike" u="none">
                <a:solidFill>
                  <a:srgbClr val="ffffff"/>
                </a:solidFill>
                <a:uFillTx/>
                <a:latin typeface="Times New Roman"/>
                <a:ea typeface="Times New Roman"/>
              </a:rPr>
              <a:t>Өзіңді тексер!</a:t>
            </a:r>
            <a:endParaRPr b="0" lang="ru-RU" sz="2400" strike="noStrike" u="none">
              <a:solidFill>
                <a:srgbClr val="000000"/>
              </a:solidFill>
              <a:uFillTx/>
              <a:latin typeface="Calibri"/>
            </a:endParaRPr>
          </a:p>
        </p:txBody>
      </p:sp>
      <p:graphicFrame>
        <p:nvGraphicFramePr>
          <p:cNvPr id="74" name=""/>
          <p:cNvGraphicFramePr/>
          <p:nvPr/>
        </p:nvGraphicFramePr>
        <p:xfrm>
          <a:off x="374760" y="1093680"/>
          <a:ext cx="11287080" cy="4916520"/>
        </p:xfrm>
        <a:graphic>
          <a:graphicData uri="http://schemas.openxmlformats.org/drawingml/2006/table">
            <a:tbl>
              <a:tblPr/>
              <a:tblGrid>
                <a:gridCol w="3762360"/>
                <a:gridCol w="3762360"/>
                <a:gridCol w="3762360"/>
              </a:tblGrid>
              <a:tr h="433440">
                <a:tc>
                  <a:txBody>
                    <a:bodyPr lIns="90000" rIns="90000" tIns="46800" bIns="46800" anchor="t">
                      <a:no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ru-RU" sz="1800" strike="noStrike" u="none">
                          <a:solidFill>
                            <a:srgbClr val="ffffff"/>
                          </a:solidFill>
                          <a:uFillTx/>
                          <a:latin typeface="Times New Roman"/>
                          <a:ea typeface="Times New Roman"/>
                        </a:rPr>
                        <a:t>Көтерілген мәселе</a:t>
                      </a:r>
                      <a:endParaRPr b="0" lang="ru-RU" sz="1800" strike="noStrike" u="none">
                        <a:solidFill>
                          <a:srgbClr val="000000"/>
                        </a:solidFill>
                        <a:uFillTx/>
                        <a:latin typeface="Calibri"/>
                      </a:endParaRPr>
                    </a:p>
                  </a:txBody>
                  <a:tcPr anchor="t" marL="90000" marR="90000">
                    <a:lnL w="5760">
                      <a:solidFill>
                        <a:srgbClr val="ffffff"/>
                      </a:solidFill>
                      <a:prstDash val="solid"/>
                    </a:lnL>
                    <a:lnR w="5760">
                      <a:solidFill>
                        <a:srgbClr val="ffffff"/>
                      </a:solidFill>
                      <a:prstDash val="solid"/>
                    </a:lnR>
                    <a:lnT w="5760">
                      <a:solidFill>
                        <a:srgbClr val="ffffff"/>
                      </a:solidFill>
                      <a:prstDash val="solid"/>
                    </a:lnT>
                    <a:lnB w="18720">
                      <a:solidFill>
                        <a:srgbClr val="ffffff"/>
                      </a:solidFill>
                      <a:prstDash val="solid"/>
                    </a:lnB>
                    <a:solidFill>
                      <a:srgbClr val="5b9bd5"/>
                    </a:solidFill>
                  </a:tcPr>
                </a:tc>
                <a:tc>
                  <a:txBody>
                    <a:bodyPr lIns="90000" rIns="90000" tIns="46800" bIns="46800" anchor="t">
                      <a:no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ru-RU" sz="1800" strike="noStrike" u="none">
                          <a:solidFill>
                            <a:srgbClr val="ffffff"/>
                          </a:solidFill>
                          <a:uFillTx/>
                          <a:latin typeface="Times New Roman"/>
                          <a:ea typeface="Times New Roman"/>
                        </a:rPr>
                        <a:t>Ұлттық мүдде</a:t>
                      </a:r>
                      <a:endParaRPr b="0" lang="ru-RU" sz="1800" strike="noStrike" u="none">
                        <a:solidFill>
                          <a:srgbClr val="000000"/>
                        </a:solidFill>
                        <a:uFillTx/>
                        <a:latin typeface="Calibri"/>
                      </a:endParaRPr>
                    </a:p>
                  </a:txBody>
                  <a:tcPr anchor="t" marL="90000" marR="90000">
                    <a:lnL w="5760">
                      <a:solidFill>
                        <a:srgbClr val="ffffff"/>
                      </a:solidFill>
                      <a:prstDash val="solid"/>
                    </a:lnL>
                    <a:lnR w="5760">
                      <a:solidFill>
                        <a:srgbClr val="ffffff"/>
                      </a:solidFill>
                      <a:prstDash val="solid"/>
                    </a:lnR>
                    <a:lnT w="5760">
                      <a:solidFill>
                        <a:srgbClr val="ffffff"/>
                      </a:solidFill>
                      <a:prstDash val="solid"/>
                    </a:lnT>
                    <a:lnB w="18720">
                      <a:solidFill>
                        <a:srgbClr val="ffffff"/>
                      </a:solidFill>
                      <a:prstDash val="solid"/>
                    </a:lnB>
                    <a:solidFill>
                      <a:srgbClr val="5b9bd5"/>
                    </a:solidFill>
                  </a:tcPr>
                </a:tc>
                <a:tc>
                  <a:txBody>
                    <a:bodyPr lIns="90000" rIns="90000" tIns="46800" bIns="46800" anchor="t">
                      <a:no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ru-RU" sz="1800" strike="noStrike" u="none">
                          <a:solidFill>
                            <a:srgbClr val="ffffff"/>
                          </a:solidFill>
                          <a:uFillTx/>
                          <a:latin typeface="Times New Roman"/>
                          <a:ea typeface="Times New Roman"/>
                        </a:rPr>
                        <a:t>Маңыздылығы</a:t>
                      </a:r>
                      <a:endParaRPr b="0" lang="ru-RU" sz="1800" strike="noStrike" u="none">
                        <a:solidFill>
                          <a:srgbClr val="000000"/>
                        </a:solidFill>
                        <a:uFillTx/>
                        <a:latin typeface="Calibri"/>
                      </a:endParaRPr>
                    </a:p>
                  </a:txBody>
                  <a:tcPr anchor="t" marL="90000" marR="90000">
                    <a:lnL w="5760">
                      <a:solidFill>
                        <a:srgbClr val="ffffff"/>
                      </a:solidFill>
                      <a:prstDash val="solid"/>
                    </a:lnL>
                    <a:lnR w="5760">
                      <a:solidFill>
                        <a:srgbClr val="ffffff"/>
                      </a:solidFill>
                      <a:prstDash val="solid"/>
                    </a:lnR>
                    <a:lnT w="5760">
                      <a:solidFill>
                        <a:srgbClr val="ffffff"/>
                      </a:solidFill>
                      <a:prstDash val="solid"/>
                    </a:lnT>
                    <a:lnB w="18720">
                      <a:solidFill>
                        <a:srgbClr val="ffffff"/>
                      </a:solidFill>
                      <a:prstDash val="solid"/>
                    </a:lnB>
                    <a:solidFill>
                      <a:srgbClr val="5b9bd5"/>
                    </a:solidFill>
                  </a:tcPr>
                </a:tc>
              </a:tr>
              <a:tr h="4483080">
                <a:tc>
                  <a:txBody>
                    <a:bodyPr lIns="90000" rIns="90000" tIns="46800" bIns="46800" anchor="t">
                      <a:no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kk-KZ" sz="1800" strike="noStrike" u="none">
                          <a:solidFill>
                            <a:srgbClr val="000000"/>
                          </a:solidFill>
                          <a:uFillTx/>
                          <a:latin typeface="Times New Roman"/>
                          <a:ea typeface="Times New Roman"/>
                        </a:rPr>
                        <a:t>Шығармадағы басты кейіпкер  Шақан-Шері аталып кеткен ер адамның іс-әрекеті арқылы әділетсіздікке қарсы күрес мәселесі көтерілген. Сонымен қатар адамзат пен табиғат арасындағы үндестіктің жойылуы , табиғат заңдылығының тепе-теңдігі адамзаттың араласуымен бұзылғандығы туралы мәселе қозғалған. Сонымен қатар жазушы адам жаратылысының  ерекшелігін да шебер көрсете алғандығымен оқырманды тәнті етеді. </a:t>
                      </a:r>
                      <a:endParaRPr b="0" lang="ru-RU" sz="1800" strike="noStrike" u="none">
                        <a:solidFill>
                          <a:srgbClr val="000000"/>
                        </a:solidFill>
                        <a:uFillTx/>
                        <a:latin typeface="Calibri"/>
                      </a:endParaRPr>
                    </a:p>
                  </a:txBody>
                  <a:tcPr anchor="t" marL="90000" marR="90000">
                    <a:lnL w="5760">
                      <a:solidFill>
                        <a:srgbClr val="ffffff"/>
                      </a:solidFill>
                      <a:prstDash val="solid"/>
                    </a:lnL>
                    <a:lnR w="5760">
                      <a:solidFill>
                        <a:srgbClr val="ffffff"/>
                      </a:solidFill>
                      <a:prstDash val="solid"/>
                    </a:lnR>
                    <a:lnT w="18720">
                      <a:solidFill>
                        <a:srgbClr val="ffffff"/>
                      </a:solidFill>
                      <a:prstDash val="solid"/>
                    </a:lnT>
                    <a:lnB w="5760">
                      <a:solidFill>
                        <a:srgbClr val="ffffff"/>
                      </a:solidFill>
                      <a:prstDash val="solid"/>
                    </a:lnB>
                    <a:solidFill>
                      <a:srgbClr val="d2deef"/>
                    </a:solidFill>
                  </a:tcPr>
                </a:tc>
                <a:tc>
                  <a:txBody>
                    <a:bodyPr lIns="90000" rIns="90000" tIns="46800" bIns="46800" anchor="t">
                      <a:no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kk-KZ" sz="1800" strike="noStrike" u="none">
                          <a:solidFill>
                            <a:srgbClr val="000000"/>
                          </a:solidFill>
                          <a:uFillTx/>
                          <a:latin typeface="Times New Roman"/>
                          <a:ea typeface="Times New Roman"/>
                        </a:rPr>
                        <a:t>Қазақта  «Отан- отбасынан басталады» деген киелі ұғым бар. Шығарманың басты кейіпкері  Шақан-Шерінің  жолбарыстың азуынан мерт болған бауыр еті баласы мен жарының өлімі үшін жолбарыстан кек алуды мақсат етіп, жаралы жыртқыш аңға айналып, күн кешуі де осы отбасы- Отаны үшін жанкештілікке баруы ұлттық мүдде, ұлттық құндылық болып табылады.   </a:t>
                      </a:r>
                      <a:endParaRPr b="0" lang="ru-RU" sz="1800" strike="noStrike" u="none">
                        <a:solidFill>
                          <a:srgbClr val="000000"/>
                        </a:solidFill>
                        <a:uFillTx/>
                        <a:latin typeface="Calibri"/>
                      </a:endParaRPr>
                    </a:p>
                    <a:p>
                      <a:pP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ru-RU" sz="1800" strike="noStrike" u="none">
                        <a:solidFill>
                          <a:srgbClr val="000000"/>
                        </a:solidFill>
                        <a:uFillTx/>
                        <a:latin typeface="Calibri"/>
                      </a:endParaRPr>
                    </a:p>
                    <a:p>
                      <a:pP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ru-RU" sz="1800" strike="noStrike" u="none">
                        <a:solidFill>
                          <a:srgbClr val="000000"/>
                        </a:solidFill>
                        <a:uFillTx/>
                        <a:latin typeface="Calibri"/>
                      </a:endParaRPr>
                    </a:p>
                    <a:p>
                      <a:pP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ru-RU" sz="1800" strike="noStrike" u="none">
                        <a:solidFill>
                          <a:srgbClr val="000000"/>
                        </a:solidFill>
                        <a:uFillTx/>
                        <a:latin typeface="Calibri"/>
                      </a:endParaRPr>
                    </a:p>
                  </a:txBody>
                  <a:tcPr anchor="t" marL="90000" marR="90000">
                    <a:lnL w="5760">
                      <a:solidFill>
                        <a:srgbClr val="ffffff"/>
                      </a:solidFill>
                      <a:prstDash val="solid"/>
                    </a:lnL>
                    <a:lnR w="5760">
                      <a:solidFill>
                        <a:srgbClr val="ffffff"/>
                      </a:solidFill>
                      <a:prstDash val="solid"/>
                    </a:lnR>
                    <a:lnT w="18720">
                      <a:solidFill>
                        <a:srgbClr val="ffffff"/>
                      </a:solidFill>
                      <a:prstDash val="solid"/>
                    </a:lnT>
                    <a:lnB w="5760">
                      <a:solidFill>
                        <a:srgbClr val="ffffff"/>
                      </a:solidFill>
                      <a:prstDash val="solid"/>
                    </a:lnB>
                    <a:solidFill>
                      <a:srgbClr val="d2deef"/>
                    </a:solidFill>
                  </a:tcPr>
                </a:tc>
                <a:tc>
                  <a:txBody>
                    <a:bodyPr lIns="90000" rIns="90000" tIns="46800" bIns="46800" anchor="t">
                      <a:no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kk-KZ" sz="1800" strike="noStrike" u="none">
                          <a:solidFill>
                            <a:srgbClr val="000000"/>
                          </a:solidFill>
                          <a:uFillTx/>
                          <a:latin typeface="Times New Roman"/>
                          <a:ea typeface="Times New Roman"/>
                        </a:rPr>
                        <a:t>Шығарма -  өте күрделі психологиялық маңызға ие шығарма. Мазмұны да өте күрделі, шым-шытырық сюжетке құрылған. Бұл шығарманың маңыздылығы – жазушы тек қана бір адамның немесе бір ғана халықтың басындағы трагедиялық жағдайды емес, жалпы ғаламдық проблемаларды да көтере білгендігінде болып табылады. Жазушының көркемсөз шеберлігін ғана көріп қоймай, азаматтық позициясын да  көрсете алған керемет туынды ретінде бағалаймыз. </a:t>
                      </a:r>
                      <a:endParaRPr b="0" lang="ru-RU" sz="1800" strike="noStrike" u="none">
                        <a:solidFill>
                          <a:srgbClr val="000000"/>
                        </a:solidFill>
                        <a:uFillTx/>
                        <a:latin typeface="Calibri"/>
                      </a:endParaRPr>
                    </a:p>
                  </a:txBody>
                  <a:tcPr anchor="t" marL="90000" marR="90000">
                    <a:lnL w="5760">
                      <a:solidFill>
                        <a:srgbClr val="ffffff"/>
                      </a:solidFill>
                      <a:prstDash val="solid"/>
                    </a:lnL>
                    <a:lnR w="5760">
                      <a:solidFill>
                        <a:srgbClr val="ffffff"/>
                      </a:solidFill>
                      <a:prstDash val="solid"/>
                    </a:lnR>
                    <a:lnT w="18720">
                      <a:solidFill>
                        <a:srgbClr val="ffffff"/>
                      </a:solidFill>
                      <a:prstDash val="solid"/>
                    </a:lnT>
                    <a:lnB w="5760">
                      <a:solidFill>
                        <a:srgbClr val="ffffff"/>
                      </a:solidFill>
                      <a:prstDash val="solid"/>
                    </a:lnB>
                    <a:solidFill>
                      <a:srgbClr val="d2deef"/>
                    </a:solidFill>
                  </a:tcPr>
                </a:tc>
              </a:tr>
            </a:tbl>
          </a:graphicData>
        </a:graphic>
      </p:graphicFrame>
    </p:spTree>
  </p:cSld>
  <mc:AlternateContent>
    <mc:Choice Requires="p14">
      <p:transition spd="slow" p14:dur="2000"/>
    </mc:Choice>
    <mc:Fallback>
      <p:transition spd="slow"/>
    </mc:Fallback>
  </mc:AlternateContent>
</p:sld>
</file>

<file path=ppt/slides/slide9.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75" name="Рисунок 48" descr=""/>
          <p:cNvPicPr/>
          <p:nvPr/>
        </p:nvPicPr>
        <p:blipFill>
          <a:blip r:embed="rId1"/>
          <a:stretch/>
        </p:blipFill>
        <p:spPr>
          <a:xfrm>
            <a:off x="652320" y="7978680"/>
            <a:ext cx="200160" cy="203400"/>
          </a:xfrm>
          <a:prstGeom prst="rect">
            <a:avLst/>
          </a:prstGeom>
          <a:ln w="0">
            <a:noFill/>
          </a:ln>
        </p:spPr>
      </p:pic>
      <p:sp>
        <p:nvSpPr>
          <p:cNvPr id="76" name="object 2"/>
          <p:cNvSpPr/>
          <p:nvPr/>
        </p:nvSpPr>
        <p:spPr>
          <a:xfrm>
            <a:off x="1440" y="-12600"/>
            <a:ext cx="12190680" cy="977760"/>
          </a:xfrm>
          <a:custGeom>
            <a:avLst/>
            <a:gdLst>
              <a:gd name="textAreaLeft" fmla="*/ 0 w 12190680"/>
              <a:gd name="textAreaRight" fmla="*/ 12191040 w 12190680"/>
              <a:gd name="textAreaTop" fmla="*/ 0 h 977760"/>
              <a:gd name="textAreaBottom" fmla="*/ 978120 h 977760"/>
            </a:gdLst>
            <a:ahLst/>
            <a:rect l="textAreaLeft" t="textAreaTop" r="textAreaRight" b="textAreaBottom"/>
            <a:pathLst>
              <a:path w="15238094" h="1221740">
                <a:moveTo>
                  <a:pt x="0" y="1221663"/>
                </a:moveTo>
                <a:lnTo>
                  <a:pt x="15237736" y="1221663"/>
                </a:lnTo>
                <a:lnTo>
                  <a:pt x="15237736" y="0"/>
                </a:lnTo>
                <a:lnTo>
                  <a:pt x="0" y="0"/>
                </a:lnTo>
                <a:lnTo>
                  <a:pt x="0" y="1221663"/>
                </a:lnTo>
                <a:close/>
              </a:path>
            </a:pathLst>
          </a:custGeom>
          <a:solidFill>
            <a:srgbClr val="2e77e2"/>
          </a:solidFill>
          <a:ln w="0">
            <a:noFill/>
          </a:ln>
        </p:spPr>
        <p:style>
          <a:lnRef idx="0"/>
          <a:fillRef idx="0"/>
          <a:effectRef idx="0"/>
          <a:fontRef idx="minor"/>
        </p:style>
        <p:txBody>
          <a:bodyPr lIns="0" rIns="0" tIns="0" bIns="0" anchor="t">
            <a:noAutofit/>
          </a:bodyPr>
          <a:p>
            <a:endParaRPr b="0" lang="ru-RU" sz="1800" strike="noStrike" u="none">
              <a:solidFill>
                <a:srgbClr val="000000"/>
              </a:solidFill>
              <a:uFillTx/>
              <a:latin typeface="Calibri"/>
            </a:endParaRPr>
          </a:p>
        </p:txBody>
      </p:sp>
      <p:sp>
        <p:nvSpPr>
          <p:cNvPr id="77" name="Прямоугольник 73"/>
          <p:cNvSpPr/>
          <p:nvPr/>
        </p:nvSpPr>
        <p:spPr>
          <a:xfrm>
            <a:off x="4349880" y="1343160"/>
            <a:ext cx="1573200" cy="825480"/>
          </a:xfrm>
          <a:prstGeom prst="rect">
            <a:avLst/>
          </a:prstGeom>
          <a:noFill/>
          <a:ln w="0">
            <a:noFill/>
          </a:ln>
        </p:spPr>
        <p:style>
          <a:lnRef idx="0"/>
          <a:fillRef idx="0"/>
          <a:effectRef idx="0"/>
          <a:fontRef idx="minor"/>
        </p:style>
        <p:txBody>
          <a:bodyPr lIns="90000" rIns="90000" tIns="46800" bIns="46800" anchor="t">
            <a:spAutoFit/>
          </a:bodyPr>
          <a:p>
            <a:pPr algn="ctr">
              <a:lnSpc>
                <a:spcPct val="100000"/>
              </a:lnSpc>
              <a:tabLst>
                <a:tab algn="l" pos="0"/>
                <a:tab algn="l" pos="455760"/>
                <a:tab algn="l" pos="911160"/>
                <a:tab algn="l" pos="1366920"/>
                <a:tab algn="l" pos="1822320"/>
                <a:tab algn="l" pos="2278080"/>
                <a:tab algn="l" pos="2733840"/>
                <a:tab algn="l" pos="3189240"/>
                <a:tab algn="l" pos="3645000"/>
                <a:tab algn="l" pos="4100400"/>
                <a:tab algn="l" pos="4556160"/>
                <a:tab algn="l" pos="5011560"/>
                <a:tab algn="l" pos="5467320"/>
                <a:tab algn="l" pos="5923080"/>
                <a:tab algn="l" pos="6378480"/>
                <a:tab algn="l" pos="6834240"/>
                <a:tab algn="l" pos="7289640"/>
                <a:tab algn="l" pos="7745400"/>
                <a:tab algn="l" pos="8201160"/>
                <a:tab algn="l" pos="8656560"/>
                <a:tab algn="l" pos="9112320"/>
              </a:tabLst>
            </a:pPr>
            <a:r>
              <a:rPr b="0" lang="ru-RU" sz="2400" strike="noStrike" u="none">
                <a:solidFill>
                  <a:srgbClr val="ffffff"/>
                </a:solidFill>
                <a:uFillTx/>
                <a:latin typeface="Neo Sans Cyr"/>
                <a:ea typeface="Arial"/>
              </a:rPr>
              <a:t>37 </a:t>
            </a:r>
            <a:endParaRPr b="0" lang="ru-RU" sz="2400" strike="noStrike" u="none">
              <a:solidFill>
                <a:srgbClr val="000000"/>
              </a:solidFill>
              <a:uFillTx/>
              <a:latin typeface="Calibri"/>
            </a:endParaRPr>
          </a:p>
          <a:p>
            <a:pPr algn="ctr">
              <a:lnSpc>
                <a:spcPct val="100000"/>
              </a:lnSpc>
              <a:tabLst>
                <a:tab algn="l" pos="0"/>
                <a:tab algn="l" pos="455760"/>
                <a:tab algn="l" pos="911160"/>
                <a:tab algn="l" pos="1366920"/>
                <a:tab algn="l" pos="1822320"/>
                <a:tab algn="l" pos="2278080"/>
                <a:tab algn="l" pos="2733840"/>
                <a:tab algn="l" pos="3189240"/>
                <a:tab algn="l" pos="3645000"/>
                <a:tab algn="l" pos="4100400"/>
                <a:tab algn="l" pos="4556160"/>
                <a:tab algn="l" pos="5011560"/>
                <a:tab algn="l" pos="5467320"/>
                <a:tab algn="l" pos="5923080"/>
                <a:tab algn="l" pos="6378480"/>
                <a:tab algn="l" pos="6834240"/>
                <a:tab algn="l" pos="7289640"/>
                <a:tab algn="l" pos="7745400"/>
                <a:tab algn="l" pos="8201160"/>
                <a:tab algn="l" pos="8656560"/>
                <a:tab algn="l" pos="9112320"/>
              </a:tabLst>
            </a:pPr>
            <a:r>
              <a:rPr b="0" lang="ru-RU" sz="1200" strike="noStrike" u="none">
                <a:solidFill>
                  <a:srgbClr val="ffffff"/>
                </a:solidFill>
                <a:uFillTx/>
                <a:latin typeface="Neo Sans Cyr"/>
                <a:ea typeface="Arial"/>
              </a:rPr>
              <a:t>Частных детских</a:t>
            </a:r>
            <a:endParaRPr b="0" lang="ru-RU" sz="1200" strike="noStrike" u="none">
              <a:solidFill>
                <a:srgbClr val="000000"/>
              </a:solidFill>
              <a:uFillTx/>
              <a:latin typeface="Calibri"/>
            </a:endParaRPr>
          </a:p>
          <a:p>
            <a:pPr algn="ctr">
              <a:lnSpc>
                <a:spcPct val="100000"/>
              </a:lnSpc>
              <a:tabLst>
                <a:tab algn="l" pos="0"/>
                <a:tab algn="l" pos="455760"/>
                <a:tab algn="l" pos="911160"/>
                <a:tab algn="l" pos="1366920"/>
                <a:tab algn="l" pos="1822320"/>
                <a:tab algn="l" pos="2278080"/>
                <a:tab algn="l" pos="2733840"/>
                <a:tab algn="l" pos="3189240"/>
                <a:tab algn="l" pos="3645000"/>
                <a:tab algn="l" pos="4100400"/>
                <a:tab algn="l" pos="4556160"/>
                <a:tab algn="l" pos="5011560"/>
                <a:tab algn="l" pos="5467320"/>
                <a:tab algn="l" pos="5923080"/>
                <a:tab algn="l" pos="6378480"/>
                <a:tab algn="l" pos="6834240"/>
                <a:tab algn="l" pos="7289640"/>
                <a:tab algn="l" pos="7745400"/>
                <a:tab algn="l" pos="8201160"/>
                <a:tab algn="l" pos="8656560"/>
                <a:tab algn="l" pos="9112320"/>
              </a:tabLst>
            </a:pPr>
            <a:r>
              <a:rPr b="0" lang="ru-RU" sz="1200" strike="noStrike" u="none">
                <a:solidFill>
                  <a:srgbClr val="ffffff"/>
                </a:solidFill>
                <a:uFillTx/>
                <a:latin typeface="Neo Sans Cyr"/>
                <a:ea typeface="Arial"/>
              </a:rPr>
              <a:t>сада</a:t>
            </a:r>
            <a:endParaRPr b="0" lang="ru-RU" sz="1200" strike="noStrike" u="none">
              <a:solidFill>
                <a:srgbClr val="000000"/>
              </a:solidFill>
              <a:uFillTx/>
              <a:latin typeface="Calibri"/>
            </a:endParaRPr>
          </a:p>
        </p:txBody>
      </p:sp>
      <p:sp>
        <p:nvSpPr>
          <p:cNvPr id="78" name="Прямоугольник 74"/>
          <p:cNvSpPr/>
          <p:nvPr/>
        </p:nvSpPr>
        <p:spPr>
          <a:xfrm>
            <a:off x="5942160" y="1309680"/>
            <a:ext cx="1571400" cy="642600"/>
          </a:xfrm>
          <a:prstGeom prst="rect">
            <a:avLst/>
          </a:prstGeom>
          <a:noFill/>
          <a:ln w="0">
            <a:noFill/>
          </a:ln>
        </p:spPr>
        <p:style>
          <a:lnRef idx="0"/>
          <a:fillRef idx="0"/>
          <a:effectRef idx="0"/>
          <a:fontRef idx="minor"/>
        </p:style>
        <p:txBody>
          <a:bodyPr lIns="90000" rIns="90000" tIns="46800" bIns="46800" anchor="t">
            <a:spAutoFit/>
          </a:bodyPr>
          <a:p>
            <a:pPr algn="ctr">
              <a:lnSpc>
                <a:spcPct val="100000"/>
              </a:lnSpc>
              <a:tabLst>
                <a:tab algn="l" pos="0"/>
                <a:tab algn="l" pos="455760"/>
                <a:tab algn="l" pos="911160"/>
                <a:tab algn="l" pos="1366920"/>
                <a:tab algn="l" pos="1822320"/>
                <a:tab algn="l" pos="2278080"/>
                <a:tab algn="l" pos="2733840"/>
                <a:tab algn="l" pos="3189240"/>
                <a:tab algn="l" pos="3645000"/>
                <a:tab algn="l" pos="4100400"/>
                <a:tab algn="l" pos="4556160"/>
                <a:tab algn="l" pos="5011560"/>
                <a:tab algn="l" pos="5467320"/>
                <a:tab algn="l" pos="5923080"/>
                <a:tab algn="l" pos="6378480"/>
                <a:tab algn="l" pos="6834240"/>
                <a:tab algn="l" pos="7289640"/>
                <a:tab algn="l" pos="7745400"/>
                <a:tab algn="l" pos="8201160"/>
                <a:tab algn="l" pos="8656560"/>
                <a:tab algn="l" pos="9112320"/>
              </a:tabLst>
            </a:pPr>
            <a:r>
              <a:rPr b="0" lang="ru-RU" sz="2400" strike="noStrike" u="none">
                <a:solidFill>
                  <a:srgbClr val="ffffff"/>
                </a:solidFill>
                <a:uFillTx/>
                <a:latin typeface="Neo Sans Cyr"/>
                <a:ea typeface="Arial"/>
              </a:rPr>
              <a:t>43</a:t>
            </a:r>
            <a:endParaRPr b="0" lang="ru-RU" sz="2400" strike="noStrike" u="none">
              <a:solidFill>
                <a:srgbClr val="000000"/>
              </a:solidFill>
              <a:uFillTx/>
              <a:latin typeface="Calibri"/>
            </a:endParaRPr>
          </a:p>
          <a:p>
            <a:pPr algn="ctr">
              <a:lnSpc>
                <a:spcPct val="100000"/>
              </a:lnSpc>
              <a:tabLst>
                <a:tab algn="l" pos="0"/>
                <a:tab algn="l" pos="455760"/>
                <a:tab algn="l" pos="911160"/>
                <a:tab algn="l" pos="1366920"/>
                <a:tab algn="l" pos="1822320"/>
                <a:tab algn="l" pos="2278080"/>
                <a:tab algn="l" pos="2733840"/>
                <a:tab algn="l" pos="3189240"/>
                <a:tab algn="l" pos="3645000"/>
                <a:tab algn="l" pos="4100400"/>
                <a:tab algn="l" pos="4556160"/>
                <a:tab algn="l" pos="5011560"/>
                <a:tab algn="l" pos="5467320"/>
                <a:tab algn="l" pos="5923080"/>
                <a:tab algn="l" pos="6378480"/>
                <a:tab algn="l" pos="6834240"/>
                <a:tab algn="l" pos="7289640"/>
                <a:tab algn="l" pos="7745400"/>
                <a:tab algn="l" pos="8201160"/>
                <a:tab algn="l" pos="8656560"/>
                <a:tab algn="l" pos="9112320"/>
              </a:tabLst>
            </a:pPr>
            <a:r>
              <a:rPr b="0" lang="ru-RU" sz="1200" strike="noStrike" u="none">
                <a:solidFill>
                  <a:srgbClr val="ffffff"/>
                </a:solidFill>
                <a:uFillTx/>
                <a:latin typeface="Neo Sans Cyr"/>
                <a:ea typeface="Arial"/>
              </a:rPr>
              <a:t>Мини-центра</a:t>
            </a:r>
            <a:endParaRPr b="0" lang="ru-RU" sz="1200" strike="noStrike" u="none">
              <a:solidFill>
                <a:srgbClr val="000000"/>
              </a:solidFill>
              <a:uFillTx/>
              <a:latin typeface="Calibri"/>
            </a:endParaRPr>
          </a:p>
        </p:txBody>
      </p:sp>
      <p:cxnSp>
        <p:nvCxnSpPr>
          <p:cNvPr id="79" name="Google Shape;77;p1"/>
          <p:cNvCxnSpPr/>
          <p:nvPr/>
        </p:nvCxnSpPr>
        <p:spPr>
          <a:xfrm>
            <a:off x="212400" y="6621120"/>
            <a:ext cx="11729160" cy="26280"/>
          </a:xfrm>
          <a:prstGeom prst="straightConnector1">
            <a:avLst/>
          </a:prstGeom>
          <a:ln w="57240">
            <a:solidFill>
              <a:srgbClr val="33cccc"/>
            </a:solidFill>
            <a:miter/>
          </a:ln>
        </p:spPr>
      </p:cxnSp>
      <p:cxnSp>
        <p:nvCxnSpPr>
          <p:cNvPr id="80" name="Google Shape;78;p1"/>
          <p:cNvCxnSpPr/>
          <p:nvPr/>
        </p:nvCxnSpPr>
        <p:spPr>
          <a:xfrm>
            <a:off x="757080" y="6364080"/>
            <a:ext cx="10694160" cy="37080"/>
          </a:xfrm>
          <a:prstGeom prst="straightConnector1">
            <a:avLst/>
          </a:prstGeom>
          <a:ln w="57240">
            <a:solidFill>
              <a:srgbClr val="0070c0"/>
            </a:solidFill>
            <a:miter/>
          </a:ln>
        </p:spPr>
      </p:cxnSp>
      <p:sp>
        <p:nvSpPr>
          <p:cNvPr id="81" name="TextBox 8"/>
          <p:cNvSpPr/>
          <p:nvPr/>
        </p:nvSpPr>
        <p:spPr>
          <a:xfrm>
            <a:off x="1133640" y="272880"/>
            <a:ext cx="4246560" cy="459720"/>
          </a:xfrm>
          <a:prstGeom prst="rect">
            <a:avLst/>
          </a:prstGeom>
          <a:noFill/>
          <a:ln w="0">
            <a:noFill/>
          </a:ln>
        </p:spPr>
        <p:style>
          <a:lnRef idx="0"/>
          <a:fillRef idx="0"/>
          <a:effectRef idx="0"/>
          <a:fontRef idx="minor"/>
        </p:style>
        <p:txBody>
          <a:bodyPr lIns="90000" rIns="90000" tIns="46800" bIns="46800" anchor="t">
            <a:sp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kk-KZ" sz="2400" strike="noStrike" u="none">
                <a:solidFill>
                  <a:srgbClr val="ffffff"/>
                </a:solidFill>
                <a:uFillTx/>
                <a:latin typeface="Tahoma"/>
                <a:ea typeface="Tahoma"/>
              </a:rPr>
              <a:t>Сабақты бекіту</a:t>
            </a:r>
            <a:endParaRPr b="0" lang="ru-RU" sz="2400" strike="noStrike" u="none">
              <a:solidFill>
                <a:srgbClr val="000000"/>
              </a:solidFill>
              <a:uFillTx/>
              <a:latin typeface="Calibri"/>
            </a:endParaRPr>
          </a:p>
        </p:txBody>
      </p:sp>
      <p:sp>
        <p:nvSpPr>
          <p:cNvPr id="82" name="TextBox 2"/>
          <p:cNvSpPr/>
          <p:nvPr/>
        </p:nvSpPr>
        <p:spPr>
          <a:xfrm>
            <a:off x="530640" y="1587600"/>
            <a:ext cx="10784160" cy="2441520"/>
          </a:xfrm>
          <a:prstGeom prst="rect">
            <a:avLst/>
          </a:prstGeom>
          <a:noFill/>
          <a:ln w="0">
            <a:noFill/>
          </a:ln>
        </p:spPr>
        <p:style>
          <a:lnRef idx="0"/>
          <a:fillRef idx="0"/>
          <a:effectRef idx="0"/>
          <a:fontRef idx="minor"/>
        </p:style>
        <p:txBody>
          <a:bodyPr wrap="none" lIns="90000" rIns="90000" tIns="46800" bIns="46800" anchor="t">
            <a:spAutoFit/>
          </a:bodyPr>
          <a:p>
            <a:pPr marL="343080" indent="-343080">
              <a:lnSpc>
                <a:spcPct val="100000"/>
              </a:lnSpc>
              <a:buClr>
                <a:srgbClr val="000000"/>
              </a:buClr>
              <a:buFont typeface="Times New Roman"/>
              <a:buAutoNum type="arabicPeriod"/>
              <a:tabLst>
                <a:tab algn="l" pos="914400"/>
                <a:tab algn="l" pos="1828800"/>
                <a:tab algn="l" pos="2743200"/>
                <a:tab algn="l" pos="3657600"/>
                <a:tab algn="l" pos="4572000"/>
                <a:tab algn="l" pos="5486400"/>
                <a:tab algn="l" pos="6400800"/>
                <a:tab algn="l" pos="7315200"/>
                <a:tab algn="l" pos="8229600"/>
                <a:tab algn="l" pos="9144000"/>
                <a:tab algn="l" pos="10058400"/>
              </a:tabLst>
            </a:pPr>
            <a:r>
              <a:rPr b="1" i="1" lang="kk-KZ" sz="2000" strike="noStrike" u="none">
                <a:solidFill>
                  <a:srgbClr val="000000"/>
                </a:solidFill>
                <a:uFillTx/>
                <a:latin typeface="Times New Roman"/>
                <a:ea typeface="Times New Roman"/>
              </a:rPr>
              <a:t>М.Мағауиннің «Шақан-Шері» романының тараулары туралы білдіңіздер;</a:t>
            </a:r>
            <a:endParaRPr b="0" lang="ru-RU" sz="2000" strike="noStrike" u="none">
              <a:solidFill>
                <a:srgbClr val="000000"/>
              </a:solidFill>
              <a:uFillTx/>
              <a:latin typeface="Calibri"/>
            </a:endParaRPr>
          </a:p>
          <a:p>
            <a:pPr marL="343080" indent="-343080">
              <a:lnSpc>
                <a:spcPct val="100000"/>
              </a:lnSpc>
              <a:buClr>
                <a:srgbClr val="000000"/>
              </a:buClr>
              <a:buFont typeface="Times New Roman"/>
              <a:buAutoNum type="arabicPeriod"/>
              <a:tabLst>
                <a:tab algn="l" pos="914400"/>
                <a:tab algn="l" pos="1828800"/>
                <a:tab algn="l" pos="2743200"/>
                <a:tab algn="l" pos="3657600"/>
                <a:tab algn="l" pos="4572000"/>
                <a:tab algn="l" pos="5486400"/>
                <a:tab algn="l" pos="6400800"/>
                <a:tab algn="l" pos="7315200"/>
                <a:tab algn="l" pos="8229600"/>
                <a:tab algn="l" pos="9144000"/>
                <a:tab algn="l" pos="10058400"/>
              </a:tabLst>
            </a:pPr>
            <a:r>
              <a:rPr b="1" i="1" lang="kk-KZ" sz="2000" strike="noStrike" u="none">
                <a:solidFill>
                  <a:srgbClr val="000000"/>
                </a:solidFill>
                <a:uFillTx/>
                <a:latin typeface="Times New Roman"/>
                <a:ea typeface="Times New Roman"/>
              </a:rPr>
              <a:t>«Шақан-Шері» романының қысқаша мазмұны туралы түсініктемемен таныстыңыздар;</a:t>
            </a:r>
            <a:endParaRPr b="0" lang="ru-RU" sz="2000" strike="noStrike" u="none">
              <a:solidFill>
                <a:srgbClr val="000000"/>
              </a:solidFill>
              <a:uFillTx/>
              <a:latin typeface="Calibri"/>
            </a:endParaRPr>
          </a:p>
          <a:p>
            <a:pPr marL="343080" indent="-343080">
              <a:lnSpc>
                <a:spcPct val="100000"/>
              </a:lnSpc>
              <a:buClr>
                <a:srgbClr val="000000"/>
              </a:buClr>
              <a:buFont typeface="Times New Roman"/>
              <a:buAutoNum type="arabicPeriod"/>
              <a:tabLst>
                <a:tab algn="l" pos="914400"/>
                <a:tab algn="l" pos="1828800"/>
                <a:tab algn="l" pos="2743200"/>
                <a:tab algn="l" pos="3657600"/>
                <a:tab algn="l" pos="4572000"/>
                <a:tab algn="l" pos="5486400"/>
                <a:tab algn="l" pos="6400800"/>
                <a:tab algn="l" pos="7315200"/>
                <a:tab algn="l" pos="8229600"/>
                <a:tab algn="l" pos="9144000"/>
                <a:tab algn="l" pos="10058400"/>
              </a:tabLst>
            </a:pPr>
            <a:r>
              <a:rPr b="1" i="1" lang="kk-KZ" sz="2000" strike="noStrike" u="none">
                <a:solidFill>
                  <a:srgbClr val="000000"/>
                </a:solidFill>
                <a:uFillTx/>
                <a:latin typeface="Times New Roman"/>
                <a:ea typeface="Times New Roman"/>
              </a:rPr>
              <a:t>Шығармада көтерілген мәселе туралы білдіңіздер;</a:t>
            </a:r>
            <a:endParaRPr b="0" lang="ru-RU" sz="2000" strike="noStrike" u="none">
              <a:solidFill>
                <a:srgbClr val="000000"/>
              </a:solidFill>
              <a:uFillTx/>
              <a:latin typeface="Calibri"/>
            </a:endParaRPr>
          </a:p>
          <a:p>
            <a:pPr marL="343080" indent="-343080">
              <a:lnSpc>
                <a:spcPct val="100000"/>
              </a:lnSpc>
              <a:buClr>
                <a:srgbClr val="000000"/>
              </a:buClr>
              <a:buFont typeface="Times New Roman"/>
              <a:buAutoNum type="arabicPeriod"/>
              <a:tabLst>
                <a:tab algn="l" pos="914400"/>
                <a:tab algn="l" pos="1828800"/>
                <a:tab algn="l" pos="2743200"/>
                <a:tab algn="l" pos="3657600"/>
                <a:tab algn="l" pos="4572000"/>
                <a:tab algn="l" pos="5486400"/>
                <a:tab algn="l" pos="6400800"/>
                <a:tab algn="l" pos="7315200"/>
                <a:tab algn="l" pos="8229600"/>
                <a:tab algn="l" pos="9144000"/>
                <a:tab algn="l" pos="10058400"/>
              </a:tabLst>
            </a:pPr>
            <a:r>
              <a:rPr b="1" i="1" lang="kk-KZ" sz="2000" strike="noStrike" u="none">
                <a:solidFill>
                  <a:srgbClr val="000000"/>
                </a:solidFill>
                <a:uFillTx/>
                <a:latin typeface="Times New Roman"/>
                <a:ea typeface="Times New Roman"/>
              </a:rPr>
              <a:t>Шығармада идеясы арқылы  жазушы ту еткен ұлттық мүддені анықтадыңыздар;</a:t>
            </a:r>
            <a:endParaRPr b="0" lang="ru-RU" sz="2000" strike="noStrike" u="none">
              <a:solidFill>
                <a:srgbClr val="000000"/>
              </a:solidFill>
              <a:uFillTx/>
              <a:latin typeface="Calibri"/>
            </a:endParaRPr>
          </a:p>
          <a:p>
            <a:pPr marL="343080" indent="-343080">
              <a:lnSpc>
                <a:spcPct val="100000"/>
              </a:lnSpc>
              <a:buClr>
                <a:srgbClr val="000000"/>
              </a:buClr>
              <a:buFont typeface="Times New Roman"/>
              <a:buAutoNum type="arabicPeriod"/>
              <a:tabLst>
                <a:tab algn="l" pos="914400"/>
                <a:tab algn="l" pos="1828800"/>
                <a:tab algn="l" pos="2743200"/>
                <a:tab algn="l" pos="3657600"/>
                <a:tab algn="l" pos="4572000"/>
                <a:tab algn="l" pos="5486400"/>
                <a:tab algn="l" pos="6400800"/>
                <a:tab algn="l" pos="7315200"/>
                <a:tab algn="l" pos="8229600"/>
                <a:tab algn="l" pos="9144000"/>
                <a:tab algn="l" pos="10058400"/>
              </a:tabLst>
            </a:pPr>
            <a:r>
              <a:rPr b="1" i="1" lang="kk-KZ" sz="2000" strike="noStrike" u="none">
                <a:solidFill>
                  <a:srgbClr val="000000"/>
                </a:solidFill>
                <a:uFillTx/>
                <a:latin typeface="Times New Roman"/>
                <a:ea typeface="Times New Roman"/>
              </a:rPr>
              <a:t>Шығарманың маңыздылығын түйсіндіңіздер.</a:t>
            </a:r>
            <a:endParaRPr b="0" lang="ru-RU" sz="2000" strike="noStrike" u="none">
              <a:solidFill>
                <a:srgbClr val="000000"/>
              </a:solidFill>
              <a:uFillTx/>
              <a:latin typeface="Calibri"/>
            </a:endParaRPr>
          </a:p>
          <a:p>
            <a:pPr marL="343080" indent="-343080">
              <a:buClr>
                <a:srgbClr val="000000"/>
              </a:buClr>
              <a:buFont typeface="Calibri"/>
              <a:buAutoNum type="arabicPeriod"/>
              <a:tabLst>
                <a:tab algn="l" pos="914400"/>
                <a:tab algn="l" pos="1828800"/>
                <a:tab algn="l" pos="2743200"/>
                <a:tab algn="l" pos="3657600"/>
                <a:tab algn="l" pos="4572000"/>
                <a:tab algn="l" pos="5486400"/>
                <a:tab algn="l" pos="6400800"/>
                <a:tab algn="l" pos="7315200"/>
                <a:tab algn="l" pos="8229600"/>
                <a:tab algn="l" pos="9144000"/>
                <a:tab algn="l" pos="10058400"/>
              </a:tabLst>
            </a:pPr>
            <a:endParaRPr b="0" lang="ru-RU" sz="1800" strike="noStrike" u="none">
              <a:solidFill>
                <a:srgbClr val="000000"/>
              </a:solidFill>
              <a:uFillTx/>
              <a:latin typeface="Calibri"/>
            </a:endParaRPr>
          </a:p>
          <a:p>
            <a:pPr marL="343080" indent="-343080">
              <a:buClr>
                <a:srgbClr val="000000"/>
              </a:buClr>
              <a:buFont typeface="Calibri"/>
              <a:buAutoNum type="arabicPeriod"/>
              <a:tabLst>
                <a:tab algn="l" pos="914400"/>
                <a:tab algn="l" pos="1828800"/>
                <a:tab algn="l" pos="2743200"/>
                <a:tab algn="l" pos="3657600"/>
                <a:tab algn="l" pos="4572000"/>
                <a:tab algn="l" pos="5486400"/>
                <a:tab algn="l" pos="6400800"/>
                <a:tab algn="l" pos="7315200"/>
                <a:tab algn="l" pos="8229600"/>
                <a:tab algn="l" pos="9144000"/>
                <a:tab algn="l" pos="10058400"/>
              </a:tabLst>
            </a:pPr>
            <a:endParaRPr b="0" lang="ru-RU" sz="1800" strike="noStrike" u="none">
              <a:solidFill>
                <a:srgbClr val="000000"/>
              </a:solidFill>
              <a:uFillTx/>
              <a:latin typeface="Calibri"/>
            </a:endParaRPr>
          </a:p>
          <a:p>
            <a:pPr marL="343080" indent="-343080">
              <a:buClr>
                <a:srgbClr val="000000"/>
              </a:buClr>
              <a:buFont typeface="Calibri"/>
              <a:buAutoNum type="arabicPeriod"/>
              <a:tabLst>
                <a:tab algn="l" pos="914400"/>
                <a:tab algn="l" pos="1828800"/>
                <a:tab algn="l" pos="2743200"/>
                <a:tab algn="l" pos="3657600"/>
                <a:tab algn="l" pos="4572000"/>
                <a:tab algn="l" pos="5486400"/>
                <a:tab algn="l" pos="6400800"/>
                <a:tab algn="l" pos="7315200"/>
                <a:tab algn="l" pos="8229600"/>
                <a:tab algn="l" pos="9144000"/>
                <a:tab algn="l" pos="10058400"/>
              </a:tabLst>
            </a:pPr>
            <a:endParaRPr b="0" lang="ru-RU" sz="1800" strike="noStrike" u="none">
              <a:solidFill>
                <a:srgbClr val="000000"/>
              </a:solidFill>
              <a:uFillTx/>
              <a:latin typeface="Calibri"/>
            </a:endParaRPr>
          </a:p>
        </p:txBody>
      </p:sp>
    </p:spTree>
  </p:cSld>
</p:sld>
</file>

<file path=ppt/theme/theme1.xml><?xml version="1.0" encoding="utf-8"?>
<a:theme xmlns:a="http://schemas.openxmlformats.org/drawingml/2006/main" xmlns:r="http://schemas.openxmlformats.org/officeDocument/2006/relationships" name="Office">
  <a:themeElements>
    <a:clrScheme name="LibreOffice">
      <a:dk1>
        <a:srgbClr val="000000"/>
      </a:dk1>
      <a:lt1>
        <a:srgbClr val="ffffff"/>
      </a:lt1>
      <a:dk2>
        <a:srgbClr val="000000"/>
      </a:dk2>
      <a:lt2>
        <a:srgbClr val="ffffff"/>
      </a:lt2>
      <a:accent1>
        <a:srgbClr val="18a303"/>
      </a:accent1>
      <a:accent2>
        <a:srgbClr val="0369a3"/>
      </a:accent2>
      <a:accent3>
        <a:srgbClr val="a33e03"/>
      </a:accent3>
      <a:accent4>
        <a:srgbClr val="8e03a3"/>
      </a:accent4>
      <a:accent5>
        <a:srgbClr val="c99c00"/>
      </a:accent5>
      <a:accent6>
        <a:srgbClr val="c9211e"/>
      </a:accent6>
      <a:hlink>
        <a:srgbClr val="0000ee"/>
      </a:hlink>
      <a:folHlink>
        <a:srgbClr val="551a8b"/>
      </a:folHlink>
    </a:clrScheme>
    <a:fontScheme name="Office">
      <a:majorFont>
        <a:latin typeface="Arial" pitchFamily="0" charset="1"/>
        <a:ea typeface="DejaVu Sans" pitchFamily="0" charset="1"/>
        <a:cs typeface="DejaVu Sans" pitchFamily="0" charset="1"/>
      </a:majorFont>
      <a:minorFont>
        <a:latin typeface="Arial" pitchFamily="0" charset="1"/>
        <a:ea typeface="DejaVu Sans" pitchFamily="0" charset="1"/>
        <a:cs typeface="DejaVu Sans" pitchFamily="0" charset="1"/>
      </a:minorFont>
    </a:fontScheme>
    <a:fmtScheme>
      <a:fillStyleLst>
        <a:solidFill>
          <a:schemeClr val="phClr"/>
        </a:solidFill>
        <a:solidFill>
          <a:schemeClr val="phClr"/>
        </a:solidFill>
        <a:solidFill>
          <a:schemeClr val="phClr"/>
        </a:solidFill>
      </a:fillStyleLst>
      <a:lnStyleLst>
        <a:ln w="6350" cap="flat" cmpd="sng" algn="ctr">
          <a:prstDash val="solid"/>
          <a:miter/>
        </a:ln>
        <a:ln w="6350" cap="flat" cmpd="sng" algn="ctr">
          <a:prstDash val="solid"/>
          <a:miter/>
        </a:ln>
        <a:ln w="6350" cap="flat" cmpd="sng" algn="ctr">
          <a:prstDash val="solid"/>
          <a:miter/>
        </a:ln>
      </a:lnStyleLst>
      <a:effectStyleLst>
        <a:effectStyle>
          <a:effectLst/>
        </a:effectStyle>
        <a:effectStyle>
          <a:effectLst/>
        </a:effectStyle>
        <a:effectStyle>
          <a:effectLst/>
        </a:effectStyle>
      </a:effectStyleLst>
      <a:bgFillStyleLst>
        <a:solidFill>
          <a:schemeClr val="phClr"/>
        </a:solidFill>
        <a:solidFill>
          <a:schemeClr val="phClr"/>
        </a:solidFill>
        <a:solidFill>
          <a:schemeClr val="phClr"/>
        </a:solidFill>
      </a:bgFillStyleLst>
    </a:fmtScheme>
  </a:themeElements>
</a:theme>
</file>

<file path=docProps/app.xml><?xml version="1.0" encoding="utf-8"?>
<Properties xmlns="http://schemas.openxmlformats.org/officeDocument/2006/extended-properties" xmlns:vt="http://schemas.openxmlformats.org/officeDocument/2006/docPropsVTypes">
  <Template/>
  <TotalTime>5818</TotalTime>
  <Application>LibreOffice/24.8.2.1$MacOSX_AARCH64 LibreOffice_project/0f794b6e29741098670a3b95d60478a65d05ef13</Application>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2018-09-12T08:07:08Z</dcterms:created>
  <dc:creator>Жазира Асанова</dc:creator>
  <dc:description/>
  <dc:language>ru-RU</dc:language>
  <cp:lastModifiedBy>TIMING</cp:lastModifiedBy>
  <cp:lastPrinted>2020-03-24T14:36:16Z</cp:lastPrinted>
  <dcterms:modified xsi:type="dcterms:W3CDTF">2021-01-20T01:00:11Z</dcterms:modified>
  <cp:revision>435</cp:revision>
  <dc:subject/>
  <dc:title>Презентация PowerPoint</dc:title>
</cp:coreProperties>
</file>