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5" r:id="rId4"/>
    <p:sldId id="283" r:id="rId5"/>
    <p:sldId id="282" r:id="rId6"/>
    <p:sldId id="281" r:id="rId7"/>
    <p:sldId id="272" r:id="rId8"/>
    <p:sldId id="264" r:id="rId9"/>
    <p:sldId id="280" r:id="rId10"/>
    <p:sldId id="279" r:id="rId11"/>
    <p:sldId id="284" r:id="rId12"/>
    <p:sldId id="278" r:id="rId13"/>
    <p:sldId id="277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3003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25079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4046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15948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778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4576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356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556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96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F%D0%BB%D0%B0%D0%BD%D0%B8%D1%80%D0%BE%D0%B2%D0%B0%D0%BD%D0%B8%D0%B5" TargetMode="External"/><Relationship Id="rId4" Type="http://schemas.openxmlformats.org/officeDocument/2006/relationships/hyperlink" Target="https://ru.wikipedia.org/wiki/%D0%94%D1%80%D0%B5%D0%B2%D0%BD%D0%B5%D0%B3%D1%80%D0%B5%D1%87%D0%B5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Тема: Стратегия «Казахстан-2030»</a:t>
            </a:r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26280" y="33909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40933"/>
            <a:ext cx="6909141" cy="722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>
                <a:latin typeface="Times New Roman"/>
                <a:ea typeface="Calibri"/>
                <a:cs typeface="Times New Roman"/>
              </a:rPr>
              <a:t>Подготовьте статью Стратегия </a:t>
            </a:r>
            <a:r>
              <a:rPr lang="ru-RU">
                <a:latin typeface="Times New Roman"/>
                <a:ea typeface="Calibri"/>
                <a:cs typeface="Times New Roman"/>
              </a:rPr>
              <a:t>«Казахстан-2030</a:t>
            </a:r>
            <a:r>
              <a:rPr lang="ru-RU" i="1">
                <a:latin typeface="Times New Roman"/>
                <a:ea typeface="Calibri"/>
                <a:cs typeface="Times New Roman"/>
              </a:rPr>
              <a:t>» по следующей структуре, используя причастия и деепричастия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74643"/>
            <a:ext cx="6768752" cy="1743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План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.Введение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/>
                <a:ea typeface="Calibri"/>
                <a:cs typeface="Times New Roman"/>
              </a:rPr>
              <a:t>II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.Основная часть (проблемы, пути их решения)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/>
                <a:ea typeface="Calibri"/>
                <a:cs typeface="Times New Roman"/>
              </a:rPr>
              <a:t>III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.Заключение (выводы)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933056"/>
            <a:ext cx="6768752" cy="248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Верные ответы: </a:t>
            </a:r>
            <a:endParaRPr lang="ru-RU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.Введение </a:t>
            </a:r>
            <a:r>
              <a:rPr lang="ru-RU" sz="1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1997 году Первый Президент Республики Казахстан </a:t>
            </a:r>
            <a:r>
              <a:rPr lang="ru-RU" sz="1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Н.А.Назарбаев</a:t>
            </a:r>
            <a:r>
              <a:rPr lang="ru-RU" sz="1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предложил стратегический долгосрочный план развития страны на ближайшие  30 лет</a:t>
            </a:r>
            <a:r>
              <a:rPr lang="ru-RU" sz="1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получивший название «Казахстан-2030».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</a:t>
            </a:r>
            <a:r>
              <a:rPr lang="ru-RU" sz="1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.Основная часть</a:t>
            </a:r>
            <a:endParaRPr lang="ru-RU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Целью Стратегии является построение независимого, процветающего и политически стабильного Казахстана с присущим ему национальным единством.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III</a:t>
            </a:r>
            <a:r>
              <a:rPr lang="ru-RU" sz="1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.Заключение (выводы)</a:t>
            </a:r>
            <a:endParaRPr lang="ru-RU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Решение этой проблемы в Республике Казахстан является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важнейшей задачей государственных органов управления и общественных организаций.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47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624136" y="339090"/>
            <a:ext cx="596633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4. Примерный образец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51879"/>
            <a:ext cx="6768752" cy="5269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.Введение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1997 году Первый Президент Республики Казахстан </a:t>
            </a:r>
            <a:r>
              <a:rPr lang="ru-RU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Н.А.Назарбаев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предложил стратегический долгосрочный план развития страны на ближайшие  30 лет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получивший название «Казахстан-2030».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</a:t>
            </a: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.Основная часть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Целью Стратегии является построение независимого, процветающего и политически стабильного Казахстана с присущим ему национальным единством.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III</a:t>
            </a: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.Заключение (выводы)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Решение этой проблемы в Республике Казахстан является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важнейшей задачей государственных органов управления и общественных организаций.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24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90914"/>
            <a:ext cx="6552728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kk-KZ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меня получилось...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kk-KZ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понял...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kk-KZ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Хотел бы....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kk-KZ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меня получилось найти причастия, деепричастия.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kk-KZ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понял, как составлять назывной план</a:t>
            </a:r>
            <a:r>
              <a:rPr lang="kk-KZ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r>
              <a:rPr lang="kk-KZ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    Хотел </a:t>
            </a:r>
            <a:r>
              <a:rPr lang="kk-KZ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бы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понять, что мне дало знакомство со Стратегией </a:t>
            </a:r>
            <a:r>
              <a:rPr lang="ru-RU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«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Казахстан-2030»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0987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981874" y="339090"/>
            <a:ext cx="3250847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044603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Составьте текст-повествование на тему «Стратегия «Казахстан-2030», используя причастия, деепричастия.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403648" y="3068960"/>
            <a:ext cx="61926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окончен! До новых встреч!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40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 на уроке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 будете: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определять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структурные, лексические и грамматические особенности текстов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тексты смешанных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использовать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причастия,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деепричастия.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263" y="2147386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7733848" cy="4525963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Страте́гия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 tooltip="Древнегреческий язык"/>
              </a:rPr>
              <a:t>др.-греч.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στρ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ατηγία —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искусство полководца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 — общий, недетализированный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5" tooltip="Планирование"/>
              </a:rPr>
              <a:t>план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охватывающий длительный период времени, способ достижения сложной цели, позднее вообще какой-либо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состояние защищенности государства от внутренних и внешних угроз.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Экономический рост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увеличение объёма выпуска товаров и услуг в рассматриваемой экономической системе. Мерой экономического роста служит прирост реального ВВП в целом или ВВП на душу населения.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раструктура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-совокупность учреждений, систем управления, связи и т. п., обеспечивающая деятельность общества или какой-то его сферы.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Приоритетная 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 это больше, чем мечты, фантазии, надежды или желания. Это – результат тщательного размышления и принятия соответствующего решения о важности и срочности.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Конкурентоспособность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способность определённого объекта или субъекта превзойти конкурентов в заданных условиях.</a:t>
            </a:r>
          </a:p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Интегра́ция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(от лат.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integratio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«восстановление», «восполнение», «соединение») — процесс объединения частей в целое.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121895" y="384104"/>
            <a:ext cx="490020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0098" y="-2515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868974" y="339090"/>
            <a:ext cx="547664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Стратегия «Казахстан-2030»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6" y="476672"/>
            <a:ext cx="7778372" cy="40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4213"/>
            <a:ext cx="734481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2" y="1233935"/>
            <a:ext cx="7426896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105782" y="339090"/>
            <a:ext cx="7003028" cy="11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назывной план по тексту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988789"/>
              </p:ext>
            </p:extLst>
          </p:nvPr>
        </p:nvGraphicFramePr>
        <p:xfrm>
          <a:off x="945138" y="2105728"/>
          <a:ext cx="7163672" cy="91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Точечный рисунок" r:id="rId5" imgW="3917019" imgH="457240" progId="Paint.Picture">
                  <p:embed/>
                </p:oleObj>
              </mc:Choice>
              <mc:Fallback>
                <p:oleObj name="Точечный рисунок" r:id="rId5" imgW="3917019" imgH="457240" progId="Paint.Picture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38" y="2105728"/>
                        <a:ext cx="7163672" cy="91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070518"/>
            <a:ext cx="7219448" cy="104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>
                <a:latin typeface="Times New Roman" pitchFamily="18" charset="0"/>
                <a:ea typeface="Calibri"/>
                <a:cs typeface="Times New Roman" pitchFamily="18" charset="0"/>
              </a:rPr>
              <a:t>Консультация</a:t>
            </a:r>
            <a:r>
              <a:rPr lang="ru-RU" sz="3200" i="1">
                <a:latin typeface="Times New Roman" pitchFamily="18" charset="0"/>
                <a:ea typeface="Calibri"/>
                <a:cs typeface="Times New Roman" pitchFamily="18" charset="0"/>
              </a:rPr>
              <a:t>: как составить назывной план</a:t>
            </a:r>
            <a:endParaRPr lang="ru-RU" sz="3200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5782" y="3284117"/>
            <a:ext cx="7003028" cy="2310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Примерные  </a:t>
            </a:r>
            <a:r>
              <a:rPr lang="kk-KZ" b="1" i="1" dirty="0">
                <a:latin typeface="Times New Roman" pitchFamily="18" charset="0"/>
                <a:ea typeface="Calibri"/>
                <a:cs typeface="Times New Roman" pitchFamily="18" charset="0"/>
              </a:rPr>
              <a:t>ответы: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1. Национальная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безопасность.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2. Стабильность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 единство.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3. Благополучие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9833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705596" y="384104"/>
            <a:ext cx="173280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alt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355532" cy="71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>
                <a:latin typeface="Times New Roman" pitchFamily="18" charset="0"/>
                <a:ea typeface="Calibri"/>
                <a:cs typeface="Times New Roman" pitchFamily="18" charset="0"/>
              </a:rPr>
              <a:t>Выпишите термины и клишированные конструкции, относящиеся к общественно-политической лексике.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819738"/>
            <a:ext cx="7341189" cy="2937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i="1" dirty="0">
                <a:latin typeface="Times New Roman" pitchFamily="18" charset="0"/>
                <a:ea typeface="Calibri"/>
                <a:cs typeface="Times New Roman" pitchFamily="18" charset="0"/>
              </a:rPr>
              <a:t>Примерные ответы: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Безопасность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Консолидация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Национальное единство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Благополучие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развитая инфраструктура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приоритет.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209598" y="339090"/>
            <a:ext cx="2795401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6" y="1268760"/>
            <a:ext cx="3530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51879"/>
            <a:ext cx="3584575" cy="187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45214"/>
            <a:ext cx="3880519" cy="21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26280" y="33909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4602"/>
            <a:ext cx="7189768" cy="461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3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381</Words>
  <Application>Microsoft Office PowerPoint</Application>
  <PresentationFormat>Экран (4:3)</PresentationFormat>
  <Paragraphs>109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Comfortaa</vt:lpstr>
      <vt:lpstr>Times New Roman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34</cp:revision>
  <dcterms:created xsi:type="dcterms:W3CDTF">2020-07-18T05:19:20Z</dcterms:created>
  <dcterms:modified xsi:type="dcterms:W3CDTF">2024-12-13T15:17:54Z</dcterms:modified>
</cp:coreProperties>
</file>