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4" r:id="rId3"/>
    <p:sldId id="275" r:id="rId4"/>
    <p:sldId id="283" r:id="rId5"/>
    <p:sldId id="282" r:id="rId6"/>
    <p:sldId id="281" r:id="rId7"/>
    <p:sldId id="272" r:id="rId8"/>
    <p:sldId id="264" r:id="rId9"/>
    <p:sldId id="280" r:id="rId10"/>
    <p:sldId id="279" r:id="rId11"/>
    <p:sldId id="278" r:id="rId12"/>
    <p:sldId id="277" r:id="rId13"/>
    <p:sldId id="276" r:id="rId14"/>
    <p:sldId id="284" r:id="rId15"/>
    <p:sldId id="285" r:id="rId16"/>
    <p:sldId id="269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23003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40462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15948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9107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778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45762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9763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03569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556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6968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____________Microsoft_PowerPoint.pptx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Тема: Композиция пьесы А. Островского «Бесприданница»</a:t>
            </a:r>
            <a:r>
              <a:rPr lang="ru-RU" alt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00000"/>
              </a:buClr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10 класс </a:t>
            </a:r>
          </a:p>
          <a:p>
            <a:pPr algn="ctr">
              <a:buClr>
                <a:srgbClr val="000000"/>
              </a:buClr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531671" y="339090"/>
            <a:ext cx="3147678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Проверьте себя!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71472" y="1285860"/>
            <a:ext cx="821537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kk-KZ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устая корзина-бесприданница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kk-KZ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истолет-Карандышев стреляет в Ларису из пистолета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kk-KZ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айка-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Ларис</a:t>
            </a:r>
            <a:r>
              <a:rPr kumimoji="0" lang="kk-KZ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переводе с греческого «чайка»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kk-KZ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итара-Лариса хорошо играет на гитаре и поет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kk-KZ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ердце-Паратов разбил ей сердце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" y="-19713"/>
            <a:ext cx="9144000" cy="68777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377783" y="339090"/>
            <a:ext cx="196203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3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071546"/>
            <a:ext cx="892971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Консультация: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Сложные имена прилагательные пишутся либо слитно, либо через дефис.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Слитно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пишутся сложные прилагательные, образованные на основе словосочетаний, например, легкоатлетический – легкая атлетика, древнерусский – Древняя Русь,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железнодорожный – железная дорога.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Сложные прилагательные пишутся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через дефис,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-они обозначают оттенки цветов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-образованы от сложных существительных, которые пишутся через дефис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-путем соединения равноправных слов, между которыми можно вставить союз «и».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Спишите предложения и объясните правописание сложных прилагательных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Местами дикая яблоня образовала над головою  свод и сыпала на головы людей серебро(розовые) цветы свои.Я открыл на минутку глаза и увидел около своего лица пышную вышивку на бело(снежных) рукавах тетушки.Подсыхающие бледно(зеленые)листочки тополей шевелились.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2814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531671" y="339090"/>
            <a:ext cx="277860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7158" y="1428736"/>
            <a:ext cx="842968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еребряно-розовый,белоснежный,бледно-зеленый.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Сложные прилагательные </a:t>
            </a: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серебряно-розовый, </a:t>
            </a:r>
            <a:r>
              <a:rPr lang="kk-KZ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бледно-зеленый </a:t>
            </a:r>
            <a:r>
              <a:rPr lang="kk-KZ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пишутся </a:t>
            </a:r>
            <a:r>
              <a:rPr kumimoji="0" lang="kk-KZ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дефис, потому что они обозначают оттенки цветов.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Белоснежный </a:t>
            </a:r>
            <a:r>
              <a:rPr kumimoji="0" lang="kk-KZ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пишется слитно, потому что образовано на основе словосочетания </a:t>
            </a: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белый снег.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1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377783" y="339090"/>
            <a:ext cx="196203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4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142985"/>
            <a:ext cx="8072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Кто виноват в трагическом финале? </a:t>
            </a:r>
          </a:p>
          <a:p>
            <a:pPr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Сформулируйте свою точку зрения,используйте прием ПОПС-формулы, используйте сложные прилагательные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Позиция- Я считаю....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Обоснование- Потому что....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Потверждение-Свою мысль я </a:t>
            </a:r>
            <a:r>
              <a:rPr lang="kk-KZ" sz="2800" smtClean="0">
                <a:latin typeface="Times New Roman" pitchFamily="18" charset="0"/>
                <a:cs typeface="Times New Roman" pitchFamily="18" charset="0"/>
              </a:rPr>
              <a:t>хочу подтвердить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примерами из текста....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Следствие-Сформулируем вывод о том,что...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917912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Я считаю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виноваты все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Мать,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Карандышев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Потому 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главная героиня пьесы Лариса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Огудалова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восторженно-романтическая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натура,  живёт сердцем, стремится испытать яркие сильные    чувства.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Свою мысль я хочу подтвердить примерами из текста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Её любовь к негодяю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Паратову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искренна и уникальна. Она любит его ,верит ему безраздельно, готова на любые жертвы. Другое дело, что её избранник не достоин её любви и преданности. И ни один из её поклонников не достоин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её.Она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противопоставлена им всем, потому что каждый из них расценивает её как предмет исполнения своих прихотей.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 пользуется её красотой и невинностью . Для 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Вожеватова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 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Кнурова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 Лариса – яркая и роскошная игрушка, предмет торга и розыгрыша в орлянку,  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Карандышева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она не предмет любви, а лишь средство  для попадания в мир богатых.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Таким  образом,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мы  видим , кто виновен в её гибели,  сожалеем о   её     одиночестве, понимая, что если в обществе всё меряется деньгами, то  светлому, искреннему  человеку нет в нём  места, поэтому он обречён на гибель. Лариса гибнет  из-за людей, для которых она лишь игрушка, пригодившаяся на время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476672"/>
            <a:ext cx="6021312" cy="441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образец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42910" y="1857364"/>
            <a:ext cx="807249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-Мне было интересно…..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-Больше всего меня возмутило…….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-Наибольшую симпатию у меня вызвал (-а)……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-Пьеса актуальна в наши дни, потому что…..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" y="-19713"/>
            <a:ext cx="9144000" cy="68777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981872" y="339090"/>
            <a:ext cx="3250847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Учебное </a:t>
            </a: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500174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Посмотрите фильм Э. Рязанова «Жестокий романс», сравните ваши впечатления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от пьесы и фильма.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Bopai-hanym\Downloads\Без названия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2719" y="2531429"/>
            <a:ext cx="2149653" cy="26098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4149080"/>
            <a:ext cx="518457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окончен! До новых встреч!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99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 на уроке вы  будете:</a:t>
            </a:r>
          </a:p>
          <a:p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анализировать содержание художественных произведений, определяя  роль композиции, изобразительно-выразительных средств, деталей   в раскрытии основной мысли;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-излагать сжато информацию прослушанного, прочитанного и/или  аудиовизуального текста, сохраняя основную мысль и выражая  личную оценку;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-использовать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сложные прилагательные; </a:t>
            </a:r>
          </a:p>
          <a:p>
            <a:pPr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773384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endParaRPr lang="en-US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285860"/>
            <a:ext cx="80724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Драма состоит из четырех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действи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каждое из которых, в свою очередь,  представлено несколькими явлениями. Все время действия, которое происходит в настоящее (для автора) время, в большом городе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Бряхимове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Волге, занимает менее суток.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Начало завязки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приезд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Завершением завязки можно считать явление 8 (объяснение Ларисы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явление 11 ("блестящая мысль"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подпоить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Карандышева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Лариса объясняет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Паратову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причину своего замужества. Дальнейшие события, разворачивающиеся в пьесе, можно рассматривать как борьбу главной героини за сердце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Лариса, как и всякая влюбленная девушка, скорее видит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таким, каким создало его ее влюбленное воображение , а не того, который он есть в действительности. Ларису никому не жаль, она является для окружающих лишь красивым товаром, даже для собственной матери и жениха.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30953"/>
            <a:ext cx="5400600" cy="53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пьесе «Бесприданница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" y="-19713"/>
            <a:ext cx="9144000" cy="68777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071546"/>
            <a:ext cx="80724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Кульминация пьесы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пение Ларисы (а в нём - вся её чистая, поэтическая душа). Пение произвело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совершенно неожиданное действие, тронуло лучшие струны его души. Он действительно искренен в своем признании - любовь снова заговорила в его сердце. Но...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сам не обманывается на свой счет: благородные чувства всего лишь "шевелятся" в его душе, но не более. Действие IV. Явление 7 -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психологическая развязка.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Лариса проиграла борьбу: "мечтанья с глаз долой, и пала пелена". Но Лариса платит   за собственные иллюзии  и за ошибки.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IV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действии основной мотив всей пьесы - тема купли-продажи - в явлении 6, наконец, материализуется: Кнуров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Вожеватов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мечут жребий, кому достанется Лариса. </a:t>
            </a:r>
          </a:p>
          <a:p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786322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Явление 11-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фактическая развязка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Сцена очень важная с психологической точки зрения. До этого в явлении 9 единственное желание Ларисы -"простить и умереть", но она не решается на последний шаг. Пьеса заканчивается смертью Ларисы, которая прощает в свои последние минуты всех, кто, так или иначе, привел ее к гибели.</a:t>
            </a:r>
          </a:p>
        </p:txBody>
      </p:sp>
    </p:spTree>
    <p:extLst>
      <p:ext uri="{BB962C8B-B14F-4D97-AF65-F5344CB8AC3E}">
        <p14:creationId xmlns:p14="http://schemas.microsoft.com/office/powerpoint/2010/main" val="41104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" y="-19713"/>
            <a:ext cx="9144000" cy="68777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357298"/>
            <a:ext cx="87868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пьесы «Бесприданница» характерно использование своеобразной системы образов, а именно, придуманные для персонажей «говорящие» имена: имя возвышенной натуры, Ларисы Огудаловой в переводе с греческого «чайка», имя Харита имеет цыганское происхождение и означает «прелестная», а фамилия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Огудалова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происходит от слова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огудать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обмануть, облапошить. Фамилия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происходит от слова «паратый», что означает «хищник», Кнуров — от слова «кнур» - дикий кабан, именем жениха Ларисы Юлия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Карандышева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(Имя в честь римского Гай Юлия Цезаря, а фамилия — символ чего-то маленького и незначительного) автор показывает несовместимость желаний с возможностями этого героя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Бесприданниц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1" name="Picture 3" descr="C:\Users\Bopai-hanym\Downloads\Без названия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429132"/>
            <a:ext cx="1285884" cy="1962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42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" y="-19713"/>
            <a:ext cx="9144000" cy="68777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377783" y="339090"/>
            <a:ext cx="196203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1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357298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Постройте сюжетную таблицу, опираясь на прочитанный текст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71538" y="2571744"/>
          <a:ext cx="7429551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Кто?</a:t>
                      </a:r>
                    </a:p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делает</a:t>
                      </a:r>
                    </a:p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Почему?</a:t>
                      </a:r>
                    </a:p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3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1793216" y="384104"/>
            <a:ext cx="279559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Проверь себя!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568260"/>
              </p:ext>
            </p:extLst>
          </p:nvPr>
        </p:nvGraphicFramePr>
        <p:xfrm>
          <a:off x="285719" y="1142984"/>
          <a:ext cx="8572562" cy="5490880"/>
        </p:xfrm>
        <a:graphic>
          <a:graphicData uri="http://schemas.openxmlformats.org/drawingml/2006/table">
            <a:tbl>
              <a:tblPr/>
              <a:tblGrid>
                <a:gridCol w="2143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1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Кто?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latin typeface="Times New Roman"/>
                          <a:ea typeface="Calibri"/>
                          <a:cs typeface="Times New Roman"/>
                        </a:rPr>
                        <a:t>Что делает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почему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i="1">
                          <a:latin typeface="Times New Roman"/>
                          <a:ea typeface="Calibri"/>
                          <a:cs typeface="Times New Roman"/>
                        </a:rPr>
                        <a:t>Лариса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latin typeface="Times New Roman"/>
                          <a:ea typeface="Calibri"/>
                          <a:cs typeface="Times New Roman"/>
                        </a:rPr>
                        <a:t>умирает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теряет смысл жизни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i="1" dirty="0">
                          <a:latin typeface="Times New Roman"/>
                          <a:ea typeface="Calibri"/>
                          <a:cs typeface="Times New Roman"/>
                        </a:rPr>
                        <a:t>Паратов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соблазняет </a:t>
                      </a:r>
                      <a:r>
                        <a:rPr lang="kk-KZ" sz="2400" dirty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Ларису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240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ользуется наивностью Ларисы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i="1">
                          <a:latin typeface="Times New Roman"/>
                          <a:ea typeface="Calibri"/>
                          <a:cs typeface="Times New Roman"/>
                        </a:rPr>
                        <a:t>Карандышев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убивает Ларису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latin typeface="Times New Roman"/>
                          <a:ea typeface="Calibri"/>
                          <a:cs typeface="Times New Roman"/>
                        </a:rPr>
                        <a:t>из чувства оскорбленной гордости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i="1">
                          <a:latin typeface="Times New Roman"/>
                          <a:ea typeface="Calibri"/>
                          <a:cs typeface="Times New Roman"/>
                        </a:rPr>
                        <a:t>Вожеватов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Радуется</a:t>
                      </a: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kk-KZ" sz="2400" dirty="0" smtClean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k-KZ" sz="2400" dirty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2400" dirty="0" err="1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огда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по жребию Лариса досталась другому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что сумел сэкономить.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4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i="1">
                          <a:latin typeface="Times New Roman"/>
                          <a:ea typeface="Calibri"/>
                          <a:cs typeface="Times New Roman"/>
                        </a:rPr>
                        <a:t>Кнуров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предлагает Ларисе стать </a:t>
                      </a: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его содержанкой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н уверен, что все в жизни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продаётся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и покупается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" y="-19713"/>
            <a:ext cx="9144000" cy="68777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326487" y="339090"/>
            <a:ext cx="2064624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 2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214423"/>
            <a:ext cx="81439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Консультация.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Эйдос-конспект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изображение и краткое рассуждение, дающие толкование своего видения темы и образов художественного произведения.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i="1" dirty="0" smtClean="0">
                <a:latin typeface="Times New Roman" pitchFamily="18" charset="0"/>
                <a:cs typeface="Times New Roman" pitchFamily="18" charset="0"/>
              </a:rPr>
              <a:t>Составьте эйдос- конспект.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i="1" dirty="0" smtClean="0">
                <a:latin typeface="Times New Roman" pitchFamily="18" charset="0"/>
                <a:cs typeface="Times New Roman" pitchFamily="18" charset="0"/>
              </a:rPr>
              <a:t>Что означает имя Лариса? Рассмотрите предметы,какое отношение они имеют к главной героине?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4"/>
          <a:srcRect l="11757" r="11484"/>
          <a:stretch/>
        </p:blipFill>
        <p:spPr bwMode="auto">
          <a:xfrm>
            <a:off x="1" y="-19713"/>
            <a:ext cx="9144000" cy="68777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377783" y="339090"/>
            <a:ext cx="196203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2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932152"/>
              </p:ext>
            </p:extLst>
          </p:nvPr>
        </p:nvGraphicFramePr>
        <p:xfrm>
          <a:off x="357158" y="1071546"/>
          <a:ext cx="8286808" cy="5143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Презентация" r:id="rId5" imgW="4570378" imgH="3427533" progId="PowerPoint.Show.12">
                  <p:embed/>
                </p:oleObj>
              </mc:Choice>
              <mc:Fallback>
                <p:oleObj name="Презентация" r:id="rId5" imgW="4570378" imgH="3427533" progId="PowerPoint.Show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071546"/>
                        <a:ext cx="8286808" cy="51435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4283968" y="148478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3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898</Words>
  <Application>Microsoft Office PowerPoint</Application>
  <PresentationFormat>Экран (4:3)</PresentationFormat>
  <Paragraphs>128</Paragraphs>
  <Slides>17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Comfortaa</vt:lpstr>
      <vt:lpstr>Times New Roman</vt:lpstr>
      <vt:lpstr>Тема Office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40</cp:revision>
  <dcterms:created xsi:type="dcterms:W3CDTF">2020-07-18T05:19:20Z</dcterms:created>
  <dcterms:modified xsi:type="dcterms:W3CDTF">2024-12-13T15:28:38Z</dcterms:modified>
</cp:coreProperties>
</file>