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33" r:id="rId3"/>
    <p:sldId id="334" r:id="rId4"/>
    <p:sldId id="335" r:id="rId5"/>
    <p:sldId id="336" r:id="rId6"/>
    <p:sldId id="317" r:id="rId7"/>
    <p:sldId id="338" r:id="rId8"/>
    <p:sldId id="339" r:id="rId9"/>
    <p:sldId id="343" r:id="rId10"/>
    <p:sldId id="344" r:id="rId11"/>
    <p:sldId id="345" r:id="rId12"/>
    <p:sldId id="342" r:id="rId13"/>
    <p:sldId id="341" r:id="rId14"/>
    <p:sldId id="340" r:id="rId15"/>
    <p:sldId id="346" r:id="rId16"/>
    <p:sldId id="347" r:id="rId17"/>
    <p:sldId id="292" r:id="rId18"/>
    <p:sldId id="269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66B78-CDCB-48D1-8A5C-61383069EF9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3E1A21-8672-465C-B831-AFCD072DC248}">
      <dgm:prSet phldrT="[Текст]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Жанры</a:t>
          </a:r>
          <a:endParaRPr lang="ru-RU" dirty="0">
            <a:solidFill>
              <a:schemeClr val="tx1"/>
            </a:solidFill>
          </a:endParaRPr>
        </a:p>
      </dgm:t>
    </dgm:pt>
    <dgm:pt modelId="{E2597938-9D2D-407E-B7FC-08DAF9F205FE}" type="parTrans" cxnId="{10DA5530-1336-45DD-ACED-1C8B54A4F784}">
      <dgm:prSet/>
      <dgm:spPr/>
      <dgm:t>
        <a:bodyPr/>
        <a:lstStyle/>
        <a:p>
          <a:endParaRPr lang="ru-RU"/>
        </a:p>
      </dgm:t>
    </dgm:pt>
    <dgm:pt modelId="{25DC9212-C1A5-4E8B-AAFB-7DF1688AF53E}" type="sibTrans" cxnId="{10DA5530-1336-45DD-ACED-1C8B54A4F784}">
      <dgm:prSet/>
      <dgm:spPr/>
      <dgm:t>
        <a:bodyPr/>
        <a:lstStyle/>
        <a:p>
          <a:endParaRPr lang="ru-RU"/>
        </a:p>
      </dgm:t>
    </dgm:pt>
    <dgm:pt modelId="{20B18B6B-0F9B-4314-9C16-21691BD0982E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дневники</a:t>
          </a:r>
          <a:endParaRPr lang="ru-RU" dirty="0">
            <a:solidFill>
              <a:schemeClr val="tx1"/>
            </a:solidFill>
          </a:endParaRPr>
        </a:p>
      </dgm:t>
    </dgm:pt>
    <dgm:pt modelId="{4E14189F-FB15-4B43-AD0C-832153D117B0}" type="parTrans" cxnId="{76DC78D6-8DB8-48F6-AEDE-7AD9A43C005B}">
      <dgm:prSet/>
      <dgm:spPr/>
      <dgm:t>
        <a:bodyPr/>
        <a:lstStyle/>
        <a:p>
          <a:endParaRPr lang="ru-RU"/>
        </a:p>
      </dgm:t>
    </dgm:pt>
    <dgm:pt modelId="{A8464F90-919D-432C-918C-073D45DDA6FA}" type="sibTrans" cxnId="{76DC78D6-8DB8-48F6-AEDE-7AD9A43C005B}">
      <dgm:prSet/>
      <dgm:spPr/>
      <dgm:t>
        <a:bodyPr/>
        <a:lstStyle/>
        <a:p>
          <a:endParaRPr lang="ru-RU"/>
        </a:p>
      </dgm:t>
    </dgm:pt>
    <dgm:pt modelId="{F71BC472-5EEF-4E50-8DDC-9CCC1DA500F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сказки</a:t>
          </a:r>
          <a:endParaRPr lang="ru-RU" dirty="0">
            <a:solidFill>
              <a:schemeClr val="tx1"/>
            </a:solidFill>
          </a:endParaRPr>
        </a:p>
      </dgm:t>
    </dgm:pt>
    <dgm:pt modelId="{D3EFD343-F374-46DA-9367-80CFE2182C8E}" type="parTrans" cxnId="{B3B48A42-047D-4F14-914D-C9FD26817827}">
      <dgm:prSet/>
      <dgm:spPr/>
      <dgm:t>
        <a:bodyPr/>
        <a:lstStyle/>
        <a:p>
          <a:endParaRPr lang="ru-RU"/>
        </a:p>
      </dgm:t>
    </dgm:pt>
    <dgm:pt modelId="{9DFF299E-BAA2-40B1-9431-E9ABACAEDCF1}" type="sibTrans" cxnId="{B3B48A42-047D-4F14-914D-C9FD26817827}">
      <dgm:prSet/>
      <dgm:spPr/>
      <dgm:t>
        <a:bodyPr/>
        <a:lstStyle/>
        <a:p>
          <a:endParaRPr lang="ru-RU"/>
        </a:p>
      </dgm:t>
    </dgm:pt>
    <dgm:pt modelId="{EE3069C4-5C87-4F72-A564-665EED90A1D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письма</a:t>
          </a:r>
          <a:endParaRPr lang="ru-RU" dirty="0">
            <a:solidFill>
              <a:schemeClr val="tx1"/>
            </a:solidFill>
          </a:endParaRPr>
        </a:p>
      </dgm:t>
    </dgm:pt>
    <dgm:pt modelId="{6612FA89-059C-486E-8831-3000559829C4}" type="parTrans" cxnId="{FBBAD496-C7BD-4748-A142-69A5D9BA9816}">
      <dgm:prSet/>
      <dgm:spPr/>
      <dgm:t>
        <a:bodyPr/>
        <a:lstStyle/>
        <a:p>
          <a:endParaRPr lang="ru-RU"/>
        </a:p>
      </dgm:t>
    </dgm:pt>
    <dgm:pt modelId="{B66E0218-8E22-4430-A7C0-21003A986331}" type="sibTrans" cxnId="{FBBAD496-C7BD-4748-A142-69A5D9BA9816}">
      <dgm:prSet/>
      <dgm:spPr/>
      <dgm:t>
        <a:bodyPr/>
        <a:lstStyle/>
        <a:p>
          <a:endParaRPr lang="ru-RU"/>
        </a:p>
      </dgm:t>
    </dgm:pt>
    <dgm:pt modelId="{1D63B9AB-BDBA-4DA2-9640-7C322778A6E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новеллы</a:t>
          </a:r>
          <a:endParaRPr lang="ru-RU" dirty="0">
            <a:solidFill>
              <a:schemeClr val="tx1"/>
            </a:solidFill>
          </a:endParaRPr>
        </a:p>
      </dgm:t>
    </dgm:pt>
    <dgm:pt modelId="{3B985A0B-B9EF-4026-AD42-4B4419E2219E}" type="parTrans" cxnId="{A0A75A0D-3548-4702-8E31-414855369B37}">
      <dgm:prSet/>
      <dgm:spPr/>
      <dgm:t>
        <a:bodyPr/>
        <a:lstStyle/>
        <a:p>
          <a:endParaRPr lang="ru-RU"/>
        </a:p>
      </dgm:t>
    </dgm:pt>
    <dgm:pt modelId="{F377A9BF-4355-4533-9818-03515AC19158}" type="sibTrans" cxnId="{A0A75A0D-3548-4702-8E31-414855369B37}">
      <dgm:prSet/>
      <dgm:spPr/>
      <dgm:t>
        <a:bodyPr/>
        <a:lstStyle/>
        <a:p>
          <a:endParaRPr lang="ru-RU"/>
        </a:p>
      </dgm:t>
    </dgm:pt>
    <dgm:pt modelId="{B8BCBE55-4FBC-4D71-BBED-67C1D4A048CC}" type="pres">
      <dgm:prSet presAssocID="{4D366B78-CDCB-48D1-8A5C-61383069EF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83B06-44EE-48F1-B155-BC38E1015EF6}" type="pres">
      <dgm:prSet presAssocID="{DD3E1A21-8672-465C-B831-AFCD072DC248}" presName="centerShape" presStyleLbl="node0" presStyleIdx="0" presStyleCnt="1" custScaleX="107818"/>
      <dgm:spPr/>
      <dgm:t>
        <a:bodyPr/>
        <a:lstStyle/>
        <a:p>
          <a:endParaRPr lang="ru-RU"/>
        </a:p>
      </dgm:t>
    </dgm:pt>
    <dgm:pt modelId="{28997A33-29C8-440F-A41E-D1800422DC59}" type="pres">
      <dgm:prSet presAssocID="{4E14189F-FB15-4B43-AD0C-832153D117B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7240554-1C03-44F8-9240-86C8DE9A3E57}" type="pres">
      <dgm:prSet presAssocID="{4E14189F-FB15-4B43-AD0C-832153D117B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6ABD7CA-C785-47A0-9E0E-9F1CA1BB4C06}" type="pres">
      <dgm:prSet presAssocID="{20B18B6B-0F9B-4314-9C16-21691BD098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A20D6-43CF-4912-9A7A-03B6BDE003CA}" type="pres">
      <dgm:prSet presAssocID="{D3EFD343-F374-46DA-9367-80CFE2182C8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FAF22A6-3F39-43BC-A78E-B7A7A8B64D4C}" type="pres">
      <dgm:prSet presAssocID="{D3EFD343-F374-46DA-9367-80CFE2182C8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7519F4B-85F4-48CD-A566-AAAC25FC4EDB}" type="pres">
      <dgm:prSet presAssocID="{F71BC472-5EEF-4E50-8DDC-9CCC1DA500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E05F9-51EC-4731-8632-95FB47B67638}" type="pres">
      <dgm:prSet presAssocID="{6612FA89-059C-486E-8831-3000559829C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A0A0E82-5EB2-43D6-A4F3-933E060529E5}" type="pres">
      <dgm:prSet presAssocID="{6612FA89-059C-486E-8831-3000559829C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1D63AC4-FA9C-464C-BF80-5BB125411AE8}" type="pres">
      <dgm:prSet presAssocID="{EE3069C4-5C87-4F72-A564-665EED90A1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4DB1F-C3CB-435B-AE3F-639F56B9C102}" type="pres">
      <dgm:prSet presAssocID="{3B985A0B-B9EF-4026-AD42-4B4419E2219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A6CB7D5-1E46-4F6B-980D-6D1CCADDF45B}" type="pres">
      <dgm:prSet presAssocID="{3B985A0B-B9EF-4026-AD42-4B4419E2219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C42BB12-DD15-49AC-BBE7-225FA9F42948}" type="pres">
      <dgm:prSet presAssocID="{1D63B9AB-BDBA-4DA2-9640-7C322778A6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F1DCE-819B-49EA-8559-9F6AA11F678D}" type="presOf" srcId="{D3EFD343-F374-46DA-9367-80CFE2182C8E}" destId="{7B5A20D6-43CF-4912-9A7A-03B6BDE003CA}" srcOrd="0" destOrd="0" presId="urn:microsoft.com/office/officeart/2005/8/layout/radial5"/>
    <dgm:cxn modelId="{29CDF1D6-F578-4DA1-926D-03EF7E8085CB}" type="presOf" srcId="{F71BC472-5EEF-4E50-8DDC-9CCC1DA500F8}" destId="{A7519F4B-85F4-48CD-A566-AAAC25FC4EDB}" srcOrd="0" destOrd="0" presId="urn:microsoft.com/office/officeart/2005/8/layout/radial5"/>
    <dgm:cxn modelId="{FBBAD496-C7BD-4748-A142-69A5D9BA9816}" srcId="{DD3E1A21-8672-465C-B831-AFCD072DC248}" destId="{EE3069C4-5C87-4F72-A564-665EED90A1D5}" srcOrd="2" destOrd="0" parTransId="{6612FA89-059C-486E-8831-3000559829C4}" sibTransId="{B66E0218-8E22-4430-A7C0-21003A986331}"/>
    <dgm:cxn modelId="{CD4E7065-E203-4B07-A5AE-1DF26BDDFE5D}" type="presOf" srcId="{4E14189F-FB15-4B43-AD0C-832153D117B0}" destId="{B7240554-1C03-44F8-9240-86C8DE9A3E57}" srcOrd="1" destOrd="0" presId="urn:microsoft.com/office/officeart/2005/8/layout/radial5"/>
    <dgm:cxn modelId="{15098619-E8FF-4F7C-9717-C633A69BAEC9}" type="presOf" srcId="{6612FA89-059C-486E-8831-3000559829C4}" destId="{790E05F9-51EC-4731-8632-95FB47B67638}" srcOrd="0" destOrd="0" presId="urn:microsoft.com/office/officeart/2005/8/layout/radial5"/>
    <dgm:cxn modelId="{60F520FB-B4ED-4FAD-A363-83EFBC5C90AB}" type="presOf" srcId="{3B985A0B-B9EF-4026-AD42-4B4419E2219E}" destId="{0A6CB7D5-1E46-4F6B-980D-6D1CCADDF45B}" srcOrd="1" destOrd="0" presId="urn:microsoft.com/office/officeart/2005/8/layout/radial5"/>
    <dgm:cxn modelId="{BAA63781-B233-451B-B0A9-8ED34DBECAA2}" type="presOf" srcId="{20B18B6B-0F9B-4314-9C16-21691BD0982E}" destId="{D6ABD7CA-C785-47A0-9E0E-9F1CA1BB4C06}" srcOrd="0" destOrd="0" presId="urn:microsoft.com/office/officeart/2005/8/layout/radial5"/>
    <dgm:cxn modelId="{B6CD5838-8714-4025-A5A6-281479952F04}" type="presOf" srcId="{6612FA89-059C-486E-8831-3000559829C4}" destId="{8A0A0E82-5EB2-43D6-A4F3-933E060529E5}" srcOrd="1" destOrd="0" presId="urn:microsoft.com/office/officeart/2005/8/layout/radial5"/>
    <dgm:cxn modelId="{E3EF44F1-D4A8-4B00-ADE8-BC7D473EED51}" type="presOf" srcId="{DD3E1A21-8672-465C-B831-AFCD072DC248}" destId="{3B983B06-44EE-48F1-B155-BC38E1015EF6}" srcOrd="0" destOrd="0" presId="urn:microsoft.com/office/officeart/2005/8/layout/radial5"/>
    <dgm:cxn modelId="{A52AD761-0486-4D50-8B90-36FDD6E1575D}" type="presOf" srcId="{EE3069C4-5C87-4F72-A564-665EED90A1D5}" destId="{91D63AC4-FA9C-464C-BF80-5BB125411AE8}" srcOrd="0" destOrd="0" presId="urn:microsoft.com/office/officeart/2005/8/layout/radial5"/>
    <dgm:cxn modelId="{10DA5530-1336-45DD-ACED-1C8B54A4F784}" srcId="{4D366B78-CDCB-48D1-8A5C-61383069EF95}" destId="{DD3E1A21-8672-465C-B831-AFCD072DC248}" srcOrd="0" destOrd="0" parTransId="{E2597938-9D2D-407E-B7FC-08DAF9F205FE}" sibTransId="{25DC9212-C1A5-4E8B-AAFB-7DF1688AF53E}"/>
    <dgm:cxn modelId="{F54301FE-7B35-4191-8ECC-6740EE46AA79}" type="presOf" srcId="{4D366B78-CDCB-48D1-8A5C-61383069EF95}" destId="{B8BCBE55-4FBC-4D71-BBED-67C1D4A048CC}" srcOrd="0" destOrd="0" presId="urn:microsoft.com/office/officeart/2005/8/layout/radial5"/>
    <dgm:cxn modelId="{B3B48A42-047D-4F14-914D-C9FD26817827}" srcId="{DD3E1A21-8672-465C-B831-AFCD072DC248}" destId="{F71BC472-5EEF-4E50-8DDC-9CCC1DA500F8}" srcOrd="1" destOrd="0" parTransId="{D3EFD343-F374-46DA-9367-80CFE2182C8E}" sibTransId="{9DFF299E-BAA2-40B1-9431-E9ABACAEDCF1}"/>
    <dgm:cxn modelId="{55346B47-B422-42B6-BFBD-4C24C1F97749}" type="presOf" srcId="{3B985A0B-B9EF-4026-AD42-4B4419E2219E}" destId="{F1A4DB1F-C3CB-435B-AE3F-639F56B9C102}" srcOrd="0" destOrd="0" presId="urn:microsoft.com/office/officeart/2005/8/layout/radial5"/>
    <dgm:cxn modelId="{EB81658B-C469-478A-9362-8AEBEA482463}" type="presOf" srcId="{D3EFD343-F374-46DA-9367-80CFE2182C8E}" destId="{5FAF22A6-3F39-43BC-A78E-B7A7A8B64D4C}" srcOrd="1" destOrd="0" presId="urn:microsoft.com/office/officeart/2005/8/layout/radial5"/>
    <dgm:cxn modelId="{90AA46AF-EEF1-4C42-94AC-F5A5C11A4951}" type="presOf" srcId="{4E14189F-FB15-4B43-AD0C-832153D117B0}" destId="{28997A33-29C8-440F-A41E-D1800422DC59}" srcOrd="0" destOrd="0" presId="urn:microsoft.com/office/officeart/2005/8/layout/radial5"/>
    <dgm:cxn modelId="{1C51143F-3171-4080-B1A6-21D0CF8DA62E}" type="presOf" srcId="{1D63B9AB-BDBA-4DA2-9640-7C322778A6EF}" destId="{6C42BB12-DD15-49AC-BBE7-225FA9F42948}" srcOrd="0" destOrd="0" presId="urn:microsoft.com/office/officeart/2005/8/layout/radial5"/>
    <dgm:cxn modelId="{A0A75A0D-3548-4702-8E31-414855369B37}" srcId="{DD3E1A21-8672-465C-B831-AFCD072DC248}" destId="{1D63B9AB-BDBA-4DA2-9640-7C322778A6EF}" srcOrd="3" destOrd="0" parTransId="{3B985A0B-B9EF-4026-AD42-4B4419E2219E}" sibTransId="{F377A9BF-4355-4533-9818-03515AC19158}"/>
    <dgm:cxn modelId="{76DC78D6-8DB8-48F6-AEDE-7AD9A43C005B}" srcId="{DD3E1A21-8672-465C-B831-AFCD072DC248}" destId="{20B18B6B-0F9B-4314-9C16-21691BD0982E}" srcOrd="0" destOrd="0" parTransId="{4E14189F-FB15-4B43-AD0C-832153D117B0}" sibTransId="{A8464F90-919D-432C-918C-073D45DDA6FA}"/>
    <dgm:cxn modelId="{DB754A03-19B4-4223-ADC2-2A174652E271}" type="presParOf" srcId="{B8BCBE55-4FBC-4D71-BBED-67C1D4A048CC}" destId="{3B983B06-44EE-48F1-B155-BC38E1015EF6}" srcOrd="0" destOrd="0" presId="urn:microsoft.com/office/officeart/2005/8/layout/radial5"/>
    <dgm:cxn modelId="{0C2D0F3C-6B3F-4685-9B71-562BDAFC45FA}" type="presParOf" srcId="{B8BCBE55-4FBC-4D71-BBED-67C1D4A048CC}" destId="{28997A33-29C8-440F-A41E-D1800422DC59}" srcOrd="1" destOrd="0" presId="urn:microsoft.com/office/officeart/2005/8/layout/radial5"/>
    <dgm:cxn modelId="{0B7D39D5-7C71-4A3C-8D9C-F0737CC5C2EE}" type="presParOf" srcId="{28997A33-29C8-440F-A41E-D1800422DC59}" destId="{B7240554-1C03-44F8-9240-86C8DE9A3E57}" srcOrd="0" destOrd="0" presId="urn:microsoft.com/office/officeart/2005/8/layout/radial5"/>
    <dgm:cxn modelId="{D726B3E8-8CE4-40C9-B8B3-9FF7916AE455}" type="presParOf" srcId="{B8BCBE55-4FBC-4D71-BBED-67C1D4A048CC}" destId="{D6ABD7CA-C785-47A0-9E0E-9F1CA1BB4C06}" srcOrd="2" destOrd="0" presId="urn:microsoft.com/office/officeart/2005/8/layout/radial5"/>
    <dgm:cxn modelId="{5E48F7F8-49AB-4BCC-8E3F-042A8CD96C62}" type="presParOf" srcId="{B8BCBE55-4FBC-4D71-BBED-67C1D4A048CC}" destId="{7B5A20D6-43CF-4912-9A7A-03B6BDE003CA}" srcOrd="3" destOrd="0" presId="urn:microsoft.com/office/officeart/2005/8/layout/radial5"/>
    <dgm:cxn modelId="{90CA0B7F-0FA7-4CDB-9453-D05D259FA57E}" type="presParOf" srcId="{7B5A20D6-43CF-4912-9A7A-03B6BDE003CA}" destId="{5FAF22A6-3F39-43BC-A78E-B7A7A8B64D4C}" srcOrd="0" destOrd="0" presId="urn:microsoft.com/office/officeart/2005/8/layout/radial5"/>
    <dgm:cxn modelId="{E7FDB341-FCD7-4966-8C99-4CF294129626}" type="presParOf" srcId="{B8BCBE55-4FBC-4D71-BBED-67C1D4A048CC}" destId="{A7519F4B-85F4-48CD-A566-AAAC25FC4EDB}" srcOrd="4" destOrd="0" presId="urn:microsoft.com/office/officeart/2005/8/layout/radial5"/>
    <dgm:cxn modelId="{F896D312-65DF-4B37-B405-B338357821CD}" type="presParOf" srcId="{B8BCBE55-4FBC-4D71-BBED-67C1D4A048CC}" destId="{790E05F9-51EC-4731-8632-95FB47B67638}" srcOrd="5" destOrd="0" presId="urn:microsoft.com/office/officeart/2005/8/layout/radial5"/>
    <dgm:cxn modelId="{1887F6DB-FDA7-445F-A579-D3841028B125}" type="presParOf" srcId="{790E05F9-51EC-4731-8632-95FB47B67638}" destId="{8A0A0E82-5EB2-43D6-A4F3-933E060529E5}" srcOrd="0" destOrd="0" presId="urn:microsoft.com/office/officeart/2005/8/layout/radial5"/>
    <dgm:cxn modelId="{A33BA3B3-DAB5-4894-B806-49BB20297902}" type="presParOf" srcId="{B8BCBE55-4FBC-4D71-BBED-67C1D4A048CC}" destId="{91D63AC4-FA9C-464C-BF80-5BB125411AE8}" srcOrd="6" destOrd="0" presId="urn:microsoft.com/office/officeart/2005/8/layout/radial5"/>
    <dgm:cxn modelId="{C050323E-74C4-47FE-9A0D-F19B9611EEA3}" type="presParOf" srcId="{B8BCBE55-4FBC-4D71-BBED-67C1D4A048CC}" destId="{F1A4DB1F-C3CB-435B-AE3F-639F56B9C102}" srcOrd="7" destOrd="0" presId="urn:microsoft.com/office/officeart/2005/8/layout/radial5"/>
    <dgm:cxn modelId="{F21CCFE7-5AE7-4C8E-994D-F3139271D381}" type="presParOf" srcId="{F1A4DB1F-C3CB-435B-AE3F-639F56B9C102}" destId="{0A6CB7D5-1E46-4F6B-980D-6D1CCADDF45B}" srcOrd="0" destOrd="0" presId="urn:microsoft.com/office/officeart/2005/8/layout/radial5"/>
    <dgm:cxn modelId="{8BEADFCD-A6CE-43A7-A6A6-821A155B1FD1}" type="presParOf" srcId="{B8BCBE55-4FBC-4D71-BBED-67C1D4A048CC}" destId="{6C42BB12-DD15-49AC-BBE7-225FA9F4294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83B06-44EE-48F1-B155-BC38E1015EF6}">
      <dsp:nvSpPr>
        <dsp:cNvPr id="0" name=""/>
        <dsp:cNvSpPr/>
      </dsp:nvSpPr>
      <dsp:spPr>
        <a:xfrm>
          <a:off x="2471936" y="1497707"/>
          <a:ext cx="1152127" cy="106858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Жанры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640661" y="1654198"/>
        <a:ext cx="814677" cy="755603"/>
      </dsp:txXfrm>
    </dsp:sp>
    <dsp:sp modelId="{28997A33-29C8-440F-A41E-D1800422DC59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968814" y="1215612"/>
        <a:ext cx="158372" cy="217991"/>
      </dsp:txXfrm>
    </dsp:sp>
    <dsp:sp modelId="{D6ABD7CA-C785-47A0-9E0E-9F1CA1BB4C06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дневники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670198" y="158734"/>
        <a:ext cx="755603" cy="755603"/>
      </dsp:txXfrm>
    </dsp:sp>
    <dsp:sp modelId="{7B5A20D6-43CF-4912-9A7A-03B6BDE003CA}">
      <dsp:nvSpPr>
        <dsp:cNvPr id="0" name=""/>
        <dsp:cNvSpPr/>
      </dsp:nvSpPr>
      <dsp:spPr>
        <a:xfrm>
          <a:off x="3708787" y="1850340"/>
          <a:ext cx="204106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708787" y="1923004"/>
        <a:ext cx="142874" cy="217991"/>
      </dsp:txXfrm>
    </dsp:sp>
    <dsp:sp modelId="{A7519F4B-85F4-48CD-A566-AAAC25FC4EDB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сказки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165661" y="1654198"/>
        <a:ext cx="755603" cy="755603"/>
      </dsp:txXfrm>
    </dsp:sp>
    <dsp:sp modelId="{790E05F9-51EC-4731-8632-95FB47B67638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968814" y="2630397"/>
        <a:ext cx="158372" cy="217991"/>
      </dsp:txXfrm>
    </dsp:sp>
    <dsp:sp modelId="{91D63AC4-FA9C-464C-BF80-5BB125411AE8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письма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670198" y="3149661"/>
        <a:ext cx="755603" cy="755603"/>
      </dsp:txXfrm>
    </dsp:sp>
    <dsp:sp modelId="{F1A4DB1F-C3CB-435B-AE3F-639F56B9C102}">
      <dsp:nvSpPr>
        <dsp:cNvPr id="0" name=""/>
        <dsp:cNvSpPr/>
      </dsp:nvSpPr>
      <dsp:spPr>
        <a:xfrm rot="10800000">
          <a:off x="2183105" y="1850340"/>
          <a:ext cx="204106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244337" y="1923004"/>
        <a:ext cx="142874" cy="217991"/>
      </dsp:txXfrm>
    </dsp:sp>
    <dsp:sp modelId="{6C42BB12-DD15-49AC-BBE7-225FA9F42948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новеллы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174734" y="1654198"/>
        <a:ext cx="755603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8178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8360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29594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858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19076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255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341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01197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484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1097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8610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188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510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944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75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93%D1%80%D0%B5%D1%87%D0%B5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924944"/>
            <a:ext cx="7711857" cy="20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: Всеволод Михайлович Гаршин.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Литературный хронограф.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8504" y="-7126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98079"/>
            <a:ext cx="8219592" cy="73863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ответ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49730" y="1215202"/>
            <a:ext cx="8137069" cy="177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29" y="1569199"/>
            <a:ext cx="7046607" cy="31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98079"/>
            <a:ext cx="8219592" cy="73863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7285" y="1214541"/>
            <a:ext cx="7915155" cy="460201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Прочитайте </a:t>
            </a: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аналитическую статью. </a:t>
            </a:r>
            <a:endParaRPr lang="kk-KZ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Выпишите  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  текста   статьи основные жанры  его творчества.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49730" y="1215202"/>
            <a:ext cx="8137069" cy="326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28762"/>
            <a:ext cx="7964759" cy="42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749236"/>
            <a:ext cx="6192688" cy="28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799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178297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91631" y="98079"/>
            <a:ext cx="8219592" cy="7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ответ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74638"/>
            <a:ext cx="8219592" cy="6662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631" y="98079"/>
            <a:ext cx="8219592" cy="7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92080"/>
            <a:ext cx="7344815" cy="43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74638"/>
            <a:ext cx="8219592" cy="6662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Расставьте   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  препинания, в соответствии с правилами обособления     согласованных  определений,   выраженных    причастным оборотом</a:t>
            </a: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Вода, небо, сверкающий    вдали на солнце город, синие  леса окаймляющие берега залива верхушки мачт на  </a:t>
            </a:r>
            <a:r>
              <a:rPr lang="ru-RU" dirty="0" err="1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кронштадском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рейде десятки  пролетающих  мимо меня пароходов  и скользивших  парусных кораблей  и </a:t>
            </a: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лайб - всё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показалось мне в новом свете.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631" y="98079"/>
            <a:ext cx="8219592" cy="7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693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74638"/>
            <a:ext cx="8219592" cy="6662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631" y="98079"/>
            <a:ext cx="8219592" cy="7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934791"/>
            <a:ext cx="7771669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Вода,</a:t>
            </a:r>
            <a:r>
              <a:rPr lang="kk-KZ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небо, </a:t>
            </a:r>
            <a:r>
              <a:rPr lang="ru-RU" sz="1600" u="wavyHeavy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сверкающий  вдали на солнце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город, синие  леса</a:t>
            </a:r>
            <a:r>
              <a:rPr lang="kk-KZ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wavyHeavy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окаймляющие берега залива</a:t>
            </a:r>
            <a:r>
              <a:rPr lang="kk-KZ" sz="1600" u="wavyHeavy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верхушки мачт на  </a:t>
            </a:r>
            <a:r>
              <a:rPr lang="ru-RU" sz="1600" dirty="0" err="1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кронштадском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рейде</a:t>
            </a:r>
            <a:r>
              <a:rPr lang="kk-KZ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десятки  </a:t>
            </a:r>
            <a:r>
              <a:rPr lang="ru-RU" sz="1600" u="wavyHeavy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пролетающих  мимо меня</a:t>
            </a:r>
            <a:r>
              <a:rPr lang="kk-KZ" sz="1600" u="wavyHeavy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пароходов  и скользивших  парусных кораблей  и </a:t>
            </a:r>
            <a:r>
              <a:rPr lang="ru-RU" sz="16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лайб - всё 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показалось мне в новом свете.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сверкающий  </a:t>
            </a: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вдали на солнце</a:t>
            </a:r>
            <a:r>
              <a:rPr lang="kk-KZ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необособленное  определение,  выраженное  причастным оборотом, не выделяется запятыми, потому что стоит перед определяемым   словом  </a:t>
            </a:r>
            <a:r>
              <a:rPr lang="kk-KZ" sz="16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</a:t>
            </a:r>
            <a:r>
              <a:rPr lang="kk-KZ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38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окаймляющие берега залива</a:t>
            </a:r>
            <a:r>
              <a:rPr lang="kk-KZ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 обособленное  определение, выраженное причастным оборотом,  выделяется запятыми,  стоит  после определяемого слова </a:t>
            </a:r>
            <a:r>
              <a:rPr lang="kk-KZ" sz="16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леса</a:t>
            </a:r>
            <a:endParaRPr lang="ru-RU" sz="1600" dirty="0">
              <a:solidFill>
                <a:srgbClr val="38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пролетающих  мимо  меня </a:t>
            </a:r>
            <a:r>
              <a:rPr lang="kk-KZ" sz="16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kk-KZ" sz="16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необособленное  определение,  выраженное  причастным оборотом, не выделяется запятыми, потому что стоит перед   определяемыми   словами  </a:t>
            </a:r>
            <a:r>
              <a:rPr lang="kk-KZ" sz="16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пароходов и кораблей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42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74638"/>
            <a:ext cx="8219592" cy="6662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45738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прием   РАФТ напишите мини –доклад о творчестве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В.М.Гаршина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Р-роль- (исследователь творчества </a:t>
            </a:r>
            <a:r>
              <a:rPr lang="ru-RU" sz="3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В.М.Гаршина</a:t>
            </a: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А-автор-(класс)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Ф-форма –(доклад  о жизни и творчестве </a:t>
            </a:r>
            <a:r>
              <a:rPr lang="ru-RU" sz="3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В.М.Гаршина</a:t>
            </a: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Т-тема (</a:t>
            </a:r>
            <a:r>
              <a:rPr lang="ru-RU" sz="3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 </a:t>
            </a: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литературного  хронографа) </a:t>
            </a:r>
            <a:endParaRPr lang="ru-RU" sz="3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631" y="98079"/>
            <a:ext cx="8219592" cy="7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0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одним словом: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стало открытием…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впервые узнал о том, что 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понравилось….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пока трудно дается….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не хватало времени на …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7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задание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06526"/>
            <a:ext cx="8229600" cy="48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70013"/>
            <a:ext cx="58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kk-KZ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Прочитайте рассказ  В.М.Гаршина «Художники».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kk-KZ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Самостоятельно  найдите дополнительные материалы о жизни и творчестве В.М.Гаршина.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437112"/>
            <a:ext cx="669674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окончен! До новых встреч!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095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187" y="1641009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-будете знакомиться с биографией, интересными фактами из жизни и творчества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В.М.Гаршина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-определять основные жанры его творчества;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формулировать вопросы и ответы, используя информацию из текста;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-составлять назывной план по статье;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66096" y="209174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вы:</a:t>
            </a:r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80026"/>
            <a:ext cx="7579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marR="21590"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Литературный хронограф-систематизация литературных сведений</a:t>
            </a:r>
          </a:p>
          <a:p>
            <a:pPr marL="53975" marR="21590"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Хронология  (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греч.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χρόνος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время;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λόγος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учение)-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" marR="21590"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каких-либо событий в их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временной последовательности.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66096" y="209174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словарь </a:t>
            </a:r>
            <a:endParaRPr lang="kk-KZ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93004" y="1070852"/>
            <a:ext cx="4783052" cy="53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Всем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знакомы такие  сказки, как «Лягушка-путешественница», «Сказка о жабе и розе».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Автором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 замечательных  сказок является Всеволод  Михайлович  Гаршин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Всеволод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Михайлович Гаршин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(1855–1888 гг.) — русский писатель, поэт, художественный критик, обладавший обостренным чувством несправедливости и неравнодушием к чужим страданиям. </a:t>
            </a:r>
            <a:endParaRPr lang="ru-RU" sz="20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Биография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Гаршина, его творчество являются прямым подтверждением яркой, тонко чувствующей натуры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писателя.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24" y="4286808"/>
            <a:ext cx="1616782" cy="19126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826" y="1268760"/>
            <a:ext cx="2050566" cy="238424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26" name="Picture 2" descr="Лягушка-путешественница. Сказки, рассказ — Купить за 610 тг. — Всеволод  Михайлович Гаршин —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06" y="3743584"/>
            <a:ext cx="1641470" cy="201484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2"/>
          <p:cNvSpPr>
            <a:spLocks noChangeArrowheads="1"/>
          </p:cNvSpPr>
          <p:nvPr/>
        </p:nvSpPr>
        <p:spPr bwMode="auto">
          <a:xfrm>
            <a:off x="266096" y="209174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Всеволод Михайлович Гаршин</a:t>
            </a:r>
            <a:endParaRPr lang="kk-KZ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9279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96162"/>
            <a:ext cx="4572000" cy="274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9" y="1059899"/>
            <a:ext cx="1800199" cy="226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0252" y="1151879"/>
            <a:ext cx="51661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Гаршин Всеволод Михайлович- русский писатель, родился 2 февраля 1855 г. в имении Приятная Долина Екатеринославской губернии в офицерской семье.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8955" r="11430" b="31223"/>
          <a:stretch/>
        </p:blipFill>
        <p:spPr bwMode="auto">
          <a:xfrm>
            <a:off x="5768595" y="3511717"/>
            <a:ext cx="2380120" cy="23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457472" y="4106109"/>
            <a:ext cx="5050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Пятилетним ребёнком Гаршин пережил семейную драму, сказавшуюся на его здоровье и повлиявшую на мироощущение и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15616" y="423244"/>
            <a:ext cx="7075432" cy="26945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Литературный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хронограф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849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74638"/>
            <a:ext cx="8219592" cy="6662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2" name="Picture 4" descr="http://upload.wikimedia.org/wikipedia/commons/thumb/3/32/Gorny.jpg/275px-Gor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814" y="927530"/>
            <a:ext cx="3233855" cy="230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70164" y="948738"/>
            <a:ext cx="40622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1864 г. он жил с отцом, затем мать забрала его в Петербург и отдала в гимназию. В 1874 году Гаршин поступил в Горный институт. </a:t>
            </a: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литература и искусство   интересовали его больше, чем наука. Он начинает  печатать, пишет очерки и искусствоведческие статьи.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787" y="3487249"/>
            <a:ext cx="2319597" cy="29110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3393426"/>
            <a:ext cx="5101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1877 году Россия объявила войну Турции; Гаршин в первый же день записывается добровольцем в действующую армию. </a:t>
            </a: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одном из первых своих сражений он увлек полк в атаку и был ранен в ногу. Рана оказалась  неопасной, но в дальнейших военных действиях В. Гаршин участия уже не принимал. Произведённый в офицеры, он вскоре вышел в отставку и всецело отдался литературной деятельности.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15616" y="404664"/>
            <a:ext cx="70754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Литературный хронограф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74638"/>
            <a:ext cx="8219592" cy="6662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2" name="Picture 2" descr="http://zvukobook.ru/poster/uploads/13355965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799" y="3173147"/>
            <a:ext cx="1584176" cy="218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img2.labirint.ru/books/170866/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770" y="4055339"/>
            <a:ext cx="1429816" cy="200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9715" r="19715"/>
          <a:stretch/>
        </p:blipFill>
        <p:spPr>
          <a:xfrm>
            <a:off x="4654786" y="3289212"/>
            <a:ext cx="1468050" cy="2455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156" y="3762142"/>
            <a:ext cx="2061102" cy="2594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32576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В.М. Гаршин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быстро приобретает известность, особенной популярностью пользовались рассказы, в которых отразились его военные впечатления, - "Четыре дня", "Трус", "Из воспоминаний рядового Иванова".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15616" y="627936"/>
            <a:ext cx="7075432" cy="64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Литературный хронограф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70258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74638"/>
            <a:ext cx="8219592" cy="6662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01" y="1132628"/>
            <a:ext cx="2577319" cy="29949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539550" y="1356542"/>
            <a:ext cx="3888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1883 году писатель женится на Н. М. </a:t>
            </a:r>
            <a:r>
              <a:rPr kumimoji="0" 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Золотиловой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слушательнице женских медицинских курсов. В эти годы, которые Гаршин считал самыми счастливыми в своей жизни, создан лучший его рассказ - "Красный цветок</a:t>
            </a:r>
            <a:endParaRPr kumimoji="0" lang="ru-RU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329859"/>
            <a:ext cx="8235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 марта 1888 года  писатель Всеволод Михайлович Гаршин скончался: </a:t>
            </a:r>
          </a:p>
          <a:p>
            <a:pPr lvl="0"/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похоронен он в Петербурге.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5616" y="450226"/>
            <a:ext cx="7075432" cy="242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Литературный хронограф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98079"/>
            <a:ext cx="8219592" cy="73863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49730" y="1215202"/>
            <a:ext cx="8137069" cy="573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назывной план по литературному 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хронографу.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Назывной  план записывают в виде предложений, </a:t>
            </a:r>
            <a:endParaRPr lang="ru-RU" sz="2800" dirty="0" smtClean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не используют глаголы.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назывном плане много существительных и прилагательных.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568</Words>
  <Application>Microsoft Office PowerPoint</Application>
  <PresentationFormat>Экран (4:3)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Comfortaa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Литературный хронограф</vt:lpstr>
      <vt:lpstr> </vt:lpstr>
      <vt:lpstr> </vt:lpstr>
      <vt:lpstr> </vt:lpstr>
      <vt:lpstr> Задание №1</vt:lpstr>
      <vt:lpstr> Примерный ответ</vt:lpstr>
      <vt:lpstr> Задание №2</vt:lpstr>
      <vt:lpstr> </vt:lpstr>
      <vt:lpstr> </vt:lpstr>
      <vt:lpstr> </vt:lpstr>
      <vt:lpstr> </vt:lpstr>
      <vt:lpstr> </vt:lpstr>
      <vt:lpstr> Рефлексия  </vt:lpstr>
      <vt:lpstr>Учебное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202</cp:revision>
  <dcterms:created xsi:type="dcterms:W3CDTF">2020-07-18T05:19:20Z</dcterms:created>
  <dcterms:modified xsi:type="dcterms:W3CDTF">2024-12-13T15:47:08Z</dcterms:modified>
</cp:coreProperties>
</file>