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259" r:id="rId4"/>
    <p:sldId id="372" r:id="rId5"/>
    <p:sldId id="311" r:id="rId6"/>
    <p:sldId id="342" r:id="rId7"/>
    <p:sldId id="402" r:id="rId8"/>
    <p:sldId id="315" r:id="rId9"/>
    <p:sldId id="312" r:id="rId10"/>
    <p:sldId id="403" r:id="rId11"/>
    <p:sldId id="415" r:id="rId12"/>
    <p:sldId id="416" r:id="rId13"/>
    <p:sldId id="395" r:id="rId14"/>
    <p:sldId id="321" r:id="rId15"/>
    <p:sldId id="355" r:id="rId16"/>
    <p:sldId id="356" r:id="rId17"/>
    <p:sldId id="362" r:id="rId18"/>
    <p:sldId id="368" r:id="rId19"/>
    <p:sldId id="335" r:id="rId20"/>
  </p:sldIdLst>
  <p:sldSz cx="10693400" cy="7561263"/>
  <p:notesSz cx="6797675" cy="9928225"/>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SimSun" panose="02010600030101010101" pitchFamily="2" charset="-122"/>
      <p:regular r:id="rId30"/>
    </p:embeddedFont>
  </p:embeddedFontLst>
  <p:defaultTextStyle>
    <a:defPPr>
      <a:defRPr lang="ru-RU"/>
    </a:defPPr>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2353">
          <p15:clr>
            <a:srgbClr val="A4A3A4"/>
          </p15:clr>
        </p15:guide>
        <p15:guide id="2" orient="horz" pos="2642">
          <p15:clr>
            <a:srgbClr val="A4A3A4"/>
          </p15:clr>
        </p15:guide>
        <p15:guide id="3" orient="horz" pos="2188">
          <p15:clr>
            <a:srgbClr val="A4A3A4"/>
          </p15:clr>
        </p15:guide>
        <p15:guide id="4" pos="3953">
          <p15:clr>
            <a:srgbClr val="A4A3A4"/>
          </p15:clr>
        </p15:guide>
        <p15:guide id="5" pos="4550">
          <p15:clr>
            <a:srgbClr val="A4A3A4"/>
          </p15:clr>
        </p15:guide>
        <p15:guide id="6" pos="2846">
          <p15:clr>
            <a:srgbClr val="A4A3A4"/>
          </p15:clr>
        </p15:guide>
        <p15:guide id="7" pos="33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00B050"/>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2" d="100"/>
          <a:sy n="52" d="100"/>
        </p:scale>
        <p:origin x="29" y="374"/>
      </p:cViewPr>
      <p:guideLst>
        <p:guide orient="horz" pos="2353"/>
        <p:guide orient="horz" pos="2642"/>
        <p:guide orient="horz" pos="2188"/>
        <p:guide pos="3953"/>
        <p:guide pos="4550"/>
        <p:guide pos="2846"/>
        <p:guide pos="33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ED11FAF-F249-4AD8-81EE-DE1AF2564EB5}" type="doc">
      <dgm:prSet loTypeId="urn:microsoft.com/office/officeart/2005/8/layout/hierarchy4" loCatId="hierarchy" qsTypeId="urn:microsoft.com/office/officeart/2005/8/quickstyle/simple1#1" qsCatId="simple" csTypeId="urn:microsoft.com/office/officeart/2005/8/colors/colorful4#1" csCatId="accent1" phldr="0"/>
      <dgm:spPr/>
      <dgm:t>
        <a:bodyPr/>
        <a:lstStyle/>
        <a:p>
          <a:endParaRPr lang="en-US"/>
        </a:p>
      </dgm:t>
    </dgm:pt>
    <dgm:pt modelId="{279B103B-3EF0-4EBD-866E-85F63AE29D65}">
      <dgm:prSet phldrT="[Text]" phldr="0" custT="0"/>
      <dgm:spPr/>
      <dgm:t>
        <a:bodyPr vert="horz" wrap="square"/>
        <a:lstStyle/>
        <a:p>
          <a:pPr>
            <a:lnSpc>
              <a:spcPct val="100000"/>
            </a:lnSpc>
            <a:spcBef>
              <a:spcPct val="0"/>
            </a:spcBef>
            <a:spcAft>
              <a:spcPct val="35000"/>
            </a:spcAft>
          </a:pPr>
          <a:r>
            <a:rPr lang="en-US" altLang="en-US">
              <a:latin typeface="Times New Roman" panose="02020603050405020304" pitchFamily="18" charset="0"/>
              <a:cs typeface="Times New Roman" panose="02020603050405020304" pitchFamily="18" charset="0"/>
            </a:rPr>
            <a:t>Ген - организмнің тұқым қуалау ақпаратының бірлігі. Адамда 25-30 мыңға жуық ген болады</a:t>
          </a:r>
          <a:r>
            <a:rPr lang="en-US" altLang="en-US"/>
            <a:t>.</a:t>
          </a:r>
        </a:p>
      </dgm:t>
    </dgm:pt>
    <dgm:pt modelId="{23A428E2-7436-4875-B687-115F44990015}" type="parTrans" cxnId="{97F7A09F-6391-4EFE-A5D4-05DBB4B97059}">
      <dgm:prSet/>
      <dgm:spPr/>
      <dgm:t>
        <a:bodyPr/>
        <a:lstStyle/>
        <a:p>
          <a:endParaRPr lang="en-US"/>
        </a:p>
      </dgm:t>
    </dgm:pt>
    <dgm:pt modelId="{A0F7AFDE-37EE-4590-B516-72A7DE6B722E}" type="sibTrans" cxnId="{97F7A09F-6391-4EFE-A5D4-05DBB4B97059}">
      <dgm:prSet/>
      <dgm:spPr/>
      <dgm:t>
        <a:bodyPr/>
        <a:lstStyle/>
        <a:p>
          <a:endParaRPr lang="en-US"/>
        </a:p>
      </dgm:t>
    </dgm:pt>
    <dgm:pt modelId="{E42ED75B-2131-4179-ABB3-81C04455A0FE}">
      <dgm:prSet phldrT="[Text]" phldr="0" custT="0"/>
      <dgm:spPr/>
      <dgm:t>
        <a:bodyPr vert="horz" wrap="square"/>
        <a:lstStyle/>
        <a:p>
          <a:pPr>
            <a:lnSpc>
              <a:spcPct val="100000"/>
            </a:lnSpc>
            <a:spcBef>
              <a:spcPct val="0"/>
            </a:spcBef>
            <a:spcAft>
              <a:spcPct val="35000"/>
            </a:spcAft>
          </a:pPr>
          <a:r>
            <a:rPr lang="en-US" altLang="en-US">
              <a:latin typeface="Times New Roman" panose="02020603050405020304" pitchFamily="18" charset="0"/>
              <a:cs typeface="Times New Roman" panose="02020603050405020304" pitchFamily="18" charset="0"/>
            </a:rPr>
            <a:t>Ген</a:t>
          </a:r>
        </a:p>
      </dgm:t>
    </dgm:pt>
    <dgm:pt modelId="{811AD7EC-422A-4894-B347-AE527E734FDB}" type="parTrans" cxnId="{A1BC927F-8F63-4014-A7A2-B72BCFD54C86}">
      <dgm:prSet/>
      <dgm:spPr/>
      <dgm:t>
        <a:bodyPr/>
        <a:lstStyle/>
        <a:p>
          <a:endParaRPr lang="en-US"/>
        </a:p>
      </dgm:t>
    </dgm:pt>
    <dgm:pt modelId="{08979843-BCC0-4CCC-A73F-0C305B3C7561}" type="sibTrans" cxnId="{A1BC927F-8F63-4014-A7A2-B72BCFD54C86}">
      <dgm:prSet/>
      <dgm:spPr/>
      <dgm:t>
        <a:bodyPr/>
        <a:lstStyle/>
        <a:p>
          <a:endParaRPr lang="en-US"/>
        </a:p>
      </dgm:t>
    </dgm:pt>
    <dgm:pt modelId="{4B6826B2-0176-4E61-AD28-15F6D99E52E3}">
      <dgm:prSet phldrT="[Text]" phldr="0" custT="1"/>
      <dgm:spPr/>
      <dgm:t>
        <a:bodyPr vert="horz" wrap="square"/>
        <a:lstStyle/>
        <a:p>
          <a:pPr>
            <a:lnSpc>
              <a:spcPct val="100000"/>
            </a:lnSpc>
            <a:spcBef>
              <a:spcPct val="0"/>
            </a:spcBef>
            <a:spcAft>
              <a:spcPct val="35000"/>
            </a:spcAft>
          </a:pPr>
          <a:r>
            <a:rPr lang="en-US" altLang="en-US" sz="2000">
              <a:latin typeface="Times New Roman" panose="02020603050405020304" pitchFamily="18" charset="0"/>
              <a:cs typeface="Times New Roman" panose="02020603050405020304" pitchFamily="18" charset="0"/>
            </a:rPr>
            <a:t>Реттеуші</a:t>
          </a:r>
        </a:p>
        <a:p>
          <a:pPr>
            <a:lnSpc>
              <a:spcPct val="100000"/>
            </a:lnSpc>
            <a:spcBef>
              <a:spcPct val="0"/>
            </a:spcBef>
            <a:spcAft>
              <a:spcPct val="35000"/>
            </a:spcAft>
          </a:pPr>
          <a:r>
            <a:rPr lang="en-US" altLang="en-US" sz="2000">
              <a:latin typeface="Times New Roman" panose="02020603050405020304" pitchFamily="18" charset="0"/>
              <a:cs typeface="Times New Roman" panose="02020603050405020304" pitchFamily="18" charset="0"/>
            </a:rPr>
            <a:t>Ақпараттың оқылуын белсендіреді немесе басады.</a:t>
          </a:r>
        </a:p>
      </dgm:t>
    </dgm:pt>
    <dgm:pt modelId="{B683AC80-2A49-4BDE-9C17-3A87CE755D2C}" type="parTrans" cxnId="{9A60F378-CE01-40F8-8543-BDAF738DB600}">
      <dgm:prSet/>
      <dgm:spPr/>
      <dgm:t>
        <a:bodyPr/>
        <a:lstStyle/>
        <a:p>
          <a:endParaRPr lang="en-US"/>
        </a:p>
      </dgm:t>
    </dgm:pt>
    <dgm:pt modelId="{A02E4318-5E29-46D5-8916-F71B153C1EED}" type="sibTrans" cxnId="{9A60F378-CE01-40F8-8543-BDAF738DB600}">
      <dgm:prSet/>
      <dgm:spPr/>
      <dgm:t>
        <a:bodyPr/>
        <a:lstStyle/>
        <a:p>
          <a:endParaRPr lang="en-US"/>
        </a:p>
      </dgm:t>
    </dgm:pt>
    <dgm:pt modelId="{E0ED85BB-82C7-4FB6-B51F-3B49593DF0F1}">
      <dgm:prSet phldrT="[Text]" phldr="0" custT="1"/>
      <dgm:spPr/>
      <dgm:t>
        <a:bodyPr vert="horz" wrap="square"/>
        <a:lstStyle/>
        <a:p>
          <a:pPr>
            <a:lnSpc>
              <a:spcPct val="100000"/>
            </a:lnSpc>
            <a:spcBef>
              <a:spcPct val="0"/>
            </a:spcBef>
            <a:spcAft>
              <a:spcPct val="35000"/>
            </a:spcAft>
          </a:pPr>
          <a:r>
            <a:rPr lang="en-US" altLang="en-US" sz="2000">
              <a:latin typeface="Times New Roman" panose="02020603050405020304" pitchFamily="18" charset="0"/>
              <a:cs typeface="Times New Roman" panose="02020603050405020304" pitchFamily="18" charset="0"/>
            </a:rPr>
            <a:t>Құрылымдық</a:t>
          </a:r>
        </a:p>
        <a:p>
          <a:pPr>
            <a:lnSpc>
              <a:spcPct val="100000"/>
            </a:lnSpc>
            <a:spcBef>
              <a:spcPct val="0"/>
            </a:spcBef>
            <a:spcAft>
              <a:spcPct val="35000"/>
            </a:spcAft>
          </a:pPr>
          <a:r>
            <a:rPr lang="en-US" altLang="en-US" sz="2000">
              <a:latin typeface="Times New Roman" panose="02020603050405020304" pitchFamily="18" charset="0"/>
              <a:cs typeface="Times New Roman" panose="02020603050405020304" pitchFamily="18" charset="0"/>
            </a:rPr>
            <a:t>Нәруыздың біріншілік құрылымын кодтайды, рРНҚ және тРНҚ</a:t>
          </a:r>
        </a:p>
      </dgm:t>
    </dgm:pt>
    <dgm:pt modelId="{21ABD4A3-1863-4EE9-8727-5377E04071E3}" type="parTrans" cxnId="{E336B2CA-2F31-482F-A8B3-1BA6F22497ED}">
      <dgm:prSet/>
      <dgm:spPr/>
      <dgm:t>
        <a:bodyPr/>
        <a:lstStyle/>
        <a:p>
          <a:endParaRPr lang="en-US"/>
        </a:p>
      </dgm:t>
    </dgm:pt>
    <dgm:pt modelId="{1244D915-2EC1-4E23-86A2-7AC90F247990}" type="sibTrans" cxnId="{E336B2CA-2F31-482F-A8B3-1BA6F22497ED}">
      <dgm:prSet/>
      <dgm:spPr/>
      <dgm:t>
        <a:bodyPr/>
        <a:lstStyle/>
        <a:p>
          <a:endParaRPr lang="en-US"/>
        </a:p>
      </dgm:t>
    </dgm:pt>
    <dgm:pt modelId="{F4CF7D25-EC55-4CC2-A191-A180F9892444}" type="pres">
      <dgm:prSet presAssocID="{3ED11FAF-F249-4AD8-81EE-DE1AF2564EB5}" presName="Name0" presStyleCnt="0">
        <dgm:presLayoutVars>
          <dgm:chPref val="1"/>
          <dgm:dir/>
          <dgm:animOne val="branch"/>
          <dgm:animLvl val="lvl"/>
          <dgm:resizeHandles/>
        </dgm:presLayoutVars>
      </dgm:prSet>
      <dgm:spPr/>
      <dgm:t>
        <a:bodyPr/>
        <a:lstStyle/>
        <a:p>
          <a:endParaRPr lang="ru-RU"/>
        </a:p>
      </dgm:t>
    </dgm:pt>
    <dgm:pt modelId="{86628150-E81F-407C-BBDA-DD41D73A1D58}" type="pres">
      <dgm:prSet presAssocID="{279B103B-3EF0-4EBD-866E-85F63AE29D65}" presName="vertOne" presStyleCnt="0"/>
      <dgm:spPr/>
    </dgm:pt>
    <dgm:pt modelId="{70E11759-2403-454F-AA72-C47A7039B843}" type="pres">
      <dgm:prSet presAssocID="{279B103B-3EF0-4EBD-866E-85F63AE29D65}" presName="txOne" presStyleLbl="node0" presStyleIdx="0" presStyleCnt="1">
        <dgm:presLayoutVars>
          <dgm:chPref val="3"/>
        </dgm:presLayoutVars>
      </dgm:prSet>
      <dgm:spPr/>
      <dgm:t>
        <a:bodyPr/>
        <a:lstStyle/>
        <a:p>
          <a:endParaRPr lang="ru-RU"/>
        </a:p>
      </dgm:t>
    </dgm:pt>
    <dgm:pt modelId="{BBBCE7EB-C57C-467B-90FF-ADA7EBD4EAE6}" type="pres">
      <dgm:prSet presAssocID="{279B103B-3EF0-4EBD-866E-85F63AE29D65}" presName="parTransOne" presStyleCnt="0"/>
      <dgm:spPr/>
    </dgm:pt>
    <dgm:pt modelId="{AC5D52D0-4933-4D7F-A8E4-251E11D165BA}" type="pres">
      <dgm:prSet presAssocID="{279B103B-3EF0-4EBD-866E-85F63AE29D65}" presName="horzOne" presStyleCnt="0"/>
      <dgm:spPr/>
    </dgm:pt>
    <dgm:pt modelId="{35801378-86A5-4DFC-913B-010801B8973E}" type="pres">
      <dgm:prSet presAssocID="{E42ED75B-2131-4179-ABB3-81C04455A0FE}" presName="vertTwo" presStyleCnt="0"/>
      <dgm:spPr/>
    </dgm:pt>
    <dgm:pt modelId="{A273FBB4-03FE-41EA-8D26-B5EFDA20D4B1}" type="pres">
      <dgm:prSet presAssocID="{E42ED75B-2131-4179-ABB3-81C04455A0FE}" presName="txTwo" presStyleLbl="node2" presStyleIdx="0" presStyleCnt="1">
        <dgm:presLayoutVars>
          <dgm:chPref val="3"/>
        </dgm:presLayoutVars>
      </dgm:prSet>
      <dgm:spPr/>
      <dgm:t>
        <a:bodyPr/>
        <a:lstStyle/>
        <a:p>
          <a:endParaRPr lang="ru-RU"/>
        </a:p>
      </dgm:t>
    </dgm:pt>
    <dgm:pt modelId="{CC42C6D6-CF1E-4B46-A95B-A8DACF81A9C4}" type="pres">
      <dgm:prSet presAssocID="{E42ED75B-2131-4179-ABB3-81C04455A0FE}" presName="parTransTwo" presStyleCnt="0"/>
      <dgm:spPr/>
    </dgm:pt>
    <dgm:pt modelId="{C2772AE6-2B82-4A44-BBD6-CE57ACF0586D}" type="pres">
      <dgm:prSet presAssocID="{E42ED75B-2131-4179-ABB3-81C04455A0FE}" presName="horzTwo" presStyleCnt="0"/>
      <dgm:spPr/>
    </dgm:pt>
    <dgm:pt modelId="{AB0122CA-73E9-4940-AF45-7DF40E27E2CD}" type="pres">
      <dgm:prSet presAssocID="{4B6826B2-0176-4E61-AD28-15F6D99E52E3}" presName="vertThree" presStyleCnt="0"/>
      <dgm:spPr/>
    </dgm:pt>
    <dgm:pt modelId="{33895B74-9806-4ADF-BA5A-BE54D637093A}" type="pres">
      <dgm:prSet presAssocID="{4B6826B2-0176-4E61-AD28-15F6D99E52E3}" presName="txThree" presStyleLbl="node3" presStyleIdx="0" presStyleCnt="2">
        <dgm:presLayoutVars>
          <dgm:chPref val="3"/>
        </dgm:presLayoutVars>
      </dgm:prSet>
      <dgm:spPr/>
      <dgm:t>
        <a:bodyPr/>
        <a:lstStyle/>
        <a:p>
          <a:endParaRPr lang="ru-RU"/>
        </a:p>
      </dgm:t>
    </dgm:pt>
    <dgm:pt modelId="{6BF82076-1460-4E1C-B90F-3C8D8C035F22}" type="pres">
      <dgm:prSet presAssocID="{4B6826B2-0176-4E61-AD28-15F6D99E52E3}" presName="horzThree" presStyleCnt="0"/>
      <dgm:spPr/>
    </dgm:pt>
    <dgm:pt modelId="{3340EC55-0BFF-479B-A38D-59A7A21F62F7}" type="pres">
      <dgm:prSet presAssocID="{A02E4318-5E29-46D5-8916-F71B153C1EED}" presName="sibSpaceThree" presStyleCnt="0"/>
      <dgm:spPr/>
    </dgm:pt>
    <dgm:pt modelId="{5F32D3ED-5977-4AA9-8877-5E661998C43F}" type="pres">
      <dgm:prSet presAssocID="{E0ED85BB-82C7-4FB6-B51F-3B49593DF0F1}" presName="vertThree" presStyleCnt="0"/>
      <dgm:spPr/>
    </dgm:pt>
    <dgm:pt modelId="{AFF15C07-F7A7-41C9-8AD9-E689AA0BA727}" type="pres">
      <dgm:prSet presAssocID="{E0ED85BB-82C7-4FB6-B51F-3B49593DF0F1}" presName="txThree" presStyleLbl="node3" presStyleIdx="1" presStyleCnt="2">
        <dgm:presLayoutVars>
          <dgm:chPref val="3"/>
        </dgm:presLayoutVars>
      </dgm:prSet>
      <dgm:spPr/>
      <dgm:t>
        <a:bodyPr/>
        <a:lstStyle/>
        <a:p>
          <a:endParaRPr lang="ru-RU"/>
        </a:p>
      </dgm:t>
    </dgm:pt>
    <dgm:pt modelId="{2C09B7DA-EB70-45A3-B7FE-DEF6A155C1EA}" type="pres">
      <dgm:prSet presAssocID="{E0ED85BB-82C7-4FB6-B51F-3B49593DF0F1}" presName="horzThree" presStyleCnt="0"/>
      <dgm:spPr/>
    </dgm:pt>
  </dgm:ptLst>
  <dgm:cxnLst>
    <dgm:cxn modelId="{F743498B-9176-4BA1-9581-1A802402AA80}" type="presOf" srcId="{279B103B-3EF0-4EBD-866E-85F63AE29D65}" destId="{70E11759-2403-454F-AA72-C47A7039B843}" srcOrd="0" destOrd="0" presId="urn:microsoft.com/office/officeart/2005/8/layout/hierarchy4"/>
    <dgm:cxn modelId="{97F7A09F-6391-4EFE-A5D4-05DBB4B97059}" srcId="{3ED11FAF-F249-4AD8-81EE-DE1AF2564EB5}" destId="{279B103B-3EF0-4EBD-866E-85F63AE29D65}" srcOrd="0" destOrd="0" parTransId="{23A428E2-7436-4875-B687-115F44990015}" sibTransId="{A0F7AFDE-37EE-4590-B516-72A7DE6B722E}"/>
    <dgm:cxn modelId="{C6722229-97D8-497D-BEB5-C5C11EABA7E8}" type="presOf" srcId="{4B6826B2-0176-4E61-AD28-15F6D99E52E3}" destId="{33895B74-9806-4ADF-BA5A-BE54D637093A}" srcOrd="0" destOrd="0" presId="urn:microsoft.com/office/officeart/2005/8/layout/hierarchy4"/>
    <dgm:cxn modelId="{865F32C6-05B7-40D0-A615-544BD6A74028}" type="presOf" srcId="{E42ED75B-2131-4179-ABB3-81C04455A0FE}" destId="{A273FBB4-03FE-41EA-8D26-B5EFDA20D4B1}" srcOrd="0" destOrd="0" presId="urn:microsoft.com/office/officeart/2005/8/layout/hierarchy4"/>
    <dgm:cxn modelId="{E336B2CA-2F31-482F-A8B3-1BA6F22497ED}" srcId="{E42ED75B-2131-4179-ABB3-81C04455A0FE}" destId="{E0ED85BB-82C7-4FB6-B51F-3B49593DF0F1}" srcOrd="1" destOrd="0" parTransId="{21ABD4A3-1863-4EE9-8727-5377E04071E3}" sibTransId="{1244D915-2EC1-4E23-86A2-7AC90F247990}"/>
    <dgm:cxn modelId="{B57337A8-A591-45F4-B3F0-383135CAF3A7}" type="presOf" srcId="{E0ED85BB-82C7-4FB6-B51F-3B49593DF0F1}" destId="{AFF15C07-F7A7-41C9-8AD9-E689AA0BA727}" srcOrd="0" destOrd="0" presId="urn:microsoft.com/office/officeart/2005/8/layout/hierarchy4"/>
    <dgm:cxn modelId="{D4EA29AF-D943-4F6E-9A06-63C06265C077}" type="presOf" srcId="{3ED11FAF-F249-4AD8-81EE-DE1AF2564EB5}" destId="{F4CF7D25-EC55-4CC2-A191-A180F9892444}" srcOrd="0" destOrd="0" presId="urn:microsoft.com/office/officeart/2005/8/layout/hierarchy4"/>
    <dgm:cxn modelId="{A1BC927F-8F63-4014-A7A2-B72BCFD54C86}" srcId="{279B103B-3EF0-4EBD-866E-85F63AE29D65}" destId="{E42ED75B-2131-4179-ABB3-81C04455A0FE}" srcOrd="0" destOrd="0" parTransId="{811AD7EC-422A-4894-B347-AE527E734FDB}" sibTransId="{08979843-BCC0-4CCC-A73F-0C305B3C7561}"/>
    <dgm:cxn modelId="{9A60F378-CE01-40F8-8543-BDAF738DB600}" srcId="{E42ED75B-2131-4179-ABB3-81C04455A0FE}" destId="{4B6826B2-0176-4E61-AD28-15F6D99E52E3}" srcOrd="0" destOrd="0" parTransId="{B683AC80-2A49-4BDE-9C17-3A87CE755D2C}" sibTransId="{A02E4318-5E29-46D5-8916-F71B153C1EED}"/>
    <dgm:cxn modelId="{96EA8749-E6DD-41C4-A1EE-D4585C95B171}" type="presParOf" srcId="{F4CF7D25-EC55-4CC2-A191-A180F9892444}" destId="{86628150-E81F-407C-BBDA-DD41D73A1D58}" srcOrd="0" destOrd="0" presId="urn:microsoft.com/office/officeart/2005/8/layout/hierarchy4"/>
    <dgm:cxn modelId="{7E8815EA-A7A8-4DDE-94D2-FB843AAC3B38}" type="presParOf" srcId="{86628150-E81F-407C-BBDA-DD41D73A1D58}" destId="{70E11759-2403-454F-AA72-C47A7039B843}" srcOrd="0" destOrd="0" presId="urn:microsoft.com/office/officeart/2005/8/layout/hierarchy4"/>
    <dgm:cxn modelId="{C40D57B1-F6B3-4469-BDE3-7804BB05F8FE}" type="presParOf" srcId="{86628150-E81F-407C-BBDA-DD41D73A1D58}" destId="{BBBCE7EB-C57C-467B-90FF-ADA7EBD4EAE6}" srcOrd="1" destOrd="0" presId="urn:microsoft.com/office/officeart/2005/8/layout/hierarchy4"/>
    <dgm:cxn modelId="{6C9C7CEA-B729-44DB-94BF-6AC929DAE2A1}" type="presParOf" srcId="{86628150-E81F-407C-BBDA-DD41D73A1D58}" destId="{AC5D52D0-4933-4D7F-A8E4-251E11D165BA}" srcOrd="2" destOrd="0" presId="urn:microsoft.com/office/officeart/2005/8/layout/hierarchy4"/>
    <dgm:cxn modelId="{646D25F4-0495-4611-B18D-89077CFCB833}" type="presParOf" srcId="{AC5D52D0-4933-4D7F-A8E4-251E11D165BA}" destId="{35801378-86A5-4DFC-913B-010801B8973E}" srcOrd="0" destOrd="0" presId="urn:microsoft.com/office/officeart/2005/8/layout/hierarchy4"/>
    <dgm:cxn modelId="{DBE895BA-A869-4DA4-923D-B0E981B025AB}" type="presParOf" srcId="{35801378-86A5-4DFC-913B-010801B8973E}" destId="{A273FBB4-03FE-41EA-8D26-B5EFDA20D4B1}" srcOrd="0" destOrd="0" presId="urn:microsoft.com/office/officeart/2005/8/layout/hierarchy4"/>
    <dgm:cxn modelId="{32E15BCF-E76E-4E59-BF8F-C5F7CB92B8B8}" type="presParOf" srcId="{35801378-86A5-4DFC-913B-010801B8973E}" destId="{CC42C6D6-CF1E-4B46-A95B-A8DACF81A9C4}" srcOrd="1" destOrd="0" presId="urn:microsoft.com/office/officeart/2005/8/layout/hierarchy4"/>
    <dgm:cxn modelId="{489134FD-11F7-4E28-B172-FB0523214BD7}" type="presParOf" srcId="{35801378-86A5-4DFC-913B-010801B8973E}" destId="{C2772AE6-2B82-4A44-BBD6-CE57ACF0586D}" srcOrd="2" destOrd="0" presId="urn:microsoft.com/office/officeart/2005/8/layout/hierarchy4"/>
    <dgm:cxn modelId="{FE3B5BF4-E4C2-4B34-A9AD-63BF56F8947B}" type="presParOf" srcId="{C2772AE6-2B82-4A44-BBD6-CE57ACF0586D}" destId="{AB0122CA-73E9-4940-AF45-7DF40E27E2CD}" srcOrd="0" destOrd="0" presId="urn:microsoft.com/office/officeart/2005/8/layout/hierarchy4"/>
    <dgm:cxn modelId="{E30EC6A4-3413-40B3-9194-731061BE7E1A}" type="presParOf" srcId="{AB0122CA-73E9-4940-AF45-7DF40E27E2CD}" destId="{33895B74-9806-4ADF-BA5A-BE54D637093A}" srcOrd="0" destOrd="0" presId="urn:microsoft.com/office/officeart/2005/8/layout/hierarchy4"/>
    <dgm:cxn modelId="{6152A3FB-0D0B-4704-9C50-C13A56FC0D10}" type="presParOf" srcId="{AB0122CA-73E9-4940-AF45-7DF40E27E2CD}" destId="{6BF82076-1460-4E1C-B90F-3C8D8C035F22}" srcOrd="1" destOrd="0" presId="urn:microsoft.com/office/officeart/2005/8/layout/hierarchy4"/>
    <dgm:cxn modelId="{7447E192-415D-4749-898B-4FF08251D31F}" type="presParOf" srcId="{C2772AE6-2B82-4A44-BBD6-CE57ACF0586D}" destId="{3340EC55-0BFF-479B-A38D-59A7A21F62F7}" srcOrd="1" destOrd="0" presId="urn:microsoft.com/office/officeart/2005/8/layout/hierarchy4"/>
    <dgm:cxn modelId="{DAB46259-A4F9-4817-9C92-8BD081C0D2EA}" type="presParOf" srcId="{C2772AE6-2B82-4A44-BBD6-CE57ACF0586D}" destId="{5F32D3ED-5977-4AA9-8877-5E661998C43F}" srcOrd="2" destOrd="0" presId="urn:microsoft.com/office/officeart/2005/8/layout/hierarchy4"/>
    <dgm:cxn modelId="{D17ECE47-0241-4CDB-BD6D-733F8F464B50}" type="presParOf" srcId="{5F32D3ED-5977-4AA9-8877-5E661998C43F}" destId="{AFF15C07-F7A7-41C9-8AD9-E689AA0BA727}" srcOrd="0" destOrd="0" presId="urn:microsoft.com/office/officeart/2005/8/layout/hierarchy4"/>
    <dgm:cxn modelId="{7BB84977-93DA-47AF-ADA8-C0F45BB99655}" type="presParOf" srcId="{5F32D3ED-5977-4AA9-8877-5E661998C43F}" destId="{2C09B7DA-EB70-45A3-B7FE-DEF6A155C1E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B9AAD-24D5-4918-8EDF-B332210074D7}" type="doc">
      <dgm:prSet loTypeId="urn:microsoft.com/office/officeart/2005/8/layout/orgChart1#1" loCatId="hierarchy" qsTypeId="urn:microsoft.com/office/officeart/2005/8/quickstyle/simple1#2" qsCatId="simple" csTypeId="urn:microsoft.com/office/officeart/2005/8/colors/accent1_1#1" csCatId="accent1" phldr="0"/>
      <dgm:spPr/>
      <dgm:t>
        <a:bodyPr/>
        <a:lstStyle/>
        <a:p>
          <a:endParaRPr lang="en-US"/>
        </a:p>
      </dgm:t>
    </dgm:pt>
    <dgm:pt modelId="{94C2962E-AC15-489E-8661-5EE1F792FA92}">
      <dgm:prSet phldr="0" custT="0"/>
      <dgm:spPr/>
      <dgm:t>
        <a:bodyPr vert="horz" wrap="square"/>
        <a:lstStyle/>
        <a:p>
          <a:pPr>
            <a:lnSpc>
              <a:spcPct val="100000"/>
            </a:lnSpc>
            <a:spcBef>
              <a:spcPct val="0"/>
            </a:spcBef>
            <a:spcAft>
              <a:spcPct val="35000"/>
            </a:spcAft>
          </a:pPr>
          <a:r>
            <a:rPr>
              <a:effectLst/>
              <a:latin typeface="Times New Roman" panose="02020603050405020304" pitchFamily="18" charset="0"/>
              <a:cs typeface="Times New Roman" panose="02020603050405020304" pitchFamily="18" charset="0"/>
              <a:sym typeface="+mn-ea"/>
            </a:rPr>
            <a:t>Ү</a:t>
          </a:r>
          <a:r>
            <a:rPr lang="en-US" altLang="en-US" i="1">
              <a:effectLst/>
              <a:latin typeface="Times New Roman" panose="02020603050405020304" pitchFamily="18" charset="0"/>
              <a:cs typeface="Times New Roman" panose="02020603050405020304" pitchFamily="18" charset="0"/>
              <a:sym typeface="+mn-ea"/>
            </a:rPr>
            <a:t>шөрілімдік</a:t>
          </a:r>
          <a:endParaRPr lang="en-US" altLang="en-US" i="1">
            <a:effectLst/>
            <a:latin typeface="Times New Roman" panose="02020603050405020304" pitchFamily="18" charset="0"/>
            <a:cs typeface="Times New Roman" panose="02020603050405020304" pitchFamily="18" charset="0"/>
          </a:endParaRPr>
        </a:p>
        <a:p>
          <a:pPr>
            <a:lnSpc>
              <a:spcPct val="100000"/>
            </a:lnSpc>
            <a:spcBef>
              <a:spcPct val="0"/>
            </a:spcBef>
            <a:spcAft>
              <a:spcPct val="35000"/>
            </a:spcAft>
          </a:pPr>
          <a:r>
            <a:rPr>
              <a:effectLst/>
              <a:latin typeface="Times New Roman" panose="02020603050405020304" pitchFamily="18" charset="0"/>
              <a:cs typeface="Times New Roman" panose="02020603050405020304" pitchFamily="18" charset="0"/>
              <a:sym typeface="+mn-ea"/>
            </a:rPr>
            <a:t>(</a:t>
          </a:r>
          <a:r>
            <a:rPr i="1">
              <a:effectLst/>
              <a:latin typeface="Times New Roman" panose="02020603050405020304" pitchFamily="18" charset="0"/>
              <a:cs typeface="Times New Roman" panose="02020603050405020304" pitchFamily="18" charset="0"/>
              <a:sym typeface="+mn-ea"/>
            </a:rPr>
            <a:t>т</a:t>
          </a:r>
          <a:r>
            <a:rPr lang="en-US" altLang="en-US" i="1">
              <a:effectLst/>
              <a:latin typeface="Times New Roman" panose="02020603050405020304" pitchFamily="18" charset="0"/>
              <a:cs typeface="Times New Roman" panose="02020603050405020304" pitchFamily="18" charset="0"/>
              <a:sym typeface="+mn-ea"/>
            </a:rPr>
            <a:t>риплеттілік</a:t>
          </a:r>
          <a:r>
            <a:rPr>
              <a:effectLst/>
              <a:latin typeface="Times New Roman" panose="02020603050405020304" pitchFamily="18" charset="0"/>
              <a:cs typeface="Times New Roman" panose="02020603050405020304" pitchFamily="18" charset="0"/>
              <a:sym typeface="+mn-ea"/>
            </a:rPr>
            <a:t>)</a:t>
          </a:r>
          <a:endParaRPr lang="en-US" altLang="en-US" i="1">
            <a:effectLst/>
            <a:latin typeface="Times New Roman" panose="02020603050405020304" pitchFamily="18" charset="0"/>
            <a:cs typeface="Times New Roman" panose="02020603050405020304" pitchFamily="18" charset="0"/>
          </a:endParaRPr>
        </a:p>
      </dgm:t>
    </dgm:pt>
    <dgm:pt modelId="{592242F8-F294-47C2-9E99-201676AC6ED5}" type="parTrans" cxnId="{68CD7A20-37CF-4990-83EE-7233CB27966C}">
      <dgm:prSet/>
      <dgm:spPr/>
    </dgm:pt>
    <dgm:pt modelId="{D8F774F8-46CF-483B-87A9-FFB8013D0D83}" type="sibTrans" cxnId="{68CD7A20-37CF-4990-83EE-7233CB27966C}">
      <dgm:prSet/>
      <dgm:spPr/>
    </dgm:pt>
    <dgm:pt modelId="{64128110-2BC2-4E83-AE3D-7442626E6916}">
      <dgm:prSet phldrT="[Text]" phldr="0" custT="1"/>
      <dgm:spPr/>
      <dgm:t>
        <a:bodyPr vert="horz" wrap="square"/>
        <a:lstStyle/>
        <a:p>
          <a:pPr>
            <a:lnSpc>
              <a:spcPct val="100000"/>
            </a:lnSpc>
            <a:spcBef>
              <a:spcPct val="0"/>
            </a:spcBef>
            <a:spcAft>
              <a:spcPct val="35000"/>
            </a:spcAft>
          </a:pPr>
          <a:r>
            <a:rPr lang="en-US" altLang="en-US" sz="280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Генетикалық кодтың қасиеттері</a:t>
          </a:r>
        </a:p>
      </dgm:t>
    </dgm:pt>
    <dgm:pt modelId="{7C4D8020-E6A5-42B0-ACC1-F3A6FF2AC2B4}" type="parTrans" cxnId="{461E1DC6-EC0C-48DE-96EB-70E4E2DDEA38}">
      <dgm:prSet/>
      <dgm:spPr/>
      <dgm:t>
        <a:bodyPr/>
        <a:lstStyle/>
        <a:p>
          <a:endParaRPr lang="en-US"/>
        </a:p>
      </dgm:t>
    </dgm:pt>
    <dgm:pt modelId="{EC14B256-0355-49D6-9784-F21A5D6A7477}" type="sibTrans" cxnId="{461E1DC6-EC0C-48DE-96EB-70E4E2DDEA38}">
      <dgm:prSet/>
      <dgm:spPr/>
      <dgm:t>
        <a:bodyPr/>
        <a:lstStyle/>
        <a:p>
          <a:endParaRPr lang="en-US"/>
        </a:p>
      </dgm:t>
    </dgm:pt>
    <dgm:pt modelId="{225828B5-AAC3-48E3-8DDE-6E14A1E9FCE8}">
      <dgm:prSet phldrT="[Text]" phldr="0" custT="1"/>
      <dgm:spPr/>
      <dgm:t>
        <a:bodyPr vert="horz" wrap="square"/>
        <a:lstStyle/>
        <a:p>
          <a:pPr>
            <a:lnSpc>
              <a:spcPct val="100000"/>
            </a:lnSpc>
            <a:spcBef>
              <a:spcPct val="0"/>
            </a:spcBef>
            <a:spcAft>
              <a:spcPct val="35000"/>
            </a:spcAft>
          </a:pPr>
          <a:r>
            <a:rPr lang="en-US" altLang="en-US" sz="2800" i="1">
              <a:effectLst/>
              <a:latin typeface="Times New Roman" panose="02020603050405020304" pitchFamily="18" charset="0"/>
              <a:cs typeface="Times New Roman" panose="02020603050405020304" pitchFamily="18" charset="0"/>
            </a:rPr>
            <a:t>Колинеарлығы</a:t>
          </a:r>
        </a:p>
      </dgm:t>
    </dgm:pt>
    <dgm:pt modelId="{90F8E70F-E1C5-4691-812A-47839830C40B}" type="parTrans" cxnId="{7E72CE9D-2959-4170-BA05-595110720540}">
      <dgm:prSet/>
      <dgm:spPr/>
      <dgm:t>
        <a:bodyPr/>
        <a:lstStyle/>
        <a:p>
          <a:endParaRPr lang="en-US"/>
        </a:p>
      </dgm:t>
    </dgm:pt>
    <dgm:pt modelId="{6E8CAA27-4324-4304-92E5-3562A8011552}" type="sibTrans" cxnId="{7E72CE9D-2959-4170-BA05-595110720540}">
      <dgm:prSet/>
      <dgm:spPr/>
      <dgm:t>
        <a:bodyPr/>
        <a:lstStyle/>
        <a:p>
          <a:endParaRPr lang="en-US"/>
        </a:p>
      </dgm:t>
    </dgm:pt>
    <dgm:pt modelId="{37D77502-DD69-4FCD-BFD3-1B91FA3A0B41}">
      <dgm:prSet phldrT="[Text]" phldr="0" custT="1"/>
      <dgm:spPr/>
      <dgm:t>
        <a:bodyPr vert="horz" wrap="square"/>
        <a:lstStyle/>
        <a:p>
          <a:pPr>
            <a:lnSpc>
              <a:spcPct val="100000"/>
            </a:lnSpc>
            <a:spcBef>
              <a:spcPct val="0"/>
            </a:spcBef>
            <a:spcAft>
              <a:spcPct val="35000"/>
            </a:spcAft>
          </a:pPr>
          <a:r>
            <a:rPr lang="en-US" altLang="en-US" sz="2400" i="1">
              <a:effectLst/>
              <a:latin typeface="Times New Roman" panose="02020603050405020304" pitchFamily="18" charset="0"/>
              <a:cs typeface="Times New Roman" panose="02020603050405020304" pitchFamily="18" charset="0"/>
            </a:rPr>
            <a:t>Бірбағыттылық</a:t>
          </a:r>
        </a:p>
      </dgm:t>
    </dgm:pt>
    <dgm:pt modelId="{56E3332C-AB51-492A-BF41-0AEAAF10CB36}" type="parTrans" cxnId="{93A9C5BF-A53A-4005-92D1-0B5972277970}">
      <dgm:prSet/>
      <dgm:spPr/>
      <dgm:t>
        <a:bodyPr/>
        <a:lstStyle/>
        <a:p>
          <a:endParaRPr lang="en-US"/>
        </a:p>
      </dgm:t>
    </dgm:pt>
    <dgm:pt modelId="{A79A0933-F266-4AC1-9DE1-FD7E900B09C8}" type="sibTrans" cxnId="{93A9C5BF-A53A-4005-92D1-0B5972277970}">
      <dgm:prSet/>
      <dgm:spPr/>
      <dgm:t>
        <a:bodyPr/>
        <a:lstStyle/>
        <a:p>
          <a:endParaRPr lang="en-US"/>
        </a:p>
      </dgm:t>
    </dgm:pt>
    <dgm:pt modelId="{81EE2E0C-6A5F-4B2C-ADA9-FDFFCB8C7AC8}">
      <dgm:prSet phldrT="[Text]" phldr="0" custT="1"/>
      <dgm:spPr/>
      <dgm:t>
        <a:bodyPr vert="horz" wrap="square"/>
        <a:lstStyle/>
        <a:p>
          <a:pPr>
            <a:lnSpc>
              <a:spcPct val="100000"/>
            </a:lnSpc>
            <a:spcBef>
              <a:spcPct val="0"/>
            </a:spcBef>
            <a:spcAft>
              <a:spcPct val="35000"/>
            </a:spcAft>
          </a:pPr>
          <a:r>
            <a:rPr lang="en-US" altLang="en-US" sz="2000" i="1">
              <a:effectLst/>
              <a:latin typeface="Times New Roman" panose="02020603050405020304" pitchFamily="18" charset="0"/>
              <a:cs typeface="Times New Roman" panose="02020603050405020304" pitchFamily="18" charset="0"/>
            </a:rPr>
            <a:t>Генеаралық тыныс белгілерінің болуы</a:t>
          </a:r>
        </a:p>
      </dgm:t>
    </dgm:pt>
    <dgm:pt modelId="{01FF1330-6476-4A29-B36A-956B908B4DC2}" type="parTrans" cxnId="{490E48C3-3ED6-4650-80EC-2659736E1281}">
      <dgm:prSet/>
      <dgm:spPr/>
      <dgm:t>
        <a:bodyPr/>
        <a:lstStyle/>
        <a:p>
          <a:endParaRPr lang="en-US"/>
        </a:p>
      </dgm:t>
    </dgm:pt>
    <dgm:pt modelId="{72C2C69A-BE49-48A9-B607-A2F8C3C08133}" type="sibTrans" cxnId="{490E48C3-3ED6-4650-80EC-2659736E1281}">
      <dgm:prSet/>
      <dgm:spPr/>
      <dgm:t>
        <a:bodyPr/>
        <a:lstStyle/>
        <a:p>
          <a:endParaRPr lang="en-US"/>
        </a:p>
      </dgm:t>
    </dgm:pt>
    <dgm:pt modelId="{A31C3A6C-B1CE-409E-9DBE-91066C9BB837}" type="asst">
      <dgm:prSet phldr="0" custT="0"/>
      <dgm:spPr/>
      <dgm:t>
        <a:bodyPr vert="horz" wrap="square"/>
        <a:lstStyle/>
        <a:p>
          <a:pPr>
            <a:lnSpc>
              <a:spcPct val="100000"/>
            </a:lnSpc>
            <a:spcBef>
              <a:spcPct val="0"/>
            </a:spcBef>
            <a:spcAft>
              <a:spcPct val="35000"/>
            </a:spcAft>
          </a:pPr>
          <a:r>
            <a:rPr lang="en-US" i="1">
              <a:latin typeface="Times New Roman" panose="02020603050405020304" pitchFamily="18" charset="0"/>
              <a:cs typeface="Times New Roman" panose="02020603050405020304" pitchFamily="18" charset="0"/>
            </a:rPr>
            <a:t>Артықшылығы</a:t>
          </a:r>
        </a:p>
      </dgm:t>
    </dgm:pt>
    <dgm:pt modelId="{E4190C09-71CF-4058-988B-BC7466868541}" type="parTrans" cxnId="{2E8D510F-2397-4B82-9819-A582D63FF615}">
      <dgm:prSet/>
      <dgm:spPr/>
    </dgm:pt>
    <dgm:pt modelId="{B2B1EAC1-D28B-4867-A651-38C988296D4D}" type="sibTrans" cxnId="{2E8D510F-2397-4B82-9819-A582D63FF615}">
      <dgm:prSet/>
      <dgm:spPr/>
    </dgm:pt>
    <dgm:pt modelId="{CAAE5A11-F4B9-4A42-A468-FC91840CF719}" type="asst">
      <dgm:prSet phldr="0" custT="0"/>
      <dgm:spPr/>
      <dgm:t>
        <a:bodyPr vert="horz" wrap="square"/>
        <a:lstStyle/>
        <a:p>
          <a:pPr>
            <a:lnSpc>
              <a:spcPct val="100000"/>
            </a:lnSpc>
            <a:spcBef>
              <a:spcPct val="0"/>
            </a:spcBef>
            <a:spcAft>
              <a:spcPct val="35000"/>
            </a:spcAft>
          </a:pPr>
          <a:r>
            <a:rPr lang="en-US" i="1">
              <a:latin typeface="Times New Roman" panose="02020603050405020304" pitchFamily="18" charset="0"/>
              <a:cs typeface="Times New Roman" panose="02020603050405020304" pitchFamily="18" charset="0"/>
            </a:rPr>
            <a:t>Арнайылығы</a:t>
          </a:r>
        </a:p>
      </dgm:t>
    </dgm:pt>
    <dgm:pt modelId="{4B07B304-F38B-4550-AC38-1A9797CA69DA}" type="parTrans" cxnId="{A9319069-6021-41B9-B049-8DF6569F1D03}">
      <dgm:prSet/>
      <dgm:spPr/>
    </dgm:pt>
    <dgm:pt modelId="{0FE6B6B7-E43B-41D6-862D-B3FF7F8CE76C}" type="sibTrans" cxnId="{A9319069-6021-41B9-B049-8DF6569F1D03}">
      <dgm:prSet/>
      <dgm:spPr/>
    </dgm:pt>
    <dgm:pt modelId="{B4FEFA3A-E8FB-4896-9C3F-FCDFCE8B2496}">
      <dgm:prSet phldr="0" custT="0"/>
      <dgm:spPr/>
      <dgm:t>
        <a:bodyPr vert="horz" wrap="square"/>
        <a:lstStyle/>
        <a:p>
          <a:pPr>
            <a:lnSpc>
              <a:spcPct val="100000"/>
            </a:lnSpc>
            <a:spcBef>
              <a:spcPct val="0"/>
            </a:spcBef>
            <a:spcAft>
              <a:spcPct val="35000"/>
            </a:spcAft>
          </a:pPr>
          <a:r>
            <a:rPr>
              <a:effectLst/>
              <a:sym typeface="+mn-ea"/>
            </a:rPr>
            <a:t>Ү</a:t>
          </a:r>
          <a:r>
            <a:rPr lang="en-US" altLang="en-US" i="1">
              <a:effectLst/>
              <a:latin typeface="Times New Roman" panose="02020603050405020304" pitchFamily="18" charset="0"/>
              <a:cs typeface="Times New Roman" panose="02020603050405020304" pitchFamily="18" charset="0"/>
              <a:sym typeface="+mn-ea"/>
            </a:rPr>
            <a:t>зіліссіздік</a:t>
          </a:r>
          <a:endParaRPr lang="en-US" altLang="en-US" i="1">
            <a:effectLst/>
            <a:latin typeface="Times New Roman" panose="02020603050405020304" pitchFamily="18" charset="0"/>
            <a:cs typeface="Times New Roman" panose="02020603050405020304" pitchFamily="18" charset="0"/>
          </a:endParaRPr>
        </a:p>
      </dgm:t>
    </dgm:pt>
    <dgm:pt modelId="{43878699-C5DE-4D1B-B782-1ED844A5FBF7}" type="parTrans" cxnId="{ACBB6516-AC7B-441A-BC92-51DDAF349B73}">
      <dgm:prSet/>
      <dgm:spPr/>
    </dgm:pt>
    <dgm:pt modelId="{772AD759-6A3D-430A-AE68-2A9C67BDAD48}" type="sibTrans" cxnId="{ACBB6516-AC7B-441A-BC92-51DDAF349B73}">
      <dgm:prSet/>
      <dgm:spPr/>
    </dgm:pt>
    <dgm:pt modelId="{0F89BA2F-7FB1-47A4-B6A8-9A821D15E1C1}" type="pres">
      <dgm:prSet presAssocID="{C17B9AAD-24D5-4918-8EDF-B332210074D7}" presName="hierChild1" presStyleCnt="0">
        <dgm:presLayoutVars>
          <dgm:orgChart val="1"/>
          <dgm:chPref val="1"/>
          <dgm:dir/>
          <dgm:animOne val="branch"/>
          <dgm:animLvl val="lvl"/>
          <dgm:resizeHandles/>
        </dgm:presLayoutVars>
      </dgm:prSet>
      <dgm:spPr/>
      <dgm:t>
        <a:bodyPr/>
        <a:lstStyle/>
        <a:p>
          <a:endParaRPr lang="ru-RU"/>
        </a:p>
      </dgm:t>
    </dgm:pt>
    <dgm:pt modelId="{01F7E0F4-F75E-4451-B407-1260C4AFD5CC}" type="pres">
      <dgm:prSet presAssocID="{94C2962E-AC15-489E-8661-5EE1F792FA92}" presName="hierRoot1" presStyleCnt="0">
        <dgm:presLayoutVars>
          <dgm:hierBranch val="init"/>
        </dgm:presLayoutVars>
      </dgm:prSet>
      <dgm:spPr/>
    </dgm:pt>
    <dgm:pt modelId="{DF2C26B7-F4C8-471C-A659-9634A3C03A64}" type="pres">
      <dgm:prSet presAssocID="{94C2962E-AC15-489E-8661-5EE1F792FA92}" presName="rootComposite1" presStyleCnt="0"/>
      <dgm:spPr/>
      <dgm:t>
        <a:bodyPr/>
        <a:lstStyle/>
        <a:p>
          <a:endParaRPr lang="ru-RU"/>
        </a:p>
      </dgm:t>
    </dgm:pt>
    <dgm:pt modelId="{47023BA8-0771-4C22-8C61-04C5FFC8BDF7}" type="pres">
      <dgm:prSet presAssocID="{94C2962E-AC15-489E-8661-5EE1F792FA92}" presName="rootText1" presStyleLbl="node0" presStyleIdx="0" presStyleCnt="3">
        <dgm:presLayoutVars>
          <dgm:chPref val="3"/>
        </dgm:presLayoutVars>
      </dgm:prSet>
      <dgm:spPr/>
      <dgm:t>
        <a:bodyPr/>
        <a:lstStyle/>
        <a:p>
          <a:endParaRPr lang="ru-RU"/>
        </a:p>
      </dgm:t>
    </dgm:pt>
    <dgm:pt modelId="{E3E45665-840A-4A76-B97B-CCDDA2BB12A9}" type="pres">
      <dgm:prSet presAssocID="{94C2962E-AC15-489E-8661-5EE1F792FA92}" presName="rootConnector1" presStyleLbl="node1" presStyleIdx="0" presStyleCnt="0"/>
      <dgm:spPr/>
      <dgm:t>
        <a:bodyPr/>
        <a:lstStyle/>
        <a:p>
          <a:endParaRPr lang="ru-RU"/>
        </a:p>
      </dgm:t>
    </dgm:pt>
    <dgm:pt modelId="{5D03DACC-79C2-4480-A358-F715A9440739}" type="pres">
      <dgm:prSet presAssocID="{94C2962E-AC15-489E-8661-5EE1F792FA92}" presName="hierChild2" presStyleCnt="0"/>
      <dgm:spPr/>
    </dgm:pt>
    <dgm:pt modelId="{BDAB8A6B-9E52-4D11-BDB7-952A952D6E7D}" type="pres">
      <dgm:prSet presAssocID="{94C2962E-AC15-489E-8661-5EE1F792FA92}" presName="hierChild3" presStyleCnt="0"/>
      <dgm:spPr/>
    </dgm:pt>
    <dgm:pt modelId="{43B1D5CD-F6F5-420F-9336-DAB5AE405CAB}" type="pres">
      <dgm:prSet presAssocID="{64128110-2BC2-4E83-AE3D-7442626E6916}" presName="hierRoot1" presStyleCnt="0">
        <dgm:presLayoutVars>
          <dgm:hierBranch val="init"/>
        </dgm:presLayoutVars>
      </dgm:prSet>
      <dgm:spPr/>
    </dgm:pt>
    <dgm:pt modelId="{87C865EB-D9C7-4E5F-B312-83EF73AB58D0}" type="pres">
      <dgm:prSet presAssocID="{64128110-2BC2-4E83-AE3D-7442626E6916}" presName="rootComposite1" presStyleCnt="0"/>
      <dgm:spPr/>
      <dgm:t>
        <a:bodyPr/>
        <a:lstStyle/>
        <a:p>
          <a:endParaRPr lang="ru-RU"/>
        </a:p>
      </dgm:t>
    </dgm:pt>
    <dgm:pt modelId="{3F87A36D-B515-4CB3-9442-512F3C54FBDD}" type="pres">
      <dgm:prSet presAssocID="{64128110-2BC2-4E83-AE3D-7442626E6916}" presName="rootText1" presStyleLbl="node0" presStyleIdx="1" presStyleCnt="3">
        <dgm:presLayoutVars>
          <dgm:chPref val="3"/>
        </dgm:presLayoutVars>
      </dgm:prSet>
      <dgm:spPr/>
      <dgm:t>
        <a:bodyPr/>
        <a:lstStyle/>
        <a:p>
          <a:endParaRPr lang="ru-RU"/>
        </a:p>
      </dgm:t>
    </dgm:pt>
    <dgm:pt modelId="{C8EA578D-1EEF-4168-811C-C3CB6C46B153}" type="pres">
      <dgm:prSet presAssocID="{64128110-2BC2-4E83-AE3D-7442626E6916}" presName="rootConnector1" presStyleLbl="node1" presStyleIdx="0" presStyleCnt="0"/>
      <dgm:spPr/>
      <dgm:t>
        <a:bodyPr/>
        <a:lstStyle/>
        <a:p>
          <a:endParaRPr lang="ru-RU"/>
        </a:p>
      </dgm:t>
    </dgm:pt>
    <dgm:pt modelId="{5BEABAEC-9F0C-4E39-AD8E-6628EFFC11DC}" type="pres">
      <dgm:prSet presAssocID="{64128110-2BC2-4E83-AE3D-7442626E6916}" presName="hierChild2" presStyleCnt="0"/>
      <dgm:spPr/>
    </dgm:pt>
    <dgm:pt modelId="{1F968B94-413B-42AE-BA1D-5E5D1F62B58B}" type="pres">
      <dgm:prSet presAssocID="{90F8E70F-E1C5-4691-812A-47839830C40B}" presName="Name37" presStyleLbl="parChTrans1D2" presStyleIdx="0" presStyleCnt="5"/>
      <dgm:spPr/>
      <dgm:t>
        <a:bodyPr/>
        <a:lstStyle/>
        <a:p>
          <a:endParaRPr lang="ru-RU"/>
        </a:p>
      </dgm:t>
    </dgm:pt>
    <dgm:pt modelId="{841E9607-AFA8-422E-867A-D0B9A43F76FB}" type="pres">
      <dgm:prSet presAssocID="{225828B5-AAC3-48E3-8DDE-6E14A1E9FCE8}" presName="hierRoot2" presStyleCnt="0">
        <dgm:presLayoutVars>
          <dgm:hierBranch val="init"/>
        </dgm:presLayoutVars>
      </dgm:prSet>
      <dgm:spPr/>
    </dgm:pt>
    <dgm:pt modelId="{7848FCCC-0559-4207-BA93-63FF4F6D75CC}" type="pres">
      <dgm:prSet presAssocID="{225828B5-AAC3-48E3-8DDE-6E14A1E9FCE8}" presName="rootComposite" presStyleCnt="0"/>
      <dgm:spPr/>
      <dgm:t>
        <a:bodyPr/>
        <a:lstStyle/>
        <a:p>
          <a:endParaRPr lang="ru-RU"/>
        </a:p>
      </dgm:t>
    </dgm:pt>
    <dgm:pt modelId="{2FB69221-32D0-434B-B23D-866F77A6B0EE}" type="pres">
      <dgm:prSet presAssocID="{225828B5-AAC3-48E3-8DDE-6E14A1E9FCE8}" presName="rootText" presStyleLbl="node2" presStyleIdx="0" presStyleCnt="3">
        <dgm:presLayoutVars>
          <dgm:chPref val="3"/>
        </dgm:presLayoutVars>
      </dgm:prSet>
      <dgm:spPr/>
      <dgm:t>
        <a:bodyPr/>
        <a:lstStyle/>
        <a:p>
          <a:endParaRPr lang="ru-RU"/>
        </a:p>
      </dgm:t>
    </dgm:pt>
    <dgm:pt modelId="{5C67B634-DB68-4653-97A5-5D62FE999B47}" type="pres">
      <dgm:prSet presAssocID="{225828B5-AAC3-48E3-8DDE-6E14A1E9FCE8}" presName="rootConnector" presStyleLbl="node2" presStyleIdx="0" presStyleCnt="3"/>
      <dgm:spPr/>
      <dgm:t>
        <a:bodyPr/>
        <a:lstStyle/>
        <a:p>
          <a:endParaRPr lang="ru-RU"/>
        </a:p>
      </dgm:t>
    </dgm:pt>
    <dgm:pt modelId="{A7817FA8-C290-4779-9081-B0B52FF24E56}" type="pres">
      <dgm:prSet presAssocID="{225828B5-AAC3-48E3-8DDE-6E14A1E9FCE8}" presName="hierChild4" presStyleCnt="0"/>
      <dgm:spPr/>
    </dgm:pt>
    <dgm:pt modelId="{782C31C6-F89C-4EE5-9321-5D7AEDFD4677}" type="pres">
      <dgm:prSet presAssocID="{225828B5-AAC3-48E3-8DDE-6E14A1E9FCE8}" presName="hierChild5" presStyleCnt="0"/>
      <dgm:spPr/>
    </dgm:pt>
    <dgm:pt modelId="{4336AD91-6774-4DB4-BDD0-A33B76AEE6B7}" type="pres">
      <dgm:prSet presAssocID="{56E3332C-AB51-492A-BF41-0AEAAF10CB36}" presName="Name37" presStyleLbl="parChTrans1D2" presStyleIdx="1" presStyleCnt="5"/>
      <dgm:spPr/>
      <dgm:t>
        <a:bodyPr/>
        <a:lstStyle/>
        <a:p>
          <a:endParaRPr lang="ru-RU"/>
        </a:p>
      </dgm:t>
    </dgm:pt>
    <dgm:pt modelId="{9DFAC067-11BC-4885-918F-10D0401D4F77}" type="pres">
      <dgm:prSet presAssocID="{37D77502-DD69-4FCD-BFD3-1B91FA3A0B41}" presName="hierRoot2" presStyleCnt="0">
        <dgm:presLayoutVars>
          <dgm:hierBranch val="init"/>
        </dgm:presLayoutVars>
      </dgm:prSet>
      <dgm:spPr/>
    </dgm:pt>
    <dgm:pt modelId="{3798E192-B322-4C1D-A304-A3A890D1C199}" type="pres">
      <dgm:prSet presAssocID="{37D77502-DD69-4FCD-BFD3-1B91FA3A0B41}" presName="rootComposite" presStyleCnt="0"/>
      <dgm:spPr/>
      <dgm:t>
        <a:bodyPr/>
        <a:lstStyle/>
        <a:p>
          <a:endParaRPr lang="ru-RU"/>
        </a:p>
      </dgm:t>
    </dgm:pt>
    <dgm:pt modelId="{AFBE47F0-7A8F-4C93-AF1D-8BA2F7BEC08C}" type="pres">
      <dgm:prSet presAssocID="{37D77502-DD69-4FCD-BFD3-1B91FA3A0B41}" presName="rootText" presStyleLbl="node2" presStyleIdx="1" presStyleCnt="3">
        <dgm:presLayoutVars>
          <dgm:chPref val="3"/>
        </dgm:presLayoutVars>
      </dgm:prSet>
      <dgm:spPr/>
      <dgm:t>
        <a:bodyPr/>
        <a:lstStyle/>
        <a:p>
          <a:endParaRPr lang="ru-RU"/>
        </a:p>
      </dgm:t>
    </dgm:pt>
    <dgm:pt modelId="{2445C7C8-45D2-4D23-B6BE-965FFAF23B88}" type="pres">
      <dgm:prSet presAssocID="{37D77502-DD69-4FCD-BFD3-1B91FA3A0B41}" presName="rootConnector" presStyleLbl="node2" presStyleIdx="1" presStyleCnt="3"/>
      <dgm:spPr/>
      <dgm:t>
        <a:bodyPr/>
        <a:lstStyle/>
        <a:p>
          <a:endParaRPr lang="ru-RU"/>
        </a:p>
      </dgm:t>
    </dgm:pt>
    <dgm:pt modelId="{B814C46B-2953-4DFE-86D5-6641B5D8BDFD}" type="pres">
      <dgm:prSet presAssocID="{37D77502-DD69-4FCD-BFD3-1B91FA3A0B41}" presName="hierChild4" presStyleCnt="0"/>
      <dgm:spPr/>
    </dgm:pt>
    <dgm:pt modelId="{8C5F1B03-FD37-43EA-A7E6-8885D7520042}" type="pres">
      <dgm:prSet presAssocID="{37D77502-DD69-4FCD-BFD3-1B91FA3A0B41}" presName="hierChild5" presStyleCnt="0"/>
      <dgm:spPr/>
    </dgm:pt>
    <dgm:pt modelId="{F3FBFC0D-1C10-482A-B755-432B7B102F58}" type="pres">
      <dgm:prSet presAssocID="{01FF1330-6476-4A29-B36A-956B908B4DC2}" presName="Name37" presStyleLbl="parChTrans1D2" presStyleIdx="2" presStyleCnt="5"/>
      <dgm:spPr/>
      <dgm:t>
        <a:bodyPr/>
        <a:lstStyle/>
        <a:p>
          <a:endParaRPr lang="ru-RU"/>
        </a:p>
      </dgm:t>
    </dgm:pt>
    <dgm:pt modelId="{55EB3F4A-D96C-45F8-A083-E0A674B482EF}" type="pres">
      <dgm:prSet presAssocID="{81EE2E0C-6A5F-4B2C-ADA9-FDFFCB8C7AC8}" presName="hierRoot2" presStyleCnt="0">
        <dgm:presLayoutVars>
          <dgm:hierBranch val="init"/>
        </dgm:presLayoutVars>
      </dgm:prSet>
      <dgm:spPr/>
    </dgm:pt>
    <dgm:pt modelId="{26427A8A-8184-401A-BA5F-B732C715EED7}" type="pres">
      <dgm:prSet presAssocID="{81EE2E0C-6A5F-4B2C-ADA9-FDFFCB8C7AC8}" presName="rootComposite" presStyleCnt="0"/>
      <dgm:spPr/>
      <dgm:t>
        <a:bodyPr/>
        <a:lstStyle/>
        <a:p>
          <a:endParaRPr lang="ru-RU"/>
        </a:p>
      </dgm:t>
    </dgm:pt>
    <dgm:pt modelId="{CD29CA80-3F78-4D10-B0B9-E1DB408EE544}" type="pres">
      <dgm:prSet presAssocID="{81EE2E0C-6A5F-4B2C-ADA9-FDFFCB8C7AC8}" presName="rootText" presStyleLbl="node2" presStyleIdx="2" presStyleCnt="3">
        <dgm:presLayoutVars>
          <dgm:chPref val="3"/>
        </dgm:presLayoutVars>
      </dgm:prSet>
      <dgm:spPr/>
      <dgm:t>
        <a:bodyPr/>
        <a:lstStyle/>
        <a:p>
          <a:endParaRPr lang="ru-RU"/>
        </a:p>
      </dgm:t>
    </dgm:pt>
    <dgm:pt modelId="{64484104-CFD4-449D-95B4-82574E1BEAC9}" type="pres">
      <dgm:prSet presAssocID="{81EE2E0C-6A5F-4B2C-ADA9-FDFFCB8C7AC8}" presName="rootConnector" presStyleLbl="node2" presStyleIdx="2" presStyleCnt="3"/>
      <dgm:spPr/>
      <dgm:t>
        <a:bodyPr/>
        <a:lstStyle/>
        <a:p>
          <a:endParaRPr lang="ru-RU"/>
        </a:p>
      </dgm:t>
    </dgm:pt>
    <dgm:pt modelId="{03ED9A96-D917-442C-960F-6C2655E777D9}" type="pres">
      <dgm:prSet presAssocID="{81EE2E0C-6A5F-4B2C-ADA9-FDFFCB8C7AC8}" presName="hierChild4" presStyleCnt="0"/>
      <dgm:spPr/>
    </dgm:pt>
    <dgm:pt modelId="{07BBFBE8-D4F9-47E6-AB6D-6C2BA5426163}" type="pres">
      <dgm:prSet presAssocID="{81EE2E0C-6A5F-4B2C-ADA9-FDFFCB8C7AC8}" presName="hierChild5" presStyleCnt="0"/>
      <dgm:spPr/>
    </dgm:pt>
    <dgm:pt modelId="{4AECC906-F21A-45D0-9402-FE140FA9EBA5}" type="pres">
      <dgm:prSet presAssocID="{64128110-2BC2-4E83-AE3D-7442626E6916}" presName="hierChild3" presStyleCnt="0"/>
      <dgm:spPr/>
    </dgm:pt>
    <dgm:pt modelId="{C78F36A6-30A4-4753-BAEF-C09B3A1D18DF}" type="pres">
      <dgm:prSet presAssocID="{E4190C09-71CF-4058-988B-BC7466868541}" presName="Name111" presStyleLbl="parChTrans1D2" presStyleIdx="3" presStyleCnt="5"/>
      <dgm:spPr/>
    </dgm:pt>
    <dgm:pt modelId="{80C6A09F-B102-421C-BAEE-96F36062B649}" type="pres">
      <dgm:prSet presAssocID="{A31C3A6C-B1CE-409E-9DBE-91066C9BB837}" presName="hierRoot3" presStyleCnt="0">
        <dgm:presLayoutVars>
          <dgm:hierBranch val="init"/>
        </dgm:presLayoutVars>
      </dgm:prSet>
      <dgm:spPr/>
    </dgm:pt>
    <dgm:pt modelId="{206A7346-BC3D-4924-A3C2-F05E97F0C8D6}" type="pres">
      <dgm:prSet presAssocID="{A31C3A6C-B1CE-409E-9DBE-91066C9BB837}" presName="rootComposite3" presStyleCnt="0"/>
      <dgm:spPr/>
      <dgm:t>
        <a:bodyPr/>
        <a:lstStyle/>
        <a:p>
          <a:endParaRPr lang="ru-RU"/>
        </a:p>
      </dgm:t>
    </dgm:pt>
    <dgm:pt modelId="{5558C07A-EBD5-40E5-866C-26108EBF257B}" type="pres">
      <dgm:prSet presAssocID="{A31C3A6C-B1CE-409E-9DBE-91066C9BB837}" presName="rootText3" presStyleLbl="asst1" presStyleIdx="0" presStyleCnt="2">
        <dgm:presLayoutVars>
          <dgm:chPref val="3"/>
        </dgm:presLayoutVars>
      </dgm:prSet>
      <dgm:spPr/>
      <dgm:t>
        <a:bodyPr/>
        <a:lstStyle/>
        <a:p>
          <a:endParaRPr lang="ru-RU"/>
        </a:p>
      </dgm:t>
    </dgm:pt>
    <dgm:pt modelId="{91D10E79-BD9F-4771-8B3E-CC3A5F79176C}" type="pres">
      <dgm:prSet presAssocID="{A31C3A6C-B1CE-409E-9DBE-91066C9BB837}" presName="rootConnector3" presStyleLbl="asst1" presStyleIdx="0" presStyleCnt="2"/>
      <dgm:spPr/>
      <dgm:t>
        <a:bodyPr/>
        <a:lstStyle/>
        <a:p>
          <a:endParaRPr lang="ru-RU"/>
        </a:p>
      </dgm:t>
    </dgm:pt>
    <dgm:pt modelId="{0FB8108B-00B1-4550-AD39-34EF36E77073}" type="pres">
      <dgm:prSet presAssocID="{A31C3A6C-B1CE-409E-9DBE-91066C9BB837}" presName="hierChild6" presStyleCnt="0"/>
      <dgm:spPr/>
    </dgm:pt>
    <dgm:pt modelId="{6771BABD-6C6F-4B62-999D-A9041F9CF821}" type="pres">
      <dgm:prSet presAssocID="{A31C3A6C-B1CE-409E-9DBE-91066C9BB837}" presName="hierChild7" presStyleCnt="0"/>
      <dgm:spPr/>
    </dgm:pt>
    <dgm:pt modelId="{5DAD33AA-0475-4F23-A978-083B2FE5D8C4}" type="pres">
      <dgm:prSet presAssocID="{4B07B304-F38B-4550-AC38-1A9797CA69DA}" presName="Name111" presStyleLbl="parChTrans1D2" presStyleIdx="4" presStyleCnt="5"/>
      <dgm:spPr/>
    </dgm:pt>
    <dgm:pt modelId="{8A20A280-37E7-4E09-872F-6B46C1380442}" type="pres">
      <dgm:prSet presAssocID="{CAAE5A11-F4B9-4A42-A468-FC91840CF719}" presName="hierRoot3" presStyleCnt="0">
        <dgm:presLayoutVars>
          <dgm:hierBranch val="init"/>
        </dgm:presLayoutVars>
      </dgm:prSet>
      <dgm:spPr/>
    </dgm:pt>
    <dgm:pt modelId="{22DF7AFF-CBC9-496F-A7CD-33F0AE4C5100}" type="pres">
      <dgm:prSet presAssocID="{CAAE5A11-F4B9-4A42-A468-FC91840CF719}" presName="rootComposite3" presStyleCnt="0"/>
      <dgm:spPr/>
      <dgm:t>
        <a:bodyPr/>
        <a:lstStyle/>
        <a:p>
          <a:endParaRPr lang="ru-RU"/>
        </a:p>
      </dgm:t>
    </dgm:pt>
    <dgm:pt modelId="{98ED945B-75C3-49BB-9246-67C846C06711}" type="pres">
      <dgm:prSet presAssocID="{CAAE5A11-F4B9-4A42-A468-FC91840CF719}" presName="rootText3" presStyleLbl="asst1" presStyleIdx="1" presStyleCnt="2">
        <dgm:presLayoutVars>
          <dgm:chPref val="3"/>
        </dgm:presLayoutVars>
      </dgm:prSet>
      <dgm:spPr/>
      <dgm:t>
        <a:bodyPr/>
        <a:lstStyle/>
        <a:p>
          <a:endParaRPr lang="ru-RU"/>
        </a:p>
      </dgm:t>
    </dgm:pt>
    <dgm:pt modelId="{87CBF25B-D39B-4B7E-8ED6-C78F3AE1C8B7}" type="pres">
      <dgm:prSet presAssocID="{CAAE5A11-F4B9-4A42-A468-FC91840CF719}" presName="rootConnector3" presStyleLbl="asst1" presStyleIdx="1" presStyleCnt="2"/>
      <dgm:spPr/>
      <dgm:t>
        <a:bodyPr/>
        <a:lstStyle/>
        <a:p>
          <a:endParaRPr lang="ru-RU"/>
        </a:p>
      </dgm:t>
    </dgm:pt>
    <dgm:pt modelId="{429BDFE2-108B-4346-851A-10F398FF463B}" type="pres">
      <dgm:prSet presAssocID="{CAAE5A11-F4B9-4A42-A468-FC91840CF719}" presName="hierChild6" presStyleCnt="0"/>
      <dgm:spPr/>
    </dgm:pt>
    <dgm:pt modelId="{580FB37E-35E9-4264-957A-9BE3EF54D36F}" type="pres">
      <dgm:prSet presAssocID="{CAAE5A11-F4B9-4A42-A468-FC91840CF719}" presName="hierChild7" presStyleCnt="0"/>
      <dgm:spPr/>
    </dgm:pt>
    <dgm:pt modelId="{A7189DC6-3D2B-4A0B-B49E-31A0A94EEA6C}" type="pres">
      <dgm:prSet presAssocID="{B4FEFA3A-E8FB-4896-9C3F-FCDFCE8B2496}" presName="hierRoot1" presStyleCnt="0">
        <dgm:presLayoutVars>
          <dgm:hierBranch val="init"/>
        </dgm:presLayoutVars>
      </dgm:prSet>
      <dgm:spPr/>
    </dgm:pt>
    <dgm:pt modelId="{0D9735FA-B622-439D-BD23-EDEEC7096C77}" type="pres">
      <dgm:prSet presAssocID="{B4FEFA3A-E8FB-4896-9C3F-FCDFCE8B2496}" presName="rootComposite1" presStyleCnt="0"/>
      <dgm:spPr/>
      <dgm:t>
        <a:bodyPr/>
        <a:lstStyle/>
        <a:p>
          <a:endParaRPr lang="ru-RU"/>
        </a:p>
      </dgm:t>
    </dgm:pt>
    <dgm:pt modelId="{9613FC78-63EE-4AF7-B503-29925BD7EB34}" type="pres">
      <dgm:prSet presAssocID="{B4FEFA3A-E8FB-4896-9C3F-FCDFCE8B2496}" presName="rootText1" presStyleLbl="node0" presStyleIdx="2" presStyleCnt="3">
        <dgm:presLayoutVars>
          <dgm:chPref val="3"/>
        </dgm:presLayoutVars>
      </dgm:prSet>
      <dgm:spPr/>
      <dgm:t>
        <a:bodyPr/>
        <a:lstStyle/>
        <a:p>
          <a:endParaRPr lang="ru-RU"/>
        </a:p>
      </dgm:t>
    </dgm:pt>
    <dgm:pt modelId="{00E13E7A-3188-4F11-A8B3-028D2EFA6F71}" type="pres">
      <dgm:prSet presAssocID="{B4FEFA3A-E8FB-4896-9C3F-FCDFCE8B2496}" presName="rootConnector1" presStyleLbl="node1" presStyleIdx="0" presStyleCnt="0"/>
      <dgm:spPr/>
      <dgm:t>
        <a:bodyPr/>
        <a:lstStyle/>
        <a:p>
          <a:endParaRPr lang="ru-RU"/>
        </a:p>
      </dgm:t>
    </dgm:pt>
    <dgm:pt modelId="{CE9866D9-D36D-4A57-AB1B-66F04B2DA029}" type="pres">
      <dgm:prSet presAssocID="{B4FEFA3A-E8FB-4896-9C3F-FCDFCE8B2496}" presName="hierChild2" presStyleCnt="0"/>
      <dgm:spPr/>
    </dgm:pt>
    <dgm:pt modelId="{5802D03C-05A5-4B67-A037-7C88D05695B6}" type="pres">
      <dgm:prSet presAssocID="{B4FEFA3A-E8FB-4896-9C3F-FCDFCE8B2496}" presName="hierChild3" presStyleCnt="0"/>
      <dgm:spPr/>
    </dgm:pt>
  </dgm:ptLst>
  <dgm:cxnLst>
    <dgm:cxn modelId="{2476C24F-C07F-481E-87B4-C8F44ADEB923}" type="presOf" srcId="{A31C3A6C-B1CE-409E-9DBE-91066C9BB837}" destId="{206A7346-BC3D-4924-A3C2-F05E97F0C8D6}" srcOrd="0" destOrd="0" presId="urn:microsoft.com/office/officeart/2005/8/layout/orgChart1#1"/>
    <dgm:cxn modelId="{B91A4087-0FE2-4180-8EE3-E3FA437AE6A8}" type="presOf" srcId="{CAAE5A11-F4B9-4A42-A468-FC91840CF719}" destId="{87CBF25B-D39B-4B7E-8ED6-C78F3AE1C8B7}" srcOrd="2" destOrd="0" presId="urn:microsoft.com/office/officeart/2005/8/layout/orgChart1#1"/>
    <dgm:cxn modelId="{DF468227-891D-470B-A276-CC4E84F1A9A2}" type="presOf" srcId="{94C2962E-AC15-489E-8661-5EE1F792FA92}" destId="{47023BA8-0771-4C22-8C61-04C5FFC8BDF7}" srcOrd="1" destOrd="0" presId="urn:microsoft.com/office/officeart/2005/8/layout/orgChart1#1"/>
    <dgm:cxn modelId="{13EE5660-E442-45E1-ABE5-6C40C8F988B7}" type="presOf" srcId="{B4FEFA3A-E8FB-4896-9C3F-FCDFCE8B2496}" destId="{00E13E7A-3188-4F11-A8B3-028D2EFA6F71}" srcOrd="2" destOrd="0" presId="urn:microsoft.com/office/officeart/2005/8/layout/orgChart1#1"/>
    <dgm:cxn modelId="{9588BABF-E38C-4582-9C07-CC995D68F249}" type="presOf" srcId="{4B07B304-F38B-4550-AC38-1A9797CA69DA}" destId="{5DAD33AA-0475-4F23-A978-083B2FE5D8C4}" srcOrd="0" destOrd="0" presId="urn:microsoft.com/office/officeart/2005/8/layout/orgChart1#1"/>
    <dgm:cxn modelId="{626EDE88-0BBA-4AF5-B669-002FBC0A264B}" type="presOf" srcId="{81EE2E0C-6A5F-4B2C-ADA9-FDFFCB8C7AC8}" destId="{64484104-CFD4-449D-95B4-82574E1BEAC9}" srcOrd="2" destOrd="0" presId="urn:microsoft.com/office/officeart/2005/8/layout/orgChart1#1"/>
    <dgm:cxn modelId="{434ED4A0-85DA-4255-B556-41E75B504596}" type="presOf" srcId="{37D77502-DD69-4FCD-BFD3-1B91FA3A0B41}" destId="{AFBE47F0-7A8F-4C93-AF1D-8BA2F7BEC08C}" srcOrd="1" destOrd="0" presId="urn:microsoft.com/office/officeart/2005/8/layout/orgChart1#1"/>
    <dgm:cxn modelId="{1E1DE486-8963-40F5-B9C1-28AC1E4BEAF5}" type="presOf" srcId="{81EE2E0C-6A5F-4B2C-ADA9-FDFFCB8C7AC8}" destId="{26427A8A-8184-401A-BA5F-B732C715EED7}" srcOrd="0" destOrd="0" presId="urn:microsoft.com/office/officeart/2005/8/layout/orgChart1#1"/>
    <dgm:cxn modelId="{C640AE92-2790-4B7C-AC08-F5BF0D8EA582}" type="presOf" srcId="{37D77502-DD69-4FCD-BFD3-1B91FA3A0B41}" destId="{2445C7C8-45D2-4D23-B6BE-965FFAF23B88}" srcOrd="2" destOrd="0" presId="urn:microsoft.com/office/officeart/2005/8/layout/orgChart1#1"/>
    <dgm:cxn modelId="{83AB1570-43DA-485B-B5A2-3E4D02FE10E1}" type="presOf" srcId="{64128110-2BC2-4E83-AE3D-7442626E6916}" destId="{87C865EB-D9C7-4E5F-B312-83EF73AB58D0}" srcOrd="0" destOrd="0" presId="urn:microsoft.com/office/officeart/2005/8/layout/orgChart1#1"/>
    <dgm:cxn modelId="{69FD40DA-C87F-4E30-BBA7-7C1C975D7542}" type="presOf" srcId="{CAAE5A11-F4B9-4A42-A468-FC91840CF719}" destId="{98ED945B-75C3-49BB-9246-67C846C06711}" srcOrd="1" destOrd="0" presId="urn:microsoft.com/office/officeart/2005/8/layout/orgChart1#1"/>
    <dgm:cxn modelId="{50FFE401-B749-4FBB-B5ED-F7F3BA51FBEF}" type="presOf" srcId="{94C2962E-AC15-489E-8661-5EE1F792FA92}" destId="{DF2C26B7-F4C8-471C-A659-9634A3C03A64}" srcOrd="0" destOrd="0" presId="urn:microsoft.com/office/officeart/2005/8/layout/orgChart1#1"/>
    <dgm:cxn modelId="{56580EB7-4519-495C-BF5F-E86D4E54FCF1}" type="presOf" srcId="{A31C3A6C-B1CE-409E-9DBE-91066C9BB837}" destId="{5558C07A-EBD5-40E5-866C-26108EBF257B}" srcOrd="1" destOrd="0" presId="urn:microsoft.com/office/officeart/2005/8/layout/orgChart1#1"/>
    <dgm:cxn modelId="{CFE06622-7872-40C9-90DE-F3CDA67F408E}" type="presOf" srcId="{B4FEFA3A-E8FB-4896-9C3F-FCDFCE8B2496}" destId="{9613FC78-63EE-4AF7-B503-29925BD7EB34}" srcOrd="1" destOrd="0" presId="urn:microsoft.com/office/officeart/2005/8/layout/orgChart1#1"/>
    <dgm:cxn modelId="{2E8D510F-2397-4B82-9819-A582D63FF615}" srcId="{64128110-2BC2-4E83-AE3D-7442626E6916}" destId="{A31C3A6C-B1CE-409E-9DBE-91066C9BB837}" srcOrd="3" destOrd="0" parTransId="{E4190C09-71CF-4058-988B-BC7466868541}" sibTransId="{B2B1EAC1-D28B-4867-A651-38C988296D4D}"/>
    <dgm:cxn modelId="{6036AF6C-13F6-4D17-8B6E-EB69FD5829D5}" type="presOf" srcId="{64128110-2BC2-4E83-AE3D-7442626E6916}" destId="{C8EA578D-1EEF-4168-811C-C3CB6C46B153}" srcOrd="2" destOrd="0" presId="urn:microsoft.com/office/officeart/2005/8/layout/orgChart1#1"/>
    <dgm:cxn modelId="{AF4EA194-FFDF-4B72-8067-55E2B462F3CC}" type="presOf" srcId="{56E3332C-AB51-492A-BF41-0AEAAF10CB36}" destId="{4336AD91-6774-4DB4-BDD0-A33B76AEE6B7}" srcOrd="0" destOrd="0" presId="urn:microsoft.com/office/officeart/2005/8/layout/orgChart1#1"/>
    <dgm:cxn modelId="{ACBB6516-AC7B-441A-BC92-51DDAF349B73}" srcId="{C17B9AAD-24D5-4918-8EDF-B332210074D7}" destId="{B4FEFA3A-E8FB-4896-9C3F-FCDFCE8B2496}" srcOrd="2" destOrd="0" parTransId="{43878699-C5DE-4D1B-B782-1ED844A5FBF7}" sibTransId="{772AD759-6A3D-430A-AE68-2A9C67BDAD48}"/>
    <dgm:cxn modelId="{8486707E-7D4E-498C-82EB-D1CB50D85EDE}" type="presOf" srcId="{225828B5-AAC3-48E3-8DDE-6E14A1E9FCE8}" destId="{5C67B634-DB68-4653-97A5-5D62FE999B47}" srcOrd="2" destOrd="0" presId="urn:microsoft.com/office/officeart/2005/8/layout/orgChart1#1"/>
    <dgm:cxn modelId="{7E72CE9D-2959-4170-BA05-595110720540}" srcId="{64128110-2BC2-4E83-AE3D-7442626E6916}" destId="{225828B5-AAC3-48E3-8DDE-6E14A1E9FCE8}" srcOrd="0" destOrd="0" parTransId="{90F8E70F-E1C5-4691-812A-47839830C40B}" sibTransId="{6E8CAA27-4324-4304-92E5-3562A8011552}"/>
    <dgm:cxn modelId="{68CD7A20-37CF-4990-83EE-7233CB27966C}" srcId="{C17B9AAD-24D5-4918-8EDF-B332210074D7}" destId="{94C2962E-AC15-489E-8661-5EE1F792FA92}" srcOrd="0" destOrd="0" parTransId="{592242F8-F294-47C2-9E99-201676AC6ED5}" sibTransId="{D8F774F8-46CF-483B-87A9-FFB8013D0D83}"/>
    <dgm:cxn modelId="{C0D1EF1B-FC6B-41EA-9D5C-B78D371DB5A8}" type="presOf" srcId="{225828B5-AAC3-48E3-8DDE-6E14A1E9FCE8}" destId="{2FB69221-32D0-434B-B23D-866F77A6B0EE}" srcOrd="1" destOrd="0" presId="urn:microsoft.com/office/officeart/2005/8/layout/orgChart1#1"/>
    <dgm:cxn modelId="{461E1DC6-EC0C-48DE-96EB-70E4E2DDEA38}" srcId="{C17B9AAD-24D5-4918-8EDF-B332210074D7}" destId="{64128110-2BC2-4E83-AE3D-7442626E6916}" srcOrd="1" destOrd="0" parTransId="{7C4D8020-E6A5-42B0-ACC1-F3A6FF2AC2B4}" sibTransId="{EC14B256-0355-49D6-9784-F21A5D6A7477}"/>
    <dgm:cxn modelId="{E4F0F1B0-1211-451B-8387-B7688F3C8422}" type="presOf" srcId="{64128110-2BC2-4E83-AE3D-7442626E6916}" destId="{3F87A36D-B515-4CB3-9442-512F3C54FBDD}" srcOrd="1" destOrd="0" presId="urn:microsoft.com/office/officeart/2005/8/layout/orgChart1#1"/>
    <dgm:cxn modelId="{3DF238D3-9C73-4A37-858E-843CA60B7B00}" type="presOf" srcId="{B4FEFA3A-E8FB-4896-9C3F-FCDFCE8B2496}" destId="{0D9735FA-B622-439D-BD23-EDEEC7096C77}" srcOrd="0" destOrd="0" presId="urn:microsoft.com/office/officeart/2005/8/layout/orgChart1#1"/>
    <dgm:cxn modelId="{09024DBC-9762-462C-A2C6-DE26C3AAC545}" type="presOf" srcId="{225828B5-AAC3-48E3-8DDE-6E14A1E9FCE8}" destId="{7848FCCC-0559-4207-BA93-63FF4F6D75CC}" srcOrd="0" destOrd="0" presId="urn:microsoft.com/office/officeart/2005/8/layout/orgChart1#1"/>
    <dgm:cxn modelId="{71CBE7CA-2FF3-4462-B508-2502F4F381CF}" type="presOf" srcId="{CAAE5A11-F4B9-4A42-A468-FC91840CF719}" destId="{22DF7AFF-CBC9-496F-A7CD-33F0AE4C5100}" srcOrd="0" destOrd="0" presId="urn:microsoft.com/office/officeart/2005/8/layout/orgChart1#1"/>
    <dgm:cxn modelId="{93A9C5BF-A53A-4005-92D1-0B5972277970}" srcId="{64128110-2BC2-4E83-AE3D-7442626E6916}" destId="{37D77502-DD69-4FCD-BFD3-1B91FA3A0B41}" srcOrd="1" destOrd="0" parTransId="{56E3332C-AB51-492A-BF41-0AEAAF10CB36}" sibTransId="{A79A0933-F266-4AC1-9DE1-FD7E900B09C8}"/>
    <dgm:cxn modelId="{713E5624-67B2-4FE4-B42E-BC1FB20803CD}" type="presOf" srcId="{81EE2E0C-6A5F-4B2C-ADA9-FDFFCB8C7AC8}" destId="{CD29CA80-3F78-4D10-B0B9-E1DB408EE544}" srcOrd="1" destOrd="0" presId="urn:microsoft.com/office/officeart/2005/8/layout/orgChart1#1"/>
    <dgm:cxn modelId="{F6C44AF1-AC47-4AE2-A85D-6911B56A6ECE}" type="presOf" srcId="{01FF1330-6476-4A29-B36A-956B908B4DC2}" destId="{F3FBFC0D-1C10-482A-B755-432B7B102F58}" srcOrd="0" destOrd="0" presId="urn:microsoft.com/office/officeart/2005/8/layout/orgChart1#1"/>
    <dgm:cxn modelId="{A51F3F73-86AF-4C00-9129-148ABBB13CB7}" type="presOf" srcId="{E4190C09-71CF-4058-988B-BC7466868541}" destId="{C78F36A6-30A4-4753-BAEF-C09B3A1D18DF}" srcOrd="0" destOrd="0" presId="urn:microsoft.com/office/officeart/2005/8/layout/orgChart1#1"/>
    <dgm:cxn modelId="{A9319069-6021-41B9-B049-8DF6569F1D03}" srcId="{64128110-2BC2-4E83-AE3D-7442626E6916}" destId="{CAAE5A11-F4B9-4A42-A468-FC91840CF719}" srcOrd="4" destOrd="0" parTransId="{4B07B304-F38B-4550-AC38-1A9797CA69DA}" sibTransId="{0FE6B6B7-E43B-41D6-862D-B3FF7F8CE76C}"/>
    <dgm:cxn modelId="{623386E9-889B-4521-9F7A-1FB2F0EA0BBD}" type="presOf" srcId="{37D77502-DD69-4FCD-BFD3-1B91FA3A0B41}" destId="{3798E192-B322-4C1D-A304-A3A890D1C199}" srcOrd="0" destOrd="0" presId="urn:microsoft.com/office/officeart/2005/8/layout/orgChart1#1"/>
    <dgm:cxn modelId="{7FBBA783-7B11-4E49-996F-F06A2F6EED4A}" type="presOf" srcId="{C17B9AAD-24D5-4918-8EDF-B332210074D7}" destId="{0F89BA2F-7FB1-47A4-B6A8-9A821D15E1C1}" srcOrd="0" destOrd="0" presId="urn:microsoft.com/office/officeart/2005/8/layout/orgChart1#1"/>
    <dgm:cxn modelId="{490E48C3-3ED6-4650-80EC-2659736E1281}" srcId="{64128110-2BC2-4E83-AE3D-7442626E6916}" destId="{81EE2E0C-6A5F-4B2C-ADA9-FDFFCB8C7AC8}" srcOrd="2" destOrd="0" parTransId="{01FF1330-6476-4A29-B36A-956B908B4DC2}" sibTransId="{72C2C69A-BE49-48A9-B607-A2F8C3C08133}"/>
    <dgm:cxn modelId="{F63E594A-4604-41C4-BDB9-BB69D0EF0553}" type="presOf" srcId="{94C2962E-AC15-489E-8661-5EE1F792FA92}" destId="{E3E45665-840A-4A76-B97B-CCDDA2BB12A9}" srcOrd="2" destOrd="0" presId="urn:microsoft.com/office/officeart/2005/8/layout/orgChart1#1"/>
    <dgm:cxn modelId="{BE7ED6A7-77A8-462E-98CF-B4FB1D0F7E5D}" type="presOf" srcId="{A31C3A6C-B1CE-409E-9DBE-91066C9BB837}" destId="{91D10E79-BD9F-4771-8B3E-CC3A5F79176C}" srcOrd="2" destOrd="0" presId="urn:microsoft.com/office/officeart/2005/8/layout/orgChart1#1"/>
    <dgm:cxn modelId="{A7C2644E-264F-432E-B9EF-593D454C4DBC}" type="presOf" srcId="{90F8E70F-E1C5-4691-812A-47839830C40B}" destId="{1F968B94-413B-42AE-BA1D-5E5D1F62B58B}" srcOrd="0" destOrd="0" presId="urn:microsoft.com/office/officeart/2005/8/layout/orgChart1#1"/>
    <dgm:cxn modelId="{5B9BA17C-5EBD-4139-9E3F-B80E735DA484}" type="presParOf" srcId="{0F89BA2F-7FB1-47A4-B6A8-9A821D15E1C1}" destId="{01F7E0F4-F75E-4451-B407-1260C4AFD5CC}" srcOrd="0" destOrd="0" presId="urn:microsoft.com/office/officeart/2005/8/layout/orgChart1#1"/>
    <dgm:cxn modelId="{934ABDE0-045D-4F30-B141-3D37DEA30B89}" type="presParOf" srcId="{01F7E0F4-F75E-4451-B407-1260C4AFD5CC}" destId="{DF2C26B7-F4C8-471C-A659-9634A3C03A64}" srcOrd="0" destOrd="0" presId="urn:microsoft.com/office/officeart/2005/8/layout/orgChart1#1"/>
    <dgm:cxn modelId="{47C30875-0FD2-497A-BB87-B397A73AD915}" type="presParOf" srcId="{DF2C26B7-F4C8-471C-A659-9634A3C03A64}" destId="{47023BA8-0771-4C22-8C61-04C5FFC8BDF7}" srcOrd="0" destOrd="0" presId="urn:microsoft.com/office/officeart/2005/8/layout/orgChart1#1"/>
    <dgm:cxn modelId="{D00ED720-A9FE-430D-8F8F-961A836DDB0D}" type="presParOf" srcId="{DF2C26B7-F4C8-471C-A659-9634A3C03A64}" destId="{E3E45665-840A-4A76-B97B-CCDDA2BB12A9}" srcOrd="1" destOrd="0" presId="urn:microsoft.com/office/officeart/2005/8/layout/orgChart1#1"/>
    <dgm:cxn modelId="{3284E794-AB10-47B2-A63E-BC491147284A}" type="presParOf" srcId="{01F7E0F4-F75E-4451-B407-1260C4AFD5CC}" destId="{5D03DACC-79C2-4480-A358-F715A9440739}" srcOrd="1" destOrd="0" presId="urn:microsoft.com/office/officeart/2005/8/layout/orgChart1#1"/>
    <dgm:cxn modelId="{B7CBCDE9-06C1-4E2B-A077-F43D0ADBEEFE}" type="presParOf" srcId="{01F7E0F4-F75E-4451-B407-1260C4AFD5CC}" destId="{BDAB8A6B-9E52-4D11-BDB7-952A952D6E7D}" srcOrd="2" destOrd="0" presId="urn:microsoft.com/office/officeart/2005/8/layout/orgChart1#1"/>
    <dgm:cxn modelId="{EBD2E256-C4F4-4FF8-AA1F-6703D2B649C1}" type="presParOf" srcId="{0F89BA2F-7FB1-47A4-B6A8-9A821D15E1C1}" destId="{43B1D5CD-F6F5-420F-9336-DAB5AE405CAB}" srcOrd="1" destOrd="0" presId="urn:microsoft.com/office/officeart/2005/8/layout/orgChart1#1"/>
    <dgm:cxn modelId="{480D4226-4FB7-487A-89DA-563763A76D12}" type="presParOf" srcId="{43B1D5CD-F6F5-420F-9336-DAB5AE405CAB}" destId="{87C865EB-D9C7-4E5F-B312-83EF73AB58D0}" srcOrd="0" destOrd="0" presId="urn:microsoft.com/office/officeart/2005/8/layout/orgChart1#1"/>
    <dgm:cxn modelId="{C2B279D9-DD12-4389-8CA8-A043A211362D}" type="presParOf" srcId="{87C865EB-D9C7-4E5F-B312-83EF73AB58D0}" destId="{3F87A36D-B515-4CB3-9442-512F3C54FBDD}" srcOrd="0" destOrd="0" presId="urn:microsoft.com/office/officeart/2005/8/layout/orgChart1#1"/>
    <dgm:cxn modelId="{71014E06-E329-4C8E-91AD-0FA7620FA753}" type="presParOf" srcId="{87C865EB-D9C7-4E5F-B312-83EF73AB58D0}" destId="{C8EA578D-1EEF-4168-811C-C3CB6C46B153}" srcOrd="1" destOrd="0" presId="urn:microsoft.com/office/officeart/2005/8/layout/orgChart1#1"/>
    <dgm:cxn modelId="{ED01104C-C9C8-4A07-A8B0-68C83F15E601}" type="presParOf" srcId="{43B1D5CD-F6F5-420F-9336-DAB5AE405CAB}" destId="{5BEABAEC-9F0C-4E39-AD8E-6628EFFC11DC}" srcOrd="1" destOrd="0" presId="urn:microsoft.com/office/officeart/2005/8/layout/orgChart1#1"/>
    <dgm:cxn modelId="{5829CD1F-A136-463F-AC8D-8309B635AD88}" type="presParOf" srcId="{5BEABAEC-9F0C-4E39-AD8E-6628EFFC11DC}" destId="{1F968B94-413B-42AE-BA1D-5E5D1F62B58B}" srcOrd="0" destOrd="0" presId="urn:microsoft.com/office/officeart/2005/8/layout/orgChart1#1"/>
    <dgm:cxn modelId="{B2130D6F-33D3-4FB2-A144-0C2E70F38BE6}" type="presParOf" srcId="{5BEABAEC-9F0C-4E39-AD8E-6628EFFC11DC}" destId="{841E9607-AFA8-422E-867A-D0B9A43F76FB}" srcOrd="1" destOrd="0" presId="urn:microsoft.com/office/officeart/2005/8/layout/orgChart1#1"/>
    <dgm:cxn modelId="{1F527B4F-2627-4512-922A-920B5E035380}" type="presParOf" srcId="{841E9607-AFA8-422E-867A-D0B9A43F76FB}" destId="{7848FCCC-0559-4207-BA93-63FF4F6D75CC}" srcOrd="0" destOrd="0" presId="urn:microsoft.com/office/officeart/2005/8/layout/orgChart1#1"/>
    <dgm:cxn modelId="{B57C1B19-9214-42F1-AA80-39948E5C58E4}" type="presParOf" srcId="{7848FCCC-0559-4207-BA93-63FF4F6D75CC}" destId="{2FB69221-32D0-434B-B23D-866F77A6B0EE}" srcOrd="0" destOrd="0" presId="urn:microsoft.com/office/officeart/2005/8/layout/orgChart1#1"/>
    <dgm:cxn modelId="{83B6B072-9213-4412-8A8D-7F1274141050}" type="presParOf" srcId="{7848FCCC-0559-4207-BA93-63FF4F6D75CC}" destId="{5C67B634-DB68-4653-97A5-5D62FE999B47}" srcOrd="1" destOrd="0" presId="urn:microsoft.com/office/officeart/2005/8/layout/orgChart1#1"/>
    <dgm:cxn modelId="{23558FD2-4666-4D6A-BF17-2DD937BC5048}" type="presParOf" srcId="{841E9607-AFA8-422E-867A-D0B9A43F76FB}" destId="{A7817FA8-C290-4779-9081-B0B52FF24E56}" srcOrd="1" destOrd="0" presId="urn:microsoft.com/office/officeart/2005/8/layout/orgChart1#1"/>
    <dgm:cxn modelId="{4DC0469B-6F64-4435-BBC0-7DEE5A6F1F9C}" type="presParOf" srcId="{841E9607-AFA8-422E-867A-D0B9A43F76FB}" destId="{782C31C6-F89C-4EE5-9321-5D7AEDFD4677}" srcOrd="2" destOrd="0" presId="urn:microsoft.com/office/officeart/2005/8/layout/orgChart1#1"/>
    <dgm:cxn modelId="{40A8445C-7E25-497A-9AC2-B5C2294A14C7}" type="presParOf" srcId="{5BEABAEC-9F0C-4E39-AD8E-6628EFFC11DC}" destId="{4336AD91-6774-4DB4-BDD0-A33B76AEE6B7}" srcOrd="2" destOrd="0" presId="urn:microsoft.com/office/officeart/2005/8/layout/orgChart1#1"/>
    <dgm:cxn modelId="{860C773A-558B-4AE5-A005-6250F0E9B7D0}" type="presParOf" srcId="{5BEABAEC-9F0C-4E39-AD8E-6628EFFC11DC}" destId="{9DFAC067-11BC-4885-918F-10D0401D4F77}" srcOrd="3" destOrd="0" presId="urn:microsoft.com/office/officeart/2005/8/layout/orgChart1#1"/>
    <dgm:cxn modelId="{799A1A3C-9738-4C35-A091-A9293088E89C}" type="presParOf" srcId="{9DFAC067-11BC-4885-918F-10D0401D4F77}" destId="{3798E192-B322-4C1D-A304-A3A890D1C199}" srcOrd="0" destOrd="0" presId="urn:microsoft.com/office/officeart/2005/8/layout/orgChart1#1"/>
    <dgm:cxn modelId="{16FC6792-1116-44EE-BCC8-002CC9F211BE}" type="presParOf" srcId="{3798E192-B322-4C1D-A304-A3A890D1C199}" destId="{AFBE47F0-7A8F-4C93-AF1D-8BA2F7BEC08C}" srcOrd="0" destOrd="0" presId="urn:microsoft.com/office/officeart/2005/8/layout/orgChart1#1"/>
    <dgm:cxn modelId="{85F548C4-8616-4FD8-85A1-9B641483949F}" type="presParOf" srcId="{3798E192-B322-4C1D-A304-A3A890D1C199}" destId="{2445C7C8-45D2-4D23-B6BE-965FFAF23B88}" srcOrd="1" destOrd="0" presId="urn:microsoft.com/office/officeart/2005/8/layout/orgChart1#1"/>
    <dgm:cxn modelId="{2511DFE8-3CB5-4143-9C24-3F80B37B82ED}" type="presParOf" srcId="{9DFAC067-11BC-4885-918F-10D0401D4F77}" destId="{B814C46B-2953-4DFE-86D5-6641B5D8BDFD}" srcOrd="1" destOrd="0" presId="urn:microsoft.com/office/officeart/2005/8/layout/orgChart1#1"/>
    <dgm:cxn modelId="{618BF597-3220-44F5-ACCD-309552657E30}" type="presParOf" srcId="{9DFAC067-11BC-4885-918F-10D0401D4F77}" destId="{8C5F1B03-FD37-43EA-A7E6-8885D7520042}" srcOrd="2" destOrd="0" presId="urn:microsoft.com/office/officeart/2005/8/layout/orgChart1#1"/>
    <dgm:cxn modelId="{9DB670D7-1885-4FEE-8E61-274B519982C4}" type="presParOf" srcId="{5BEABAEC-9F0C-4E39-AD8E-6628EFFC11DC}" destId="{F3FBFC0D-1C10-482A-B755-432B7B102F58}" srcOrd="4" destOrd="0" presId="urn:microsoft.com/office/officeart/2005/8/layout/orgChart1#1"/>
    <dgm:cxn modelId="{1608E5F6-A294-4313-8A46-F5413AB6108A}" type="presParOf" srcId="{5BEABAEC-9F0C-4E39-AD8E-6628EFFC11DC}" destId="{55EB3F4A-D96C-45F8-A083-E0A674B482EF}" srcOrd="5" destOrd="0" presId="urn:microsoft.com/office/officeart/2005/8/layout/orgChart1#1"/>
    <dgm:cxn modelId="{92922CE8-B441-40FD-B334-9F68B3BC3776}" type="presParOf" srcId="{55EB3F4A-D96C-45F8-A083-E0A674B482EF}" destId="{26427A8A-8184-401A-BA5F-B732C715EED7}" srcOrd="0" destOrd="0" presId="urn:microsoft.com/office/officeart/2005/8/layout/orgChart1#1"/>
    <dgm:cxn modelId="{39F44777-607F-4DE2-A6B5-26207501F4A9}" type="presParOf" srcId="{26427A8A-8184-401A-BA5F-B732C715EED7}" destId="{CD29CA80-3F78-4D10-B0B9-E1DB408EE544}" srcOrd="0" destOrd="0" presId="urn:microsoft.com/office/officeart/2005/8/layout/orgChart1#1"/>
    <dgm:cxn modelId="{95718F67-3E54-4816-BCF3-917C2C969AB7}" type="presParOf" srcId="{26427A8A-8184-401A-BA5F-B732C715EED7}" destId="{64484104-CFD4-449D-95B4-82574E1BEAC9}" srcOrd="1" destOrd="0" presId="urn:microsoft.com/office/officeart/2005/8/layout/orgChart1#1"/>
    <dgm:cxn modelId="{1C4F5645-5A59-4C5B-811D-13573C73D927}" type="presParOf" srcId="{55EB3F4A-D96C-45F8-A083-E0A674B482EF}" destId="{03ED9A96-D917-442C-960F-6C2655E777D9}" srcOrd="1" destOrd="0" presId="urn:microsoft.com/office/officeart/2005/8/layout/orgChart1#1"/>
    <dgm:cxn modelId="{6AB4BBF4-11D8-4031-BF2D-60ED52D95B8C}" type="presParOf" srcId="{55EB3F4A-D96C-45F8-A083-E0A674B482EF}" destId="{07BBFBE8-D4F9-47E6-AB6D-6C2BA5426163}" srcOrd="2" destOrd="0" presId="urn:microsoft.com/office/officeart/2005/8/layout/orgChart1#1"/>
    <dgm:cxn modelId="{220CC0C4-853A-4337-BEC0-66848BC736DD}" type="presParOf" srcId="{43B1D5CD-F6F5-420F-9336-DAB5AE405CAB}" destId="{4AECC906-F21A-45D0-9402-FE140FA9EBA5}" srcOrd="2" destOrd="0" presId="urn:microsoft.com/office/officeart/2005/8/layout/orgChart1#1"/>
    <dgm:cxn modelId="{0A042E63-B355-48D7-BF9F-4EF9891427BB}" type="presParOf" srcId="{4AECC906-F21A-45D0-9402-FE140FA9EBA5}" destId="{C78F36A6-30A4-4753-BAEF-C09B3A1D18DF}" srcOrd="0" destOrd="0" presId="urn:microsoft.com/office/officeart/2005/8/layout/orgChart1#1"/>
    <dgm:cxn modelId="{620EDED4-E095-42E5-BBD4-474DC448FF9D}" type="presParOf" srcId="{4AECC906-F21A-45D0-9402-FE140FA9EBA5}" destId="{80C6A09F-B102-421C-BAEE-96F36062B649}" srcOrd="1" destOrd="0" presId="urn:microsoft.com/office/officeart/2005/8/layout/orgChart1#1"/>
    <dgm:cxn modelId="{6791212C-1089-4531-8B16-0BF8D8649A79}" type="presParOf" srcId="{80C6A09F-B102-421C-BAEE-96F36062B649}" destId="{206A7346-BC3D-4924-A3C2-F05E97F0C8D6}" srcOrd="0" destOrd="0" presId="urn:microsoft.com/office/officeart/2005/8/layout/orgChart1#1"/>
    <dgm:cxn modelId="{7D64A1CB-B9FC-4B90-96D1-785B1066A833}" type="presParOf" srcId="{206A7346-BC3D-4924-A3C2-F05E97F0C8D6}" destId="{5558C07A-EBD5-40E5-866C-26108EBF257B}" srcOrd="0" destOrd="0" presId="urn:microsoft.com/office/officeart/2005/8/layout/orgChart1#1"/>
    <dgm:cxn modelId="{CCB6AE51-CAF1-4146-A755-CCE90E0DBF08}" type="presParOf" srcId="{206A7346-BC3D-4924-A3C2-F05E97F0C8D6}" destId="{91D10E79-BD9F-4771-8B3E-CC3A5F79176C}" srcOrd="1" destOrd="0" presId="urn:microsoft.com/office/officeart/2005/8/layout/orgChart1#1"/>
    <dgm:cxn modelId="{F0B06FAD-661A-4E74-AF34-E0F68B4FBDFA}" type="presParOf" srcId="{80C6A09F-B102-421C-BAEE-96F36062B649}" destId="{0FB8108B-00B1-4550-AD39-34EF36E77073}" srcOrd="1" destOrd="0" presId="urn:microsoft.com/office/officeart/2005/8/layout/orgChart1#1"/>
    <dgm:cxn modelId="{E88432CC-F4BF-4F14-9CDF-E0DE42081A67}" type="presParOf" srcId="{80C6A09F-B102-421C-BAEE-96F36062B649}" destId="{6771BABD-6C6F-4B62-999D-A9041F9CF821}" srcOrd="2" destOrd="0" presId="urn:microsoft.com/office/officeart/2005/8/layout/orgChart1#1"/>
    <dgm:cxn modelId="{117896B4-81E9-4C12-87BC-123146EC9CE7}" type="presParOf" srcId="{4AECC906-F21A-45D0-9402-FE140FA9EBA5}" destId="{5DAD33AA-0475-4F23-A978-083B2FE5D8C4}" srcOrd="2" destOrd="0" presId="urn:microsoft.com/office/officeart/2005/8/layout/orgChart1#1"/>
    <dgm:cxn modelId="{35AFE267-D3C0-4F3E-9DAE-EB5EDB05AF3E}" type="presParOf" srcId="{4AECC906-F21A-45D0-9402-FE140FA9EBA5}" destId="{8A20A280-37E7-4E09-872F-6B46C1380442}" srcOrd="3" destOrd="0" presId="urn:microsoft.com/office/officeart/2005/8/layout/orgChart1#1"/>
    <dgm:cxn modelId="{DF9220ED-87E0-4019-99D1-0DD83AD69435}" type="presParOf" srcId="{8A20A280-37E7-4E09-872F-6B46C1380442}" destId="{22DF7AFF-CBC9-496F-A7CD-33F0AE4C5100}" srcOrd="0" destOrd="0" presId="urn:microsoft.com/office/officeart/2005/8/layout/orgChart1#1"/>
    <dgm:cxn modelId="{2DCB3074-B40A-4017-BBA7-D0B5454A16E8}" type="presParOf" srcId="{22DF7AFF-CBC9-496F-A7CD-33F0AE4C5100}" destId="{98ED945B-75C3-49BB-9246-67C846C06711}" srcOrd="0" destOrd="0" presId="urn:microsoft.com/office/officeart/2005/8/layout/orgChart1#1"/>
    <dgm:cxn modelId="{CAB68030-C5D2-40DC-80D1-7B4872A64972}" type="presParOf" srcId="{22DF7AFF-CBC9-496F-A7CD-33F0AE4C5100}" destId="{87CBF25B-D39B-4B7E-8ED6-C78F3AE1C8B7}" srcOrd="1" destOrd="0" presId="urn:microsoft.com/office/officeart/2005/8/layout/orgChart1#1"/>
    <dgm:cxn modelId="{3FA834CA-A38E-4D6D-9ED3-2BCD6E01522A}" type="presParOf" srcId="{8A20A280-37E7-4E09-872F-6B46C1380442}" destId="{429BDFE2-108B-4346-851A-10F398FF463B}" srcOrd="1" destOrd="0" presId="urn:microsoft.com/office/officeart/2005/8/layout/orgChart1#1"/>
    <dgm:cxn modelId="{725D8749-2CDB-4F6A-A062-07462EC31D0E}" type="presParOf" srcId="{8A20A280-37E7-4E09-872F-6B46C1380442}" destId="{580FB37E-35E9-4264-957A-9BE3EF54D36F}" srcOrd="2" destOrd="0" presId="urn:microsoft.com/office/officeart/2005/8/layout/orgChart1#1"/>
    <dgm:cxn modelId="{884D3625-A2F0-4287-BC0B-6CFB038DAC99}" type="presParOf" srcId="{0F89BA2F-7FB1-47A4-B6A8-9A821D15E1C1}" destId="{A7189DC6-3D2B-4A0B-B49E-31A0A94EEA6C}" srcOrd="2" destOrd="0" presId="urn:microsoft.com/office/officeart/2005/8/layout/orgChart1#1"/>
    <dgm:cxn modelId="{87161157-E28E-4A30-9A00-178BD52C2E7F}" type="presParOf" srcId="{A7189DC6-3D2B-4A0B-B49E-31A0A94EEA6C}" destId="{0D9735FA-B622-439D-BD23-EDEEC7096C77}" srcOrd="0" destOrd="0" presId="urn:microsoft.com/office/officeart/2005/8/layout/orgChart1#1"/>
    <dgm:cxn modelId="{A1D5ABBE-1918-49E8-8FB3-F6580CA00FB4}" type="presParOf" srcId="{0D9735FA-B622-439D-BD23-EDEEC7096C77}" destId="{9613FC78-63EE-4AF7-B503-29925BD7EB34}" srcOrd="0" destOrd="0" presId="urn:microsoft.com/office/officeart/2005/8/layout/orgChart1#1"/>
    <dgm:cxn modelId="{B6FEF8E1-490A-4DFC-B20D-3B25CCE7AF25}" type="presParOf" srcId="{0D9735FA-B622-439D-BD23-EDEEC7096C77}" destId="{00E13E7A-3188-4F11-A8B3-028D2EFA6F71}" srcOrd="1" destOrd="0" presId="urn:microsoft.com/office/officeart/2005/8/layout/orgChart1#1"/>
    <dgm:cxn modelId="{DC8BB9CE-3F66-4FC0-85DD-BAE43A79854C}" type="presParOf" srcId="{A7189DC6-3D2B-4A0B-B49E-31A0A94EEA6C}" destId="{CE9866D9-D36D-4A57-AB1B-66F04B2DA029}" srcOrd="1" destOrd="0" presId="urn:microsoft.com/office/officeart/2005/8/layout/orgChart1#1"/>
    <dgm:cxn modelId="{D4C9F40F-7ACA-48F9-A6D5-5A3764C072F1}" type="presParOf" srcId="{A7189DC6-3D2B-4A0B-B49E-31A0A94EEA6C}" destId="{5802D03C-05A5-4B67-A037-7C88D05695B6}" srcOrd="2" destOrd="0" presId="urn:microsoft.com/office/officeart/2005/8/layout/orgChar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CB21F-4407-44B9-AB2E-E3EF102BB14E}" type="doc">
      <dgm:prSet loTypeId="urn:microsoft.com/office/officeart/2005/8/layout/matrix1#1" loCatId="matrix" qsTypeId="urn:microsoft.com/office/officeart/2005/8/quickstyle/simple5#1" qsCatId="simple" csTypeId="urn:microsoft.com/office/officeart/2005/8/colors/colorful2#1" csCatId="accent1" phldr="0"/>
      <dgm:spPr/>
      <dgm:t>
        <a:bodyPr/>
        <a:lstStyle/>
        <a:p>
          <a:endParaRPr lang="en-US"/>
        </a:p>
      </dgm:t>
    </dgm:pt>
    <dgm:pt modelId="{584E2EFC-4BAA-456A-8377-2A4841D92655}">
      <dgm:prSet phldrT="[Text]" phldr="0" custT="0"/>
      <dgm:spPr/>
      <dgm:t>
        <a:bodyPr vert="horz" wrap="square"/>
        <a:lstStyle/>
        <a:p>
          <a:pPr>
            <a:lnSpc>
              <a:spcPct val="100000"/>
            </a:lnSpc>
            <a:spcBef>
              <a:spcPct val="0"/>
            </a:spcBef>
            <a:spcAft>
              <a:spcPct val="35000"/>
            </a:spcAft>
          </a:pPr>
          <a:r>
            <a:rPr lang="en-US" altLang="en-US">
              <a:latin typeface="Times New Roman" panose="02020603050405020304" pitchFamily="18" charset="0"/>
              <a:cs typeface="Times New Roman" panose="02020603050405020304" pitchFamily="18" charset="0"/>
              <a:sym typeface="+mn-ea"/>
            </a:rPr>
            <a:t>СТОП КОДОН</a:t>
          </a:r>
          <a:r>
            <a:rPr lang="en-US" altLang="en-US">
              <a:sym typeface="+mn-ea"/>
            </a:rPr>
            <a:t> -      </a:t>
          </a:r>
          <a:endParaRPr lang="en-US"/>
        </a:p>
      </dgm:t>
    </dgm:pt>
    <dgm:pt modelId="{D6B69770-7BE3-4E0F-A882-E369A79C6A03}" type="parTrans" cxnId="{4EB83BE9-7312-4EA3-8778-B723AC00E2A0}">
      <dgm:prSet/>
      <dgm:spPr/>
      <dgm:t>
        <a:bodyPr/>
        <a:lstStyle/>
        <a:p>
          <a:endParaRPr lang="en-US"/>
        </a:p>
      </dgm:t>
    </dgm:pt>
    <dgm:pt modelId="{08FF8C2B-E3BD-42B2-95E8-633DACB4656E}" type="sibTrans" cxnId="{4EB83BE9-7312-4EA3-8778-B723AC00E2A0}">
      <dgm:prSet/>
      <dgm:spPr/>
      <dgm:t>
        <a:bodyPr/>
        <a:lstStyle/>
        <a:p>
          <a:endParaRPr lang="en-US"/>
        </a:p>
      </dgm:t>
    </dgm:pt>
    <dgm:pt modelId="{07AC599A-41D3-41C4-BC17-E75B7A2D3122}">
      <dgm:prSet phldrT="[Text]" phldr="0" custT="1"/>
      <dgm:spPr/>
      <dgm:t>
        <a:bodyPr vert="horz" wrap="square"/>
        <a:lstStyle/>
        <a:p>
          <a:pPr>
            <a:lnSpc>
              <a:spcPct val="100000"/>
            </a:lnSpc>
            <a:spcBef>
              <a:spcPct val="0"/>
            </a:spcBef>
            <a:spcAft>
              <a:spcPct val="35000"/>
            </a:spcAft>
          </a:pPr>
          <a:r>
            <a:rPr lang="en-US" altLang="en-US" sz="4400">
              <a:latin typeface="Times New Roman" panose="02020603050405020304" pitchFamily="18" charset="0"/>
              <a:cs typeface="Times New Roman" panose="02020603050405020304" pitchFamily="18" charset="0"/>
              <a:sym typeface="+mn-ea"/>
            </a:rPr>
            <a:t>Геннің аяқталу белгісі</a:t>
          </a:r>
        </a:p>
      </dgm:t>
    </dgm:pt>
    <dgm:pt modelId="{562D7F28-8BC7-4D0C-BE2B-FEB2BD3BE247}" type="parTrans" cxnId="{72C83F23-95A6-405D-9A78-AF1FF9A54E28}">
      <dgm:prSet/>
      <dgm:spPr/>
      <dgm:t>
        <a:bodyPr/>
        <a:lstStyle/>
        <a:p>
          <a:endParaRPr lang="en-US"/>
        </a:p>
      </dgm:t>
    </dgm:pt>
    <dgm:pt modelId="{5904B8F7-B6CC-453A-A9F3-C94ABE2FE713}" type="sibTrans" cxnId="{72C83F23-95A6-405D-9A78-AF1FF9A54E28}">
      <dgm:prSet/>
      <dgm:spPr/>
      <dgm:t>
        <a:bodyPr/>
        <a:lstStyle/>
        <a:p>
          <a:endParaRPr lang="en-US"/>
        </a:p>
      </dgm:t>
    </dgm:pt>
    <dgm:pt modelId="{F7EF5031-3FDF-4982-A6DC-AF3F72BAF783}">
      <dgm:prSet phldrT="[Text]" phldr="0" custT="1"/>
      <dgm:spPr/>
      <dgm:t>
        <a:bodyPr vert="horz" wrap="square"/>
        <a:lstStyle/>
        <a:p>
          <a:pPr>
            <a:lnSpc>
              <a:spcPct val="100000"/>
            </a:lnSpc>
            <a:spcBef>
              <a:spcPct val="0"/>
            </a:spcBef>
            <a:spcAft>
              <a:spcPct val="35000"/>
            </a:spcAft>
          </a:pPr>
          <a:r>
            <a:rPr lang="en-US" altLang="en-US" sz="2600">
              <a:latin typeface="Times New Roman" panose="02020603050405020304" pitchFamily="18" charset="0"/>
              <a:cs typeface="Times New Roman" panose="02020603050405020304" pitchFamily="18" charset="0"/>
              <a:sym typeface="+mn-ea"/>
            </a:rPr>
            <a:t>   </a:t>
          </a:r>
          <a:endParaRPr lang="en-US" altLang="en-US" sz="2600"/>
        </a:p>
        <a:p>
          <a:pPr>
            <a:lnSpc>
              <a:spcPct val="100000"/>
            </a:lnSpc>
            <a:spcBef>
              <a:spcPct val="0"/>
            </a:spcBef>
            <a:spcAft>
              <a:spcPct val="35000"/>
            </a:spcAft>
          </a:pPr>
          <a:r>
            <a:rPr lang="en-US" altLang="en-US" sz="3600">
              <a:latin typeface="Times New Roman" panose="02020603050405020304" pitchFamily="18" charset="0"/>
              <a:cs typeface="Times New Roman" panose="02020603050405020304" pitchFamily="18" charset="0"/>
              <a:sym typeface="+mn-ea"/>
            </a:rPr>
            <a:t>Нәруыз биосинтезін        аяқтайды</a:t>
          </a:r>
        </a:p>
      </dgm:t>
    </dgm:pt>
    <dgm:pt modelId="{9D6C5A3D-4668-40E6-8011-5C66D79B93DB}" type="parTrans" cxnId="{A285B801-C803-4555-BBF0-96F000F478E2}">
      <dgm:prSet/>
      <dgm:spPr/>
      <dgm:t>
        <a:bodyPr/>
        <a:lstStyle/>
        <a:p>
          <a:endParaRPr lang="en-US"/>
        </a:p>
      </dgm:t>
    </dgm:pt>
    <dgm:pt modelId="{2E6C5309-4271-4FB9-89FC-47ED936E6268}" type="sibTrans" cxnId="{A285B801-C803-4555-BBF0-96F000F478E2}">
      <dgm:prSet/>
      <dgm:spPr/>
      <dgm:t>
        <a:bodyPr/>
        <a:lstStyle/>
        <a:p>
          <a:endParaRPr lang="en-US"/>
        </a:p>
      </dgm:t>
    </dgm:pt>
    <dgm:pt modelId="{3600573B-3408-4B7A-B364-1A4373D7FF12}">
      <dgm:prSet phldrT="[Text]" phldr="0" custT="1"/>
      <dgm:spPr/>
      <dgm:t>
        <a:bodyPr vert="horz" wrap="square"/>
        <a:lstStyle/>
        <a:p>
          <a:pPr>
            <a:lnSpc>
              <a:spcPct val="100000"/>
            </a:lnSpc>
            <a:spcBef>
              <a:spcPct val="0"/>
            </a:spcBef>
            <a:spcAft>
              <a:spcPct val="35000"/>
            </a:spcAft>
          </a:pPr>
          <a:r>
            <a:rPr lang="en-US" altLang="en-US" sz="2900">
              <a:sym typeface="+mn-ea"/>
            </a:rPr>
            <a:t>     </a:t>
          </a:r>
          <a:r>
            <a:rPr lang="en-US" altLang="en-US" sz="4400">
              <a:latin typeface="Times New Roman" panose="02020603050405020304" pitchFamily="18" charset="0"/>
              <a:cs typeface="Times New Roman" panose="02020603050405020304" pitchFamily="18" charset="0"/>
              <a:sym typeface="+mn-ea"/>
            </a:rPr>
            <a:t>Коттауға қатыспайды</a:t>
          </a:r>
        </a:p>
      </dgm:t>
    </dgm:pt>
    <dgm:pt modelId="{1255DA58-A873-4C0C-8513-FBC4FAC47491}" type="parTrans" cxnId="{3DC8FCAA-5C03-464B-9EF7-3B68C8311C04}">
      <dgm:prSet/>
      <dgm:spPr/>
      <dgm:t>
        <a:bodyPr/>
        <a:lstStyle/>
        <a:p>
          <a:endParaRPr lang="en-US"/>
        </a:p>
      </dgm:t>
    </dgm:pt>
    <dgm:pt modelId="{BEF2AB4B-68CB-44B5-BBED-F1B3F93801ED}" type="sibTrans" cxnId="{3DC8FCAA-5C03-464B-9EF7-3B68C8311C04}">
      <dgm:prSet/>
      <dgm:spPr/>
      <dgm:t>
        <a:bodyPr/>
        <a:lstStyle/>
        <a:p>
          <a:endParaRPr lang="en-US"/>
        </a:p>
      </dgm:t>
    </dgm:pt>
    <dgm:pt modelId="{0777222B-C5EF-4EEC-9B10-A9689AAAF709}">
      <dgm:prSet phldrT="[Text]" phldr="0" custT="1"/>
      <dgm:spPr/>
      <dgm:t>
        <a:bodyPr vert="horz" wrap="square"/>
        <a:lstStyle/>
        <a:p>
          <a:pPr>
            <a:lnSpc>
              <a:spcPct val="100000"/>
            </a:lnSpc>
            <a:spcBef>
              <a:spcPct val="0"/>
            </a:spcBef>
            <a:spcAft>
              <a:spcPct val="35000"/>
            </a:spcAft>
          </a:pPr>
          <a:r>
            <a:rPr lang="en-US" altLang="en-US" sz="3200">
              <a:latin typeface="Times New Roman" panose="02020603050405020304" pitchFamily="18" charset="0"/>
              <a:cs typeface="Times New Roman" panose="02020603050405020304" pitchFamily="18" charset="0"/>
              <a:sym typeface="+mn-ea"/>
            </a:rPr>
            <a:t>УГА УАА УАГ триплеттерімен жазылады.</a:t>
          </a:r>
        </a:p>
      </dgm:t>
    </dgm:pt>
    <dgm:pt modelId="{DEBFF4A5-5C9E-41D9-9B9F-F9C6EB9CA05F}" type="parTrans" cxnId="{C0866FA6-19AB-4449-9DD3-049B167FD3FA}">
      <dgm:prSet/>
      <dgm:spPr/>
      <dgm:t>
        <a:bodyPr/>
        <a:lstStyle/>
        <a:p>
          <a:endParaRPr lang="en-US"/>
        </a:p>
      </dgm:t>
    </dgm:pt>
    <dgm:pt modelId="{8C298325-DC6B-41BF-91A8-244A155D3589}" type="sibTrans" cxnId="{C0866FA6-19AB-4449-9DD3-049B167FD3FA}">
      <dgm:prSet/>
      <dgm:spPr/>
      <dgm:t>
        <a:bodyPr/>
        <a:lstStyle/>
        <a:p>
          <a:endParaRPr lang="en-US"/>
        </a:p>
      </dgm:t>
    </dgm:pt>
    <dgm:pt modelId="{A79A14FB-C4CA-484B-9EC0-7D118FD97147}" type="pres">
      <dgm:prSet presAssocID="{61ECB21F-4407-44B9-AB2E-E3EF102BB14E}" presName="diagram" presStyleCnt="0">
        <dgm:presLayoutVars>
          <dgm:chMax val="1"/>
          <dgm:dir/>
          <dgm:animLvl val="ctr"/>
          <dgm:resizeHandles val="exact"/>
        </dgm:presLayoutVars>
      </dgm:prSet>
      <dgm:spPr/>
      <dgm:t>
        <a:bodyPr/>
        <a:lstStyle/>
        <a:p>
          <a:endParaRPr lang="ru-RU"/>
        </a:p>
      </dgm:t>
    </dgm:pt>
    <dgm:pt modelId="{985003DD-7E3D-42F3-A78D-60B72C8E2FBC}" type="pres">
      <dgm:prSet presAssocID="{61ECB21F-4407-44B9-AB2E-E3EF102BB14E}" presName="matrix" presStyleCnt="0"/>
      <dgm:spPr/>
    </dgm:pt>
    <dgm:pt modelId="{B1BFD8B5-6CF9-4B52-A6FD-4E32C8B42DD0}" type="pres">
      <dgm:prSet presAssocID="{61ECB21F-4407-44B9-AB2E-E3EF102BB14E}" presName="tile1" presStyleLbl="node1" presStyleIdx="0" presStyleCnt="4"/>
      <dgm:spPr/>
      <dgm:t>
        <a:bodyPr/>
        <a:lstStyle/>
        <a:p>
          <a:endParaRPr lang="ru-RU"/>
        </a:p>
      </dgm:t>
    </dgm:pt>
    <dgm:pt modelId="{8FFEBF0B-5E5D-449C-A914-53FD89338039}" type="pres">
      <dgm:prSet presAssocID="{61ECB21F-4407-44B9-AB2E-E3EF102BB14E}" presName="tile1text" presStyleLbl="node1" presStyleIdx="0" presStyleCnt="4">
        <dgm:presLayoutVars>
          <dgm:chMax val="0"/>
          <dgm:chPref val="0"/>
          <dgm:bulletEnabled val="1"/>
        </dgm:presLayoutVars>
      </dgm:prSet>
      <dgm:spPr/>
      <dgm:t>
        <a:bodyPr/>
        <a:lstStyle/>
        <a:p>
          <a:endParaRPr lang="ru-RU"/>
        </a:p>
      </dgm:t>
    </dgm:pt>
    <dgm:pt modelId="{97AE02B1-131E-4D76-8495-C710475CA3F5}" type="pres">
      <dgm:prSet presAssocID="{61ECB21F-4407-44B9-AB2E-E3EF102BB14E}" presName="tile2" presStyleLbl="node1" presStyleIdx="1" presStyleCnt="4"/>
      <dgm:spPr/>
      <dgm:t>
        <a:bodyPr/>
        <a:lstStyle/>
        <a:p>
          <a:endParaRPr lang="ru-RU"/>
        </a:p>
      </dgm:t>
    </dgm:pt>
    <dgm:pt modelId="{B09A33FE-C5A3-434B-B11E-5C5785AFDB00}" type="pres">
      <dgm:prSet presAssocID="{61ECB21F-4407-44B9-AB2E-E3EF102BB14E}" presName="tile2text" presStyleLbl="node1" presStyleIdx="1" presStyleCnt="4">
        <dgm:presLayoutVars>
          <dgm:chMax val="0"/>
          <dgm:chPref val="0"/>
          <dgm:bulletEnabled val="1"/>
        </dgm:presLayoutVars>
      </dgm:prSet>
      <dgm:spPr/>
      <dgm:t>
        <a:bodyPr/>
        <a:lstStyle/>
        <a:p>
          <a:endParaRPr lang="ru-RU"/>
        </a:p>
      </dgm:t>
    </dgm:pt>
    <dgm:pt modelId="{E9423DCB-0F58-4AB8-A9AB-FA09BF248D4C}" type="pres">
      <dgm:prSet presAssocID="{61ECB21F-4407-44B9-AB2E-E3EF102BB14E}" presName="tile3" presStyleLbl="node1" presStyleIdx="2" presStyleCnt="4"/>
      <dgm:spPr/>
      <dgm:t>
        <a:bodyPr/>
        <a:lstStyle/>
        <a:p>
          <a:endParaRPr lang="ru-RU"/>
        </a:p>
      </dgm:t>
    </dgm:pt>
    <dgm:pt modelId="{C72F99E5-142D-4358-A387-FE2B565392FC}" type="pres">
      <dgm:prSet presAssocID="{61ECB21F-4407-44B9-AB2E-E3EF102BB14E}" presName="tile3text" presStyleLbl="node1" presStyleIdx="2" presStyleCnt="4">
        <dgm:presLayoutVars>
          <dgm:chMax val="0"/>
          <dgm:chPref val="0"/>
          <dgm:bulletEnabled val="1"/>
        </dgm:presLayoutVars>
      </dgm:prSet>
      <dgm:spPr/>
      <dgm:t>
        <a:bodyPr/>
        <a:lstStyle/>
        <a:p>
          <a:endParaRPr lang="ru-RU"/>
        </a:p>
      </dgm:t>
    </dgm:pt>
    <dgm:pt modelId="{9528372C-7B29-4DDD-98C9-64AE00BAEDAF}" type="pres">
      <dgm:prSet presAssocID="{61ECB21F-4407-44B9-AB2E-E3EF102BB14E}" presName="tile4" presStyleLbl="node1" presStyleIdx="3" presStyleCnt="4"/>
      <dgm:spPr/>
      <dgm:t>
        <a:bodyPr/>
        <a:lstStyle/>
        <a:p>
          <a:endParaRPr lang="ru-RU"/>
        </a:p>
      </dgm:t>
    </dgm:pt>
    <dgm:pt modelId="{D0641572-000E-4E20-BC51-97648E176446}" type="pres">
      <dgm:prSet presAssocID="{61ECB21F-4407-44B9-AB2E-E3EF102BB14E}" presName="tile4text" presStyleLbl="node1" presStyleIdx="3" presStyleCnt="4">
        <dgm:presLayoutVars>
          <dgm:chMax val="0"/>
          <dgm:chPref val="0"/>
          <dgm:bulletEnabled val="1"/>
        </dgm:presLayoutVars>
      </dgm:prSet>
      <dgm:spPr/>
      <dgm:t>
        <a:bodyPr/>
        <a:lstStyle/>
        <a:p>
          <a:endParaRPr lang="ru-RU"/>
        </a:p>
      </dgm:t>
    </dgm:pt>
    <dgm:pt modelId="{5F404160-09B3-4383-B293-CADF417D25C2}" type="pres">
      <dgm:prSet presAssocID="{61ECB21F-4407-44B9-AB2E-E3EF102BB14E}" presName="centerTile" presStyleLbl="fgShp" presStyleIdx="0" presStyleCnt="1">
        <dgm:presLayoutVars>
          <dgm:chMax val="0"/>
          <dgm:chPref val="0"/>
        </dgm:presLayoutVars>
      </dgm:prSet>
      <dgm:spPr/>
      <dgm:t>
        <a:bodyPr/>
        <a:lstStyle/>
        <a:p>
          <a:endParaRPr lang="ru-RU"/>
        </a:p>
      </dgm:t>
    </dgm:pt>
  </dgm:ptLst>
  <dgm:cxnLst>
    <dgm:cxn modelId="{847612E6-37B4-4723-8300-3059EB1ABB07}" type="presOf" srcId="{584E2EFC-4BAA-456A-8377-2A4841D92655}" destId="{5F404160-09B3-4383-B293-CADF417D25C2}" srcOrd="0" destOrd="0" presId="urn:microsoft.com/office/officeart/2005/8/layout/matrix1#1"/>
    <dgm:cxn modelId="{3DC8FCAA-5C03-464B-9EF7-3B68C8311C04}" srcId="{584E2EFC-4BAA-456A-8377-2A4841D92655}" destId="{3600573B-3408-4B7A-B364-1A4373D7FF12}" srcOrd="2" destOrd="0" parTransId="{1255DA58-A873-4C0C-8513-FBC4FAC47491}" sibTransId="{BEF2AB4B-68CB-44B5-BBED-F1B3F93801ED}"/>
    <dgm:cxn modelId="{EE109C91-71FF-49D1-BC4F-1164DF96CAF2}" type="presOf" srcId="{0777222B-C5EF-4EEC-9B10-A9689AAAF709}" destId="{9528372C-7B29-4DDD-98C9-64AE00BAEDAF}" srcOrd="0" destOrd="0" presId="urn:microsoft.com/office/officeart/2005/8/layout/matrix1#1"/>
    <dgm:cxn modelId="{53266E48-3BA1-4599-848B-1440CD2282DA}" type="presOf" srcId="{3600573B-3408-4B7A-B364-1A4373D7FF12}" destId="{C72F99E5-142D-4358-A387-FE2B565392FC}" srcOrd="1" destOrd="0" presId="urn:microsoft.com/office/officeart/2005/8/layout/matrix1#1"/>
    <dgm:cxn modelId="{C0866FA6-19AB-4449-9DD3-049B167FD3FA}" srcId="{584E2EFC-4BAA-456A-8377-2A4841D92655}" destId="{0777222B-C5EF-4EEC-9B10-A9689AAAF709}" srcOrd="3" destOrd="0" parTransId="{DEBFF4A5-5C9E-41D9-9B9F-F9C6EB9CA05F}" sibTransId="{8C298325-DC6B-41BF-91A8-244A155D3589}"/>
    <dgm:cxn modelId="{1674174B-444D-424B-A245-B3BA960B638A}" type="presOf" srcId="{F7EF5031-3FDF-4982-A6DC-AF3F72BAF783}" destId="{97AE02B1-131E-4D76-8495-C710475CA3F5}" srcOrd="0" destOrd="0" presId="urn:microsoft.com/office/officeart/2005/8/layout/matrix1#1"/>
    <dgm:cxn modelId="{71A2EE16-2F7E-4CA3-A8EA-05A93B1F4F97}" type="presOf" srcId="{3600573B-3408-4B7A-B364-1A4373D7FF12}" destId="{E9423DCB-0F58-4AB8-A9AB-FA09BF248D4C}" srcOrd="0" destOrd="0" presId="urn:microsoft.com/office/officeart/2005/8/layout/matrix1#1"/>
    <dgm:cxn modelId="{C71A40F7-07F8-44B6-8BC2-38F28AE41D4F}" type="presOf" srcId="{F7EF5031-3FDF-4982-A6DC-AF3F72BAF783}" destId="{B09A33FE-C5A3-434B-B11E-5C5785AFDB00}" srcOrd="1" destOrd="0" presId="urn:microsoft.com/office/officeart/2005/8/layout/matrix1#1"/>
    <dgm:cxn modelId="{240CF598-B408-44CB-83E9-CBBF19DF1C7B}" type="presOf" srcId="{07AC599A-41D3-41C4-BC17-E75B7A2D3122}" destId="{8FFEBF0B-5E5D-449C-A914-53FD89338039}" srcOrd="1" destOrd="0" presId="urn:microsoft.com/office/officeart/2005/8/layout/matrix1#1"/>
    <dgm:cxn modelId="{A5C6AAAD-74BB-4577-B43E-CB6A8E371548}" type="presOf" srcId="{0777222B-C5EF-4EEC-9B10-A9689AAAF709}" destId="{D0641572-000E-4E20-BC51-97648E176446}" srcOrd="1" destOrd="0" presId="urn:microsoft.com/office/officeart/2005/8/layout/matrix1#1"/>
    <dgm:cxn modelId="{72C83F23-95A6-405D-9A78-AF1FF9A54E28}" srcId="{584E2EFC-4BAA-456A-8377-2A4841D92655}" destId="{07AC599A-41D3-41C4-BC17-E75B7A2D3122}" srcOrd="0" destOrd="0" parTransId="{562D7F28-8BC7-4D0C-BE2B-FEB2BD3BE247}" sibTransId="{5904B8F7-B6CC-453A-A9F3-C94ABE2FE713}"/>
    <dgm:cxn modelId="{CA31D5B6-C8F9-4470-9E2D-12C1B58277DE}" type="presOf" srcId="{07AC599A-41D3-41C4-BC17-E75B7A2D3122}" destId="{B1BFD8B5-6CF9-4B52-A6FD-4E32C8B42DD0}" srcOrd="0" destOrd="0" presId="urn:microsoft.com/office/officeart/2005/8/layout/matrix1#1"/>
    <dgm:cxn modelId="{4EB83BE9-7312-4EA3-8778-B723AC00E2A0}" srcId="{61ECB21F-4407-44B9-AB2E-E3EF102BB14E}" destId="{584E2EFC-4BAA-456A-8377-2A4841D92655}" srcOrd="0" destOrd="0" parTransId="{D6B69770-7BE3-4E0F-A882-E369A79C6A03}" sibTransId="{08FF8C2B-E3BD-42B2-95E8-633DACB4656E}"/>
    <dgm:cxn modelId="{A285B801-C803-4555-BBF0-96F000F478E2}" srcId="{584E2EFC-4BAA-456A-8377-2A4841D92655}" destId="{F7EF5031-3FDF-4982-A6DC-AF3F72BAF783}" srcOrd="1" destOrd="0" parTransId="{9D6C5A3D-4668-40E6-8011-5C66D79B93DB}" sibTransId="{2E6C5309-4271-4FB9-89FC-47ED936E6268}"/>
    <dgm:cxn modelId="{A1851170-661A-4C08-B4A1-73340A6E7095}" type="presOf" srcId="{61ECB21F-4407-44B9-AB2E-E3EF102BB14E}" destId="{A79A14FB-C4CA-484B-9EC0-7D118FD97147}" srcOrd="0" destOrd="0" presId="urn:microsoft.com/office/officeart/2005/8/layout/matrix1#1"/>
    <dgm:cxn modelId="{7788D8FA-EF9F-412D-A107-42B5EB1DCCD0}" type="presParOf" srcId="{A79A14FB-C4CA-484B-9EC0-7D118FD97147}" destId="{985003DD-7E3D-42F3-A78D-60B72C8E2FBC}" srcOrd="0" destOrd="0" presId="urn:microsoft.com/office/officeart/2005/8/layout/matrix1#1"/>
    <dgm:cxn modelId="{A0626553-8D43-4E0A-BD72-2F8EDC0A2109}" type="presParOf" srcId="{985003DD-7E3D-42F3-A78D-60B72C8E2FBC}" destId="{B1BFD8B5-6CF9-4B52-A6FD-4E32C8B42DD0}" srcOrd="0" destOrd="0" presId="urn:microsoft.com/office/officeart/2005/8/layout/matrix1#1"/>
    <dgm:cxn modelId="{61423800-1A1E-4F16-963A-8498ADFA5C6C}" type="presParOf" srcId="{985003DD-7E3D-42F3-A78D-60B72C8E2FBC}" destId="{8FFEBF0B-5E5D-449C-A914-53FD89338039}" srcOrd="1" destOrd="0" presId="urn:microsoft.com/office/officeart/2005/8/layout/matrix1#1"/>
    <dgm:cxn modelId="{7AD0B3A1-3037-4219-801C-0276910A067A}" type="presParOf" srcId="{985003DD-7E3D-42F3-A78D-60B72C8E2FBC}" destId="{97AE02B1-131E-4D76-8495-C710475CA3F5}" srcOrd="2" destOrd="0" presId="urn:microsoft.com/office/officeart/2005/8/layout/matrix1#1"/>
    <dgm:cxn modelId="{815A61F1-75AA-44A1-AAE7-3859EBE4B1B4}" type="presParOf" srcId="{985003DD-7E3D-42F3-A78D-60B72C8E2FBC}" destId="{B09A33FE-C5A3-434B-B11E-5C5785AFDB00}" srcOrd="3" destOrd="0" presId="urn:microsoft.com/office/officeart/2005/8/layout/matrix1#1"/>
    <dgm:cxn modelId="{EF2FEDA6-2200-490D-9FE2-B1BB07AEA10C}" type="presParOf" srcId="{985003DD-7E3D-42F3-A78D-60B72C8E2FBC}" destId="{E9423DCB-0F58-4AB8-A9AB-FA09BF248D4C}" srcOrd="4" destOrd="0" presId="urn:microsoft.com/office/officeart/2005/8/layout/matrix1#1"/>
    <dgm:cxn modelId="{EEB81545-057B-4043-83E3-B955DCD8575B}" type="presParOf" srcId="{985003DD-7E3D-42F3-A78D-60B72C8E2FBC}" destId="{C72F99E5-142D-4358-A387-FE2B565392FC}" srcOrd="5" destOrd="0" presId="urn:microsoft.com/office/officeart/2005/8/layout/matrix1#1"/>
    <dgm:cxn modelId="{AACB7A21-D713-4B4E-A75A-03AD95B67BF9}" type="presParOf" srcId="{985003DD-7E3D-42F3-A78D-60B72C8E2FBC}" destId="{9528372C-7B29-4DDD-98C9-64AE00BAEDAF}" srcOrd="6" destOrd="0" presId="urn:microsoft.com/office/officeart/2005/8/layout/matrix1#1"/>
    <dgm:cxn modelId="{38B90C88-3718-423B-AA62-A2BAA05ABDFF}" type="presParOf" srcId="{985003DD-7E3D-42F3-A78D-60B72C8E2FBC}" destId="{D0641572-000E-4E20-BC51-97648E176446}" srcOrd="7" destOrd="0" presId="urn:microsoft.com/office/officeart/2005/8/layout/matrix1#1"/>
    <dgm:cxn modelId="{79BFCA28-A729-43B9-9F64-30DEA490E507}" type="presParOf" srcId="{A79A14FB-C4CA-484B-9EC0-7D118FD97147}" destId="{5F404160-09B3-4383-B293-CADF417D25C2}" srcOrd="1" destOrd="0" presId="urn:microsoft.com/office/officeart/2005/8/layout/matrix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000F8-565F-47C8-934D-04C4161F3991}" type="doc">
      <dgm:prSet loTypeId="urn:microsoft.com/office/officeart/2005/8/layout/hList6" loCatId="list" qsTypeId="urn:microsoft.com/office/officeart/2005/8/quickstyle/simple3#1" qsCatId="simple" csTypeId="urn:microsoft.com/office/officeart/2005/8/colors/colorful2#2" csCatId="accent1" phldr="0"/>
      <dgm:spPr/>
      <dgm:t>
        <a:bodyPr/>
        <a:lstStyle/>
        <a:p>
          <a:endParaRPr lang="en-US"/>
        </a:p>
      </dgm:t>
    </dgm:pt>
    <dgm:pt modelId="{B35DC22E-F108-4B3B-9710-DB9DE75343ED}">
      <dgm:prSet phldrT="[Text]" phldr="0" custT="1"/>
      <dgm:spPr/>
      <dgm:t>
        <a:bodyPr vert="horz" wrap="square"/>
        <a:lstStyle/>
        <a:p>
          <a:pPr>
            <a:lnSpc>
              <a:spcPct val="100000"/>
            </a:lnSpc>
            <a:spcBef>
              <a:spcPct val="0"/>
            </a:spcBef>
            <a:spcAft>
              <a:spcPct val="35000"/>
            </a:spcAft>
          </a:pPr>
          <a:r>
            <a:rPr lang="en-US" altLang="en-US" sz="2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Артықшылық</a:t>
          </a:r>
        </a:p>
        <a:p>
          <a:pPr algn="l">
            <a:lnSpc>
              <a:spcPct val="100000"/>
            </a:lnSpc>
            <a:spcBef>
              <a:spcPct val="0"/>
            </a:spcBef>
            <a:spcAft>
              <a:spcPct val="35000"/>
            </a:spcAft>
          </a:pPr>
          <a:r>
            <a:rPr lang="en-US" altLang="en-US"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генетикалық кодта 61 кодон бар, ал амин қышқылдарыныңсаны 20. Сонымен, бір аминқышқылы немесе 2 одан да көп триплеттерменанықталады, тек метионин мен триптофон ғана бір триплеттен кодталады.</a:t>
          </a:r>
        </a:p>
      </dgm:t>
    </dgm:pt>
    <dgm:pt modelId="{EBB93E41-453D-43F8-A2E3-A239D5DD76EF}" type="parTrans" cxnId="{2FB553C6-9386-4280-AFB0-A5F25E0400C1}">
      <dgm:prSet/>
      <dgm:spPr/>
      <dgm:t>
        <a:bodyPr/>
        <a:lstStyle/>
        <a:p>
          <a:endParaRPr lang="en-US"/>
        </a:p>
      </dgm:t>
    </dgm:pt>
    <dgm:pt modelId="{AE268020-85A8-42C2-B5CC-9F1AA3B5FF0D}" type="sibTrans" cxnId="{2FB553C6-9386-4280-AFB0-A5F25E0400C1}">
      <dgm:prSet/>
      <dgm:spPr/>
      <dgm:t>
        <a:bodyPr/>
        <a:lstStyle/>
        <a:p>
          <a:endParaRPr lang="en-US"/>
        </a:p>
      </dgm:t>
    </dgm:pt>
    <dgm:pt modelId="{23131DDC-A01B-4344-BF1A-BB816EB5AC77}">
      <dgm:prSet phldrT="[Text]" phldr="0" custT="1"/>
      <dgm:spPr/>
      <dgm:t>
        <a:bodyPr vert="horz" wrap="square"/>
        <a:lstStyle/>
        <a:p>
          <a:pPr>
            <a:lnSpc>
              <a:spcPct val="100000"/>
            </a:lnSpc>
            <a:spcBef>
              <a:spcPct val="0"/>
            </a:spcBef>
            <a:spcAft>
              <a:spcPct val="35000"/>
            </a:spcAft>
          </a:pPr>
          <a:r>
            <a:rPr 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Арнайылылық</a:t>
          </a: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p>
        <a:p>
          <a:pPr algn="l">
            <a:lnSpc>
              <a:spcPct val="100000"/>
            </a:lnSpc>
            <a:spcBef>
              <a:spcPct val="0"/>
            </a:spcBef>
            <a:spcAft>
              <a:spcPct val="35000"/>
            </a:spcAft>
          </a:pPr>
          <a:r>
            <a:rPr lang="en-US"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әр аминқышқылына тек белгілі бір, басқа аминқышқылы үшін қолдана алмайтын кодондар сәйкес келеді.</a:t>
          </a:r>
        </a:p>
      </dgm:t>
    </dgm:pt>
    <dgm:pt modelId="{12FEF91F-8EE0-4AC9-A4D2-80055CFE585C}" type="parTrans" cxnId="{04BD440F-D07F-469D-8570-9E7980612016}">
      <dgm:prSet/>
      <dgm:spPr/>
      <dgm:t>
        <a:bodyPr/>
        <a:lstStyle/>
        <a:p>
          <a:endParaRPr lang="en-US"/>
        </a:p>
      </dgm:t>
    </dgm:pt>
    <dgm:pt modelId="{185FD9E9-AAAD-4507-8496-8C5AE802B8F3}" type="sibTrans" cxnId="{04BD440F-D07F-469D-8570-9E7980612016}">
      <dgm:prSet/>
      <dgm:spPr/>
      <dgm:t>
        <a:bodyPr/>
        <a:lstStyle/>
        <a:p>
          <a:endParaRPr lang="en-US"/>
        </a:p>
      </dgm:t>
    </dgm:pt>
    <dgm:pt modelId="{AAD6C221-DD80-42A7-ADB3-2F6C0D7FA118}">
      <dgm:prSet phldrT="[Text]" phldr="0" custT="1"/>
      <dgm:spPr/>
      <dgm:t>
        <a:bodyPr vert="horz" wrap="square"/>
        <a:lstStyle/>
        <a:p>
          <a:pPr>
            <a:lnSpc>
              <a:spcPct val="100000"/>
            </a:lnSpc>
            <a:spcBef>
              <a:spcPct val="0"/>
            </a:spcBef>
            <a:spcAft>
              <a:spcPct val="35000"/>
            </a:spcAft>
          </a:pPr>
          <a:r>
            <a:rPr lang="en-US" altLang="en-US" sz="2000" b="1">
              <a:latin typeface="Times New Roman" panose="02020603050405020304" pitchFamily="18" charset="0"/>
              <a:cs typeface="Times New Roman" panose="02020603050405020304" pitchFamily="18" charset="0"/>
              <a:sym typeface="+mn-ea"/>
            </a:rPr>
            <a:t>  </a:t>
          </a:r>
          <a:r>
            <a:rPr lang="en-US" sz="2000" b="1">
              <a:latin typeface="Times New Roman" panose="02020603050405020304" pitchFamily="18" charset="0"/>
              <a:cs typeface="Times New Roman" panose="02020603050405020304" pitchFamily="18" charset="0"/>
              <a:sym typeface="+mn-ea"/>
            </a:rPr>
            <a:t>Коллинеарналылық</a:t>
          </a:r>
        </a:p>
        <a:p>
          <a:pPr algn="l">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sym typeface="+mn-ea"/>
            </a:rPr>
            <a:t>м-РНҚ кодондары мен нәруыздағы аминқышқылдарының сызықтық реттілігінің сәйкестігі.</a:t>
          </a:r>
        </a:p>
      </dgm:t>
    </dgm:pt>
    <dgm:pt modelId="{358DB283-DA3B-40D5-83BA-EEE6A1F7F1AB}" type="parTrans" cxnId="{73257726-E74E-412F-AB1D-76333BD743D2}">
      <dgm:prSet/>
      <dgm:spPr/>
      <dgm:t>
        <a:bodyPr/>
        <a:lstStyle/>
        <a:p>
          <a:endParaRPr lang="en-US"/>
        </a:p>
      </dgm:t>
    </dgm:pt>
    <dgm:pt modelId="{D69A2F7E-A0DD-4385-AB14-80EBD0482338}" type="sibTrans" cxnId="{73257726-E74E-412F-AB1D-76333BD743D2}">
      <dgm:prSet/>
      <dgm:spPr/>
      <dgm:t>
        <a:bodyPr/>
        <a:lstStyle/>
        <a:p>
          <a:endParaRPr lang="en-US"/>
        </a:p>
      </dgm:t>
    </dgm:pt>
    <dgm:pt modelId="{A944CCA1-9FB5-4093-86A8-89045A44E778}" type="pres">
      <dgm:prSet presAssocID="{ACC000F8-565F-47C8-934D-04C4161F3991}" presName="Name0" presStyleCnt="0">
        <dgm:presLayoutVars>
          <dgm:dir/>
          <dgm:resizeHandles val="exact"/>
        </dgm:presLayoutVars>
      </dgm:prSet>
      <dgm:spPr/>
      <dgm:t>
        <a:bodyPr/>
        <a:lstStyle/>
        <a:p>
          <a:endParaRPr lang="ru-RU"/>
        </a:p>
      </dgm:t>
    </dgm:pt>
    <dgm:pt modelId="{8A0A2265-FBC1-4B12-98E0-7D91387047CB}" type="pres">
      <dgm:prSet presAssocID="{B35DC22E-F108-4B3B-9710-DB9DE75343ED}" presName="node" presStyleLbl="node1" presStyleIdx="0" presStyleCnt="3">
        <dgm:presLayoutVars>
          <dgm:bulletEnabled val="1"/>
        </dgm:presLayoutVars>
      </dgm:prSet>
      <dgm:spPr/>
      <dgm:t>
        <a:bodyPr/>
        <a:lstStyle/>
        <a:p>
          <a:endParaRPr lang="ru-RU"/>
        </a:p>
      </dgm:t>
    </dgm:pt>
    <dgm:pt modelId="{0EBC7ECC-B294-4427-ABE7-478E5559C6EE}" type="pres">
      <dgm:prSet presAssocID="{AE268020-85A8-42C2-B5CC-9F1AA3B5FF0D}" presName="sibTrans" presStyleCnt="0"/>
      <dgm:spPr/>
    </dgm:pt>
    <dgm:pt modelId="{5CD5B18C-5B5C-41F1-969F-468111D317DF}" type="pres">
      <dgm:prSet presAssocID="{23131DDC-A01B-4344-BF1A-BB816EB5AC77}" presName="node" presStyleLbl="node1" presStyleIdx="1" presStyleCnt="3">
        <dgm:presLayoutVars>
          <dgm:bulletEnabled val="1"/>
        </dgm:presLayoutVars>
      </dgm:prSet>
      <dgm:spPr/>
      <dgm:t>
        <a:bodyPr/>
        <a:lstStyle/>
        <a:p>
          <a:endParaRPr lang="ru-RU"/>
        </a:p>
      </dgm:t>
    </dgm:pt>
    <dgm:pt modelId="{2D730973-E442-4361-B2A7-2FE0B894A1F4}" type="pres">
      <dgm:prSet presAssocID="{185FD9E9-AAAD-4507-8496-8C5AE802B8F3}" presName="sibTrans" presStyleCnt="0"/>
      <dgm:spPr/>
    </dgm:pt>
    <dgm:pt modelId="{52D58EB8-4BA0-4252-B53D-2EF30D5347E3}" type="pres">
      <dgm:prSet presAssocID="{AAD6C221-DD80-42A7-ADB3-2F6C0D7FA118}" presName="node" presStyleLbl="node1" presStyleIdx="2" presStyleCnt="3">
        <dgm:presLayoutVars>
          <dgm:bulletEnabled val="1"/>
        </dgm:presLayoutVars>
      </dgm:prSet>
      <dgm:spPr/>
      <dgm:t>
        <a:bodyPr/>
        <a:lstStyle/>
        <a:p>
          <a:endParaRPr lang="ru-RU"/>
        </a:p>
      </dgm:t>
    </dgm:pt>
  </dgm:ptLst>
  <dgm:cxnLst>
    <dgm:cxn modelId="{73257726-E74E-412F-AB1D-76333BD743D2}" srcId="{ACC000F8-565F-47C8-934D-04C4161F3991}" destId="{AAD6C221-DD80-42A7-ADB3-2F6C0D7FA118}" srcOrd="2" destOrd="0" parTransId="{358DB283-DA3B-40D5-83BA-EEE6A1F7F1AB}" sibTransId="{D69A2F7E-A0DD-4385-AB14-80EBD0482338}"/>
    <dgm:cxn modelId="{1CD2B4CA-95A1-490E-8E17-CA9F802D815B}" type="presOf" srcId="{23131DDC-A01B-4344-BF1A-BB816EB5AC77}" destId="{5CD5B18C-5B5C-41F1-969F-468111D317DF}" srcOrd="0" destOrd="0" presId="urn:microsoft.com/office/officeart/2005/8/layout/hList6"/>
    <dgm:cxn modelId="{04BD440F-D07F-469D-8570-9E7980612016}" srcId="{ACC000F8-565F-47C8-934D-04C4161F3991}" destId="{23131DDC-A01B-4344-BF1A-BB816EB5AC77}" srcOrd="1" destOrd="0" parTransId="{12FEF91F-8EE0-4AC9-A4D2-80055CFE585C}" sibTransId="{185FD9E9-AAAD-4507-8496-8C5AE802B8F3}"/>
    <dgm:cxn modelId="{5E4F22BE-B35A-4E20-A1A2-8A1BEC9FB194}" type="presOf" srcId="{B35DC22E-F108-4B3B-9710-DB9DE75343ED}" destId="{8A0A2265-FBC1-4B12-98E0-7D91387047CB}" srcOrd="0" destOrd="0" presId="urn:microsoft.com/office/officeart/2005/8/layout/hList6"/>
    <dgm:cxn modelId="{B453B09D-78E2-4CF0-9B9F-AA32CF4860BC}" type="presOf" srcId="{AAD6C221-DD80-42A7-ADB3-2F6C0D7FA118}" destId="{52D58EB8-4BA0-4252-B53D-2EF30D5347E3}" srcOrd="0" destOrd="0" presId="urn:microsoft.com/office/officeart/2005/8/layout/hList6"/>
    <dgm:cxn modelId="{0C65ED47-E694-4DAF-A84F-A1CB2E76FFC4}" type="presOf" srcId="{ACC000F8-565F-47C8-934D-04C4161F3991}" destId="{A944CCA1-9FB5-4093-86A8-89045A44E778}" srcOrd="0" destOrd="0" presId="urn:microsoft.com/office/officeart/2005/8/layout/hList6"/>
    <dgm:cxn modelId="{2FB553C6-9386-4280-AFB0-A5F25E0400C1}" srcId="{ACC000F8-565F-47C8-934D-04C4161F3991}" destId="{B35DC22E-F108-4B3B-9710-DB9DE75343ED}" srcOrd="0" destOrd="0" parTransId="{EBB93E41-453D-43F8-A2E3-A239D5DD76EF}" sibTransId="{AE268020-85A8-42C2-B5CC-9F1AA3B5FF0D}"/>
    <dgm:cxn modelId="{006FB215-D8DE-41E2-8914-3A701D06A531}" type="presParOf" srcId="{A944CCA1-9FB5-4093-86A8-89045A44E778}" destId="{8A0A2265-FBC1-4B12-98E0-7D91387047CB}" srcOrd="0" destOrd="0" presId="urn:microsoft.com/office/officeart/2005/8/layout/hList6"/>
    <dgm:cxn modelId="{C2005B6A-B341-4CB6-8B5D-22F460163748}" type="presParOf" srcId="{A944CCA1-9FB5-4093-86A8-89045A44E778}" destId="{0EBC7ECC-B294-4427-ABE7-478E5559C6EE}" srcOrd="1" destOrd="0" presId="urn:microsoft.com/office/officeart/2005/8/layout/hList6"/>
    <dgm:cxn modelId="{3326C306-6271-4C46-9B1D-A0A7917F32F7}" type="presParOf" srcId="{A944CCA1-9FB5-4093-86A8-89045A44E778}" destId="{5CD5B18C-5B5C-41F1-969F-468111D317DF}" srcOrd="2" destOrd="0" presId="urn:microsoft.com/office/officeart/2005/8/layout/hList6"/>
    <dgm:cxn modelId="{A2BF27A7-F26C-4F84-966C-9982227A74D1}" type="presParOf" srcId="{A944CCA1-9FB5-4093-86A8-89045A44E778}" destId="{2D730973-E442-4361-B2A7-2FE0B894A1F4}" srcOrd="3" destOrd="0" presId="urn:microsoft.com/office/officeart/2005/8/layout/hList6"/>
    <dgm:cxn modelId="{B0C2D52C-8896-4A56-A946-8D190A622E6C}" type="presParOf" srcId="{A944CCA1-9FB5-4093-86A8-89045A44E778}" destId="{52D58EB8-4BA0-4252-B53D-2EF30D5347E3}"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000F8-565F-47C8-934D-04C4161F3991}" type="doc">
      <dgm:prSet loTypeId="urn:microsoft.com/office/officeart/2005/8/layout/hList6" loCatId="list" qsTypeId="urn:microsoft.com/office/officeart/2005/8/quickstyle/simple3#2" qsCatId="simple" csTypeId="urn:microsoft.com/office/officeart/2005/8/colors/colorful2#3" csCatId="accent1" phldr="0"/>
      <dgm:spPr/>
      <dgm:t>
        <a:bodyPr/>
        <a:lstStyle/>
        <a:p>
          <a:endParaRPr lang="en-US"/>
        </a:p>
      </dgm:t>
    </dgm:pt>
    <dgm:pt modelId="{B35DC22E-F108-4B3B-9710-DB9DE75343ED}">
      <dgm:prSet phldrT="[Text]" phldr="0" custT="1"/>
      <dgm:spPr/>
      <dgm:t>
        <a:bodyPr vert="horz" wrap="square"/>
        <a:lstStyle/>
        <a:p>
          <a:pPr algn="l">
            <a:lnSpc>
              <a:spcPct val="100000"/>
            </a:lnSpc>
            <a:spcBef>
              <a:spcPct val="0"/>
            </a:spcBef>
            <a:spcAft>
              <a:spcPct val="35000"/>
            </a:spcAft>
          </a:pPr>
          <a:r>
            <a:rPr lang="en-US" sz="2800" b="1" i="1">
              <a:latin typeface="Times New Roman" panose="02020603050405020304" pitchFamily="18" charset="0"/>
              <a:cs typeface="Times New Roman" panose="02020603050405020304" pitchFamily="18" charset="0"/>
              <a:sym typeface="+mn-ea"/>
            </a:rPr>
            <a:t>Бірбағыттылық</a:t>
          </a:r>
          <a:r>
            <a:rPr lang="en-US" sz="28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 кодоны бір бағытта - бірінші нуклеотидтен басталып келесілерге қарай оқылады</a:t>
          </a:r>
          <a:endParaRPr lang="en-US" altLang="en-US" sz="2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dgm:t>
    </dgm:pt>
    <dgm:pt modelId="{EBB93E41-453D-43F8-A2E3-A239D5DD76EF}" type="parTrans" cxnId="{4C33495D-0F13-487E-9E0D-410351214A82}">
      <dgm:prSet/>
      <dgm:spPr/>
      <dgm:t>
        <a:bodyPr/>
        <a:lstStyle/>
        <a:p>
          <a:endParaRPr lang="en-US"/>
        </a:p>
      </dgm:t>
    </dgm:pt>
    <dgm:pt modelId="{AE268020-85A8-42C2-B5CC-9F1AA3B5FF0D}" type="sibTrans" cxnId="{4C33495D-0F13-487E-9E0D-410351214A82}">
      <dgm:prSet/>
      <dgm:spPr/>
      <dgm:t>
        <a:bodyPr/>
        <a:lstStyle/>
        <a:p>
          <a:endParaRPr lang="en-US"/>
        </a:p>
      </dgm:t>
    </dgm:pt>
    <dgm:pt modelId="{23131DDC-A01B-4344-BF1A-BB816EB5AC77}">
      <dgm:prSet phldrT="[Text]" phldr="0" custT="1"/>
      <dgm:spPr/>
      <dgm:t>
        <a:bodyPr vert="horz" wrap="square"/>
        <a:lstStyle/>
        <a:p>
          <a:pPr algn="l">
            <a:lnSpc>
              <a:spcPct val="100000"/>
            </a:lnSpc>
            <a:spcBef>
              <a:spcPct val="0"/>
            </a:spcBef>
            <a:spcAft>
              <a:spcPct val="35000"/>
            </a:spcAft>
          </a:pPr>
          <a:r>
            <a:rPr lang="en-US" altLang="en-US" sz="24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Генаралық тыныс белгілерінің болуы</a:t>
          </a:r>
          <a:r>
            <a:rPr lang="en-US" alt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 </a:t>
          </a:r>
          <a:r>
            <a:rPr lang="en-US" altLang="en-US" sz="2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АУГ триплеті арқылы нәруыз биосинтезінің басталуы. УАА, УАГ, УГА СТОП-КОДОН-ы арқылы трансляцияның аяқталуы</a:t>
          </a:r>
          <a:endParaRPr lang="en-US" altLang="en-US"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dgm:t>
    </dgm:pt>
    <dgm:pt modelId="{12FEF91F-8EE0-4AC9-A4D2-80055CFE585C}" type="parTrans" cxnId="{59AAA160-7F04-49FD-9630-26D6809489F8}">
      <dgm:prSet/>
      <dgm:spPr/>
      <dgm:t>
        <a:bodyPr/>
        <a:lstStyle/>
        <a:p>
          <a:endParaRPr lang="en-US"/>
        </a:p>
      </dgm:t>
    </dgm:pt>
    <dgm:pt modelId="{185FD9E9-AAAD-4507-8496-8C5AE802B8F3}" type="sibTrans" cxnId="{59AAA160-7F04-49FD-9630-26D6809489F8}">
      <dgm:prSet/>
      <dgm:spPr/>
      <dgm:t>
        <a:bodyPr/>
        <a:lstStyle/>
        <a:p>
          <a:endParaRPr lang="en-US"/>
        </a:p>
      </dgm:t>
    </dgm:pt>
    <dgm:pt modelId="{AAD6C221-DD80-42A7-ADB3-2F6C0D7FA118}">
      <dgm:prSet phldrT="[Text]" phldr="0" custT="1"/>
      <dgm:spPr/>
      <dgm:t>
        <a:bodyPr vert="horz" wrap="square"/>
        <a:lstStyle/>
        <a:p>
          <a:pPr algn="l">
            <a:lnSpc>
              <a:spcPct val="100000"/>
            </a:lnSpc>
            <a:spcBef>
              <a:spcPct val="0"/>
            </a:spcBef>
            <a:spcAft>
              <a:spcPct val="15000"/>
            </a:spcAft>
          </a:pPr>
          <a:r>
            <a:rPr lang="en-US" altLang="en-US" sz="2000" b="1">
              <a:latin typeface="Times New Roman" panose="02020603050405020304" pitchFamily="18" charset="0"/>
              <a:cs typeface="Times New Roman" panose="02020603050405020304" pitchFamily="18" charset="0"/>
              <a:sym typeface="+mn-ea"/>
            </a:rPr>
            <a:t>       </a:t>
          </a:r>
          <a:r>
            <a:rPr lang="en-US" altLang="en-US" sz="2000" b="1" i="1">
              <a:latin typeface="Times New Roman" panose="02020603050405020304" pitchFamily="18" charset="0"/>
              <a:cs typeface="Times New Roman" panose="02020603050405020304" pitchFamily="18" charset="0"/>
              <a:sym typeface="+mn-ea"/>
            </a:rPr>
            <a:t>Ә</a:t>
          </a:r>
          <a:r>
            <a:rPr lang="en-US" sz="2400" b="1" i="1">
              <a:latin typeface="Times New Roman" panose="02020603050405020304" pitchFamily="18" charset="0"/>
              <a:cs typeface="Times New Roman" panose="02020603050405020304" pitchFamily="18" charset="0"/>
              <a:sym typeface="+mn-ea"/>
            </a:rPr>
            <a:t>м</a:t>
          </a:r>
          <a:r>
            <a:rPr lang="en-US" altLang="en-US" sz="2400" b="1" i="1">
              <a:latin typeface="Times New Roman" panose="02020603050405020304" pitchFamily="18" charset="0"/>
              <a:cs typeface="Times New Roman" panose="02020603050405020304" pitchFamily="18" charset="0"/>
              <a:sym typeface="+mn-ea"/>
            </a:rPr>
            <a:t>бебаптық</a:t>
          </a:r>
          <a:r>
            <a:rPr lang="en-US" sz="2400" b="1" i="1">
              <a:latin typeface="Times New Roman" panose="02020603050405020304" pitchFamily="18" charset="0"/>
              <a:cs typeface="Times New Roman" panose="02020603050405020304" pitchFamily="18" charset="0"/>
              <a:sym typeface="+mn-ea"/>
            </a:rPr>
            <a:t>-</a:t>
          </a:r>
          <a:r>
            <a:rPr lang="en-US" sz="2400">
              <a:latin typeface="Times New Roman" panose="02020603050405020304" pitchFamily="18" charset="0"/>
              <a:cs typeface="Times New Roman" panose="02020603050405020304" pitchFamily="18" charset="0"/>
              <a:sym typeface="+mn-ea"/>
            </a:rPr>
            <a:t>генетикалық кодтың жоғарыда аталған қасиеттерінің барлығы тірі организмдерге тән болып келеді</a:t>
          </a:r>
        </a:p>
      </dgm:t>
    </dgm:pt>
    <dgm:pt modelId="{358DB283-DA3B-40D5-83BA-EEE6A1F7F1AB}" type="parTrans" cxnId="{1C09B407-728D-41FC-92D2-B43009E5A835}">
      <dgm:prSet/>
      <dgm:spPr/>
      <dgm:t>
        <a:bodyPr/>
        <a:lstStyle/>
        <a:p>
          <a:endParaRPr lang="en-US"/>
        </a:p>
      </dgm:t>
    </dgm:pt>
    <dgm:pt modelId="{D69A2F7E-A0DD-4385-AB14-80EBD0482338}" type="sibTrans" cxnId="{1C09B407-728D-41FC-92D2-B43009E5A835}">
      <dgm:prSet/>
      <dgm:spPr/>
      <dgm:t>
        <a:bodyPr/>
        <a:lstStyle/>
        <a:p>
          <a:endParaRPr lang="en-US"/>
        </a:p>
      </dgm:t>
    </dgm:pt>
    <dgm:pt modelId="{A944CCA1-9FB5-4093-86A8-89045A44E778}" type="pres">
      <dgm:prSet presAssocID="{ACC000F8-565F-47C8-934D-04C4161F3991}" presName="Name0" presStyleCnt="0">
        <dgm:presLayoutVars>
          <dgm:dir/>
          <dgm:resizeHandles val="exact"/>
        </dgm:presLayoutVars>
      </dgm:prSet>
      <dgm:spPr/>
      <dgm:t>
        <a:bodyPr/>
        <a:lstStyle/>
        <a:p>
          <a:endParaRPr lang="ru-RU"/>
        </a:p>
      </dgm:t>
    </dgm:pt>
    <dgm:pt modelId="{8A0A2265-FBC1-4B12-98E0-7D91387047CB}" type="pres">
      <dgm:prSet presAssocID="{B35DC22E-F108-4B3B-9710-DB9DE75343ED}" presName="node" presStyleLbl="node1" presStyleIdx="0" presStyleCnt="3">
        <dgm:presLayoutVars>
          <dgm:bulletEnabled val="1"/>
        </dgm:presLayoutVars>
      </dgm:prSet>
      <dgm:spPr/>
      <dgm:t>
        <a:bodyPr/>
        <a:lstStyle/>
        <a:p>
          <a:endParaRPr lang="ru-RU"/>
        </a:p>
      </dgm:t>
    </dgm:pt>
    <dgm:pt modelId="{0EBC7ECC-B294-4427-ABE7-478E5559C6EE}" type="pres">
      <dgm:prSet presAssocID="{AE268020-85A8-42C2-B5CC-9F1AA3B5FF0D}" presName="sibTrans" presStyleCnt="0"/>
      <dgm:spPr/>
    </dgm:pt>
    <dgm:pt modelId="{5CD5B18C-5B5C-41F1-969F-468111D317DF}" type="pres">
      <dgm:prSet presAssocID="{23131DDC-A01B-4344-BF1A-BB816EB5AC77}" presName="node" presStyleLbl="node1" presStyleIdx="1" presStyleCnt="3">
        <dgm:presLayoutVars>
          <dgm:bulletEnabled val="1"/>
        </dgm:presLayoutVars>
      </dgm:prSet>
      <dgm:spPr/>
      <dgm:t>
        <a:bodyPr/>
        <a:lstStyle/>
        <a:p>
          <a:endParaRPr lang="ru-RU"/>
        </a:p>
      </dgm:t>
    </dgm:pt>
    <dgm:pt modelId="{2D730973-E442-4361-B2A7-2FE0B894A1F4}" type="pres">
      <dgm:prSet presAssocID="{185FD9E9-AAAD-4507-8496-8C5AE802B8F3}" presName="sibTrans" presStyleCnt="0"/>
      <dgm:spPr/>
    </dgm:pt>
    <dgm:pt modelId="{52D58EB8-4BA0-4252-B53D-2EF30D5347E3}" type="pres">
      <dgm:prSet presAssocID="{AAD6C221-DD80-42A7-ADB3-2F6C0D7FA118}" presName="node" presStyleLbl="node1" presStyleIdx="2" presStyleCnt="3">
        <dgm:presLayoutVars>
          <dgm:bulletEnabled val="1"/>
        </dgm:presLayoutVars>
      </dgm:prSet>
      <dgm:spPr/>
      <dgm:t>
        <a:bodyPr/>
        <a:lstStyle/>
        <a:p>
          <a:endParaRPr lang="ru-RU"/>
        </a:p>
      </dgm:t>
    </dgm:pt>
  </dgm:ptLst>
  <dgm:cxnLst>
    <dgm:cxn modelId="{4C33495D-0F13-487E-9E0D-410351214A82}" srcId="{ACC000F8-565F-47C8-934D-04C4161F3991}" destId="{B35DC22E-F108-4B3B-9710-DB9DE75343ED}" srcOrd="0" destOrd="0" parTransId="{EBB93E41-453D-43F8-A2E3-A239D5DD76EF}" sibTransId="{AE268020-85A8-42C2-B5CC-9F1AA3B5FF0D}"/>
    <dgm:cxn modelId="{CB2CE771-5C4A-4528-AF7A-8DC971E888A2}" type="presOf" srcId="{23131DDC-A01B-4344-BF1A-BB816EB5AC77}" destId="{5CD5B18C-5B5C-41F1-969F-468111D317DF}" srcOrd="0" destOrd="0" presId="urn:microsoft.com/office/officeart/2005/8/layout/hList6"/>
    <dgm:cxn modelId="{0F5A88FC-C8E1-43F2-A12D-D3AEFC96C4D0}" type="presOf" srcId="{AAD6C221-DD80-42A7-ADB3-2F6C0D7FA118}" destId="{52D58EB8-4BA0-4252-B53D-2EF30D5347E3}" srcOrd="0" destOrd="0" presId="urn:microsoft.com/office/officeart/2005/8/layout/hList6"/>
    <dgm:cxn modelId="{1C09B407-728D-41FC-92D2-B43009E5A835}" srcId="{ACC000F8-565F-47C8-934D-04C4161F3991}" destId="{AAD6C221-DD80-42A7-ADB3-2F6C0D7FA118}" srcOrd="2" destOrd="0" parTransId="{358DB283-DA3B-40D5-83BA-EEE6A1F7F1AB}" sibTransId="{D69A2F7E-A0DD-4385-AB14-80EBD0482338}"/>
    <dgm:cxn modelId="{0A735DF1-BDE5-4A19-A15B-C8F247E19034}" type="presOf" srcId="{ACC000F8-565F-47C8-934D-04C4161F3991}" destId="{A944CCA1-9FB5-4093-86A8-89045A44E778}" srcOrd="0" destOrd="0" presId="urn:microsoft.com/office/officeart/2005/8/layout/hList6"/>
    <dgm:cxn modelId="{59AAA160-7F04-49FD-9630-26D6809489F8}" srcId="{ACC000F8-565F-47C8-934D-04C4161F3991}" destId="{23131DDC-A01B-4344-BF1A-BB816EB5AC77}" srcOrd="1" destOrd="0" parTransId="{12FEF91F-8EE0-4AC9-A4D2-80055CFE585C}" sibTransId="{185FD9E9-AAAD-4507-8496-8C5AE802B8F3}"/>
    <dgm:cxn modelId="{C333DDB5-3576-4A3C-8D00-F1C112869DA3}" type="presOf" srcId="{B35DC22E-F108-4B3B-9710-DB9DE75343ED}" destId="{8A0A2265-FBC1-4B12-98E0-7D91387047CB}" srcOrd="0" destOrd="0" presId="urn:microsoft.com/office/officeart/2005/8/layout/hList6"/>
    <dgm:cxn modelId="{53841943-FB02-46FC-BB7B-2C528EF0CECB}" type="presParOf" srcId="{A944CCA1-9FB5-4093-86A8-89045A44E778}" destId="{8A0A2265-FBC1-4B12-98E0-7D91387047CB}" srcOrd="0" destOrd="0" presId="urn:microsoft.com/office/officeart/2005/8/layout/hList6"/>
    <dgm:cxn modelId="{9BCCE190-3A24-4CD0-BFDD-9D8C57085B3C}" type="presParOf" srcId="{A944CCA1-9FB5-4093-86A8-89045A44E778}" destId="{0EBC7ECC-B294-4427-ABE7-478E5559C6EE}" srcOrd="1" destOrd="0" presId="urn:microsoft.com/office/officeart/2005/8/layout/hList6"/>
    <dgm:cxn modelId="{958F8B73-D0BA-4B49-B682-FB239B5BDED3}" type="presParOf" srcId="{A944CCA1-9FB5-4093-86A8-89045A44E778}" destId="{5CD5B18C-5B5C-41F1-969F-468111D317DF}" srcOrd="2" destOrd="0" presId="urn:microsoft.com/office/officeart/2005/8/layout/hList6"/>
    <dgm:cxn modelId="{9DA3FCE4-E5BF-4E51-AC40-3ABCA22C11AE}" type="presParOf" srcId="{A944CCA1-9FB5-4093-86A8-89045A44E778}" destId="{2D730973-E442-4361-B2A7-2FE0B894A1F4}" srcOrd="3" destOrd="0" presId="urn:microsoft.com/office/officeart/2005/8/layout/hList6"/>
    <dgm:cxn modelId="{E96C8D58-6BD9-4533-A8A5-6F345B32C38A}" type="presParOf" srcId="{A944CCA1-9FB5-4093-86A8-89045A44E778}" destId="{52D58EB8-4BA0-4252-B53D-2EF30D5347E3}"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11759-2403-454F-AA72-C47A7039B843}">
      <dsp:nvSpPr>
        <dsp:cNvPr id="0" name=""/>
        <dsp:cNvSpPr/>
      </dsp:nvSpPr>
      <dsp:spPr>
        <a:xfrm>
          <a:off x="3936" y="708"/>
          <a:ext cx="8408416" cy="10232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100000"/>
            </a:lnSpc>
            <a:spcBef>
              <a:spcPct val="0"/>
            </a:spcBef>
            <a:spcAft>
              <a:spcPct val="35000"/>
            </a:spcAft>
          </a:pPr>
          <a:r>
            <a:rPr lang="en-US" altLang="en-US" sz="2500" kern="1200">
              <a:latin typeface="Times New Roman" panose="02020603050405020304" pitchFamily="18" charset="0"/>
              <a:cs typeface="Times New Roman" panose="02020603050405020304" pitchFamily="18" charset="0"/>
            </a:rPr>
            <a:t>Ген - организмнің тұқым қуалау ақпаратының бірлігі. Адамда 25-30 мыңға жуық ген болады</a:t>
          </a:r>
          <a:r>
            <a:rPr lang="en-US" altLang="en-US" sz="2500" kern="1200"/>
            <a:t>.</a:t>
          </a:r>
        </a:p>
      </dsp:txBody>
      <dsp:txXfrm>
        <a:off x="33907" y="30679"/>
        <a:ext cx="8348474" cy="963355"/>
      </dsp:txXfrm>
    </dsp:sp>
    <dsp:sp modelId="{A273FBB4-03FE-41EA-8D26-B5EFDA20D4B1}">
      <dsp:nvSpPr>
        <dsp:cNvPr id="0" name=""/>
        <dsp:cNvSpPr/>
      </dsp:nvSpPr>
      <dsp:spPr>
        <a:xfrm>
          <a:off x="3936" y="1167608"/>
          <a:ext cx="8408416" cy="102329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100000"/>
            </a:lnSpc>
            <a:spcBef>
              <a:spcPct val="0"/>
            </a:spcBef>
            <a:spcAft>
              <a:spcPct val="35000"/>
            </a:spcAft>
          </a:pPr>
          <a:r>
            <a:rPr lang="en-US" altLang="en-US" sz="2500" kern="1200">
              <a:latin typeface="Times New Roman" panose="02020603050405020304" pitchFamily="18" charset="0"/>
              <a:cs typeface="Times New Roman" panose="02020603050405020304" pitchFamily="18" charset="0"/>
            </a:rPr>
            <a:t>Ген</a:t>
          </a:r>
        </a:p>
      </dsp:txBody>
      <dsp:txXfrm>
        <a:off x="33907" y="1197579"/>
        <a:ext cx="8348474" cy="963355"/>
      </dsp:txXfrm>
    </dsp:sp>
    <dsp:sp modelId="{33895B74-9806-4ADF-BA5A-BE54D637093A}">
      <dsp:nvSpPr>
        <dsp:cNvPr id="0" name=""/>
        <dsp:cNvSpPr/>
      </dsp:nvSpPr>
      <dsp:spPr>
        <a:xfrm>
          <a:off x="3936" y="2334509"/>
          <a:ext cx="4117735" cy="102329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altLang="en-US" sz="2000" kern="1200">
              <a:latin typeface="Times New Roman" panose="02020603050405020304" pitchFamily="18" charset="0"/>
              <a:cs typeface="Times New Roman" panose="02020603050405020304" pitchFamily="18" charset="0"/>
            </a:rPr>
            <a:t>Реттеуші</a:t>
          </a:r>
        </a:p>
        <a:p>
          <a:pPr lvl="0" algn="ctr" defTabSz="889000">
            <a:lnSpc>
              <a:spcPct val="100000"/>
            </a:lnSpc>
            <a:spcBef>
              <a:spcPct val="0"/>
            </a:spcBef>
            <a:spcAft>
              <a:spcPct val="35000"/>
            </a:spcAft>
          </a:pPr>
          <a:r>
            <a:rPr lang="en-US" altLang="en-US" sz="2000" kern="1200">
              <a:latin typeface="Times New Roman" panose="02020603050405020304" pitchFamily="18" charset="0"/>
              <a:cs typeface="Times New Roman" panose="02020603050405020304" pitchFamily="18" charset="0"/>
            </a:rPr>
            <a:t>Ақпараттың оқылуын белсендіреді немесе басады.</a:t>
          </a:r>
        </a:p>
      </dsp:txBody>
      <dsp:txXfrm>
        <a:off x="33907" y="2364480"/>
        <a:ext cx="4057793" cy="963355"/>
      </dsp:txXfrm>
    </dsp:sp>
    <dsp:sp modelId="{AFF15C07-F7A7-41C9-8AD9-E689AA0BA727}">
      <dsp:nvSpPr>
        <dsp:cNvPr id="0" name=""/>
        <dsp:cNvSpPr/>
      </dsp:nvSpPr>
      <dsp:spPr>
        <a:xfrm>
          <a:off x="4294617" y="2334509"/>
          <a:ext cx="4117735" cy="102329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altLang="en-US" sz="2000" kern="1200">
              <a:latin typeface="Times New Roman" panose="02020603050405020304" pitchFamily="18" charset="0"/>
              <a:cs typeface="Times New Roman" panose="02020603050405020304" pitchFamily="18" charset="0"/>
            </a:rPr>
            <a:t>Құрылымдық</a:t>
          </a:r>
        </a:p>
        <a:p>
          <a:pPr lvl="0" algn="ctr" defTabSz="889000">
            <a:lnSpc>
              <a:spcPct val="100000"/>
            </a:lnSpc>
            <a:spcBef>
              <a:spcPct val="0"/>
            </a:spcBef>
            <a:spcAft>
              <a:spcPct val="35000"/>
            </a:spcAft>
          </a:pPr>
          <a:r>
            <a:rPr lang="en-US" altLang="en-US" sz="2000" kern="1200">
              <a:latin typeface="Times New Roman" panose="02020603050405020304" pitchFamily="18" charset="0"/>
              <a:cs typeface="Times New Roman" panose="02020603050405020304" pitchFamily="18" charset="0"/>
            </a:rPr>
            <a:t>Нәруыздың біріншілік құрылымын кодтайды, рРНҚ және тРНҚ</a:t>
          </a:r>
        </a:p>
      </dsp:txBody>
      <dsp:txXfrm>
        <a:off x="4324588" y="2364480"/>
        <a:ext cx="4057793" cy="963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D33AA-0475-4F23-A978-083B2FE5D8C4}">
      <dsp:nvSpPr>
        <dsp:cNvPr id="0" name=""/>
        <dsp:cNvSpPr/>
      </dsp:nvSpPr>
      <dsp:spPr>
        <a:xfrm>
          <a:off x="4875212" y="1149078"/>
          <a:ext cx="240889" cy="1055324"/>
        </a:xfrm>
        <a:custGeom>
          <a:avLst/>
          <a:gdLst/>
          <a:ahLst/>
          <a:cxnLst/>
          <a:rect l="0" t="0" r="0" b="0"/>
          <a:pathLst>
            <a:path>
              <a:moveTo>
                <a:pt x="0" y="0"/>
              </a:moveTo>
              <a:lnTo>
                <a:pt x="0" y="1055324"/>
              </a:lnTo>
              <a:lnTo>
                <a:pt x="240889" y="1055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F36A6-30A4-4753-BAEF-C09B3A1D18DF}">
      <dsp:nvSpPr>
        <dsp:cNvPr id="0" name=""/>
        <dsp:cNvSpPr/>
      </dsp:nvSpPr>
      <dsp:spPr>
        <a:xfrm>
          <a:off x="4634323" y="1149078"/>
          <a:ext cx="240889" cy="1055324"/>
        </a:xfrm>
        <a:custGeom>
          <a:avLst/>
          <a:gdLst/>
          <a:ahLst/>
          <a:cxnLst/>
          <a:rect l="0" t="0" r="0" b="0"/>
          <a:pathLst>
            <a:path>
              <a:moveTo>
                <a:pt x="240889" y="0"/>
              </a:moveTo>
              <a:lnTo>
                <a:pt x="240889" y="1055324"/>
              </a:lnTo>
              <a:lnTo>
                <a:pt x="0" y="1055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BFC0D-1C10-482A-B755-432B7B102F58}">
      <dsp:nvSpPr>
        <dsp:cNvPr id="0" name=""/>
        <dsp:cNvSpPr/>
      </dsp:nvSpPr>
      <dsp:spPr>
        <a:xfrm>
          <a:off x="4875212" y="1149078"/>
          <a:ext cx="2775960" cy="2110648"/>
        </a:xfrm>
        <a:custGeom>
          <a:avLst/>
          <a:gdLst/>
          <a:ahLst/>
          <a:cxnLst/>
          <a:rect l="0" t="0" r="0" b="0"/>
          <a:pathLst>
            <a:path>
              <a:moveTo>
                <a:pt x="0" y="0"/>
              </a:moveTo>
              <a:lnTo>
                <a:pt x="0" y="1869758"/>
              </a:lnTo>
              <a:lnTo>
                <a:pt x="2775960" y="1869758"/>
              </a:lnTo>
              <a:lnTo>
                <a:pt x="2775960" y="211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6AD91-6774-4DB4-BDD0-A33B76AEE6B7}">
      <dsp:nvSpPr>
        <dsp:cNvPr id="0" name=""/>
        <dsp:cNvSpPr/>
      </dsp:nvSpPr>
      <dsp:spPr>
        <a:xfrm>
          <a:off x="4829492" y="1149078"/>
          <a:ext cx="91440" cy="2110648"/>
        </a:xfrm>
        <a:custGeom>
          <a:avLst/>
          <a:gdLst/>
          <a:ahLst/>
          <a:cxnLst/>
          <a:rect l="0" t="0" r="0" b="0"/>
          <a:pathLst>
            <a:path>
              <a:moveTo>
                <a:pt x="45720" y="0"/>
              </a:moveTo>
              <a:lnTo>
                <a:pt x="45720" y="211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68B94-413B-42AE-BA1D-5E5D1F62B58B}">
      <dsp:nvSpPr>
        <dsp:cNvPr id="0" name=""/>
        <dsp:cNvSpPr/>
      </dsp:nvSpPr>
      <dsp:spPr>
        <a:xfrm>
          <a:off x="2099251" y="1149078"/>
          <a:ext cx="2775960" cy="2110648"/>
        </a:xfrm>
        <a:custGeom>
          <a:avLst/>
          <a:gdLst/>
          <a:ahLst/>
          <a:cxnLst/>
          <a:rect l="0" t="0" r="0" b="0"/>
          <a:pathLst>
            <a:path>
              <a:moveTo>
                <a:pt x="2775960" y="0"/>
              </a:moveTo>
              <a:lnTo>
                <a:pt x="2775960" y="1869758"/>
              </a:lnTo>
              <a:lnTo>
                <a:pt x="0" y="1869758"/>
              </a:lnTo>
              <a:lnTo>
                <a:pt x="0" y="211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23BA8-0771-4C22-8C61-04C5FFC8BDF7}">
      <dsp:nvSpPr>
        <dsp:cNvPr id="0" name=""/>
        <dsp:cNvSpPr/>
      </dsp:nvSpPr>
      <dsp:spPr>
        <a:xfrm>
          <a:off x="952160" y="1987"/>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100000"/>
            </a:lnSpc>
            <a:spcBef>
              <a:spcPct val="0"/>
            </a:spcBef>
            <a:spcAft>
              <a:spcPct val="35000"/>
            </a:spcAft>
          </a:pPr>
          <a:r>
            <a:rPr sz="2600" kern="1200">
              <a:effectLst/>
              <a:latin typeface="Times New Roman" panose="02020603050405020304" pitchFamily="18" charset="0"/>
              <a:cs typeface="Times New Roman" panose="02020603050405020304" pitchFamily="18" charset="0"/>
              <a:sym typeface="+mn-ea"/>
            </a:rPr>
            <a:t>Ү</a:t>
          </a:r>
          <a:r>
            <a:rPr lang="en-US" altLang="en-US" sz="2600" i="1" kern="1200">
              <a:effectLst/>
              <a:latin typeface="Times New Roman" panose="02020603050405020304" pitchFamily="18" charset="0"/>
              <a:cs typeface="Times New Roman" panose="02020603050405020304" pitchFamily="18" charset="0"/>
              <a:sym typeface="+mn-ea"/>
            </a:rPr>
            <a:t>шөрілімдік</a:t>
          </a:r>
          <a:endParaRPr lang="en-US" altLang="en-US" sz="2600" i="1" kern="1200">
            <a:effectLst/>
            <a:latin typeface="Times New Roman" panose="02020603050405020304" pitchFamily="18" charset="0"/>
            <a:cs typeface="Times New Roman" panose="02020603050405020304" pitchFamily="18" charset="0"/>
          </a:endParaRPr>
        </a:p>
        <a:p>
          <a:pPr lvl="0" algn="ctr" defTabSz="1155700">
            <a:lnSpc>
              <a:spcPct val="100000"/>
            </a:lnSpc>
            <a:spcBef>
              <a:spcPct val="0"/>
            </a:spcBef>
            <a:spcAft>
              <a:spcPct val="35000"/>
            </a:spcAft>
          </a:pPr>
          <a:r>
            <a:rPr sz="2600" kern="1200">
              <a:effectLst/>
              <a:latin typeface="Times New Roman" panose="02020603050405020304" pitchFamily="18" charset="0"/>
              <a:cs typeface="Times New Roman" panose="02020603050405020304" pitchFamily="18" charset="0"/>
              <a:sym typeface="+mn-ea"/>
            </a:rPr>
            <a:t>(</a:t>
          </a:r>
          <a:r>
            <a:rPr sz="2600" i="1" kern="1200">
              <a:effectLst/>
              <a:latin typeface="Times New Roman" panose="02020603050405020304" pitchFamily="18" charset="0"/>
              <a:cs typeface="Times New Roman" panose="02020603050405020304" pitchFamily="18" charset="0"/>
              <a:sym typeface="+mn-ea"/>
            </a:rPr>
            <a:t>т</a:t>
          </a:r>
          <a:r>
            <a:rPr lang="en-US" altLang="en-US" sz="2600" i="1" kern="1200">
              <a:effectLst/>
              <a:latin typeface="Times New Roman" panose="02020603050405020304" pitchFamily="18" charset="0"/>
              <a:cs typeface="Times New Roman" panose="02020603050405020304" pitchFamily="18" charset="0"/>
              <a:sym typeface="+mn-ea"/>
            </a:rPr>
            <a:t>риплеттілік</a:t>
          </a:r>
          <a:r>
            <a:rPr sz="2600" kern="1200">
              <a:effectLst/>
              <a:latin typeface="Times New Roman" panose="02020603050405020304" pitchFamily="18" charset="0"/>
              <a:cs typeface="Times New Roman" panose="02020603050405020304" pitchFamily="18" charset="0"/>
              <a:sym typeface="+mn-ea"/>
            </a:rPr>
            <a:t>)</a:t>
          </a:r>
          <a:endParaRPr lang="en-US" altLang="en-US" sz="2600" i="1" kern="1200">
            <a:effectLst/>
            <a:latin typeface="Times New Roman" panose="02020603050405020304" pitchFamily="18" charset="0"/>
            <a:cs typeface="Times New Roman" panose="02020603050405020304" pitchFamily="18" charset="0"/>
          </a:endParaRPr>
        </a:p>
      </dsp:txBody>
      <dsp:txXfrm>
        <a:off x="952160" y="1987"/>
        <a:ext cx="2294182" cy="1147091"/>
      </dsp:txXfrm>
    </dsp:sp>
    <dsp:sp modelId="{3F87A36D-B515-4CB3-9442-512F3C54FBDD}">
      <dsp:nvSpPr>
        <dsp:cNvPr id="0" name=""/>
        <dsp:cNvSpPr/>
      </dsp:nvSpPr>
      <dsp:spPr>
        <a:xfrm>
          <a:off x="3728121" y="1987"/>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en-US" altLang="en-US" sz="2800" i="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Генетикалық кодтың қасиеттері</a:t>
          </a:r>
        </a:p>
      </dsp:txBody>
      <dsp:txXfrm>
        <a:off x="3728121" y="1987"/>
        <a:ext cx="2294182" cy="1147091"/>
      </dsp:txXfrm>
    </dsp:sp>
    <dsp:sp modelId="{2FB69221-32D0-434B-B23D-866F77A6B0EE}">
      <dsp:nvSpPr>
        <dsp:cNvPr id="0" name=""/>
        <dsp:cNvSpPr/>
      </dsp:nvSpPr>
      <dsp:spPr>
        <a:xfrm>
          <a:off x="952160" y="3259726"/>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en-US" altLang="en-US" sz="2800" i="1" kern="1200">
              <a:effectLst/>
              <a:latin typeface="Times New Roman" panose="02020603050405020304" pitchFamily="18" charset="0"/>
              <a:cs typeface="Times New Roman" panose="02020603050405020304" pitchFamily="18" charset="0"/>
            </a:rPr>
            <a:t>Колинеарлығы</a:t>
          </a:r>
        </a:p>
      </dsp:txBody>
      <dsp:txXfrm>
        <a:off x="952160" y="3259726"/>
        <a:ext cx="2294182" cy="1147091"/>
      </dsp:txXfrm>
    </dsp:sp>
    <dsp:sp modelId="{AFBE47F0-7A8F-4C93-AF1D-8BA2F7BEC08C}">
      <dsp:nvSpPr>
        <dsp:cNvPr id="0" name=""/>
        <dsp:cNvSpPr/>
      </dsp:nvSpPr>
      <dsp:spPr>
        <a:xfrm>
          <a:off x="3728121" y="3259726"/>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altLang="en-US" sz="2400" i="1" kern="1200">
              <a:effectLst/>
              <a:latin typeface="Times New Roman" panose="02020603050405020304" pitchFamily="18" charset="0"/>
              <a:cs typeface="Times New Roman" panose="02020603050405020304" pitchFamily="18" charset="0"/>
            </a:rPr>
            <a:t>Бірбағыттылық</a:t>
          </a:r>
        </a:p>
      </dsp:txBody>
      <dsp:txXfrm>
        <a:off x="3728121" y="3259726"/>
        <a:ext cx="2294182" cy="1147091"/>
      </dsp:txXfrm>
    </dsp:sp>
    <dsp:sp modelId="{CD29CA80-3F78-4D10-B0B9-E1DB408EE544}">
      <dsp:nvSpPr>
        <dsp:cNvPr id="0" name=""/>
        <dsp:cNvSpPr/>
      </dsp:nvSpPr>
      <dsp:spPr>
        <a:xfrm>
          <a:off x="6504082" y="3259726"/>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en-US" sz="2000" i="1" kern="1200">
              <a:effectLst/>
              <a:latin typeface="Times New Roman" panose="02020603050405020304" pitchFamily="18" charset="0"/>
              <a:cs typeface="Times New Roman" panose="02020603050405020304" pitchFamily="18" charset="0"/>
            </a:rPr>
            <a:t>Генеаралық тыныс белгілерінің болуы</a:t>
          </a:r>
        </a:p>
      </dsp:txBody>
      <dsp:txXfrm>
        <a:off x="6504082" y="3259726"/>
        <a:ext cx="2294182" cy="1147091"/>
      </dsp:txXfrm>
    </dsp:sp>
    <dsp:sp modelId="{5558C07A-EBD5-40E5-866C-26108EBF257B}">
      <dsp:nvSpPr>
        <dsp:cNvPr id="0" name=""/>
        <dsp:cNvSpPr/>
      </dsp:nvSpPr>
      <dsp:spPr>
        <a:xfrm>
          <a:off x="2340140" y="1630856"/>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100000"/>
            </a:lnSpc>
            <a:spcBef>
              <a:spcPct val="0"/>
            </a:spcBef>
            <a:spcAft>
              <a:spcPct val="35000"/>
            </a:spcAft>
          </a:pPr>
          <a:r>
            <a:rPr lang="en-US" sz="2600" i="1" kern="1200">
              <a:latin typeface="Times New Roman" panose="02020603050405020304" pitchFamily="18" charset="0"/>
              <a:cs typeface="Times New Roman" panose="02020603050405020304" pitchFamily="18" charset="0"/>
            </a:rPr>
            <a:t>Артықшылығы</a:t>
          </a:r>
        </a:p>
      </dsp:txBody>
      <dsp:txXfrm>
        <a:off x="2340140" y="1630856"/>
        <a:ext cx="2294182" cy="1147091"/>
      </dsp:txXfrm>
    </dsp:sp>
    <dsp:sp modelId="{98ED945B-75C3-49BB-9246-67C846C06711}">
      <dsp:nvSpPr>
        <dsp:cNvPr id="0" name=""/>
        <dsp:cNvSpPr/>
      </dsp:nvSpPr>
      <dsp:spPr>
        <a:xfrm>
          <a:off x="5116101" y="1630856"/>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100000"/>
            </a:lnSpc>
            <a:spcBef>
              <a:spcPct val="0"/>
            </a:spcBef>
            <a:spcAft>
              <a:spcPct val="35000"/>
            </a:spcAft>
          </a:pPr>
          <a:r>
            <a:rPr lang="en-US" sz="2600" i="1" kern="1200">
              <a:latin typeface="Times New Roman" panose="02020603050405020304" pitchFamily="18" charset="0"/>
              <a:cs typeface="Times New Roman" panose="02020603050405020304" pitchFamily="18" charset="0"/>
            </a:rPr>
            <a:t>Арнайылығы</a:t>
          </a:r>
        </a:p>
      </dsp:txBody>
      <dsp:txXfrm>
        <a:off x="5116101" y="1630856"/>
        <a:ext cx="2294182" cy="1147091"/>
      </dsp:txXfrm>
    </dsp:sp>
    <dsp:sp modelId="{9613FC78-63EE-4AF7-B503-29925BD7EB34}">
      <dsp:nvSpPr>
        <dsp:cNvPr id="0" name=""/>
        <dsp:cNvSpPr/>
      </dsp:nvSpPr>
      <dsp:spPr>
        <a:xfrm>
          <a:off x="6504082" y="1987"/>
          <a:ext cx="2294182" cy="11470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100000"/>
            </a:lnSpc>
            <a:spcBef>
              <a:spcPct val="0"/>
            </a:spcBef>
            <a:spcAft>
              <a:spcPct val="35000"/>
            </a:spcAft>
          </a:pPr>
          <a:r>
            <a:rPr sz="2600" kern="1200">
              <a:effectLst/>
              <a:sym typeface="+mn-ea"/>
            </a:rPr>
            <a:t>Ү</a:t>
          </a:r>
          <a:r>
            <a:rPr lang="en-US" altLang="en-US" sz="2600" i="1" kern="1200">
              <a:effectLst/>
              <a:latin typeface="Times New Roman" panose="02020603050405020304" pitchFamily="18" charset="0"/>
              <a:cs typeface="Times New Roman" panose="02020603050405020304" pitchFamily="18" charset="0"/>
              <a:sym typeface="+mn-ea"/>
            </a:rPr>
            <a:t>зіліссіздік</a:t>
          </a:r>
          <a:endParaRPr lang="en-US" altLang="en-US" sz="2600" i="1" kern="1200">
            <a:effectLst/>
            <a:latin typeface="Times New Roman" panose="02020603050405020304" pitchFamily="18" charset="0"/>
            <a:cs typeface="Times New Roman" panose="02020603050405020304" pitchFamily="18" charset="0"/>
          </a:endParaRPr>
        </a:p>
      </dsp:txBody>
      <dsp:txXfrm>
        <a:off x="6504082" y="1987"/>
        <a:ext cx="2294182" cy="1147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FD8B5-6CF9-4B52-A6FD-4E32C8B42DD0}">
      <dsp:nvSpPr>
        <dsp:cNvPr id="0" name=""/>
        <dsp:cNvSpPr/>
      </dsp:nvSpPr>
      <dsp:spPr>
        <a:xfrm rot="16200000">
          <a:off x="867410" y="-867410"/>
          <a:ext cx="2462847" cy="4197667"/>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100000"/>
            </a:lnSpc>
            <a:spcBef>
              <a:spcPct val="0"/>
            </a:spcBef>
            <a:spcAft>
              <a:spcPct val="35000"/>
            </a:spcAft>
          </a:pPr>
          <a:r>
            <a:rPr lang="en-US" altLang="en-US" sz="4400" kern="1200">
              <a:latin typeface="Times New Roman" panose="02020603050405020304" pitchFamily="18" charset="0"/>
              <a:cs typeface="Times New Roman" panose="02020603050405020304" pitchFamily="18" charset="0"/>
              <a:sym typeface="+mn-ea"/>
            </a:rPr>
            <a:t>Геннің аяқталу белгісі</a:t>
          </a:r>
        </a:p>
      </dsp:txBody>
      <dsp:txXfrm rot="5400000">
        <a:off x="-1" y="1"/>
        <a:ext cx="4197667" cy="1847135"/>
      </dsp:txXfrm>
    </dsp:sp>
    <dsp:sp modelId="{97AE02B1-131E-4D76-8495-C710475CA3F5}">
      <dsp:nvSpPr>
        <dsp:cNvPr id="0" name=""/>
        <dsp:cNvSpPr/>
      </dsp:nvSpPr>
      <dsp:spPr>
        <a:xfrm>
          <a:off x="4197667" y="0"/>
          <a:ext cx="4197667" cy="2462847"/>
        </a:xfrm>
        <a:prstGeom prst="round1Rect">
          <a:avLst/>
        </a:prstGeom>
        <a:gradFill rotWithShape="0">
          <a:gsLst>
            <a:gs pos="0">
              <a:schemeClr val="accent2">
                <a:hueOff val="-279374"/>
                <a:satOff val="-3219"/>
                <a:lumOff val="720"/>
                <a:alphaOff val="0"/>
                <a:shade val="51000"/>
                <a:satMod val="130000"/>
              </a:schemeClr>
            </a:gs>
            <a:gs pos="80000">
              <a:schemeClr val="accent2">
                <a:hueOff val="-279374"/>
                <a:satOff val="-3219"/>
                <a:lumOff val="720"/>
                <a:alphaOff val="0"/>
                <a:shade val="93000"/>
                <a:satMod val="130000"/>
              </a:schemeClr>
            </a:gs>
            <a:gs pos="100000">
              <a:schemeClr val="accent2">
                <a:hueOff val="-279374"/>
                <a:satOff val="-3219"/>
                <a:lumOff val="7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100000"/>
            </a:lnSpc>
            <a:spcBef>
              <a:spcPct val="0"/>
            </a:spcBef>
            <a:spcAft>
              <a:spcPct val="35000"/>
            </a:spcAft>
          </a:pPr>
          <a:r>
            <a:rPr lang="en-US" altLang="en-US" sz="2600" kern="1200">
              <a:latin typeface="Times New Roman" panose="02020603050405020304" pitchFamily="18" charset="0"/>
              <a:cs typeface="Times New Roman" panose="02020603050405020304" pitchFamily="18" charset="0"/>
              <a:sym typeface="+mn-ea"/>
            </a:rPr>
            <a:t>   </a:t>
          </a:r>
          <a:endParaRPr lang="en-US" altLang="en-US" sz="2600" kern="1200"/>
        </a:p>
        <a:p>
          <a:pPr lvl="0" algn="ctr" defTabSz="1155700">
            <a:lnSpc>
              <a:spcPct val="100000"/>
            </a:lnSpc>
            <a:spcBef>
              <a:spcPct val="0"/>
            </a:spcBef>
            <a:spcAft>
              <a:spcPct val="35000"/>
            </a:spcAft>
          </a:pPr>
          <a:r>
            <a:rPr lang="en-US" altLang="en-US" sz="3600" kern="1200">
              <a:latin typeface="Times New Roman" panose="02020603050405020304" pitchFamily="18" charset="0"/>
              <a:cs typeface="Times New Roman" panose="02020603050405020304" pitchFamily="18" charset="0"/>
              <a:sym typeface="+mn-ea"/>
            </a:rPr>
            <a:t>Нәруыз биосинтезін        аяқтайды</a:t>
          </a:r>
        </a:p>
      </dsp:txBody>
      <dsp:txXfrm>
        <a:off x="4197667" y="0"/>
        <a:ext cx="4197667" cy="1847135"/>
      </dsp:txXfrm>
    </dsp:sp>
    <dsp:sp modelId="{E9423DCB-0F58-4AB8-A9AB-FA09BF248D4C}">
      <dsp:nvSpPr>
        <dsp:cNvPr id="0" name=""/>
        <dsp:cNvSpPr/>
      </dsp:nvSpPr>
      <dsp:spPr>
        <a:xfrm rot="10800000">
          <a:off x="0" y="2462847"/>
          <a:ext cx="4197667" cy="2462847"/>
        </a:xfrm>
        <a:prstGeom prst="round1Rect">
          <a:avLst/>
        </a:prstGeom>
        <a:gradFill rotWithShape="0">
          <a:gsLst>
            <a:gs pos="0">
              <a:schemeClr val="accent2">
                <a:hueOff val="-558749"/>
                <a:satOff val="-6439"/>
                <a:lumOff val="1439"/>
                <a:alphaOff val="0"/>
                <a:shade val="51000"/>
                <a:satMod val="130000"/>
              </a:schemeClr>
            </a:gs>
            <a:gs pos="80000">
              <a:schemeClr val="accent2">
                <a:hueOff val="-558749"/>
                <a:satOff val="-6439"/>
                <a:lumOff val="1439"/>
                <a:alphaOff val="0"/>
                <a:shade val="93000"/>
                <a:satMod val="130000"/>
              </a:schemeClr>
            </a:gs>
            <a:gs pos="100000">
              <a:schemeClr val="accent2">
                <a:hueOff val="-558749"/>
                <a:satOff val="-6439"/>
                <a:lumOff val="14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100000"/>
            </a:lnSpc>
            <a:spcBef>
              <a:spcPct val="0"/>
            </a:spcBef>
            <a:spcAft>
              <a:spcPct val="35000"/>
            </a:spcAft>
          </a:pPr>
          <a:r>
            <a:rPr lang="en-US" altLang="en-US" sz="2900" kern="1200">
              <a:sym typeface="+mn-ea"/>
            </a:rPr>
            <a:t>     </a:t>
          </a:r>
          <a:r>
            <a:rPr lang="en-US" altLang="en-US" sz="4400" kern="1200">
              <a:latin typeface="Times New Roman" panose="02020603050405020304" pitchFamily="18" charset="0"/>
              <a:cs typeface="Times New Roman" panose="02020603050405020304" pitchFamily="18" charset="0"/>
              <a:sym typeface="+mn-ea"/>
            </a:rPr>
            <a:t>Коттауға қатыспайды</a:t>
          </a:r>
        </a:p>
      </dsp:txBody>
      <dsp:txXfrm rot="10800000">
        <a:off x="0" y="3078559"/>
        <a:ext cx="4197667" cy="1847135"/>
      </dsp:txXfrm>
    </dsp:sp>
    <dsp:sp modelId="{9528372C-7B29-4DDD-98C9-64AE00BAEDAF}">
      <dsp:nvSpPr>
        <dsp:cNvPr id="0" name=""/>
        <dsp:cNvSpPr/>
      </dsp:nvSpPr>
      <dsp:spPr>
        <a:xfrm rot="5400000">
          <a:off x="5065077" y="1595437"/>
          <a:ext cx="2462847" cy="4197667"/>
        </a:xfrm>
        <a:prstGeom prst="round1Rect">
          <a:avLst/>
        </a:prstGeom>
        <a:gradFill rotWithShape="0">
          <a:gsLst>
            <a:gs pos="0">
              <a:schemeClr val="accent2">
                <a:hueOff val="-838123"/>
                <a:satOff val="-9658"/>
                <a:lumOff val="2159"/>
                <a:alphaOff val="0"/>
                <a:shade val="51000"/>
                <a:satMod val="130000"/>
              </a:schemeClr>
            </a:gs>
            <a:gs pos="80000">
              <a:schemeClr val="accent2">
                <a:hueOff val="-838123"/>
                <a:satOff val="-9658"/>
                <a:lumOff val="2159"/>
                <a:alphaOff val="0"/>
                <a:shade val="93000"/>
                <a:satMod val="130000"/>
              </a:schemeClr>
            </a:gs>
            <a:gs pos="100000">
              <a:schemeClr val="accent2">
                <a:hueOff val="-838123"/>
                <a:satOff val="-9658"/>
                <a:lumOff val="21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100000"/>
            </a:lnSpc>
            <a:spcBef>
              <a:spcPct val="0"/>
            </a:spcBef>
            <a:spcAft>
              <a:spcPct val="35000"/>
            </a:spcAft>
          </a:pPr>
          <a:r>
            <a:rPr lang="en-US" altLang="en-US" sz="3200" kern="1200">
              <a:latin typeface="Times New Roman" panose="02020603050405020304" pitchFamily="18" charset="0"/>
              <a:cs typeface="Times New Roman" panose="02020603050405020304" pitchFamily="18" charset="0"/>
              <a:sym typeface="+mn-ea"/>
            </a:rPr>
            <a:t>УГА УАА УАГ триплеттерімен жазылады.</a:t>
          </a:r>
        </a:p>
      </dsp:txBody>
      <dsp:txXfrm rot="-5400000">
        <a:off x="4197667" y="3078559"/>
        <a:ext cx="4197667" cy="1847135"/>
      </dsp:txXfrm>
    </dsp:sp>
    <dsp:sp modelId="{5F404160-09B3-4383-B293-CADF417D25C2}">
      <dsp:nvSpPr>
        <dsp:cNvPr id="0" name=""/>
        <dsp:cNvSpPr/>
      </dsp:nvSpPr>
      <dsp:spPr>
        <a:xfrm>
          <a:off x="2938367" y="1847135"/>
          <a:ext cx="2518600" cy="1231423"/>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100000"/>
            </a:lnSpc>
            <a:spcBef>
              <a:spcPct val="0"/>
            </a:spcBef>
            <a:spcAft>
              <a:spcPct val="35000"/>
            </a:spcAft>
          </a:pPr>
          <a:r>
            <a:rPr lang="en-US" altLang="en-US" sz="2900" kern="1200">
              <a:latin typeface="Times New Roman" panose="02020603050405020304" pitchFamily="18" charset="0"/>
              <a:cs typeface="Times New Roman" panose="02020603050405020304" pitchFamily="18" charset="0"/>
              <a:sym typeface="+mn-ea"/>
            </a:rPr>
            <a:t>СТОП КОДОН</a:t>
          </a:r>
          <a:r>
            <a:rPr lang="en-US" altLang="en-US" sz="2900" kern="1200">
              <a:sym typeface="+mn-ea"/>
            </a:rPr>
            <a:t> -      </a:t>
          </a:r>
          <a:endParaRPr lang="en-US" sz="2900" kern="1200"/>
        </a:p>
      </dsp:txBody>
      <dsp:txXfrm>
        <a:off x="2998480" y="1907248"/>
        <a:ext cx="2398374" cy="1111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A2265-FBC1-4B12-98E0-7D91387047CB}">
      <dsp:nvSpPr>
        <dsp:cNvPr id="0" name=""/>
        <dsp:cNvSpPr/>
      </dsp:nvSpPr>
      <dsp:spPr>
        <a:xfrm rot="16200000">
          <a:off x="-1339675" y="1340868"/>
          <a:ext cx="5784215" cy="3102477"/>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defTabSz="1066800">
            <a:lnSpc>
              <a:spcPct val="100000"/>
            </a:lnSpc>
            <a:spcBef>
              <a:spcPct val="0"/>
            </a:spcBef>
            <a:spcAft>
              <a:spcPct val="35000"/>
            </a:spcAft>
          </a:pPr>
          <a:r>
            <a:rPr lang="en-US" altLang="en-US" sz="24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Артықшылық</a:t>
          </a:r>
        </a:p>
        <a:p>
          <a:pPr lvl="0" algn="l" defTabSz="1066800">
            <a:lnSpc>
              <a:spcPct val="100000"/>
            </a:lnSpc>
            <a:spcBef>
              <a:spcPct val="0"/>
            </a:spcBef>
            <a:spcAft>
              <a:spcPct val="35000"/>
            </a:spcAft>
          </a:pPr>
          <a:r>
            <a:rPr lang="en-US" altLang="en-US" sz="18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генетикалық кодта 61 кодон бар, ал амин қышқылдарыныңсаны 20. Сонымен, бір аминқышқылы немесе 2 одан да көп триплеттерменанықталады, тек метионин мен триптофон ғана бір триплеттен кодталады.</a:t>
          </a:r>
        </a:p>
      </dsp:txBody>
      <dsp:txXfrm rot="5400000">
        <a:off x="1194" y="1156842"/>
        <a:ext cx="3102477" cy="3470529"/>
      </dsp:txXfrm>
    </dsp:sp>
    <dsp:sp modelId="{5CD5B18C-5B5C-41F1-969F-468111D317DF}">
      <dsp:nvSpPr>
        <dsp:cNvPr id="0" name=""/>
        <dsp:cNvSpPr/>
      </dsp:nvSpPr>
      <dsp:spPr>
        <a:xfrm rot="16200000">
          <a:off x="1995487" y="1340868"/>
          <a:ext cx="5784215" cy="3102477"/>
        </a:xfrm>
        <a:prstGeom prst="flowChartManualOperation">
          <a:avLst/>
        </a:prstGeom>
        <a:gradFill rotWithShape="0">
          <a:gsLst>
            <a:gs pos="0">
              <a:schemeClr val="accent2">
                <a:hueOff val="-419062"/>
                <a:satOff val="-4829"/>
                <a:lumOff val="1079"/>
                <a:alphaOff val="0"/>
                <a:tint val="50000"/>
                <a:satMod val="300000"/>
              </a:schemeClr>
            </a:gs>
            <a:gs pos="35000">
              <a:schemeClr val="accent2">
                <a:hueOff val="-419062"/>
                <a:satOff val="-4829"/>
                <a:lumOff val="1079"/>
                <a:alphaOff val="0"/>
                <a:tint val="37000"/>
                <a:satMod val="300000"/>
              </a:schemeClr>
            </a:gs>
            <a:gs pos="100000">
              <a:schemeClr val="accent2">
                <a:hueOff val="-419062"/>
                <a:satOff val="-4829"/>
                <a:lumOff val="1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defTabSz="1066800">
            <a:lnSpc>
              <a:spcPct val="100000"/>
            </a:lnSpc>
            <a:spcBef>
              <a:spcPct val="0"/>
            </a:spcBef>
            <a:spcAft>
              <a:spcPct val="35000"/>
            </a:spcAft>
          </a:pPr>
          <a:r>
            <a:rPr lang="en-US"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Арнайылылық</a:t>
          </a:r>
          <a:r>
            <a:rPr lang="en-US"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p>
        <a:p>
          <a:pPr lvl="0" algn="l" defTabSz="1066800">
            <a:lnSpc>
              <a:spcPct val="100000"/>
            </a:lnSpc>
            <a:spcBef>
              <a:spcPct val="0"/>
            </a:spcBef>
            <a:spcAft>
              <a:spcPct val="35000"/>
            </a:spcAft>
          </a:pPr>
          <a:r>
            <a:rPr lang="en-US" sz="20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әр аминқышқылына тек белгілі бір, басқа аминқышқылы үшін қолдана алмайтын кодондар сәйкес келеді.</a:t>
          </a:r>
        </a:p>
      </dsp:txBody>
      <dsp:txXfrm rot="5400000">
        <a:off x="3336356" y="1156842"/>
        <a:ext cx="3102477" cy="3470529"/>
      </dsp:txXfrm>
    </dsp:sp>
    <dsp:sp modelId="{52D58EB8-4BA0-4252-B53D-2EF30D5347E3}">
      <dsp:nvSpPr>
        <dsp:cNvPr id="0" name=""/>
        <dsp:cNvSpPr/>
      </dsp:nvSpPr>
      <dsp:spPr>
        <a:xfrm rot="16200000">
          <a:off x="5330650" y="1340868"/>
          <a:ext cx="5784215" cy="3102477"/>
        </a:xfrm>
        <a:prstGeom prst="flowChartManualOperation">
          <a:avLst/>
        </a:prstGeom>
        <a:gradFill rotWithShape="0">
          <a:gsLst>
            <a:gs pos="0">
              <a:schemeClr val="accent2">
                <a:hueOff val="-838123"/>
                <a:satOff val="-9658"/>
                <a:lumOff val="2159"/>
                <a:alphaOff val="0"/>
                <a:tint val="50000"/>
                <a:satMod val="300000"/>
              </a:schemeClr>
            </a:gs>
            <a:gs pos="35000">
              <a:schemeClr val="accent2">
                <a:hueOff val="-838123"/>
                <a:satOff val="-9658"/>
                <a:lumOff val="2159"/>
                <a:alphaOff val="0"/>
                <a:tint val="37000"/>
                <a:satMod val="300000"/>
              </a:schemeClr>
            </a:gs>
            <a:gs pos="100000">
              <a:schemeClr val="accent2">
                <a:hueOff val="-838123"/>
                <a:satOff val="-9658"/>
                <a:lumOff val="21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defTabSz="889000">
            <a:lnSpc>
              <a:spcPct val="100000"/>
            </a:lnSpc>
            <a:spcBef>
              <a:spcPct val="0"/>
            </a:spcBef>
            <a:spcAft>
              <a:spcPct val="35000"/>
            </a:spcAft>
          </a:pPr>
          <a:r>
            <a:rPr lang="en-US" altLang="en-US" sz="2000" b="1" kern="1200">
              <a:latin typeface="Times New Roman" panose="02020603050405020304" pitchFamily="18" charset="0"/>
              <a:cs typeface="Times New Roman" panose="02020603050405020304" pitchFamily="18" charset="0"/>
              <a:sym typeface="+mn-ea"/>
            </a:rPr>
            <a:t>  </a:t>
          </a:r>
          <a:r>
            <a:rPr lang="en-US" sz="2000" b="1" kern="1200">
              <a:latin typeface="Times New Roman" panose="02020603050405020304" pitchFamily="18" charset="0"/>
              <a:cs typeface="Times New Roman" panose="02020603050405020304" pitchFamily="18" charset="0"/>
              <a:sym typeface="+mn-ea"/>
            </a:rPr>
            <a:t>Коллинеарналылық</a:t>
          </a:r>
        </a:p>
        <a:p>
          <a:pPr lvl="0" algn="l" defTabSz="889000">
            <a:lnSpc>
              <a:spcPct val="100000"/>
            </a:lnSpc>
            <a:spcBef>
              <a:spcPct val="0"/>
            </a:spcBef>
            <a:spcAft>
              <a:spcPct val="35000"/>
            </a:spcAft>
          </a:pPr>
          <a:r>
            <a:rPr lang="en-US" sz="2400" kern="1200">
              <a:latin typeface="Times New Roman" panose="02020603050405020304" pitchFamily="18" charset="0"/>
              <a:cs typeface="Times New Roman" panose="02020603050405020304" pitchFamily="18" charset="0"/>
              <a:sym typeface="+mn-ea"/>
            </a:rPr>
            <a:t>м-РНҚ кодондары мен нәруыздағы аминқышқылдарының сызықтық реттілігінің сәйкестігі.</a:t>
          </a:r>
        </a:p>
      </dsp:txBody>
      <dsp:txXfrm rot="5400000">
        <a:off x="6671519" y="1156842"/>
        <a:ext cx="3102477" cy="3470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A2265-FBC1-4B12-98E0-7D91387047CB}">
      <dsp:nvSpPr>
        <dsp:cNvPr id="0" name=""/>
        <dsp:cNvSpPr/>
      </dsp:nvSpPr>
      <dsp:spPr>
        <a:xfrm rot="16200000">
          <a:off x="-1292176" y="1293406"/>
          <a:ext cx="5784215" cy="3197401"/>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0" rIns="177800" bIns="0" numCol="1" spcCol="1270" anchor="ctr" anchorCtr="0">
          <a:noAutofit/>
        </a:bodyPr>
        <a:lstStyle/>
        <a:p>
          <a:pPr lvl="0" algn="l" defTabSz="1244600">
            <a:lnSpc>
              <a:spcPct val="100000"/>
            </a:lnSpc>
            <a:spcBef>
              <a:spcPct val="0"/>
            </a:spcBef>
            <a:spcAft>
              <a:spcPct val="35000"/>
            </a:spcAft>
          </a:pPr>
          <a:r>
            <a:rPr lang="en-US" sz="2800" b="1" i="1" kern="1200">
              <a:latin typeface="Times New Roman" panose="02020603050405020304" pitchFamily="18" charset="0"/>
              <a:cs typeface="Times New Roman" panose="02020603050405020304" pitchFamily="18" charset="0"/>
              <a:sym typeface="+mn-ea"/>
            </a:rPr>
            <a:t>Бірбағыттылық</a:t>
          </a:r>
          <a:r>
            <a:rPr lang="en-US" sz="2800" kern="1200">
              <a:latin typeface="Times New Roman" panose="02020603050405020304" pitchFamily="18" charset="0"/>
              <a:cs typeface="Times New Roman" panose="02020603050405020304" pitchFamily="18" charset="0"/>
              <a:sym typeface="+mn-ea"/>
            </a:rPr>
            <a:t> </a:t>
          </a:r>
          <a:r>
            <a:rPr lang="en-US" sz="2400" kern="1200">
              <a:latin typeface="Times New Roman" panose="02020603050405020304" pitchFamily="18" charset="0"/>
              <a:cs typeface="Times New Roman" panose="02020603050405020304" pitchFamily="18" charset="0"/>
              <a:sym typeface="+mn-ea"/>
            </a:rPr>
            <a:t>- кодоны бір бағытта - бірінші нуклеотидтен басталып келесілерге қарай оқылады</a:t>
          </a:r>
          <a:endParaRPr lang="en-US" altLang="en-US" sz="24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dsp:txBody>
      <dsp:txXfrm rot="5400000">
        <a:off x="1231" y="1156842"/>
        <a:ext cx="3197401" cy="3470529"/>
      </dsp:txXfrm>
    </dsp:sp>
    <dsp:sp modelId="{5CD5B18C-5B5C-41F1-969F-468111D317DF}">
      <dsp:nvSpPr>
        <dsp:cNvPr id="0" name=""/>
        <dsp:cNvSpPr/>
      </dsp:nvSpPr>
      <dsp:spPr>
        <a:xfrm rot="16200000">
          <a:off x="2145029" y="1293406"/>
          <a:ext cx="5784215" cy="3197401"/>
        </a:xfrm>
        <a:prstGeom prst="flowChartManualOperation">
          <a:avLst/>
        </a:prstGeom>
        <a:gradFill rotWithShape="0">
          <a:gsLst>
            <a:gs pos="0">
              <a:schemeClr val="accent2">
                <a:hueOff val="-419062"/>
                <a:satOff val="-4829"/>
                <a:lumOff val="1079"/>
                <a:alphaOff val="0"/>
                <a:tint val="50000"/>
                <a:satMod val="300000"/>
              </a:schemeClr>
            </a:gs>
            <a:gs pos="35000">
              <a:schemeClr val="accent2">
                <a:hueOff val="-419062"/>
                <a:satOff val="-4829"/>
                <a:lumOff val="1079"/>
                <a:alphaOff val="0"/>
                <a:tint val="37000"/>
                <a:satMod val="300000"/>
              </a:schemeClr>
            </a:gs>
            <a:gs pos="100000">
              <a:schemeClr val="accent2">
                <a:hueOff val="-419062"/>
                <a:satOff val="-4829"/>
                <a:lumOff val="1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l" defTabSz="1066800">
            <a:lnSpc>
              <a:spcPct val="100000"/>
            </a:lnSpc>
            <a:spcBef>
              <a:spcPct val="0"/>
            </a:spcBef>
            <a:spcAft>
              <a:spcPct val="35000"/>
            </a:spcAft>
          </a:pPr>
          <a:r>
            <a:rPr lang="en-US" altLang="en-US" sz="2400" b="1" i="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Генаралық тыныс белгілерінің болуы</a:t>
          </a:r>
          <a:r>
            <a:rPr lang="en-US" altLang="en-US"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 </a:t>
          </a:r>
          <a:r>
            <a:rPr lang="en-US" altLang="en-US" sz="24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АУГ триплеті арқылы нәруыз биосинтезінің басталуы. УАА, УАГ, УГА СТОП-КОДОН-ы арқылы трансляцияның аяқталуы</a:t>
          </a:r>
          <a:endParaRPr lang="en-US" altLang="en-US" sz="20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dsp:txBody>
      <dsp:txXfrm rot="5400000">
        <a:off x="3438436" y="1156842"/>
        <a:ext cx="3197401" cy="3470529"/>
      </dsp:txXfrm>
    </dsp:sp>
    <dsp:sp modelId="{52D58EB8-4BA0-4252-B53D-2EF30D5347E3}">
      <dsp:nvSpPr>
        <dsp:cNvPr id="0" name=""/>
        <dsp:cNvSpPr/>
      </dsp:nvSpPr>
      <dsp:spPr>
        <a:xfrm rot="16200000">
          <a:off x="5582236" y="1293406"/>
          <a:ext cx="5784215" cy="3197401"/>
        </a:xfrm>
        <a:prstGeom prst="flowChartManualOperation">
          <a:avLst/>
        </a:prstGeom>
        <a:gradFill rotWithShape="0">
          <a:gsLst>
            <a:gs pos="0">
              <a:schemeClr val="accent2">
                <a:hueOff val="-838123"/>
                <a:satOff val="-9658"/>
                <a:lumOff val="2159"/>
                <a:alphaOff val="0"/>
                <a:tint val="50000"/>
                <a:satMod val="300000"/>
              </a:schemeClr>
            </a:gs>
            <a:gs pos="35000">
              <a:schemeClr val="accent2">
                <a:hueOff val="-838123"/>
                <a:satOff val="-9658"/>
                <a:lumOff val="2159"/>
                <a:alphaOff val="0"/>
                <a:tint val="37000"/>
                <a:satMod val="300000"/>
              </a:schemeClr>
            </a:gs>
            <a:gs pos="100000">
              <a:schemeClr val="accent2">
                <a:hueOff val="-838123"/>
                <a:satOff val="-9658"/>
                <a:lumOff val="21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l" defTabSz="889000">
            <a:lnSpc>
              <a:spcPct val="100000"/>
            </a:lnSpc>
            <a:spcBef>
              <a:spcPct val="0"/>
            </a:spcBef>
            <a:spcAft>
              <a:spcPct val="15000"/>
            </a:spcAft>
          </a:pPr>
          <a:r>
            <a:rPr lang="en-US" altLang="en-US" sz="2000" b="1" kern="1200">
              <a:latin typeface="Times New Roman" panose="02020603050405020304" pitchFamily="18" charset="0"/>
              <a:cs typeface="Times New Roman" panose="02020603050405020304" pitchFamily="18" charset="0"/>
              <a:sym typeface="+mn-ea"/>
            </a:rPr>
            <a:t>       </a:t>
          </a:r>
          <a:r>
            <a:rPr lang="en-US" altLang="en-US" sz="2000" b="1" i="1" kern="1200">
              <a:latin typeface="Times New Roman" panose="02020603050405020304" pitchFamily="18" charset="0"/>
              <a:cs typeface="Times New Roman" panose="02020603050405020304" pitchFamily="18" charset="0"/>
              <a:sym typeface="+mn-ea"/>
            </a:rPr>
            <a:t>Ә</a:t>
          </a:r>
          <a:r>
            <a:rPr lang="en-US" sz="2400" b="1" i="1" kern="1200">
              <a:latin typeface="Times New Roman" panose="02020603050405020304" pitchFamily="18" charset="0"/>
              <a:cs typeface="Times New Roman" panose="02020603050405020304" pitchFamily="18" charset="0"/>
              <a:sym typeface="+mn-ea"/>
            </a:rPr>
            <a:t>м</a:t>
          </a:r>
          <a:r>
            <a:rPr lang="en-US" altLang="en-US" sz="2400" b="1" i="1" kern="1200">
              <a:latin typeface="Times New Roman" panose="02020603050405020304" pitchFamily="18" charset="0"/>
              <a:cs typeface="Times New Roman" panose="02020603050405020304" pitchFamily="18" charset="0"/>
              <a:sym typeface="+mn-ea"/>
            </a:rPr>
            <a:t>бебаптық</a:t>
          </a:r>
          <a:r>
            <a:rPr lang="en-US" sz="2400" b="1" i="1" kern="1200">
              <a:latin typeface="Times New Roman" panose="02020603050405020304" pitchFamily="18" charset="0"/>
              <a:cs typeface="Times New Roman" panose="02020603050405020304" pitchFamily="18" charset="0"/>
              <a:sym typeface="+mn-ea"/>
            </a:rPr>
            <a:t>-</a:t>
          </a:r>
          <a:r>
            <a:rPr lang="en-US" sz="2400" kern="1200">
              <a:latin typeface="Times New Roman" panose="02020603050405020304" pitchFamily="18" charset="0"/>
              <a:cs typeface="Times New Roman" panose="02020603050405020304" pitchFamily="18" charset="0"/>
              <a:sym typeface="+mn-ea"/>
            </a:rPr>
            <a:t>генетикалық кодтың жоғарыда аталған қасиеттерінің барлығы тірі организмдерге тән болып келеді</a:t>
          </a:r>
        </a:p>
      </dsp:txBody>
      <dsp:txXfrm rot="5400000">
        <a:off x="6875643" y="1156842"/>
        <a:ext cx="3197401" cy="34705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rSet csTypeId="urn:microsoft.com/office/officeart/2005/8/colors/accent6_5"/>
        </dgm:pt>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p:spPr>
        <p:txBody>
          <a:bodyPr vert="horz" wrap="square" lIns="91425" tIns="45700" rIns="91425" bIns="45700" numCol="1" anchor="t"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1" name="Google Shape;4;n"/>
          <p:cNvSpPr txBox="1">
            <a:spLocks noGrp="1"/>
          </p:cNvSpPr>
          <p:nvPr>
            <p:ph type="dt" idx="10"/>
          </p:nvPr>
        </p:nvSpPr>
        <p:spPr bwMode="auto">
          <a:xfrm>
            <a:off x="3849688" y="0"/>
            <a:ext cx="2946400" cy="498475"/>
          </a:xfrm>
          <a:prstGeom prst="rect">
            <a:avLst/>
          </a:prstGeom>
          <a:noFill/>
          <a:ln>
            <a:noFill/>
          </a:ln>
        </p:spPr>
        <p:txBody>
          <a:bodyPr vert="horz" wrap="square" lIns="91425" tIns="45700" rIns="91425" bIns="45700" numCol="1" anchor="t" anchorCtr="0" compatLnSpc="1"/>
          <a:lstStyle/>
          <a:p>
            <a:pPr lvl="0" algn="r"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6388" name="Google Shape;5;n"/>
          <p:cNvSpPr>
            <a:spLocks noGrp="1" noRot="1" noChangeAspect="1"/>
          </p:cNvSpPr>
          <p:nvPr>
            <p:ph type="sldImg" idx="3"/>
          </p:nvPr>
        </p:nvSpPr>
        <p:spPr>
          <a:xfrm>
            <a:off x="1030288" y="1241425"/>
            <a:ext cx="4737100" cy="3349625"/>
          </a:xfrm>
          <a:custGeom>
            <a:avLst/>
            <a:gdLst>
              <a:gd name="txL" fmla="*/ 0 w 120000"/>
              <a:gd name="txT" fmla="*/ 0 h 120000"/>
              <a:gd name="txR" fmla="*/ 120000 w 120000"/>
              <a:gd name="txB" fmla="*/ 120000 h 120000"/>
            </a:gdLst>
            <a:ahLst/>
            <a:cxnLst>
              <a:cxn ang="0">
                <a:pos x="0" y="0"/>
              </a:cxn>
              <a:cxn ang="0">
                <a:pos x="2147483647" y="0"/>
              </a:cxn>
              <a:cxn ang="0">
                <a:pos x="2147483647" y="2147483647"/>
              </a:cxn>
              <a:cxn ang="0">
                <a:pos x="0" y="2147483647"/>
              </a:cxn>
              <a:cxn ang="0">
                <a:pos x="0" y="0"/>
              </a:cxn>
            </a:cxnLst>
            <a:rect l="txL" t="txT" r="txR" b="txB"/>
            <a:pathLst>
              <a:path w="120000" h="12000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p:spPr>
      </p:sp>
      <p:sp>
        <p:nvSpPr>
          <p:cNvPr id="16389" name="Google Shape;6;n"/>
          <p:cNvSpPr txBox="1">
            <a:spLocks noGrp="1"/>
          </p:cNvSpPr>
          <p:nvPr>
            <p:ph type="body" idx="1"/>
          </p:nvPr>
        </p:nvSpPr>
        <p:spPr>
          <a:xfrm>
            <a:off x="679450" y="4778375"/>
            <a:ext cx="5438775" cy="3908425"/>
          </a:xfrm>
          <a:prstGeom prst="rect">
            <a:avLst/>
          </a:prstGeom>
          <a:noFill/>
          <a:ln w="9525">
            <a:noFill/>
          </a:ln>
        </p:spPr>
        <p:txBody>
          <a:bodyPr lIns="91425" tIns="45700" rIns="91425" bIns="45700"/>
          <a:lstStyle/>
          <a:p>
            <a:pPr lvl="0"/>
            <a:endParaRPr lang="ru-RU" altLang="ru-RU" dirty="0"/>
          </a:p>
        </p:txBody>
      </p:sp>
      <p:sp>
        <p:nvSpPr>
          <p:cNvPr id="2054" name="Google Shape;7;n"/>
          <p:cNvSpPr txBox="1">
            <a:spLocks noGrp="1"/>
          </p:cNvSpPr>
          <p:nvPr>
            <p:ph type="ftr" idx="11"/>
          </p:nvPr>
        </p:nvSpPr>
        <p:spPr bwMode="auto">
          <a:xfrm>
            <a:off x="0" y="9429750"/>
            <a:ext cx="2946400" cy="498475"/>
          </a:xfrm>
          <a:prstGeom prst="rect">
            <a:avLst/>
          </a:prstGeom>
          <a:noFill/>
          <a:ln>
            <a:noFill/>
          </a:ln>
        </p:spPr>
        <p:txBody>
          <a:bodyPr vert="horz" wrap="square" lIns="91425" tIns="45700" rIns="91425" bIns="45700" numCol="1" anchor="b"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5" name="Google Shape;8;n"/>
          <p:cNvSpPr txBox="1">
            <a:spLocks noGrp="1"/>
          </p:cNvSpPr>
          <p:nvPr>
            <p:ph type="sldNum" idx="12"/>
          </p:nvPr>
        </p:nvSpPr>
        <p:spPr bwMode="auto">
          <a:xfrm>
            <a:off x="3849688" y="9429750"/>
            <a:ext cx="2946400" cy="498475"/>
          </a:xfrm>
          <a:prstGeom prst="rect">
            <a:avLst/>
          </a:prstGeom>
          <a:noFill/>
          <a:ln>
            <a:noFill/>
          </a:ln>
        </p:spPr>
        <p:txBody>
          <a:bodyPr vert="horz" wrap="square" lIns="91425" tIns="45700" rIns="91425" bIns="45700" numCol="1" anchor="b" anchorCtr="0" compatLnSpc="1"/>
          <a:lstStyle/>
          <a:p>
            <a:pPr lvl="0" algn="r" eaLnBrk="1" hangingPunct="1">
              <a:buClr>
                <a:srgbClr val="000000"/>
              </a:buClr>
              <a:buFont typeface="Arial" panose="020B0604020202020204" pitchFamily="34" charset="0"/>
              <a:buNone/>
            </a:pPr>
            <a:fld id="{9A0DB2DC-4C9A-4742-B13C-FB6460FD3503}" type="slidenum">
              <a:rPr lang="ru-RU" altLang="ru-RU" sz="1200" dirty="0">
                <a:latin typeface="Calibri" panose="020F0502020204030204" pitchFamily="34" charset="0"/>
                <a:cs typeface="Calibri" panose="020F0502020204030204" pitchFamily="34" charset="0"/>
                <a:sym typeface="Calibri" panose="020F0502020204030204" pitchFamily="34" charset="0"/>
              </a:rPr>
              <a:t>‹#›</a:t>
            </a:fld>
            <a:endParaRPr lang="ru-RU" altLang="ru-RU" sz="1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45895402"/>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97205"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Google Shape;73;p1: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7411" name="Google Shape;74;p1:notes"/>
          <p:cNvSpPr>
            <a:spLocks noGrp="1" noRot="1" noChangeAspect="1" noTextEdit="1"/>
          </p:cNvSpPr>
          <p:nvPr>
            <p:ph type="sldImg" idx="2"/>
          </p:nvPr>
        </p:nvSpPr>
        <p:spPr>
          <a:ln>
            <a:noFill/>
          </a:ln>
        </p:spPr>
      </p:sp>
    </p:spTree>
    <p:extLst>
      <p:ext uri="{BB962C8B-B14F-4D97-AF65-F5344CB8AC3E}">
        <p14:creationId xmlns:p14="http://schemas.microsoft.com/office/powerpoint/2010/main" val="206355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1507"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853716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1507"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9052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1507"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86848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355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68430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92301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416481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85334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51162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71444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7943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7883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53159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18935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1507"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212489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126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p:nvPr/>
        </p:nvSpPr>
        <p:spPr>
          <a:xfrm>
            <a:off x="739775" y="3188653"/>
            <a:ext cx="9018588" cy="1847850"/>
          </a:xfrm>
          <a:prstGeom prst="rect">
            <a:avLst/>
          </a:prstGeom>
          <a:noFill/>
          <a:ln w="9525">
            <a:noFill/>
          </a:ln>
        </p:spPr>
        <p:txBody>
          <a:bodyPr lIns="56650" tIns="28311" rIns="56650" bIns="28311"/>
          <a:lstStyle/>
          <a:p>
            <a:pPr algn="ctr" eaLnBrk="1" hangingPunct="1">
              <a:buClr>
                <a:srgbClr val="000000"/>
              </a:buClr>
            </a:pPr>
            <a:endParaRPr lang="en-US" altLang="x-none"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Тақырыбы:</a:t>
            </a:r>
            <a:r>
              <a:rPr lang="en-US" altLang="x-none" sz="3200" dirty="0">
                <a:solidFill>
                  <a:srgbClr val="002060"/>
                </a:solidFill>
                <a:latin typeface="Times New Roman" panose="02020603050405020304" pitchFamily="18" charset="0"/>
                <a:cs typeface="Times New Roman" panose="02020603050405020304" pitchFamily="18" charset="0"/>
              </a:rPr>
              <a:t>Генетикалық кодтың қасиеттері: үшөрімділігі, көптігі, әмбебаптағы, бірін-бірі жаппайтындығы</a:t>
            </a: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11 сынып</a:t>
            </a:r>
          </a:p>
          <a:p>
            <a:pPr algn="ctr" eaLnBrk="1" hangingPunct="1">
              <a:buClr>
                <a:srgbClr val="000000"/>
              </a:buClr>
            </a:pPr>
            <a:endParaRPr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buFont typeface="Arial" panose="020B0604020202020204" pitchFamily="34" charset="0"/>
            </a:pPr>
            <a:endParaRPr lang="ru-RU" altLang="ru-RU" sz="2800" b="1" dirty="0">
              <a:solidFill>
                <a:srgbClr val="090F78"/>
              </a:solidFill>
              <a:latin typeface="Century Gothic" panose="020B0502020202020204" pitchFamily="34" charset="0"/>
              <a:sym typeface="Century Gothic" panose="020B0502020202020204" pitchFamily="34" charset="0"/>
            </a:endParaRPr>
          </a:p>
        </p:txBody>
      </p:sp>
      <p:cxnSp>
        <p:nvCxnSpPr>
          <p:cNvPr id="2051" name="Google Shape;77;p1"/>
          <p:cNvCxnSpPr/>
          <p:nvPr/>
        </p:nvCxnSpPr>
        <p:spPr>
          <a:xfrm>
            <a:off x="1460500" y="6565265"/>
            <a:ext cx="8115300" cy="0"/>
          </a:xfrm>
          <a:prstGeom prst="straightConnector1">
            <a:avLst/>
          </a:prstGeom>
          <a:ln w="38100" cap="flat" cmpd="sng">
            <a:solidFill>
              <a:srgbClr val="090F78"/>
            </a:solidFill>
            <a:prstDash val="solid"/>
            <a:miter/>
            <a:headEnd type="none" w="sm" len="sm"/>
            <a:tailEnd type="none" w="sm" len="sm"/>
          </a:ln>
        </p:spPr>
      </p:cxnSp>
      <p:cxnSp>
        <p:nvCxnSpPr>
          <p:cNvPr id="2052" name="Google Shape;78;p1"/>
          <p:cNvCxnSpPr/>
          <p:nvPr/>
        </p:nvCxnSpPr>
        <p:spPr>
          <a:xfrm>
            <a:off x="1493838" y="6707188"/>
            <a:ext cx="7850187" cy="0"/>
          </a:xfrm>
          <a:prstGeom prst="straightConnector1">
            <a:avLst/>
          </a:prstGeom>
          <a:ln w="38100" cap="flat" cmpd="sng">
            <a:solidFill>
              <a:srgbClr val="00B050"/>
            </a:solidFill>
            <a:prstDash val="solid"/>
            <a:miter/>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1590" y="-117475"/>
            <a:ext cx="10704830" cy="7706995"/>
          </a:xfrm>
          <a:prstGeom prst="rect">
            <a:avLst/>
          </a:prstGeom>
          <a:solidFill>
            <a:schemeClr val="accent1">
              <a:lumMod val="40000"/>
              <a:lumOff val="60000"/>
            </a:schemeClr>
          </a:solidFill>
          <a:ln>
            <a:noFill/>
          </a:ln>
        </p:spPr>
      </p:pic>
      <p:sp>
        <p:nvSpPr>
          <p:cNvPr id="7171" name="Google Shape;123;p4"/>
          <p:cNvSpPr txBox="1">
            <a:spLocks noGrp="1"/>
          </p:cNvSpPr>
          <p:nvPr>
            <p:ph type="sldNum" sz="quarter" idx="12"/>
          </p:nvPr>
        </p:nvSpPr>
        <p:spPr>
          <a:xfrm>
            <a:off x="8187373" y="662654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10</a:t>
            </a:fld>
            <a:endParaRPr lang="ru-RU" altLang="ru-RU" sz="1400" b="1" dirty="0">
              <a:solidFill>
                <a:srgbClr val="002060"/>
              </a:solidFill>
            </a:endParaRPr>
          </a:p>
        </p:txBody>
      </p:sp>
      <p:cxnSp>
        <p:nvCxnSpPr>
          <p:cNvPr id="7172" name="Google Shape;124;p4"/>
          <p:cNvCxnSpPr/>
          <p:nvPr/>
        </p:nvCxnSpPr>
        <p:spPr>
          <a:xfrm>
            <a:off x="84138" y="7271703"/>
            <a:ext cx="10074275" cy="0"/>
          </a:xfrm>
          <a:prstGeom prst="straightConnector1">
            <a:avLst/>
          </a:prstGeom>
          <a:ln w="38100" cap="flat" cmpd="sng">
            <a:solidFill>
              <a:srgbClr val="002060"/>
            </a:solidFill>
            <a:prstDash val="solid"/>
            <a:miter/>
            <a:headEnd type="none" w="sm" len="sm"/>
            <a:tailEnd type="none" w="sm" len="sm"/>
          </a:ln>
        </p:spPr>
      </p:cxnSp>
      <p:cxnSp>
        <p:nvCxnSpPr>
          <p:cNvPr id="7173" name="Google Shape;125;p4"/>
          <p:cNvCxnSpPr/>
          <p:nvPr/>
        </p:nvCxnSpPr>
        <p:spPr>
          <a:xfrm rot="-10800000" flipH="1">
            <a:off x="257810" y="7389495"/>
            <a:ext cx="9726613" cy="0"/>
          </a:xfrm>
          <a:prstGeom prst="straightConnector1">
            <a:avLst/>
          </a:prstGeom>
          <a:ln w="38100" cap="flat" cmpd="sng">
            <a:solidFill>
              <a:srgbClr val="00B050"/>
            </a:solidFill>
            <a:prstDash val="solid"/>
            <a:miter/>
            <a:headEnd type="none" w="sm" len="sm"/>
            <a:tailEnd type="none" w="sm" len="sm"/>
          </a:ln>
        </p:spPr>
      </p:cxnSp>
      <p:sp>
        <p:nvSpPr>
          <p:cNvPr id="7174" name="Google Shape;230;p65"/>
          <p:cNvSpPr txBox="1"/>
          <p:nvPr/>
        </p:nvSpPr>
        <p:spPr>
          <a:xfrm>
            <a:off x="384175" y="1671638"/>
            <a:ext cx="10741025" cy="246062"/>
          </a:xfrm>
          <a:prstGeom prst="rect">
            <a:avLst/>
          </a:prstGeom>
          <a:noFill/>
          <a:ln w="9525">
            <a:noFill/>
          </a:ln>
        </p:spPr>
        <p:txBody>
          <a:bodyPr lIns="106916" tIns="106916" rIns="106916" bIns="106916"/>
          <a:lstStyle/>
          <a:p>
            <a:pPr marL="484505" indent="-457200" algn="just">
              <a:spcBef>
                <a:spcPct val="20000"/>
              </a:spcBef>
            </a:pPr>
            <a:r>
              <a:rPr lang="en-US" altLang="x-none" sz="3000" dirty="0">
                <a:solidFill>
                  <a:srgbClr val="002060"/>
                </a:solidFill>
                <a:latin typeface="Century Gothic" panose="020B0502020202020204" pitchFamily="34" charset="0"/>
              </a:rPr>
              <a:t>               </a:t>
            </a:r>
            <a:endParaRPr sz="3000" b="1" dirty="0">
              <a:solidFill>
                <a:srgbClr val="FF0000"/>
              </a:solidFill>
              <a:latin typeface="Century Gothic" panose="020B0502020202020204" pitchFamily="34" charset="0"/>
            </a:endParaRPr>
          </a:p>
        </p:txBody>
      </p:sp>
      <p:sp>
        <p:nvSpPr>
          <p:cNvPr id="7175" name="Прямоугольник 9"/>
          <p:cNvSpPr/>
          <p:nvPr/>
        </p:nvSpPr>
        <p:spPr>
          <a:xfrm>
            <a:off x="2225993" y="303530"/>
            <a:ext cx="5663565" cy="583565"/>
          </a:xfrm>
          <a:prstGeom prst="rect">
            <a:avLst/>
          </a:prstGeom>
          <a:noFill/>
          <a:ln w="9525">
            <a:noFill/>
          </a:ln>
        </p:spPr>
        <p:txBody>
          <a:bodyPr wrap="none">
            <a:spAutoFit/>
          </a:bodyPr>
          <a:lstStyle/>
          <a:p>
            <a:pPr algn="ctr"/>
            <a:r>
              <a:rPr lang="en-US" altLang="en-US" sz="3200">
                <a:solidFill>
                  <a:schemeClr val="bg1"/>
                </a:solidFill>
                <a:latin typeface="Times New Roman" panose="02020603050405020304" pitchFamily="18" charset="0"/>
                <a:cs typeface="Times New Roman" panose="02020603050405020304" pitchFamily="18" charset="0"/>
                <a:sym typeface="+mn-ea"/>
              </a:rPr>
              <a:t>Генетикалық кодтың қасиеттері</a:t>
            </a:r>
            <a:endParaRPr lang="en-US" altLang="en-US" sz="3200" b="1" dirty="0">
              <a:solidFill>
                <a:schemeClr val="bg1"/>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938530" y="1010920"/>
            <a:ext cx="8784590" cy="460375"/>
          </a:xfrm>
          <a:prstGeom prst="rect">
            <a:avLst/>
          </a:prstGeom>
          <a:noFill/>
          <a:ln w="9525">
            <a:noFill/>
          </a:ln>
        </p:spPr>
        <p:txBody>
          <a:bodyPr wrap="square">
            <a:spAutoFit/>
          </a:bodyPr>
          <a:lstStyle/>
          <a:p>
            <a:pPr marL="279400" indent="-279400"/>
            <a:r>
              <a:rPr lang="en-US" altLang="en-US" sz="2400">
                <a:latin typeface="Times New Roman" panose="02020603050405020304" pitchFamily="18" charset="0"/>
                <a:ea typeface="SimSun" panose="02010600030101010101" pitchFamily="2" charset="-122"/>
              </a:rPr>
              <a:t>       </a:t>
            </a:r>
          </a:p>
        </p:txBody>
      </p:sp>
      <p:sp>
        <p:nvSpPr>
          <p:cNvPr id="2" name="Content Placeholder 1"/>
          <p:cNvSpPr>
            <a:spLocks noGrp="1"/>
          </p:cNvSpPr>
          <p:nvPr>
            <p:ph idx="1"/>
          </p:nvPr>
        </p:nvSpPr>
        <p:spPr>
          <a:xfrm>
            <a:off x="534988" y="1239838"/>
            <a:ext cx="9623425" cy="4991100"/>
          </a:xfrm>
        </p:spPr>
        <p:txBody>
          <a:bodyPr/>
          <a:lstStyle/>
          <a:p>
            <a:pPr marL="0" indent="0">
              <a:buFont typeface="Wingdings" panose="05000000000000000000" charset="0"/>
              <a:buNone/>
            </a:pPr>
            <a:r>
              <a:rPr lang="en-US" sz="3200">
                <a:solidFill>
                  <a:schemeClr val="tx2"/>
                </a:solidFill>
                <a:latin typeface="Times New Roman" panose="02020603050405020304" pitchFamily="18" charset="0"/>
                <a:cs typeface="Times New Roman" panose="02020603050405020304" pitchFamily="18" charset="0"/>
                <a:sym typeface="+mn-ea"/>
              </a:rPr>
              <a:t> </a:t>
            </a:r>
          </a:p>
        </p:txBody>
      </p:sp>
      <p:graphicFrame>
        <p:nvGraphicFramePr>
          <p:cNvPr id="3" name="Diagram 2"/>
          <p:cNvGraphicFramePr/>
          <p:nvPr/>
        </p:nvGraphicFramePr>
        <p:xfrm>
          <a:off x="383540" y="1071245"/>
          <a:ext cx="9775190" cy="5784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1590" y="-117475"/>
            <a:ext cx="10704830" cy="7706995"/>
          </a:xfrm>
          <a:prstGeom prst="rect">
            <a:avLst/>
          </a:prstGeom>
          <a:solidFill>
            <a:schemeClr val="accent1">
              <a:lumMod val="40000"/>
              <a:lumOff val="60000"/>
            </a:schemeClr>
          </a:solidFill>
          <a:ln>
            <a:noFill/>
          </a:ln>
        </p:spPr>
      </p:pic>
      <p:sp>
        <p:nvSpPr>
          <p:cNvPr id="7171" name="Google Shape;123;p4"/>
          <p:cNvSpPr txBox="1">
            <a:spLocks noGrp="1"/>
          </p:cNvSpPr>
          <p:nvPr>
            <p:ph type="sldNum" sz="quarter" idx="12"/>
          </p:nvPr>
        </p:nvSpPr>
        <p:spPr>
          <a:xfrm>
            <a:off x="8187373" y="662654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11</a:t>
            </a:fld>
            <a:endParaRPr lang="ru-RU" altLang="ru-RU" sz="1400" b="1" dirty="0">
              <a:solidFill>
                <a:srgbClr val="002060"/>
              </a:solidFill>
            </a:endParaRPr>
          </a:p>
        </p:txBody>
      </p:sp>
      <p:cxnSp>
        <p:nvCxnSpPr>
          <p:cNvPr id="7172" name="Google Shape;124;p4"/>
          <p:cNvCxnSpPr/>
          <p:nvPr/>
        </p:nvCxnSpPr>
        <p:spPr>
          <a:xfrm>
            <a:off x="84138" y="7271703"/>
            <a:ext cx="10074275" cy="0"/>
          </a:xfrm>
          <a:prstGeom prst="straightConnector1">
            <a:avLst/>
          </a:prstGeom>
          <a:ln w="38100" cap="flat" cmpd="sng">
            <a:solidFill>
              <a:srgbClr val="002060"/>
            </a:solidFill>
            <a:prstDash val="solid"/>
            <a:miter/>
            <a:headEnd type="none" w="sm" len="sm"/>
            <a:tailEnd type="none" w="sm" len="sm"/>
          </a:ln>
        </p:spPr>
      </p:cxnSp>
      <p:cxnSp>
        <p:nvCxnSpPr>
          <p:cNvPr id="7173" name="Google Shape;125;p4"/>
          <p:cNvCxnSpPr/>
          <p:nvPr/>
        </p:nvCxnSpPr>
        <p:spPr>
          <a:xfrm rot="-10800000" flipH="1">
            <a:off x="257810" y="7389495"/>
            <a:ext cx="9726613" cy="0"/>
          </a:xfrm>
          <a:prstGeom prst="straightConnector1">
            <a:avLst/>
          </a:prstGeom>
          <a:ln w="38100" cap="flat" cmpd="sng">
            <a:solidFill>
              <a:srgbClr val="00B050"/>
            </a:solidFill>
            <a:prstDash val="solid"/>
            <a:miter/>
            <a:headEnd type="none" w="sm" len="sm"/>
            <a:tailEnd type="none" w="sm" len="sm"/>
          </a:ln>
        </p:spPr>
      </p:cxnSp>
      <p:sp>
        <p:nvSpPr>
          <p:cNvPr id="7174" name="Google Shape;230;p65"/>
          <p:cNvSpPr txBox="1"/>
          <p:nvPr/>
        </p:nvSpPr>
        <p:spPr>
          <a:xfrm>
            <a:off x="384175" y="1671638"/>
            <a:ext cx="10741025" cy="246062"/>
          </a:xfrm>
          <a:prstGeom prst="rect">
            <a:avLst/>
          </a:prstGeom>
          <a:noFill/>
          <a:ln w="9525">
            <a:noFill/>
          </a:ln>
        </p:spPr>
        <p:txBody>
          <a:bodyPr lIns="106916" tIns="106916" rIns="106916" bIns="106916"/>
          <a:lstStyle/>
          <a:p>
            <a:pPr marL="484505" indent="-457200" algn="just">
              <a:spcBef>
                <a:spcPct val="20000"/>
              </a:spcBef>
            </a:pPr>
            <a:r>
              <a:rPr lang="en-US" altLang="x-none" sz="3000" dirty="0">
                <a:solidFill>
                  <a:srgbClr val="002060"/>
                </a:solidFill>
                <a:latin typeface="Century Gothic" panose="020B0502020202020204" pitchFamily="34" charset="0"/>
              </a:rPr>
              <a:t>               </a:t>
            </a:r>
            <a:endParaRPr sz="3000" b="1" dirty="0">
              <a:solidFill>
                <a:srgbClr val="FF0000"/>
              </a:solidFill>
              <a:latin typeface="Century Gothic" panose="020B0502020202020204" pitchFamily="34" charset="0"/>
            </a:endParaRPr>
          </a:p>
        </p:txBody>
      </p:sp>
      <p:sp>
        <p:nvSpPr>
          <p:cNvPr id="7175" name="Прямоугольник 9"/>
          <p:cNvSpPr/>
          <p:nvPr/>
        </p:nvSpPr>
        <p:spPr>
          <a:xfrm>
            <a:off x="2225993" y="303530"/>
            <a:ext cx="5663565" cy="583565"/>
          </a:xfrm>
          <a:prstGeom prst="rect">
            <a:avLst/>
          </a:prstGeom>
          <a:noFill/>
          <a:ln w="9525">
            <a:noFill/>
          </a:ln>
        </p:spPr>
        <p:txBody>
          <a:bodyPr wrap="none">
            <a:spAutoFit/>
          </a:bodyPr>
          <a:lstStyle/>
          <a:p>
            <a:pPr algn="ctr"/>
            <a:r>
              <a:rPr lang="en-US" altLang="en-US" sz="3200">
                <a:solidFill>
                  <a:schemeClr val="bg1"/>
                </a:solidFill>
                <a:latin typeface="Times New Roman" panose="02020603050405020304" pitchFamily="18" charset="0"/>
                <a:cs typeface="Times New Roman" panose="02020603050405020304" pitchFamily="18" charset="0"/>
                <a:sym typeface="+mn-ea"/>
              </a:rPr>
              <a:t>Генетикалық кодтың қасиеттері</a:t>
            </a:r>
            <a:endParaRPr lang="en-US" altLang="en-US" sz="3200" b="1" dirty="0">
              <a:solidFill>
                <a:schemeClr val="bg1"/>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938530" y="1010920"/>
            <a:ext cx="8784590" cy="460375"/>
          </a:xfrm>
          <a:prstGeom prst="rect">
            <a:avLst/>
          </a:prstGeom>
          <a:noFill/>
          <a:ln w="9525">
            <a:noFill/>
          </a:ln>
        </p:spPr>
        <p:txBody>
          <a:bodyPr wrap="square">
            <a:spAutoFit/>
          </a:bodyPr>
          <a:lstStyle/>
          <a:p>
            <a:pPr marL="279400" indent="-279400"/>
            <a:r>
              <a:rPr lang="en-US" altLang="en-US" sz="2400">
                <a:latin typeface="Times New Roman" panose="02020603050405020304" pitchFamily="18" charset="0"/>
                <a:ea typeface="SimSun" panose="02010600030101010101" pitchFamily="2" charset="-122"/>
              </a:rPr>
              <a:t>       </a:t>
            </a:r>
          </a:p>
        </p:txBody>
      </p:sp>
      <p:sp>
        <p:nvSpPr>
          <p:cNvPr id="2" name="Content Placeholder 1"/>
          <p:cNvSpPr>
            <a:spLocks noGrp="1"/>
          </p:cNvSpPr>
          <p:nvPr>
            <p:ph idx="1"/>
          </p:nvPr>
        </p:nvSpPr>
        <p:spPr>
          <a:xfrm>
            <a:off x="534988" y="1239838"/>
            <a:ext cx="9623425" cy="4991100"/>
          </a:xfrm>
        </p:spPr>
        <p:txBody>
          <a:bodyPr/>
          <a:lstStyle/>
          <a:p>
            <a:pPr marL="0" indent="0">
              <a:buFont typeface="Wingdings" panose="05000000000000000000" charset="0"/>
              <a:buNone/>
            </a:pPr>
            <a:r>
              <a:rPr lang="en-US" sz="3200">
                <a:solidFill>
                  <a:schemeClr val="tx2"/>
                </a:solidFill>
                <a:latin typeface="Times New Roman" panose="02020603050405020304" pitchFamily="18" charset="0"/>
                <a:cs typeface="Times New Roman" panose="02020603050405020304" pitchFamily="18" charset="0"/>
                <a:sym typeface="+mn-ea"/>
              </a:rPr>
              <a:t> </a:t>
            </a:r>
          </a:p>
        </p:txBody>
      </p:sp>
      <p:graphicFrame>
        <p:nvGraphicFramePr>
          <p:cNvPr id="3" name="Diagram 2"/>
          <p:cNvGraphicFramePr/>
          <p:nvPr/>
        </p:nvGraphicFramePr>
        <p:xfrm>
          <a:off x="84455" y="1122045"/>
          <a:ext cx="10074275" cy="5784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1590" y="-117475"/>
            <a:ext cx="10704830" cy="7706995"/>
          </a:xfrm>
          <a:prstGeom prst="rect">
            <a:avLst/>
          </a:prstGeom>
          <a:solidFill>
            <a:schemeClr val="accent1">
              <a:lumMod val="40000"/>
              <a:lumOff val="60000"/>
            </a:schemeClr>
          </a:solidFill>
          <a:ln>
            <a:noFill/>
          </a:ln>
        </p:spPr>
      </p:pic>
      <p:sp>
        <p:nvSpPr>
          <p:cNvPr id="7171" name="Google Shape;123;p4"/>
          <p:cNvSpPr txBox="1">
            <a:spLocks noGrp="1"/>
          </p:cNvSpPr>
          <p:nvPr>
            <p:ph type="sldNum" sz="quarter" idx="12"/>
          </p:nvPr>
        </p:nvSpPr>
        <p:spPr>
          <a:xfrm>
            <a:off x="10114915" y="6643370"/>
            <a:ext cx="457835" cy="401955"/>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12</a:t>
            </a:fld>
            <a:endParaRPr lang="ru-RU" altLang="ru-RU" sz="1400" b="1" dirty="0">
              <a:solidFill>
                <a:srgbClr val="002060"/>
              </a:solidFill>
            </a:endParaRPr>
          </a:p>
        </p:txBody>
      </p:sp>
      <p:cxnSp>
        <p:nvCxnSpPr>
          <p:cNvPr id="7172" name="Google Shape;124;p4"/>
          <p:cNvCxnSpPr/>
          <p:nvPr/>
        </p:nvCxnSpPr>
        <p:spPr>
          <a:xfrm>
            <a:off x="84138" y="7271703"/>
            <a:ext cx="10074275" cy="0"/>
          </a:xfrm>
          <a:prstGeom prst="straightConnector1">
            <a:avLst/>
          </a:prstGeom>
          <a:ln w="38100" cap="flat" cmpd="sng">
            <a:solidFill>
              <a:srgbClr val="002060"/>
            </a:solidFill>
            <a:prstDash val="solid"/>
            <a:miter/>
            <a:headEnd type="none" w="sm" len="sm"/>
            <a:tailEnd type="none" w="sm" len="sm"/>
          </a:ln>
        </p:spPr>
      </p:cxnSp>
      <p:cxnSp>
        <p:nvCxnSpPr>
          <p:cNvPr id="7173" name="Google Shape;125;p4"/>
          <p:cNvCxnSpPr/>
          <p:nvPr/>
        </p:nvCxnSpPr>
        <p:spPr>
          <a:xfrm rot="-10800000" flipH="1">
            <a:off x="257810" y="7389495"/>
            <a:ext cx="9726613" cy="0"/>
          </a:xfrm>
          <a:prstGeom prst="straightConnector1">
            <a:avLst/>
          </a:prstGeom>
          <a:ln w="38100" cap="flat" cmpd="sng">
            <a:solidFill>
              <a:srgbClr val="00B050"/>
            </a:solidFill>
            <a:prstDash val="solid"/>
            <a:miter/>
            <a:headEnd type="none" w="sm" len="sm"/>
            <a:tailEnd type="none" w="sm" len="sm"/>
          </a:ln>
        </p:spPr>
      </p:cxnSp>
      <p:sp>
        <p:nvSpPr>
          <p:cNvPr id="7174" name="Google Shape;230;p65"/>
          <p:cNvSpPr txBox="1"/>
          <p:nvPr/>
        </p:nvSpPr>
        <p:spPr>
          <a:xfrm>
            <a:off x="384175" y="1671638"/>
            <a:ext cx="10741025" cy="246062"/>
          </a:xfrm>
          <a:prstGeom prst="rect">
            <a:avLst/>
          </a:prstGeom>
          <a:noFill/>
          <a:ln w="9525">
            <a:noFill/>
          </a:ln>
        </p:spPr>
        <p:txBody>
          <a:bodyPr lIns="106916" tIns="106916" rIns="106916" bIns="106916"/>
          <a:lstStyle/>
          <a:p>
            <a:pPr marL="484505" indent="-457200" algn="just">
              <a:spcBef>
                <a:spcPct val="20000"/>
              </a:spcBef>
            </a:pPr>
            <a:r>
              <a:rPr lang="en-US" altLang="x-none" sz="3000" dirty="0">
                <a:solidFill>
                  <a:srgbClr val="002060"/>
                </a:solidFill>
                <a:latin typeface="Century Gothic" panose="020B0502020202020204" pitchFamily="34" charset="0"/>
              </a:rPr>
              <a:t>               </a:t>
            </a:r>
            <a:endParaRPr sz="3000" b="1" dirty="0">
              <a:solidFill>
                <a:srgbClr val="FF0000"/>
              </a:solidFill>
              <a:latin typeface="Century Gothic" panose="020B0502020202020204" pitchFamily="34" charset="0"/>
            </a:endParaRPr>
          </a:p>
        </p:txBody>
      </p:sp>
      <p:sp>
        <p:nvSpPr>
          <p:cNvPr id="7175" name="Прямоугольник 9"/>
          <p:cNvSpPr/>
          <p:nvPr/>
        </p:nvSpPr>
        <p:spPr>
          <a:xfrm>
            <a:off x="3657283" y="396240"/>
            <a:ext cx="2458085" cy="521970"/>
          </a:xfrm>
          <a:prstGeom prst="rect">
            <a:avLst/>
          </a:prstGeom>
          <a:noFill/>
          <a:ln w="9525">
            <a:noFill/>
          </a:ln>
        </p:spPr>
        <p:txBody>
          <a:bodyPr wrap="none">
            <a:spAutoFit/>
          </a:bodyPr>
          <a:lstStyle/>
          <a:p>
            <a:pPr algn="ctr"/>
            <a:r>
              <a:rPr lang="en-US" altLang="en-US" sz="2800" b="1" dirty="0">
                <a:solidFill>
                  <a:schemeClr val="bg1"/>
                </a:solidFill>
                <a:latin typeface="Times New Roman" panose="02020603050405020304" pitchFamily="18" charset="0"/>
                <a:cs typeface="Times New Roman" panose="02020603050405020304" pitchFamily="18" charset="0"/>
                <a:sym typeface="+mn-ea"/>
              </a:rPr>
              <a:t>№1 Тапсырма</a:t>
            </a:r>
          </a:p>
        </p:txBody>
      </p:sp>
      <p:sp>
        <p:nvSpPr>
          <p:cNvPr id="100" name="Text Box 99"/>
          <p:cNvSpPr txBox="1"/>
          <p:nvPr/>
        </p:nvSpPr>
        <p:spPr>
          <a:xfrm>
            <a:off x="938530" y="1010920"/>
            <a:ext cx="8784590" cy="460375"/>
          </a:xfrm>
          <a:prstGeom prst="rect">
            <a:avLst/>
          </a:prstGeom>
          <a:noFill/>
          <a:ln w="9525">
            <a:noFill/>
          </a:ln>
        </p:spPr>
        <p:txBody>
          <a:bodyPr wrap="square">
            <a:spAutoFit/>
          </a:bodyPr>
          <a:lstStyle/>
          <a:p>
            <a:pPr marL="279400" indent="-279400"/>
            <a:r>
              <a:rPr lang="en-US" altLang="en-US" sz="2400">
                <a:latin typeface="Times New Roman" panose="02020603050405020304" pitchFamily="18" charset="0"/>
                <a:ea typeface="SimSun" panose="02010600030101010101" pitchFamily="2" charset="-122"/>
              </a:rPr>
              <a:t>       </a:t>
            </a:r>
          </a:p>
        </p:txBody>
      </p:sp>
      <p:sp>
        <p:nvSpPr>
          <p:cNvPr id="2" name="Content Placeholder 1"/>
          <p:cNvSpPr>
            <a:spLocks noGrp="1"/>
          </p:cNvSpPr>
          <p:nvPr>
            <p:ph sz="half" idx="1"/>
          </p:nvPr>
        </p:nvSpPr>
        <p:spPr>
          <a:xfrm>
            <a:off x="535305" y="1010920"/>
            <a:ext cx="9622790" cy="1055370"/>
          </a:xfrm>
        </p:spPr>
        <p:txBody>
          <a:bodyPr/>
          <a:lstStyle/>
          <a:p>
            <a:pPr marL="0" indent="0">
              <a:buNone/>
            </a:pPr>
            <a:r>
              <a:rPr lang="en-US" altLang="en-US" sz="3200">
                <a:solidFill>
                  <a:schemeClr val="tx2"/>
                </a:solidFill>
                <a:latin typeface="Times New Roman" panose="02020603050405020304" pitchFamily="18" charset="0"/>
                <a:cs typeface="Times New Roman" panose="02020603050405020304" pitchFamily="18" charset="0"/>
                <a:sym typeface="+mn-ea"/>
              </a:rPr>
              <a:t>   </a:t>
            </a:r>
            <a:r>
              <a:rPr lang="en-US" sz="3200">
                <a:solidFill>
                  <a:schemeClr val="tx2"/>
                </a:solidFill>
                <a:latin typeface="Times New Roman" panose="02020603050405020304" pitchFamily="18" charset="0"/>
                <a:cs typeface="Times New Roman" panose="02020603050405020304" pitchFamily="18" charset="0"/>
                <a:sym typeface="+mn-ea"/>
              </a:rPr>
              <a:t>  </a:t>
            </a:r>
            <a:endParaRPr lang="en-US" sz="2800">
              <a:solidFill>
                <a:schemeClr val="tx2"/>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84455" y="4199890"/>
            <a:ext cx="10074910" cy="460375"/>
          </a:xfrm>
          <a:prstGeom prst="rect">
            <a:avLst/>
          </a:prstGeom>
          <a:noFill/>
          <a:ln w="9525">
            <a:noFill/>
          </a:ln>
        </p:spPr>
        <p:txBody>
          <a:bodyPr wrap="square">
            <a:spAutoFit/>
          </a:bodyPr>
          <a:lstStyle/>
          <a:p>
            <a:pPr marL="279400" indent="-279400"/>
            <a:r>
              <a:rPr lang="en-US" altLang="en-US" sz="2400">
                <a:solidFill>
                  <a:schemeClr val="tx2"/>
                </a:solidFill>
                <a:latin typeface="Times New Roman" panose="02020603050405020304" pitchFamily="18" charset="0"/>
              </a:rPr>
              <a:t>       </a:t>
            </a:r>
            <a:endParaRPr lang="en-US" sz="2400">
              <a:solidFill>
                <a:schemeClr val="tx2"/>
              </a:solidFill>
              <a:latin typeface="Times New Roman" panose="02020603050405020304" pitchFamily="18" charset="0"/>
            </a:endParaRPr>
          </a:p>
        </p:txBody>
      </p:sp>
      <p:graphicFrame>
        <p:nvGraphicFramePr>
          <p:cNvPr id="13" name="Content Placeholder 12"/>
          <p:cNvGraphicFramePr>
            <a:graphicFrameLocks noGrp="1"/>
          </p:cNvGraphicFramePr>
          <p:nvPr>
            <p:ph sz="half" idx="2"/>
          </p:nvPr>
        </p:nvGraphicFramePr>
        <p:xfrm>
          <a:off x="1047115" y="1471295"/>
          <a:ext cx="8676005" cy="3459480"/>
        </p:xfrm>
        <a:graphic>
          <a:graphicData uri="http://schemas.openxmlformats.org/drawingml/2006/table">
            <a:tbl>
              <a:tblPr firstRow="1" bandRow="1">
                <a:tableStyleId>{5C22544A-7EE6-4342-B048-85BDC9FD1C3A}</a:tableStyleId>
              </a:tblPr>
              <a:tblGrid>
                <a:gridCol w="2078990"/>
                <a:gridCol w="3705225"/>
                <a:gridCol w="2891790"/>
              </a:tblGrid>
              <a:tr h="1184275">
                <a:tc>
                  <a:txBody>
                    <a:bodyPr/>
                    <a:lstStyle/>
                    <a:p>
                      <a:pPr algn="ctr">
                        <a:buNone/>
                      </a:pPr>
                      <a:r>
                        <a:rPr lang="en-US" altLang="en-US" sz="2800" b="0">
                          <a:latin typeface="Times New Roman" panose="02020603050405020304" pitchFamily="18" charset="0"/>
                          <a:cs typeface="Times New Roman" panose="02020603050405020304" pitchFamily="18" charset="0"/>
                        </a:rPr>
                        <a:t>Атауы</a:t>
                      </a:r>
                    </a:p>
                  </a:txBody>
                  <a:tcPr>
                    <a:gradFill>
                      <a:gsLst>
                        <a:gs pos="0">
                          <a:srgbClr val="012D86"/>
                        </a:gs>
                        <a:gs pos="100000">
                          <a:srgbClr val="0E2557"/>
                        </a:gs>
                      </a:gsLst>
                      <a:lin ang="5400000" scaled="0"/>
                    </a:gradFill>
                  </a:tcPr>
                </a:tc>
                <a:tc>
                  <a:txBody>
                    <a:bodyPr/>
                    <a:lstStyle/>
                    <a:p>
                      <a:pPr algn="ctr">
                        <a:buNone/>
                      </a:pPr>
                      <a:r>
                        <a:rPr lang="en-US" altLang="en-US" sz="3600" b="0">
                          <a:latin typeface="Times New Roman" panose="02020603050405020304" pitchFamily="18" charset="0"/>
                          <a:cs typeface="Times New Roman" panose="02020603050405020304" pitchFamily="18" charset="0"/>
                        </a:rPr>
                        <a:t>Қасиеттері</a:t>
                      </a:r>
                    </a:p>
                  </a:txBody>
                  <a:tcPr>
                    <a:gradFill>
                      <a:gsLst>
                        <a:gs pos="0">
                          <a:srgbClr val="012D86"/>
                        </a:gs>
                        <a:gs pos="100000">
                          <a:srgbClr val="0E2557"/>
                        </a:gs>
                      </a:gsLst>
                      <a:lin ang="5400000" scaled="0"/>
                    </a:gradFill>
                  </a:tcPr>
                </a:tc>
                <a:tc>
                  <a:txBody>
                    <a:bodyPr/>
                    <a:lstStyle/>
                    <a:p>
                      <a:pPr indent="0">
                        <a:buNone/>
                      </a:pPr>
                      <a:r>
                        <a:rPr lang="en-US" sz="3200" b="0">
                          <a:latin typeface="Times New Roman" panose="02020603050405020304" pitchFamily="18" charset="0"/>
                          <a:cs typeface="Times New Roman" panose="02020603050405020304" pitchFamily="18" charset="0"/>
                        </a:rPr>
                        <a:t>Орналасқан жері</a:t>
                      </a:r>
                      <a:endParaRPr 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r>
              <a:tr h="518160">
                <a:tc>
                  <a:txBody>
                    <a:bodyPr/>
                    <a:lstStyle/>
                    <a:p>
                      <a:pPr>
                        <a:buNone/>
                      </a:pPr>
                      <a:r>
                        <a:rPr lang="en-US" altLang="en-US" sz="2800">
                          <a:solidFill>
                            <a:srgbClr val="002060"/>
                          </a:solidFill>
                          <a:latin typeface="Times New Roman" panose="02020603050405020304" pitchFamily="18" charset="0"/>
                          <a:cs typeface="Times New Roman" panose="02020603050405020304" pitchFamily="18" charset="0"/>
                        </a:rPr>
                        <a:t>Кодон</a:t>
                      </a:r>
                    </a:p>
                  </a:txBody>
                  <a:tcPr>
                    <a:blipFill>
                      <a:blip r:embed="rId4"/>
                      <a:tile tx="0" ty="0" sx="100000" sy="100000" flip="none" algn="tl"/>
                    </a:blipFill>
                  </a:tcPr>
                </a:tc>
                <a:tc>
                  <a:txBody>
                    <a:bodyPr/>
                    <a:lstStyle/>
                    <a:p>
                      <a:pPr>
                        <a:buNone/>
                      </a:pPr>
                      <a:endParaRPr lang="en-US" sz="2800">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c>
                  <a:txBody>
                    <a:bodyPr/>
                    <a:lstStyle/>
                    <a:p>
                      <a:pPr>
                        <a:buNone/>
                      </a:pPr>
                      <a:endParaRPr lang="en-US" sz="2800">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r>
              <a:tr h="902970">
                <a:tc>
                  <a:txBody>
                    <a:bodyPr/>
                    <a:lstStyle/>
                    <a:p>
                      <a:pPr>
                        <a:buNone/>
                      </a:pPr>
                      <a:r>
                        <a:rPr lang="en-US" altLang="en-US" sz="2800">
                          <a:solidFill>
                            <a:srgbClr val="002060"/>
                          </a:solidFill>
                          <a:latin typeface="Times New Roman" panose="02020603050405020304" pitchFamily="18" charset="0"/>
                          <a:cs typeface="Times New Roman" panose="02020603050405020304" pitchFamily="18" charset="0"/>
                        </a:rPr>
                        <a:t>Антикодон</a:t>
                      </a:r>
                    </a:p>
                  </a:txBody>
                  <a:tcPr>
                    <a:blipFill>
                      <a:blip r:embed="rId4"/>
                      <a:tile tx="0" ty="0" sx="100000" sy="100000" flip="none" algn="tl"/>
                    </a:blipFill>
                  </a:tcPr>
                </a:tc>
                <a:tc>
                  <a:txBody>
                    <a:bodyPr/>
                    <a:lstStyle/>
                    <a:p>
                      <a:pPr>
                        <a:buNone/>
                      </a:pPr>
                      <a:endParaRPr lang="en-US" sz="2800">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c>
                  <a:txBody>
                    <a:bodyPr/>
                    <a:lstStyle/>
                    <a:p>
                      <a:pPr>
                        <a:buNone/>
                      </a:pPr>
                      <a:endParaRPr lang="en-US" sz="2800">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r>
              <a:tr h="854075">
                <a:tc>
                  <a:txBody>
                    <a:bodyPr/>
                    <a:lstStyle/>
                    <a:p>
                      <a:pPr>
                        <a:buNone/>
                      </a:pPr>
                      <a:r>
                        <a:rPr lang="en-US" altLang="en-US" sz="2800">
                          <a:solidFill>
                            <a:srgbClr val="002060"/>
                          </a:solidFill>
                          <a:latin typeface="Times New Roman" panose="02020603050405020304" pitchFamily="18" charset="0"/>
                          <a:cs typeface="Times New Roman" panose="02020603050405020304" pitchFamily="18" charset="0"/>
                        </a:rPr>
                        <a:t>Триплет</a:t>
                      </a:r>
                    </a:p>
                  </a:txBody>
                  <a:tcPr>
                    <a:blipFill>
                      <a:blip r:embed="rId4"/>
                      <a:tile tx="0" ty="0" sx="100000" sy="100000" flip="none" algn="tl"/>
                    </a:blipFill>
                  </a:tcPr>
                </a:tc>
                <a:tc>
                  <a:txBody>
                    <a:bodyPr/>
                    <a:lstStyle/>
                    <a:p>
                      <a:pPr>
                        <a:buNone/>
                      </a:pPr>
                      <a:endParaRPr lang="en-US" sz="2800">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c>
                  <a:txBody>
                    <a:bodyPr/>
                    <a:lstStyle/>
                    <a:p>
                      <a:pPr>
                        <a:buNone/>
                      </a:pPr>
                      <a:endParaRPr lang="en-US" sz="2800">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r>
            </a:tbl>
          </a:graphicData>
        </a:graphic>
      </p:graphicFrame>
      <p:sp>
        <p:nvSpPr>
          <p:cNvPr id="8" name="Text Box 7"/>
          <p:cNvSpPr txBox="1"/>
          <p:nvPr/>
        </p:nvSpPr>
        <p:spPr>
          <a:xfrm>
            <a:off x="1283970" y="5331460"/>
            <a:ext cx="7676515" cy="1814830"/>
          </a:xfrm>
          <a:prstGeom prst="rect">
            <a:avLst/>
          </a:prstGeom>
          <a:noFill/>
        </p:spPr>
        <p:txBody>
          <a:bodyPr wrap="square" rtlCol="0" anchor="t">
            <a:spAutoFit/>
          </a:bodyPr>
          <a:lstStyle/>
          <a:p>
            <a:pPr>
              <a:buFont typeface="Wingdings" panose="05000000000000000000" charset="0"/>
            </a:pPr>
            <a:r>
              <a:rPr lang="en-US" altLang="en-US" sz="2800" b="1">
                <a:solidFill>
                  <a:schemeClr val="tx2"/>
                </a:solidFill>
                <a:latin typeface="Times New Roman" panose="02020603050405020304" pitchFamily="18" charset="0"/>
                <a:sym typeface="+mn-ea"/>
              </a:rPr>
              <a:t>Дискриптор:</a:t>
            </a:r>
            <a:endParaRPr lang="en-US" altLang="en-US" sz="2800">
              <a:solidFill>
                <a:schemeClr val="tx2"/>
              </a:solidFill>
              <a:latin typeface="Times New Roman" panose="02020603050405020304" pitchFamily="18" charset="0"/>
            </a:endParaRPr>
          </a:p>
          <a:p>
            <a:pPr marL="342900" indent="-342900">
              <a:buFont typeface="Wingdings" panose="05000000000000000000" charset="0"/>
              <a:buChar char="ü"/>
            </a:pPr>
            <a:r>
              <a:rPr lang="en-US" sz="2800">
                <a:solidFill>
                  <a:schemeClr val="tx2"/>
                </a:solidFill>
                <a:latin typeface="Times New Roman" panose="02020603050405020304" pitchFamily="18" charset="0"/>
                <a:sym typeface="+mn-ea"/>
              </a:rPr>
              <a:t>Кестені толтырып, генетикалық кодтың жүру барысындағы терминдерді жете біледі.</a:t>
            </a:r>
          </a:p>
          <a:p>
            <a:endParaRPr lang="en-US" sz="2800">
              <a:solidFill>
                <a:schemeClr val="tx2"/>
              </a:solidFill>
              <a:latin typeface="Times New Roman" panose="02020603050405020304" pitchFamily="18"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1905" y="22860"/>
            <a:ext cx="10698480" cy="7473315"/>
          </a:xfrm>
          <a:prstGeom prst="rect">
            <a:avLst/>
          </a:prstGeom>
          <a:solidFill>
            <a:schemeClr val="accent1">
              <a:lumMod val="40000"/>
              <a:lumOff val="60000"/>
            </a:schemeClr>
          </a:solidFill>
          <a:ln>
            <a:noFill/>
          </a:ln>
        </p:spPr>
      </p:pic>
      <p:sp>
        <p:nvSpPr>
          <p:cNvPr id="9219" name="Google Shape;123;p4"/>
          <p:cNvSpPr txBox="1">
            <a:spLocks noGrp="1"/>
          </p:cNvSpPr>
          <p:nvPr>
            <p:ph type="sldNum" sz="quarter" idx="12"/>
          </p:nvPr>
        </p:nvSpPr>
        <p:spPr>
          <a:xfrm>
            <a:off x="8092758" y="657891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13</a:t>
            </a:fld>
            <a:endParaRPr lang="ru-RU" altLang="ru-RU" sz="1400" b="1" dirty="0">
              <a:solidFill>
                <a:srgbClr val="002060"/>
              </a:solidFill>
            </a:endParaRPr>
          </a:p>
        </p:txBody>
      </p:sp>
      <p:cxnSp>
        <p:nvCxnSpPr>
          <p:cNvPr id="9220" name="Google Shape;124;p4"/>
          <p:cNvCxnSpPr/>
          <p:nvPr/>
        </p:nvCxnSpPr>
        <p:spPr>
          <a:xfrm>
            <a:off x="619125" y="7210425"/>
            <a:ext cx="10074275" cy="0"/>
          </a:xfrm>
          <a:prstGeom prst="straightConnector1">
            <a:avLst/>
          </a:prstGeom>
          <a:ln w="38100" cap="flat" cmpd="sng">
            <a:solidFill>
              <a:srgbClr val="002060"/>
            </a:solidFill>
            <a:prstDash val="solid"/>
            <a:miter/>
            <a:headEnd type="none" w="sm" len="sm"/>
            <a:tailEnd type="none" w="sm" len="sm"/>
          </a:ln>
        </p:spPr>
      </p:cxnSp>
      <p:cxnSp>
        <p:nvCxnSpPr>
          <p:cNvPr id="9221" name="Google Shape;125;p4"/>
          <p:cNvCxnSpPr/>
          <p:nvPr/>
        </p:nvCxnSpPr>
        <p:spPr>
          <a:xfrm rot="-10800000" flipH="1">
            <a:off x="966788" y="7385050"/>
            <a:ext cx="9726612" cy="0"/>
          </a:xfrm>
          <a:prstGeom prst="straightConnector1">
            <a:avLst/>
          </a:prstGeom>
          <a:ln w="38100" cap="flat" cmpd="sng">
            <a:solidFill>
              <a:srgbClr val="00B050"/>
            </a:solidFill>
            <a:prstDash val="solid"/>
            <a:miter/>
            <a:headEnd type="none" w="sm" len="sm"/>
            <a:tailEnd type="none" w="sm" len="sm"/>
          </a:ln>
        </p:spPr>
      </p:cxnSp>
      <p:sp>
        <p:nvSpPr>
          <p:cNvPr id="9" name="Google Shape;230;p65"/>
          <p:cNvSpPr txBox="1"/>
          <p:nvPr/>
        </p:nvSpPr>
        <p:spPr bwMode="auto">
          <a:xfrm>
            <a:off x="365125" y="1662113"/>
            <a:ext cx="9963150" cy="3862388"/>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 marR="0" lvl="0" indent="-74295"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2340" b="1" i="0" u="none" strike="noStrike" kern="1200" cap="none" spc="0" normalizeH="0" baseline="0" noProof="0" dirty="0">
              <a:ln>
                <a:noFill/>
              </a:ln>
              <a:solidFill>
                <a:srgbClr val="434343"/>
              </a:solidFill>
              <a:effectLst/>
              <a:uLnTx/>
              <a:uFillTx/>
              <a:latin typeface="Times New Roman" panose="02020603050405020304" pitchFamily="18" charset="0"/>
              <a:ea typeface="Open Sans" panose="020B0806030504020204"/>
              <a:cs typeface="Times New Roman" panose="02020603050405020304" pitchFamily="18" charset="0"/>
              <a:sym typeface="Open Sans" panose="020B0806030504020204"/>
            </a:endParaRPr>
          </a:p>
        </p:txBody>
      </p:sp>
      <p:sp>
        <p:nvSpPr>
          <p:cNvPr id="9223" name="Прямоугольник 12"/>
          <p:cNvSpPr/>
          <p:nvPr/>
        </p:nvSpPr>
        <p:spPr>
          <a:xfrm>
            <a:off x="3714274" y="466725"/>
            <a:ext cx="2310765" cy="460375"/>
          </a:xfrm>
          <a:prstGeom prst="rect">
            <a:avLst/>
          </a:prstGeom>
          <a:noFill/>
          <a:ln w="9525">
            <a:noFill/>
          </a:ln>
        </p:spPr>
        <p:txBody>
          <a:bodyPr wrap="none">
            <a:spAutoFit/>
          </a:bodyPr>
          <a:lstStyle/>
          <a:p>
            <a:pPr algn="ctr"/>
            <a:r>
              <a:rPr lang="en-US" altLang="en-US" sz="2400" b="1" dirty="0">
                <a:solidFill>
                  <a:schemeClr val="bg1"/>
                </a:solidFill>
                <a:latin typeface="Century Gothic" panose="020B0502020202020204" pitchFamily="34" charset="0"/>
              </a:rPr>
              <a:t>Дұрыс жа</a:t>
            </a:r>
            <a:r>
              <a:rPr lang="en-US" altLang="x-none" sz="2400" b="1" dirty="0">
                <a:solidFill>
                  <a:schemeClr val="bg1"/>
                </a:solidFill>
                <a:latin typeface="Century Gothic" panose="020B0502020202020204" pitchFamily="34" charset="0"/>
              </a:rPr>
              <a:t>у</a:t>
            </a:r>
            <a:r>
              <a:rPr lang="en-US" altLang="en-US" sz="2400" b="1" dirty="0">
                <a:solidFill>
                  <a:schemeClr val="bg1"/>
                </a:solidFill>
                <a:latin typeface="Century Gothic" panose="020B0502020202020204" pitchFamily="34" charset="0"/>
              </a:rPr>
              <a:t>ап</a:t>
            </a:r>
          </a:p>
        </p:txBody>
      </p:sp>
      <p:graphicFrame>
        <p:nvGraphicFramePr>
          <p:cNvPr id="2" name="Content Placeholder 1"/>
          <p:cNvGraphicFramePr>
            <a:graphicFrameLocks noGrp="1"/>
          </p:cNvGraphicFramePr>
          <p:nvPr>
            <p:ph sz="half" idx="2"/>
          </p:nvPr>
        </p:nvGraphicFramePr>
        <p:xfrm>
          <a:off x="232410" y="1160780"/>
          <a:ext cx="9697085" cy="5820410"/>
        </p:xfrm>
        <a:graphic>
          <a:graphicData uri="http://schemas.openxmlformats.org/drawingml/2006/table">
            <a:tbl>
              <a:tblPr firstRow="1" bandRow="1">
                <a:tableStyleId>{5C22544A-7EE6-4342-B048-85BDC9FD1C3A}</a:tableStyleId>
              </a:tblPr>
              <a:tblGrid>
                <a:gridCol w="2324100"/>
                <a:gridCol w="4140200"/>
                <a:gridCol w="3232785"/>
              </a:tblGrid>
              <a:tr h="365760">
                <a:tc>
                  <a:txBody>
                    <a:bodyPr/>
                    <a:lstStyle/>
                    <a:p>
                      <a:pPr algn="ctr">
                        <a:buNone/>
                      </a:pPr>
                      <a:r>
                        <a:rPr lang="en-US" altLang="en-US" sz="1800" b="0">
                          <a:latin typeface="Times New Roman" panose="02020603050405020304" pitchFamily="18" charset="0"/>
                          <a:cs typeface="Times New Roman" panose="02020603050405020304" pitchFamily="18" charset="0"/>
                        </a:rPr>
                        <a:t>Атауы</a:t>
                      </a:r>
                    </a:p>
                  </a:txBody>
                  <a:tcPr>
                    <a:gradFill>
                      <a:gsLst>
                        <a:gs pos="0">
                          <a:srgbClr val="012D86"/>
                        </a:gs>
                        <a:gs pos="100000">
                          <a:srgbClr val="0E2557"/>
                        </a:gs>
                      </a:gsLst>
                      <a:lin ang="5400000" scaled="0"/>
                    </a:gradFill>
                  </a:tcPr>
                </a:tc>
                <a:tc>
                  <a:txBody>
                    <a:bodyPr/>
                    <a:lstStyle/>
                    <a:p>
                      <a:pPr algn="ctr">
                        <a:buNone/>
                      </a:pPr>
                      <a:r>
                        <a:rPr lang="en-US" altLang="en-US" sz="1800" b="0">
                          <a:latin typeface="Times New Roman" panose="02020603050405020304" pitchFamily="18" charset="0"/>
                          <a:cs typeface="Times New Roman" panose="02020603050405020304" pitchFamily="18" charset="0"/>
                        </a:rPr>
                        <a:t>Қасиеттері</a:t>
                      </a:r>
                    </a:p>
                  </a:txBody>
                  <a:tcPr>
                    <a:gradFill>
                      <a:gsLst>
                        <a:gs pos="0">
                          <a:srgbClr val="012D86"/>
                        </a:gs>
                        <a:gs pos="100000">
                          <a:srgbClr val="0E2557"/>
                        </a:gs>
                      </a:gsLst>
                      <a:lin ang="5400000" scaled="0"/>
                    </a:gradFill>
                  </a:tcPr>
                </a:tc>
                <a:tc>
                  <a:txBody>
                    <a:bodyPr/>
                    <a:lstStyle/>
                    <a:p>
                      <a:pPr indent="0">
                        <a:buNone/>
                      </a:pPr>
                      <a:r>
                        <a:rPr lang="en-US" sz="1800" b="0">
                          <a:latin typeface="Times New Roman" panose="02020603050405020304" pitchFamily="18" charset="0"/>
                          <a:cs typeface="Times New Roman" panose="02020603050405020304" pitchFamily="18" charset="0"/>
                        </a:rPr>
                        <a:t>Орналасқан жері</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r>
              <a:tr h="1737360">
                <a:tc>
                  <a:txBody>
                    <a:bodyPr/>
                    <a:lstStyle/>
                    <a:p>
                      <a:pPr>
                        <a:buNone/>
                      </a:pPr>
                      <a:r>
                        <a:rPr lang="en-US" altLang="en-US" sz="1800">
                          <a:latin typeface="Times New Roman" panose="02020603050405020304" pitchFamily="18" charset="0"/>
                          <a:cs typeface="Times New Roman" panose="02020603050405020304" pitchFamily="18" charset="0"/>
                        </a:rPr>
                        <a:t>Кодон</a:t>
                      </a:r>
                    </a:p>
                  </a:txBody>
                  <a:tcPr>
                    <a:blipFill>
                      <a:blip r:embed="rId4"/>
                      <a:tile tx="0" ty="0" sx="100000" sy="100000" flip="none" algn="tl"/>
                    </a:blipFill>
                  </a:tcPr>
                </a:tc>
                <a:tc>
                  <a:txBody>
                    <a:bodyPr/>
                    <a:lstStyle/>
                    <a:p>
                      <a:pPr>
                        <a:buNone/>
                      </a:pPr>
                      <a:r>
                        <a:rPr lang="en-US" sz="1800">
                          <a:latin typeface="Times New Roman" panose="02020603050405020304" pitchFamily="18" charset="0"/>
                          <a:cs typeface="Times New Roman" panose="02020603050405020304" pitchFamily="18" charset="0"/>
                        </a:rPr>
                        <a:t> Гендердің арасындағы тыныс белгілері - стоп-кодондар деп аталатын триплеттер болады.Олар бір полипептидті тізбектің синтезі аяқталғаны жөніндегі белгі беріп отырады.</a:t>
                      </a:r>
                    </a:p>
                  </a:txBody>
                  <a:tcPr>
                    <a:blipFill>
                      <a:blip r:embed="rId4"/>
                      <a:tile tx="0" ty="0" sx="100000" sy="100000" flip="none" algn="tl"/>
                    </a:blipFill>
                  </a:tcPr>
                </a:tc>
                <a:tc>
                  <a:txBody>
                    <a:bodyPr/>
                    <a:lstStyle/>
                    <a:p>
                      <a:pPr>
                        <a:buNone/>
                      </a:pPr>
                      <a:r>
                        <a:rPr lang="en-US" altLang="en-US" sz="1800">
                          <a:latin typeface="Times New Roman" panose="02020603050405020304" pitchFamily="18" charset="0"/>
                          <a:cs typeface="Times New Roman" panose="02020603050405020304" pitchFamily="18" charset="0"/>
                        </a:rPr>
                        <a:t>Рибосомада </a:t>
                      </a:r>
                    </a:p>
                  </a:txBody>
                  <a:tcPr>
                    <a:blipFill>
                      <a:blip r:embed="rId4"/>
                      <a:tile tx="0" ty="0" sx="100000" sy="100000" flip="none" algn="tl"/>
                    </a:blipFill>
                  </a:tcPr>
                </a:tc>
              </a:tr>
              <a:tr h="2040890">
                <a:tc>
                  <a:txBody>
                    <a:bodyPr/>
                    <a:lstStyle/>
                    <a:p>
                      <a:pPr>
                        <a:buNone/>
                      </a:pPr>
                      <a:r>
                        <a:rPr lang="en-US" altLang="en-US" sz="1800">
                          <a:latin typeface="Times New Roman" panose="02020603050405020304" pitchFamily="18" charset="0"/>
                          <a:cs typeface="Times New Roman" panose="02020603050405020304" pitchFamily="18" charset="0"/>
                        </a:rPr>
                        <a:t>Антикодон</a:t>
                      </a:r>
                    </a:p>
                  </a:txBody>
                  <a:tcPr>
                    <a:blipFill>
                      <a:blip r:embed="rId4"/>
                      <a:tile tx="0" ty="0" sx="100000" sy="100000" flip="none" algn="tl"/>
                    </a:blipFill>
                  </a:tcPr>
                </a:tc>
                <a:tc>
                  <a:txBody>
                    <a:bodyPr/>
                    <a:lstStyle/>
                    <a:p>
                      <a:pPr>
                        <a:buNone/>
                      </a:pPr>
                      <a:r>
                        <a:rPr lang="en-US" sz="180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одонмен арнайы байланысу арқылы протеиндер полимерлеріндегі амин қышқылдарының орындарын дүрыс анықтап, жасуша цитоплазмасындағы протеиндердің биосинтезін реттеуге қатысады</a:t>
                      </a:r>
                    </a:p>
                  </a:txBody>
                  <a:tcPr>
                    <a:blipFill>
                      <a:blip r:embed="rId4"/>
                      <a:tile tx="0" ty="0" sx="100000" sy="100000" flip="none" algn="tl"/>
                    </a:blipFill>
                  </a:tcPr>
                </a:tc>
                <a:tc>
                  <a:txBody>
                    <a:bodyPr/>
                    <a:lstStyle/>
                    <a:p>
                      <a:pPr>
                        <a:buNone/>
                      </a:pPr>
                      <a:r>
                        <a:rPr lang="en-US" altLang="en-US" sz="1800">
                          <a:latin typeface="Times New Roman" panose="02020603050405020304" pitchFamily="18" charset="0"/>
                          <a:cs typeface="Times New Roman" panose="02020603050405020304" pitchFamily="18" charset="0"/>
                        </a:rPr>
                        <a:t>Ү</a:t>
                      </a:r>
                      <a:r>
                        <a:rPr lang="en-US" sz="1800">
                          <a:latin typeface="Times New Roman" panose="02020603050405020304" pitchFamily="18" charset="0"/>
                          <a:cs typeface="Times New Roman" panose="02020603050405020304" pitchFamily="18" charset="0"/>
                        </a:rPr>
                        <a:t>ш нуклеотидтен құралған тасымалдаушы (транспорттық) РНҚ-ның бөлігі; 3 негізден тұратын топ- РНҚ комплеметарлы кодон т РНҚ молекуласында бекітілген</a:t>
                      </a:r>
                    </a:p>
                  </a:txBody>
                  <a:tcPr>
                    <a:blipFill>
                      <a:blip r:embed="rId4"/>
                      <a:tile tx="0" ty="0" sx="100000" sy="100000" flip="none" algn="tl"/>
                    </a:blipFill>
                  </a:tcPr>
                </a:tc>
              </a:tr>
              <a:tr h="1676400">
                <a:tc>
                  <a:txBody>
                    <a:bodyPr/>
                    <a:lstStyle/>
                    <a:p>
                      <a:pPr>
                        <a:buNone/>
                      </a:pPr>
                      <a:r>
                        <a:rPr lang="en-US" altLang="en-US" sz="1800">
                          <a:latin typeface="Times New Roman" panose="02020603050405020304" pitchFamily="18" charset="0"/>
                          <a:cs typeface="Times New Roman" panose="02020603050405020304" pitchFamily="18" charset="0"/>
                        </a:rPr>
                        <a:t>Триплет</a:t>
                      </a:r>
                    </a:p>
                  </a:txBody>
                  <a:tcPr>
                    <a:blipFill>
                      <a:blip r:embed="rId4"/>
                      <a:tile tx="0" ty="0" sx="100000" sy="100000" flip="none" algn="tl"/>
                    </a:blipFill>
                  </a:tcPr>
                </a:tc>
                <a:tc>
                  <a:txBody>
                    <a:bodyPr/>
                    <a:lstStyle/>
                    <a:p>
                      <a:pPr>
                        <a:buNone/>
                      </a:pPr>
                      <a:r>
                        <a:rPr lang="en-US" altLang="en-US"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арлық организмдерде белгілі бір 3 нуклеотид (триплет) белгілі бір амин қышқылдарын “жазады” (кодтайды). Бір амин қышқылы бірнеше триплетпен “жазылуы” (кодталуы) мүмкін. </a:t>
                      </a:r>
                    </a:p>
                  </a:txBody>
                  <a:tcPr>
                    <a:blipFill>
                      <a:blip r:embed="rId4"/>
                      <a:tile tx="0" ty="0" sx="100000" sy="100000" flip="none" algn="tl"/>
                    </a:blipFill>
                  </a:tcPr>
                </a:tc>
                <a:tc>
                  <a:txBody>
                    <a:bodyPr/>
                    <a:lstStyle/>
                    <a:p>
                      <a:pPr>
                        <a:buNone/>
                      </a:pPr>
                      <a:r>
                        <a:rPr lang="en-US" sz="1800">
                          <a:latin typeface="Times New Roman" panose="02020603050405020304" pitchFamily="18" charset="0"/>
                          <a:cs typeface="Times New Roman" panose="02020603050405020304" pitchFamily="18" charset="0"/>
                        </a:rPr>
                        <a:t> ДНҚ мен РНҚ молекуласында</a:t>
                      </a:r>
                    </a:p>
                  </a:txBody>
                  <a:tcPr>
                    <a:blipFill>
                      <a:blip r:embed="rId4"/>
                      <a:tile tx="0" ty="0" sx="100000" sy="100000" flip="none" algn="tl"/>
                    </a:blip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635" y="0"/>
            <a:ext cx="10650220" cy="721931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155623" y="633952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14</a:t>
            </a:fld>
            <a:endParaRPr lang="ru-RU" altLang="ru-RU" sz="1400" b="1" dirty="0">
              <a:solidFill>
                <a:srgbClr val="002060"/>
              </a:solidFill>
            </a:endParaRPr>
          </a:p>
        </p:txBody>
      </p:sp>
      <p:cxnSp>
        <p:nvCxnSpPr>
          <p:cNvPr id="11268" name="Google Shape;124;p4"/>
          <p:cNvCxnSpPr/>
          <p:nvPr/>
        </p:nvCxnSpPr>
        <p:spPr>
          <a:xfrm>
            <a:off x="309563" y="7100570"/>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636588" y="7219315"/>
            <a:ext cx="9726612" cy="0"/>
          </a:xfrm>
          <a:prstGeom prst="straightConnector1">
            <a:avLst/>
          </a:prstGeom>
          <a:ln w="38100" cap="flat" cmpd="sng">
            <a:solidFill>
              <a:srgbClr val="00B050"/>
            </a:solidFill>
            <a:prstDash val="solid"/>
            <a:miter/>
            <a:headEnd type="none" w="sm" len="sm"/>
            <a:tailEnd type="none" w="sm" len="sm"/>
          </a:ln>
        </p:spPr>
      </p:cxnSp>
      <p:sp>
        <p:nvSpPr>
          <p:cNvPr id="11295" name="Прямоугольник 12"/>
          <p:cNvSpPr/>
          <p:nvPr/>
        </p:nvSpPr>
        <p:spPr>
          <a:xfrm>
            <a:off x="3498850" y="319405"/>
            <a:ext cx="3086100" cy="583565"/>
          </a:xfrm>
          <a:prstGeom prst="rect">
            <a:avLst/>
          </a:prstGeom>
          <a:noFill/>
          <a:ln w="9525">
            <a:noFill/>
          </a:ln>
        </p:spPr>
        <p:txBody>
          <a:bodyPr wrap="none">
            <a:spAutoFit/>
          </a:bodyPr>
          <a:lstStyle/>
          <a:p>
            <a:pPr algn="ctr"/>
            <a:r>
              <a:rPr lang="en-US" altLang="en-US" sz="3200" b="1" dirty="0">
                <a:solidFill>
                  <a:schemeClr val="bg1"/>
                </a:solidFill>
                <a:latin typeface="Century Gothic" panose="020B0502020202020204" pitchFamily="34" charset="0"/>
                <a:cs typeface="Times New Roman" panose="02020603050405020304" pitchFamily="18" charset="0"/>
              </a:rPr>
              <a:t>№2.</a:t>
            </a:r>
            <a:r>
              <a:rPr lang="en-US" altLang="x-none" sz="3200" b="1" dirty="0">
                <a:solidFill>
                  <a:schemeClr val="bg1"/>
                </a:solidFill>
                <a:latin typeface="Century Gothic" panose="020B0502020202020204" pitchFamily="34" charset="0"/>
                <a:cs typeface="Times New Roman" panose="02020603050405020304" pitchFamily="18" charset="0"/>
              </a:rPr>
              <a:t>Тапсырма</a:t>
            </a:r>
            <a:endParaRPr sz="3200" b="1" dirty="0">
              <a:solidFill>
                <a:schemeClr val="bg1"/>
              </a:solidFill>
              <a:latin typeface="Century Gothic" panose="020B0502020202020204" pitchFamily="34" charset="0"/>
              <a:ea typeface="Times New Roman" panose="02020603050405020304" pitchFamily="18" charset="0"/>
            </a:endParaRPr>
          </a:p>
        </p:txBody>
      </p:sp>
      <p:sp>
        <p:nvSpPr>
          <p:cNvPr id="100" name="Text Box 99"/>
          <p:cNvSpPr txBox="1"/>
          <p:nvPr/>
        </p:nvSpPr>
        <p:spPr>
          <a:xfrm>
            <a:off x="904875" y="1175385"/>
            <a:ext cx="8884285" cy="460375"/>
          </a:xfrm>
          <a:prstGeom prst="rect">
            <a:avLst/>
          </a:prstGeom>
          <a:noFill/>
          <a:ln w="9525">
            <a:noFill/>
          </a:ln>
        </p:spPr>
        <p:txBody>
          <a:bodyPr wrap="square">
            <a:spAutoFit/>
          </a:bodyPr>
          <a:lstStyle/>
          <a:p>
            <a:r>
              <a:rPr lang="en-US" altLang="en-US" sz="2400">
                <a:solidFill>
                  <a:schemeClr val="tx2"/>
                </a:solidFill>
                <a:latin typeface="Times New Roman" panose="02020603050405020304" pitchFamily="18" charset="0"/>
                <a:cs typeface="Times New Roman" panose="02020603050405020304" pitchFamily="18" charset="0"/>
              </a:rPr>
              <a:t>   </a:t>
            </a:r>
            <a:endParaRPr lang="en-US" sz="2400" b="1">
              <a:solidFill>
                <a:schemeClr val="tx2"/>
              </a:solidFill>
              <a:latin typeface="Times New Roman" panose="02020603050405020304" pitchFamily="18" charset="0"/>
              <a:cs typeface="Times New Roman" panose="02020603050405020304" pitchFamily="18" charset="0"/>
            </a:endParaRPr>
          </a:p>
        </p:txBody>
      </p:sp>
      <p:sp>
        <p:nvSpPr>
          <p:cNvPr id="101" name="Text Box 100"/>
          <p:cNvSpPr txBox="1"/>
          <p:nvPr/>
        </p:nvSpPr>
        <p:spPr>
          <a:xfrm>
            <a:off x="346710" y="1016635"/>
            <a:ext cx="9390380" cy="1568450"/>
          </a:xfrm>
          <a:prstGeom prst="rect">
            <a:avLst/>
          </a:prstGeom>
          <a:noFill/>
          <a:ln w="9525">
            <a:noFill/>
          </a:ln>
        </p:spPr>
        <p:txBody>
          <a:bodyPr wrap="square">
            <a:spAutoFit/>
          </a:bodyPr>
          <a:lstStyle/>
          <a:p>
            <a:r>
              <a:rPr lang="en-US" altLang="en-US" sz="3200">
                <a:solidFill>
                  <a:schemeClr val="tx2"/>
                </a:solidFill>
                <a:latin typeface="Times New Roman" panose="02020603050405020304" pitchFamily="18" charset="0"/>
                <a:cs typeface="Times New Roman" panose="02020603050405020304" pitchFamily="18" charset="0"/>
              </a:rPr>
              <a:t>    </a:t>
            </a:r>
            <a:r>
              <a:rPr lang="en-US" sz="3200">
                <a:solidFill>
                  <a:schemeClr val="tx2"/>
                </a:solidFill>
                <a:latin typeface="Times New Roman" panose="02020603050405020304" pitchFamily="18" charset="0"/>
                <a:cs typeface="Times New Roman" panose="02020603050405020304" pitchFamily="18" charset="0"/>
              </a:rPr>
              <a:t>Пептидтегі аминқышқылдардың реттілігін құрастырыңдар: ДНҚ-кодондарының реттілігі бойынша - </a:t>
            </a:r>
            <a:r>
              <a:rPr lang="en-US" sz="3200" i="1">
                <a:solidFill>
                  <a:schemeClr val="tx2"/>
                </a:solidFill>
                <a:latin typeface="Times New Roman" panose="02020603050405020304" pitchFamily="18" charset="0"/>
                <a:cs typeface="Times New Roman" panose="02020603050405020304" pitchFamily="18" charset="0"/>
              </a:rPr>
              <a:t>АЦА УАЦ ААТ УАЦ</a:t>
            </a:r>
          </a:p>
        </p:txBody>
      </p:sp>
      <p:sp>
        <p:nvSpPr>
          <p:cNvPr id="8" name="Text Box 7"/>
          <p:cNvSpPr txBox="1"/>
          <p:nvPr/>
        </p:nvSpPr>
        <p:spPr>
          <a:xfrm>
            <a:off x="535305" y="5648960"/>
            <a:ext cx="8720455" cy="1198880"/>
          </a:xfrm>
          <a:prstGeom prst="rect">
            <a:avLst/>
          </a:prstGeom>
          <a:noFill/>
          <a:ln w="9525">
            <a:noFill/>
          </a:ln>
        </p:spPr>
        <p:txBody>
          <a:bodyPr wrap="square">
            <a:spAutoFit/>
          </a:bodyPr>
          <a:lstStyle/>
          <a:p>
            <a:r>
              <a:rPr lang="en-US" sz="2400" b="1">
                <a:solidFill>
                  <a:schemeClr val="tx2"/>
                </a:solidFill>
                <a:latin typeface="Times New Roman" panose="02020603050405020304" pitchFamily="18" charset="0"/>
              </a:rPr>
              <a:t>Дескриптор:</a:t>
            </a:r>
            <a:endParaRPr lang="en-US" sz="2400">
              <a:solidFill>
                <a:schemeClr val="tx2"/>
              </a:solidFill>
              <a:latin typeface="Wingdings" panose="05000000000000000000" charset="0"/>
            </a:endParaRPr>
          </a:p>
          <a:p>
            <a:r>
              <a:rPr lang="en-US" sz="2400">
                <a:solidFill>
                  <a:schemeClr val="tx2"/>
                </a:solidFill>
                <a:latin typeface="Wingdings" panose="05000000000000000000" charset="0"/>
              </a:rPr>
              <a:t>ü </a:t>
            </a:r>
            <a:r>
              <a:rPr lang="en-US" sz="2400">
                <a:solidFill>
                  <a:schemeClr val="tx2"/>
                </a:solidFill>
                <a:latin typeface="Times New Roman" panose="02020603050405020304" pitchFamily="18" charset="0"/>
              </a:rPr>
              <a:t>ДНҚ - кодондарының реттілігін біледі.</a:t>
            </a:r>
          </a:p>
          <a:p>
            <a:pPr marL="342900" indent="-342900">
              <a:buFont typeface="Wingdings" panose="05000000000000000000" charset="0"/>
              <a:buChar char="ü"/>
            </a:pPr>
            <a:r>
              <a:rPr lang="en-US" sz="2400">
                <a:solidFill>
                  <a:schemeClr val="tx2"/>
                </a:solidFill>
                <a:latin typeface="Times New Roman" panose="02020603050405020304" pitchFamily="18" charset="0"/>
              </a:rPr>
              <a:t>   Дұрыс жауаппен салыстырады</a:t>
            </a:r>
          </a:p>
        </p:txBody>
      </p:sp>
      <p:pic>
        <p:nvPicPr>
          <p:cNvPr id="2" name="Content Placeholder 1"/>
          <p:cNvPicPr>
            <a:picLocks noGrp="1" noChangeAspect="1"/>
          </p:cNvPicPr>
          <p:nvPr>
            <p:ph idx="1"/>
          </p:nvPr>
        </p:nvPicPr>
        <p:blipFill>
          <a:blip r:embed="rId4"/>
          <a:srcRect l="7539" t="10242" r="6098" b="3957"/>
          <a:stretch>
            <a:fillRect/>
          </a:stretch>
        </p:blipFill>
        <p:spPr>
          <a:xfrm>
            <a:off x="1983740" y="2585085"/>
            <a:ext cx="5822950" cy="3022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12292"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15</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36512"/>
            <a:ext cx="10693400" cy="7597775"/>
          </a:xfrm>
          <a:prstGeom prst="rect">
            <a:avLst/>
          </a:prstGeom>
          <a:solidFill>
            <a:schemeClr val="accent1">
              <a:lumMod val="40000"/>
              <a:lumOff val="60000"/>
            </a:schemeClr>
          </a:solidFill>
          <a:ln>
            <a:noFill/>
          </a:ln>
        </p:spPr>
      </p:pic>
      <p:sp>
        <p:nvSpPr>
          <p:cNvPr id="12295" name="Прямоугольник 7"/>
          <p:cNvSpPr/>
          <p:nvPr/>
        </p:nvSpPr>
        <p:spPr>
          <a:xfrm>
            <a:off x="4416425" y="3609975"/>
            <a:ext cx="1860550" cy="339725"/>
          </a:xfrm>
          <a:prstGeom prst="rect">
            <a:avLst/>
          </a:prstGeom>
          <a:noFill/>
          <a:ln w="9525">
            <a:noFill/>
          </a:ln>
        </p:spPr>
        <p:txBody>
          <a:bodyPr wrap="none">
            <a:spAutoFit/>
          </a:bodyPr>
          <a:lstStyle/>
          <a:p>
            <a:pPr algn="ctr"/>
            <a:r>
              <a:rPr lang="en-US" altLang="x-none" sz="1600" b="1" dirty="0">
                <a:solidFill>
                  <a:schemeClr val="bg1"/>
                </a:solidFill>
                <a:latin typeface="Century Gothic" panose="020B0502020202020204" pitchFamily="34" charset="0"/>
              </a:rPr>
              <a:t>Үй тапсырмасы</a:t>
            </a:r>
            <a:endParaRPr sz="1600" b="1" dirty="0">
              <a:solidFill>
                <a:schemeClr val="bg1"/>
              </a:solidFill>
              <a:latin typeface="Century Gothic" panose="020B0502020202020204" pitchFamily="34" charset="0"/>
            </a:endParaRPr>
          </a:p>
        </p:txBody>
      </p:sp>
      <p:sp>
        <p:nvSpPr>
          <p:cNvPr id="12296" name="Прямоугольник 8"/>
          <p:cNvSpPr/>
          <p:nvPr/>
        </p:nvSpPr>
        <p:spPr>
          <a:xfrm>
            <a:off x="4111625" y="409575"/>
            <a:ext cx="3317875" cy="584200"/>
          </a:xfrm>
          <a:prstGeom prst="rect">
            <a:avLst/>
          </a:prstGeom>
          <a:noFill/>
          <a:ln w="9525">
            <a:noFill/>
          </a:ln>
        </p:spPr>
        <p:txBody>
          <a:bodyPr>
            <a:spAutoFit/>
          </a:bodyPr>
          <a:lstStyle/>
          <a:p>
            <a:pPr algn="ctr"/>
            <a:r>
              <a:rPr sz="3200" b="1" dirty="0">
                <a:solidFill>
                  <a:schemeClr val="bg1"/>
                </a:solidFill>
                <a:latin typeface="Century Gothic" panose="020B0502020202020204" pitchFamily="34" charset="0"/>
              </a:rPr>
              <a:t>Дұрыс жауап</a:t>
            </a:r>
          </a:p>
        </p:txBody>
      </p:sp>
      <p:cxnSp>
        <p:nvCxnSpPr>
          <p:cNvPr id="1231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231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2319" name="Прямоугольник 13"/>
          <p:cNvSpPr/>
          <p:nvPr/>
        </p:nvSpPr>
        <p:spPr>
          <a:xfrm>
            <a:off x="10280650" y="66706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15</a:t>
            </a:fld>
            <a:endParaRPr lang="ru-RU" altLang="ru-RU" sz="1600" b="1" dirty="0">
              <a:solidFill>
                <a:srgbClr val="002060"/>
              </a:solidFill>
              <a:latin typeface="Arial" panose="020B0604020202020204" pitchFamily="34" charset="0"/>
            </a:endParaRPr>
          </a:p>
        </p:txBody>
      </p:sp>
      <p:sp>
        <p:nvSpPr>
          <p:cNvPr id="2" name="Прямоугольник 8"/>
          <p:cNvSpPr/>
          <p:nvPr/>
        </p:nvSpPr>
        <p:spPr>
          <a:xfrm>
            <a:off x="3219450" y="2351405"/>
            <a:ext cx="3317875" cy="584200"/>
          </a:xfrm>
          <a:prstGeom prst="rect">
            <a:avLst/>
          </a:prstGeom>
          <a:noFill/>
          <a:ln w="9525">
            <a:noFill/>
          </a:ln>
        </p:spPr>
        <p:txBody>
          <a:bodyPr>
            <a:spAutoFit/>
          </a:bodyPr>
          <a:lstStyle/>
          <a:p>
            <a:pPr algn="ctr"/>
            <a:r>
              <a:rPr sz="3200" b="1" dirty="0">
                <a:solidFill>
                  <a:schemeClr val="bg1"/>
                </a:solidFill>
                <a:latin typeface="Century Gothic" panose="020B0502020202020204" pitchFamily="34" charset="0"/>
              </a:rPr>
              <a:t>Дұрыс жауап</a:t>
            </a:r>
          </a:p>
        </p:txBody>
      </p:sp>
      <p:sp>
        <p:nvSpPr>
          <p:cNvPr id="3" name="Прямоугольник 8"/>
          <p:cNvSpPr/>
          <p:nvPr/>
        </p:nvSpPr>
        <p:spPr>
          <a:xfrm>
            <a:off x="175895" y="1365250"/>
            <a:ext cx="10341610" cy="3907790"/>
          </a:xfrm>
          <a:prstGeom prst="rect">
            <a:avLst/>
          </a:prstGeom>
          <a:noFill/>
          <a:ln w="9525">
            <a:noFill/>
          </a:ln>
        </p:spPr>
        <p:txBody>
          <a:bodyPr wrap="square">
            <a:spAutoFit/>
          </a:bodyPr>
          <a:lstStyle/>
          <a:p>
            <a:pPr algn="l"/>
            <a:r>
              <a:rPr lang="en-US" sz="2800" i="1">
                <a:solidFill>
                  <a:schemeClr val="tx2"/>
                </a:solidFill>
                <a:latin typeface="Times New Roman" panose="02020603050405020304" pitchFamily="18" charset="0"/>
                <a:cs typeface="Times New Roman" panose="02020603050405020304" pitchFamily="18" charset="0"/>
                <a:sym typeface="+mn-ea"/>
              </a:rPr>
              <a:t>АЦА  </a:t>
            </a:r>
            <a:r>
              <a:rPr lang="en-US" altLang="en-US" sz="2800" i="1">
                <a:solidFill>
                  <a:schemeClr val="tx2"/>
                </a:solidFill>
                <a:latin typeface="Times New Roman" panose="02020603050405020304" pitchFamily="18" charset="0"/>
                <a:cs typeface="Times New Roman" panose="02020603050405020304" pitchFamily="18" charset="0"/>
                <a:sym typeface="+mn-ea"/>
              </a:rPr>
              <a:t>-</a:t>
            </a:r>
            <a:r>
              <a:rPr lang="en-US" sz="2800" i="1">
                <a:solidFill>
                  <a:schemeClr val="tx2"/>
                </a:solidFill>
                <a:latin typeface="Times New Roman" panose="02020603050405020304" pitchFamily="18" charset="0"/>
                <a:cs typeface="Times New Roman" panose="02020603050405020304" pitchFamily="18" charset="0"/>
                <a:sym typeface="+mn-ea"/>
              </a:rPr>
              <a:t>   УАЦ    </a:t>
            </a:r>
            <a:r>
              <a:rPr lang="en-US" altLang="en-US" sz="2800" i="1">
                <a:solidFill>
                  <a:schemeClr val="tx2"/>
                </a:solidFill>
                <a:latin typeface="Times New Roman" panose="02020603050405020304" pitchFamily="18" charset="0"/>
                <a:cs typeface="Times New Roman" panose="02020603050405020304" pitchFamily="18" charset="0"/>
                <a:sym typeface="+mn-ea"/>
              </a:rPr>
              <a:t>-</a:t>
            </a:r>
            <a:r>
              <a:rPr lang="en-US" sz="2800" i="1">
                <a:solidFill>
                  <a:schemeClr val="tx2"/>
                </a:solidFill>
                <a:latin typeface="Times New Roman" panose="02020603050405020304" pitchFamily="18" charset="0"/>
                <a:cs typeface="Times New Roman" panose="02020603050405020304" pitchFamily="18" charset="0"/>
                <a:sym typeface="+mn-ea"/>
              </a:rPr>
              <a:t>   ААТ  </a:t>
            </a:r>
            <a:r>
              <a:rPr lang="en-US" altLang="en-US" sz="2800" i="1">
                <a:solidFill>
                  <a:schemeClr val="tx2"/>
                </a:solidFill>
                <a:latin typeface="Times New Roman" panose="02020603050405020304" pitchFamily="18" charset="0"/>
                <a:cs typeface="Times New Roman" panose="02020603050405020304" pitchFamily="18" charset="0"/>
                <a:sym typeface="+mn-ea"/>
              </a:rPr>
              <a:t>-</a:t>
            </a:r>
            <a:r>
              <a:rPr lang="en-US" sz="2800" i="1">
                <a:solidFill>
                  <a:schemeClr val="tx2"/>
                </a:solidFill>
                <a:latin typeface="Times New Roman" panose="02020603050405020304" pitchFamily="18" charset="0"/>
                <a:cs typeface="Times New Roman" panose="02020603050405020304" pitchFamily="18" charset="0"/>
                <a:sym typeface="+mn-ea"/>
              </a:rPr>
              <a:t>   УАЦ  </a:t>
            </a:r>
            <a:r>
              <a:rPr lang="en-US" altLang="en-US" sz="2800" i="1">
                <a:solidFill>
                  <a:schemeClr val="tx2"/>
                </a:solidFill>
                <a:latin typeface="Times New Roman" panose="02020603050405020304" pitchFamily="18" charset="0"/>
                <a:cs typeface="Times New Roman" panose="02020603050405020304" pitchFamily="18" charset="0"/>
                <a:sym typeface="+mn-ea"/>
              </a:rPr>
              <a:t>-   </a:t>
            </a:r>
            <a:r>
              <a:rPr lang="en-US" altLang="en-US" sz="2400">
                <a:solidFill>
                  <a:schemeClr val="tx2"/>
                </a:solidFill>
                <a:latin typeface="Times New Roman" panose="02020603050405020304" pitchFamily="18" charset="0"/>
                <a:cs typeface="Times New Roman" panose="02020603050405020304" pitchFamily="18" charset="0"/>
                <a:sym typeface="+mn-ea"/>
              </a:rPr>
              <a:t>ДНҚ-ның бір тізбегі</a:t>
            </a:r>
          </a:p>
          <a:p>
            <a:pPr algn="l"/>
            <a:endParaRPr lang="en-US" altLang="en-US" sz="2800">
              <a:solidFill>
                <a:schemeClr val="tx2"/>
              </a:solidFill>
              <a:latin typeface="Times New Roman" panose="02020603050405020304" pitchFamily="18" charset="0"/>
              <a:cs typeface="Times New Roman" panose="02020603050405020304" pitchFamily="18" charset="0"/>
              <a:sym typeface="+mn-ea"/>
            </a:endParaRPr>
          </a:p>
          <a:p>
            <a:pPr algn="l"/>
            <a:r>
              <a:rPr lang="en-US" altLang="en-US" sz="2800" i="1">
                <a:solidFill>
                  <a:schemeClr val="tx2"/>
                </a:solidFill>
                <a:latin typeface="Times New Roman" panose="02020603050405020304" pitchFamily="18" charset="0"/>
                <a:cs typeface="Times New Roman" panose="02020603050405020304" pitchFamily="18" charset="0"/>
                <a:sym typeface="+mn-ea"/>
              </a:rPr>
              <a:t>УЦУ -   АУГ  -      УУА  -   АУГ -   </a:t>
            </a:r>
            <a:r>
              <a:rPr lang="en-US" altLang="en-US" sz="2400">
                <a:solidFill>
                  <a:schemeClr val="tx2"/>
                </a:solidFill>
                <a:latin typeface="Times New Roman" panose="02020603050405020304" pitchFamily="18" charset="0"/>
                <a:cs typeface="Times New Roman" panose="02020603050405020304" pitchFamily="18" charset="0"/>
                <a:sym typeface="+mn-ea"/>
              </a:rPr>
              <a:t>ДНҚ-ның негізінде синтезделген РНҚ</a:t>
            </a:r>
          </a:p>
          <a:p>
            <a:pPr algn="l"/>
            <a:endParaRPr lang="en-US" altLang="en-US" sz="2400" i="1">
              <a:solidFill>
                <a:schemeClr val="tx2"/>
              </a:solidFill>
              <a:latin typeface="Times New Roman" panose="02020603050405020304" pitchFamily="18" charset="0"/>
              <a:cs typeface="Times New Roman" panose="02020603050405020304" pitchFamily="18" charset="0"/>
              <a:sym typeface="+mn-ea"/>
            </a:endParaRPr>
          </a:p>
          <a:p>
            <a:pPr algn="l"/>
            <a:r>
              <a:rPr lang="en-US" altLang="en-US" sz="2800" i="1">
                <a:solidFill>
                  <a:schemeClr val="tx2"/>
                </a:solidFill>
                <a:latin typeface="Times New Roman" panose="02020603050405020304" pitchFamily="18" charset="0"/>
                <a:cs typeface="Times New Roman" panose="02020603050405020304" pitchFamily="18" charset="0"/>
                <a:sym typeface="+mn-ea"/>
              </a:rPr>
              <a:t>Арг  -   Тир   -      Асн   -    Тир</a:t>
            </a:r>
          </a:p>
          <a:p>
            <a:pPr algn="l"/>
            <a:endParaRPr lang="en-US" altLang="en-US" sz="2800" i="1">
              <a:solidFill>
                <a:schemeClr val="tx2"/>
              </a:solidFill>
              <a:latin typeface="Times New Roman" panose="02020603050405020304" pitchFamily="18" charset="0"/>
              <a:cs typeface="Times New Roman" panose="02020603050405020304" pitchFamily="18" charset="0"/>
              <a:sym typeface="+mn-ea"/>
            </a:endParaRPr>
          </a:p>
          <a:p>
            <a:pPr algn="l"/>
            <a:r>
              <a:rPr lang="en-US" altLang="en-US" sz="2800" i="1">
                <a:solidFill>
                  <a:schemeClr val="tx2"/>
                </a:solidFill>
                <a:latin typeface="Times New Roman" panose="02020603050405020304" pitchFamily="18" charset="0"/>
                <a:cs typeface="Times New Roman" panose="02020603050405020304" pitchFamily="18" charset="0"/>
                <a:sym typeface="+mn-ea"/>
              </a:rPr>
              <a:t>                        </a:t>
            </a:r>
            <a:r>
              <a:rPr lang="en-US" altLang="en-US" sz="2800">
                <a:solidFill>
                  <a:schemeClr val="tx2"/>
                </a:solidFill>
                <a:latin typeface="Times New Roman" panose="02020603050405020304" pitchFamily="18" charset="0"/>
                <a:cs typeface="Times New Roman" panose="02020603050405020304" pitchFamily="18" charset="0"/>
                <a:sym typeface="+mn-ea"/>
              </a:rPr>
              <a:t>РНҚ арқылы синтезделген аминқышқылы</a:t>
            </a:r>
          </a:p>
          <a:p>
            <a:pPr algn="l"/>
            <a:endParaRPr lang="en-US" altLang="en-US" sz="2800">
              <a:solidFill>
                <a:schemeClr val="tx2"/>
              </a:solidFill>
              <a:latin typeface="Times New Roman" panose="02020603050405020304" pitchFamily="18" charset="0"/>
              <a:cs typeface="Times New Roman" panose="02020603050405020304" pitchFamily="18" charset="0"/>
              <a:sym typeface="+mn-ea"/>
            </a:endParaRPr>
          </a:p>
          <a:p>
            <a:pPr algn="ctr"/>
            <a:r>
              <a:rPr sz="2800" b="1" dirty="0">
                <a:solidFill>
                  <a:schemeClr val="bg1"/>
                </a:solidFill>
                <a:latin typeface="Century Gothic" panose="020B0502020202020204" pitchFamily="34" charset="0"/>
              </a:rPr>
              <a:t>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6035" y="0"/>
            <a:ext cx="10654665" cy="750633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184833" y="659479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16</a:t>
            </a:fld>
            <a:endParaRPr lang="ru-RU" altLang="ru-RU" sz="1400" b="1" dirty="0">
              <a:solidFill>
                <a:srgbClr val="002060"/>
              </a:solidFill>
            </a:endParaRPr>
          </a:p>
        </p:txBody>
      </p:sp>
      <p:cxnSp>
        <p:nvCxnSpPr>
          <p:cNvPr id="11268" name="Google Shape;124;p4"/>
          <p:cNvCxnSpPr/>
          <p:nvPr/>
        </p:nvCxnSpPr>
        <p:spPr>
          <a:xfrm>
            <a:off x="84138" y="741108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566738" y="7506335"/>
            <a:ext cx="9726612" cy="0"/>
          </a:xfrm>
          <a:prstGeom prst="straightConnector1">
            <a:avLst/>
          </a:prstGeom>
          <a:ln w="38100" cap="flat" cmpd="sng">
            <a:solidFill>
              <a:srgbClr val="00B050"/>
            </a:solidFill>
            <a:prstDash val="solid"/>
            <a:miter/>
            <a:headEnd type="none" w="sm" len="sm"/>
            <a:tailEnd type="none" w="sm" len="sm"/>
          </a:ln>
        </p:spPr>
      </p:cxnSp>
      <p:sp>
        <p:nvSpPr>
          <p:cNvPr id="11292" name="Прямоугольник 12"/>
          <p:cNvSpPr/>
          <p:nvPr/>
        </p:nvSpPr>
        <p:spPr>
          <a:xfrm>
            <a:off x="26035" y="1253490"/>
            <a:ext cx="10461625" cy="398780"/>
          </a:xfrm>
          <a:prstGeom prst="rect">
            <a:avLst/>
          </a:prstGeom>
          <a:noFill/>
          <a:ln w="9525">
            <a:noFill/>
          </a:ln>
        </p:spPr>
        <p:txBody>
          <a:bodyPr wrap="square">
            <a:spAutoFit/>
          </a:bodyPr>
          <a:lstStyle/>
          <a:p>
            <a:r>
              <a:rPr lang="en-US" altLang="en-US" sz="2000" dirty="0">
                <a:solidFill>
                  <a:srgbClr val="002060"/>
                </a:solidFill>
                <a:latin typeface="Times New Roman" panose="02020603050405020304" pitchFamily="18" charset="0"/>
                <a:cs typeface="Times New Roman" panose="02020603050405020304" pitchFamily="18" charset="0"/>
              </a:rPr>
              <a:t>     </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sp>
        <p:nvSpPr>
          <p:cNvPr id="11295" name="Прямоугольник 12"/>
          <p:cNvSpPr/>
          <p:nvPr/>
        </p:nvSpPr>
        <p:spPr>
          <a:xfrm>
            <a:off x="3577908" y="397510"/>
            <a:ext cx="2783205" cy="583565"/>
          </a:xfrm>
          <a:prstGeom prst="rect">
            <a:avLst/>
          </a:prstGeom>
          <a:noFill/>
          <a:ln w="9525">
            <a:noFill/>
          </a:ln>
        </p:spPr>
        <p:txBody>
          <a:bodyPr wrap="none">
            <a:spAutoFit/>
          </a:bodyPr>
          <a:lstStyle/>
          <a:p>
            <a:pPr algn="ctr"/>
            <a:r>
              <a:rPr lang="en-US" altLang="x-none" sz="3200" b="1" dirty="0">
                <a:solidFill>
                  <a:schemeClr val="bg1"/>
                </a:solidFill>
                <a:latin typeface="Times New Roman" panose="02020603050405020304" pitchFamily="18" charset="0"/>
                <a:cs typeface="Times New Roman" panose="02020603050405020304" pitchFamily="18" charset="0"/>
              </a:rPr>
              <a:t>Тапсырма </a:t>
            </a:r>
            <a:r>
              <a:rPr lang="en-US" altLang="en-US" sz="3200" b="1" dirty="0">
                <a:solidFill>
                  <a:schemeClr val="bg1"/>
                </a:solidFill>
                <a:latin typeface="Times New Roman" panose="02020603050405020304" pitchFamily="18" charset="0"/>
                <a:cs typeface="Times New Roman" panose="02020603050405020304" pitchFamily="18" charset="0"/>
              </a:rPr>
              <a:t>№3</a:t>
            </a:r>
            <a:endPar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01"/>
          <p:cNvSpPr txBox="1"/>
          <p:nvPr/>
        </p:nvSpPr>
        <p:spPr>
          <a:xfrm>
            <a:off x="535305" y="5842635"/>
            <a:ext cx="9464040" cy="1198880"/>
          </a:xfrm>
          <a:prstGeom prst="rect">
            <a:avLst/>
          </a:prstGeom>
          <a:noFill/>
          <a:ln w="9525">
            <a:noFill/>
          </a:ln>
        </p:spPr>
        <p:txBody>
          <a:bodyPr wrap="square">
            <a:spAutoFit/>
          </a:bodyPr>
          <a:lstStyle/>
          <a:p>
            <a:pPr>
              <a:buFont typeface="Wingdings" panose="05000000000000000000" charset="0"/>
            </a:pPr>
            <a:r>
              <a:rPr lang="en-US" altLang="en-US" sz="2400" b="1">
                <a:solidFill>
                  <a:schemeClr val="tx2"/>
                </a:solidFill>
                <a:latin typeface="Times New Roman" panose="02020603050405020304" pitchFamily="18" charset="0"/>
              </a:rPr>
              <a:t> </a:t>
            </a:r>
            <a:r>
              <a:rPr lang="en-US" sz="2400" b="1">
                <a:solidFill>
                  <a:schemeClr val="accent1">
                    <a:lumMod val="50000"/>
                  </a:schemeClr>
                </a:solidFill>
                <a:latin typeface="Times New Roman" panose="02020603050405020304" pitchFamily="18" charset="0"/>
              </a:rPr>
              <a:t>Дискриптор:</a:t>
            </a:r>
            <a:endParaRPr lang="en-US" sz="2400">
              <a:solidFill>
                <a:schemeClr val="accent1">
                  <a:lumMod val="50000"/>
                </a:schemeClr>
              </a:solidFill>
              <a:latin typeface="Times New Roman" panose="02020603050405020304" pitchFamily="18" charset="0"/>
            </a:endParaRPr>
          </a:p>
          <a:p>
            <a:pPr>
              <a:buFont typeface="Wingdings" panose="05000000000000000000" charset="0"/>
            </a:pPr>
            <a:r>
              <a:rPr lang="en-US" sz="2400">
                <a:solidFill>
                  <a:schemeClr val="accent1">
                    <a:lumMod val="50000"/>
                  </a:schemeClr>
                </a:solidFill>
                <a:latin typeface="Times New Roman" panose="02020603050405020304" pitchFamily="18" charset="0"/>
              </a:rPr>
              <a:t> </a:t>
            </a:r>
            <a:r>
              <a:rPr lang="" altLang="en-US" sz="2400">
                <a:solidFill>
                  <a:schemeClr val="accent1">
                    <a:lumMod val="50000"/>
                  </a:schemeClr>
                </a:solidFill>
                <a:latin typeface="Times New Roman" panose="02020603050405020304" pitchFamily="18" charset="0"/>
              </a:rPr>
              <a:t>Тапсырманы орындай отырып, қолданылған генетикалық кодтың қасиеттерін анықтайды.</a:t>
            </a:r>
          </a:p>
        </p:txBody>
      </p:sp>
      <p:sp>
        <p:nvSpPr>
          <p:cNvPr id="100" name="Text Box 99"/>
          <p:cNvSpPr txBox="1"/>
          <p:nvPr/>
        </p:nvSpPr>
        <p:spPr>
          <a:xfrm>
            <a:off x="335915" y="1117600"/>
            <a:ext cx="9957435" cy="829945"/>
          </a:xfrm>
          <a:prstGeom prst="rect">
            <a:avLst/>
          </a:prstGeom>
          <a:noFill/>
          <a:ln w="9525">
            <a:noFill/>
          </a:ln>
        </p:spPr>
        <p:txBody>
          <a:bodyPr wrap="square">
            <a:spAutoFit/>
          </a:bodyPr>
          <a:lstStyle/>
          <a:p>
            <a:r>
              <a:rPr lang="en-US" sz="2400">
                <a:solidFill>
                  <a:schemeClr val="tx2"/>
                </a:solidFill>
                <a:latin typeface="Times New Roman" panose="02020603050405020304" pitchFamily="18" charset="0"/>
              </a:rPr>
              <a:t>  </a:t>
            </a:r>
            <a:r>
              <a:rPr lang="" altLang="en-US" sz="2400">
                <a:solidFill>
                  <a:schemeClr val="tx2"/>
                </a:solidFill>
                <a:latin typeface="Times New Roman" panose="02020603050405020304" pitchFamily="18" charset="0"/>
              </a:rPr>
              <a:t>Есепті шығарып, қандай генетикалық қасиеттердің қолданылғандығын анықта</a:t>
            </a:r>
          </a:p>
        </p:txBody>
      </p:sp>
      <p:graphicFrame>
        <p:nvGraphicFramePr>
          <p:cNvPr id="14" name="Table 13"/>
          <p:cNvGraphicFramePr/>
          <p:nvPr/>
        </p:nvGraphicFramePr>
        <p:xfrm>
          <a:off x="773430" y="2316480"/>
          <a:ext cx="9385300" cy="3496310"/>
        </p:xfrm>
        <a:graphic>
          <a:graphicData uri="http://schemas.openxmlformats.org/drawingml/2006/table">
            <a:tbl>
              <a:tblPr firstRow="1" bandRow="1">
                <a:tableStyleId>{5C22544A-7EE6-4342-B048-85BDC9FD1C3A}</a:tableStyleId>
              </a:tblPr>
              <a:tblGrid>
                <a:gridCol w="2346325"/>
                <a:gridCol w="2346325"/>
                <a:gridCol w="2346325"/>
                <a:gridCol w="2346325"/>
              </a:tblGrid>
              <a:tr h="855345">
                <a:tc>
                  <a:txBody>
                    <a:bodyPr/>
                    <a:lstStyle/>
                    <a:p>
                      <a:pPr indent="0" algn="ctr">
                        <a:buNone/>
                      </a:pPr>
                      <a:r>
                        <a:rPr lang="en-US" sz="2400" b="0">
                          <a:latin typeface="Times New Roman" panose="02020603050405020304" pitchFamily="18" charset="0"/>
                          <a:cs typeface="Times New Roman" panose="02020603050405020304" pitchFamily="18" charset="0"/>
                        </a:rPr>
                        <a:t>ДНҚ</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c>
                  <a:txBody>
                    <a:bodyPr/>
                    <a:lstStyle/>
                    <a:p>
                      <a:pPr indent="0">
                        <a:buNone/>
                      </a:pPr>
                      <a:r>
                        <a:rPr lang="en-US" sz="2000" b="0">
                          <a:latin typeface="Times New Roman" panose="02020603050405020304" pitchFamily="18" charset="0"/>
                          <a:cs typeface="Times New Roman" panose="02020603050405020304" pitchFamily="18" charset="0"/>
                          <a:sym typeface="+mn-ea"/>
                        </a:rPr>
                        <a:t>мРНҚ</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c>
                  <a:txBody>
                    <a:bodyPr/>
                    <a:lstStyle/>
                    <a:p>
                      <a:pPr indent="0">
                        <a:buNone/>
                      </a:pPr>
                      <a:r>
                        <a:rPr lang="" altLang="en-US" sz="2400" b="0">
                          <a:latin typeface="Times New Roman" panose="02020603050405020304" pitchFamily="18" charset="0"/>
                          <a:cs typeface="Times New Roman" panose="02020603050405020304" pitchFamily="18" charset="0"/>
                        </a:rPr>
                        <a:t>т</a:t>
                      </a:r>
                      <a:r>
                        <a:rPr lang="en-US" sz="2400" b="0">
                          <a:latin typeface="Times New Roman" panose="02020603050405020304" pitchFamily="18" charset="0"/>
                          <a:cs typeface="Times New Roman" panose="02020603050405020304" pitchFamily="18" charset="0"/>
                        </a:rPr>
                        <a:t>РНҚ</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c>
                  <a:txBody>
                    <a:bodyPr/>
                    <a:lstStyle/>
                    <a:p>
                      <a:pPr indent="0">
                        <a:buNone/>
                      </a:pPr>
                      <a:r>
                        <a:rPr lang="en-US" sz="2400" b="0">
                          <a:latin typeface="Times New Roman" panose="02020603050405020304" pitchFamily="18" charset="0"/>
                          <a:cs typeface="Times New Roman" panose="02020603050405020304" pitchFamily="18" charset="0"/>
                        </a:rPr>
                        <a:t>Аминқышқылы</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r>
              <a:tr h="2640965">
                <a:tc>
                  <a:txBody>
                    <a:bodyPr/>
                    <a:lstStyle/>
                    <a:p>
                      <a:pPr algn="ctr">
                        <a:buNone/>
                      </a:pPr>
                      <a:r>
                        <a:rPr lang="" altLang="en-US" sz="2400">
                          <a:solidFill>
                            <a:schemeClr val="tx1"/>
                          </a:solidFill>
                          <a:latin typeface="Times New Roman" panose="02020603050405020304" pitchFamily="18" charset="0"/>
                          <a:cs typeface="Times New Roman" panose="02020603050405020304" pitchFamily="18" charset="0"/>
                        </a:rPr>
                        <a:t>Ц</a:t>
                      </a:r>
                      <a:endParaRPr lang="en-US" sz="2400">
                        <a:solidFill>
                          <a:schemeClr val="tx1"/>
                        </a:solidFill>
                        <a:latin typeface="Times New Roman" panose="02020603050405020304" pitchFamily="18" charset="0"/>
                        <a:cs typeface="Times New Roman" panose="02020603050405020304" pitchFamily="18" charset="0"/>
                      </a:endParaRPr>
                    </a:p>
                    <a:p>
                      <a:pPr algn="ctr">
                        <a:buNone/>
                      </a:pPr>
                      <a:r>
                        <a:rPr lang="" altLang="en-US" sz="2400">
                          <a:solidFill>
                            <a:schemeClr val="tx1"/>
                          </a:solidFill>
                          <a:latin typeface="Times New Roman" panose="02020603050405020304" pitchFamily="18" charset="0"/>
                          <a:cs typeface="Times New Roman" panose="02020603050405020304" pitchFamily="18" charset="0"/>
                        </a:rPr>
                        <a:t>Т</a:t>
                      </a:r>
                      <a:endParaRPr lang="en-US" sz="2400">
                        <a:solidFill>
                          <a:schemeClr val="tx1"/>
                        </a:solidFill>
                        <a:latin typeface="Times New Roman" panose="02020603050405020304" pitchFamily="18" charset="0"/>
                        <a:cs typeface="Times New Roman" panose="02020603050405020304" pitchFamily="18" charset="0"/>
                      </a:endParaRPr>
                    </a:p>
                    <a:p>
                      <a:pPr algn="ctr">
                        <a:buNone/>
                      </a:pPr>
                      <a:r>
                        <a:rPr lang="" altLang="en-US" sz="2400">
                          <a:solidFill>
                            <a:schemeClr val="tx1"/>
                          </a:solidFill>
                          <a:latin typeface="Times New Roman" panose="02020603050405020304" pitchFamily="18" charset="0"/>
                          <a:cs typeface="Times New Roman" panose="02020603050405020304" pitchFamily="18" charset="0"/>
                        </a:rPr>
                        <a:t>Г</a:t>
                      </a:r>
                      <a:endParaRPr lang="en-US" sz="2400">
                        <a:solidFill>
                          <a:schemeClr val="tx1"/>
                        </a:solidFill>
                        <a:latin typeface="Times New Roman" panose="02020603050405020304" pitchFamily="18" charset="0"/>
                        <a:cs typeface="Times New Roman" panose="02020603050405020304" pitchFamily="18" charset="0"/>
                      </a:endParaRPr>
                    </a:p>
                    <a:p>
                      <a:pPr algn="ctr">
                        <a:buNone/>
                      </a:pPr>
                      <a:r>
                        <a:rPr lang="" altLang="en-US" sz="2400">
                          <a:solidFill>
                            <a:schemeClr val="tx1"/>
                          </a:solidFill>
                          <a:latin typeface="Times New Roman" panose="02020603050405020304" pitchFamily="18" charset="0"/>
                          <a:cs typeface="Times New Roman" panose="02020603050405020304" pitchFamily="18" charset="0"/>
                        </a:rPr>
                        <a:t>А</a:t>
                      </a:r>
                      <a:endParaRPr lang="en-US" sz="2400">
                        <a:solidFill>
                          <a:schemeClr val="tx1"/>
                        </a:solidFill>
                        <a:latin typeface="Times New Roman" panose="02020603050405020304" pitchFamily="18" charset="0"/>
                        <a:cs typeface="Times New Roman" panose="02020603050405020304" pitchFamily="18" charset="0"/>
                      </a:endParaRPr>
                    </a:p>
                    <a:p>
                      <a:pPr algn="ctr">
                        <a:buNone/>
                      </a:pPr>
                      <a:r>
                        <a:rPr lang="" altLang="en-US" sz="2400">
                          <a:solidFill>
                            <a:schemeClr val="tx1"/>
                          </a:solidFill>
                          <a:latin typeface="Times New Roman" panose="02020603050405020304" pitchFamily="18" charset="0"/>
                          <a:cs typeface="Times New Roman" panose="02020603050405020304" pitchFamily="18" charset="0"/>
                        </a:rPr>
                        <a:t>Ц</a:t>
                      </a:r>
                      <a:endParaRPr lang="en-US" sz="2400">
                        <a:solidFill>
                          <a:schemeClr val="tx1"/>
                        </a:solidFill>
                        <a:latin typeface="Times New Roman" panose="02020603050405020304" pitchFamily="18" charset="0"/>
                        <a:cs typeface="Times New Roman" panose="02020603050405020304" pitchFamily="18" charset="0"/>
                      </a:endParaRPr>
                    </a:p>
                    <a:p>
                      <a:pPr algn="ctr">
                        <a:buNone/>
                      </a:pPr>
                      <a:r>
                        <a:rPr lang="" altLang="en-US" sz="2400">
                          <a:solidFill>
                            <a:schemeClr val="tx1"/>
                          </a:solidFill>
                          <a:latin typeface="Times New Roman" panose="02020603050405020304" pitchFamily="18" charset="0"/>
                          <a:cs typeface="Times New Roman" panose="02020603050405020304" pitchFamily="18" charset="0"/>
                        </a:rPr>
                        <a:t>А</a:t>
                      </a:r>
                    </a:p>
                  </a:txBody>
                  <a:tcPr>
                    <a:blipFill>
                      <a:blip r:embed="rId4"/>
                      <a:tile tx="0" ty="0" sx="100000" sy="100000" flip="none" algn="tl"/>
                    </a:blipFill>
                  </a:tcPr>
                </a:tc>
                <a:tc>
                  <a:txBody>
                    <a:bodyPr/>
                    <a:lstStyle/>
                    <a:p>
                      <a:pPr>
                        <a:buNone/>
                      </a:pPr>
                      <a:endParaRPr lang="" altLang="en-US"/>
                    </a:p>
                  </a:txBody>
                  <a:tcPr>
                    <a:blipFill>
                      <a:blip r:embed="rId4"/>
                      <a:tile tx="0" ty="0" sx="100000" sy="100000" flip="none" algn="tl"/>
                    </a:blipFill>
                  </a:tcPr>
                </a:tc>
                <a:tc>
                  <a:txBody>
                    <a:bodyPr/>
                    <a:lstStyle/>
                    <a:p>
                      <a:pPr>
                        <a:buNone/>
                      </a:pPr>
                      <a:endParaRPr lang="" altLang="en-US"/>
                    </a:p>
                  </a:txBody>
                  <a:tcPr>
                    <a:blipFill>
                      <a:blip r:embed="rId4"/>
                      <a:tile tx="0" ty="0" sx="100000" sy="100000" flip="none" algn="tl"/>
                    </a:blipFill>
                  </a:tcPr>
                </a:tc>
                <a:tc>
                  <a:txBody>
                    <a:bodyPr/>
                    <a:lstStyle/>
                    <a:p>
                      <a:pPr>
                        <a:buNone/>
                      </a:pPr>
                      <a:endParaRPr lang="" altLang="en-US"/>
                    </a:p>
                  </a:txBody>
                  <a:tcPr>
                    <a:blipFill>
                      <a:blip r:embed="rId4"/>
                      <a:tile tx="0" ty="0" sx="100000" sy="100000" flip="none" algn="tl"/>
                    </a:blip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0955" y="0"/>
            <a:ext cx="10646410" cy="7552690"/>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261985" y="6584633"/>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17</a:t>
            </a:fld>
            <a:endParaRPr lang="ru-RU" altLang="ru-RU" sz="1400" b="1" dirty="0">
              <a:solidFill>
                <a:srgbClr val="002060"/>
              </a:solidFill>
            </a:endParaRPr>
          </a:p>
        </p:txBody>
      </p:sp>
      <p:cxnSp>
        <p:nvCxnSpPr>
          <p:cNvPr id="11268" name="Google Shape;124;p4"/>
          <p:cNvCxnSpPr/>
          <p:nvPr/>
        </p:nvCxnSpPr>
        <p:spPr>
          <a:xfrm>
            <a:off x="204788" y="720026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378778" y="7350760"/>
            <a:ext cx="9726612" cy="0"/>
          </a:xfrm>
          <a:prstGeom prst="straightConnector1">
            <a:avLst/>
          </a:prstGeom>
          <a:ln w="38100" cap="flat" cmpd="sng">
            <a:solidFill>
              <a:srgbClr val="00B050"/>
            </a:solidFill>
            <a:prstDash val="solid"/>
            <a:miter/>
            <a:headEnd type="none" w="sm" len="sm"/>
            <a:tailEnd type="none" w="sm" len="sm"/>
          </a:ln>
        </p:spPr>
      </p:cxnSp>
      <p:sp>
        <p:nvSpPr>
          <p:cNvPr id="11295" name="Прямоугольник 12"/>
          <p:cNvSpPr/>
          <p:nvPr/>
        </p:nvSpPr>
        <p:spPr>
          <a:xfrm>
            <a:off x="3512185" y="401955"/>
            <a:ext cx="3021330" cy="583565"/>
          </a:xfrm>
          <a:prstGeom prst="rect">
            <a:avLst/>
          </a:prstGeom>
          <a:noFill/>
          <a:ln w="9525">
            <a:noFill/>
          </a:ln>
        </p:spPr>
        <p:txBody>
          <a:bodyPr wrap="none">
            <a:spAutoFit/>
          </a:bodyPr>
          <a:lstStyle/>
          <a:p>
            <a:pPr algn="ctr"/>
            <a:r>
              <a:rPr lang="en-US" sz="3200" b="1" dirty="0">
                <a:solidFill>
                  <a:schemeClr val="bg1"/>
                </a:solidFill>
                <a:latin typeface="Century Gothic" panose="020B0502020202020204" pitchFamily="34" charset="0"/>
                <a:ea typeface="Times New Roman" panose="02020603050405020304" pitchFamily="18" charset="0"/>
              </a:rPr>
              <a:t>Дұрыс жауап</a:t>
            </a:r>
          </a:p>
        </p:txBody>
      </p:sp>
      <p:graphicFrame>
        <p:nvGraphicFramePr>
          <p:cNvPr id="14" name="Content Placeholder 13"/>
          <p:cNvGraphicFramePr>
            <a:graphicFrameLocks noGrp="1"/>
          </p:cNvGraphicFramePr>
          <p:nvPr>
            <p:ph idx="1"/>
          </p:nvPr>
        </p:nvGraphicFramePr>
        <p:xfrm>
          <a:off x="379095" y="1217295"/>
          <a:ext cx="9660255" cy="4862830"/>
        </p:xfrm>
        <a:graphic>
          <a:graphicData uri="http://schemas.openxmlformats.org/drawingml/2006/table">
            <a:tbl>
              <a:tblPr firstRow="1" bandRow="1">
                <a:tableStyleId>{5C22544A-7EE6-4342-B048-85BDC9FD1C3A}</a:tableStyleId>
              </a:tblPr>
              <a:tblGrid>
                <a:gridCol w="2415540"/>
                <a:gridCol w="2414905"/>
                <a:gridCol w="1951990"/>
                <a:gridCol w="2877820"/>
              </a:tblGrid>
              <a:tr h="748030">
                <a:tc>
                  <a:txBody>
                    <a:bodyPr/>
                    <a:lstStyle/>
                    <a:p>
                      <a:pPr indent="0">
                        <a:buNone/>
                      </a:pPr>
                      <a:r>
                        <a:rPr lang="en-US" sz="2400" b="0">
                          <a:latin typeface="Times New Roman" panose="02020603050405020304" pitchFamily="18" charset="0"/>
                          <a:cs typeface="Times New Roman" panose="02020603050405020304" pitchFamily="18" charset="0"/>
                        </a:rPr>
                        <a:t>ДНҚ</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c>
                  <a:txBody>
                    <a:bodyPr/>
                    <a:lstStyle/>
                    <a:p>
                      <a:pPr indent="0">
                        <a:buNone/>
                      </a:pPr>
                      <a:r>
                        <a:rPr lang="en-US" sz="2000" b="0">
                          <a:latin typeface="Times New Roman" panose="02020603050405020304" pitchFamily="18" charset="0"/>
                          <a:cs typeface="Times New Roman" panose="02020603050405020304" pitchFamily="18" charset="0"/>
                          <a:sym typeface="+mn-ea"/>
                        </a:rPr>
                        <a:t>мРНҚ</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c>
                  <a:txBody>
                    <a:bodyPr/>
                    <a:lstStyle/>
                    <a:p>
                      <a:pPr indent="0">
                        <a:buNone/>
                      </a:pPr>
                      <a:r>
                        <a:rPr lang="en-US" altLang="en-US" sz="2400" b="0">
                          <a:latin typeface="Times New Roman" panose="02020603050405020304" pitchFamily="18" charset="0"/>
                          <a:cs typeface="Times New Roman" panose="02020603050405020304" pitchFamily="18" charset="0"/>
                        </a:rPr>
                        <a:t>т</a:t>
                      </a:r>
                      <a:r>
                        <a:rPr lang="en-US" sz="2400" b="0">
                          <a:latin typeface="Times New Roman" panose="02020603050405020304" pitchFamily="18" charset="0"/>
                          <a:cs typeface="Times New Roman" panose="02020603050405020304" pitchFamily="18" charset="0"/>
                        </a:rPr>
                        <a:t>РНҚ</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c>
                  <a:txBody>
                    <a:bodyPr/>
                    <a:lstStyle/>
                    <a:p>
                      <a:pPr indent="0">
                        <a:buNone/>
                      </a:pPr>
                      <a:r>
                        <a:rPr lang="en-US" sz="2400" b="0">
                          <a:latin typeface="Times New Roman" panose="02020603050405020304" pitchFamily="18" charset="0"/>
                          <a:cs typeface="Times New Roman" panose="02020603050405020304" pitchFamily="18" charset="0"/>
                        </a:rPr>
                        <a:t>Аминқышқылы</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rgbClr val="012D86"/>
                        </a:gs>
                        <a:gs pos="100000">
                          <a:srgbClr val="0E2557"/>
                        </a:gs>
                      </a:gsLst>
                      <a:lin ang="5400000" scaled="0"/>
                    </a:gradFill>
                  </a:tcPr>
                </a:tc>
              </a:tr>
              <a:tr h="4114800">
                <a:tc>
                  <a:txBody>
                    <a:bodyPr/>
                    <a:lstStyle/>
                    <a:p>
                      <a:pPr algn="ctr">
                        <a:buNone/>
                      </a:pPr>
                      <a:r>
                        <a:rPr lang="en-US" altLang="en-US" sz="2400">
                          <a:solidFill>
                            <a:schemeClr val="tx1"/>
                          </a:solidFill>
                          <a:latin typeface="Times New Roman" panose="02020603050405020304" pitchFamily="18" charset="0"/>
                          <a:cs typeface="Times New Roman" panose="02020603050405020304" pitchFamily="18" charset="0"/>
                          <a:sym typeface="+mn-ea"/>
                        </a:rPr>
                        <a:t>Ц</a:t>
                      </a:r>
                    </a:p>
                    <a:p>
                      <a:pPr algn="ctr">
                        <a:buNone/>
                      </a:pPr>
                      <a:endParaRPr lang="en-US" sz="2400">
                        <a:solidFill>
                          <a:schemeClr val="tx1"/>
                        </a:solidFill>
                        <a:latin typeface="Times New Roman" panose="02020603050405020304" pitchFamily="18" charset="0"/>
                        <a:cs typeface="Times New Roman" panose="02020603050405020304" pitchFamily="18" charset="0"/>
                        <a:sym typeface="+mn-ea"/>
                      </a:endParaRPr>
                    </a:p>
                    <a:p>
                      <a:pPr algn="ctr">
                        <a:buNone/>
                      </a:pPr>
                      <a:r>
                        <a:rPr lang="en-US" altLang="en-US" sz="2400">
                          <a:solidFill>
                            <a:schemeClr val="tx1"/>
                          </a:solidFill>
                          <a:latin typeface="Times New Roman" panose="02020603050405020304" pitchFamily="18" charset="0"/>
                          <a:cs typeface="Times New Roman" panose="02020603050405020304" pitchFamily="18" charset="0"/>
                          <a:sym typeface="+mn-ea"/>
                        </a:rPr>
                        <a:t>Т</a:t>
                      </a:r>
                    </a:p>
                    <a:p>
                      <a:pPr algn="ctr">
                        <a:buNone/>
                      </a:pPr>
                      <a:endParaRPr lang="en-US" sz="2400">
                        <a:solidFill>
                          <a:schemeClr val="tx1"/>
                        </a:solidFill>
                        <a:latin typeface="Times New Roman" panose="02020603050405020304" pitchFamily="18" charset="0"/>
                        <a:cs typeface="Times New Roman" panose="02020603050405020304" pitchFamily="18" charset="0"/>
                        <a:sym typeface="+mn-ea"/>
                      </a:endParaRPr>
                    </a:p>
                    <a:p>
                      <a:pPr algn="ctr">
                        <a:buNone/>
                      </a:pPr>
                      <a:r>
                        <a:rPr lang="en-US" altLang="en-US" sz="2400">
                          <a:solidFill>
                            <a:schemeClr val="tx1"/>
                          </a:solidFill>
                          <a:latin typeface="Times New Roman" panose="02020603050405020304" pitchFamily="18" charset="0"/>
                          <a:cs typeface="Times New Roman" panose="02020603050405020304" pitchFamily="18" charset="0"/>
                          <a:sym typeface="+mn-ea"/>
                        </a:rPr>
                        <a:t>Г</a:t>
                      </a:r>
                    </a:p>
                    <a:p>
                      <a:pPr algn="ctr">
                        <a:buNone/>
                      </a:pPr>
                      <a:endParaRPr lang="en-US" sz="2400">
                        <a:solidFill>
                          <a:schemeClr val="tx1"/>
                        </a:solidFill>
                        <a:latin typeface="Times New Roman" panose="02020603050405020304" pitchFamily="18" charset="0"/>
                        <a:cs typeface="Times New Roman" panose="02020603050405020304" pitchFamily="18" charset="0"/>
                        <a:sym typeface="+mn-ea"/>
                      </a:endParaRPr>
                    </a:p>
                    <a:p>
                      <a:pPr algn="ctr">
                        <a:buNone/>
                      </a:pPr>
                      <a:r>
                        <a:rPr lang="en-US" altLang="en-US" sz="2400">
                          <a:solidFill>
                            <a:schemeClr val="tx1"/>
                          </a:solidFill>
                          <a:latin typeface="Times New Roman" panose="02020603050405020304" pitchFamily="18" charset="0"/>
                          <a:cs typeface="Times New Roman" panose="02020603050405020304" pitchFamily="18" charset="0"/>
                          <a:sym typeface="+mn-ea"/>
                        </a:rPr>
                        <a:t>А</a:t>
                      </a:r>
                    </a:p>
                    <a:p>
                      <a:pPr algn="ctr">
                        <a:buNone/>
                      </a:pPr>
                      <a:endParaRPr lang="en-US" sz="2400">
                        <a:solidFill>
                          <a:schemeClr val="tx1"/>
                        </a:solidFill>
                        <a:latin typeface="Times New Roman" panose="02020603050405020304" pitchFamily="18" charset="0"/>
                        <a:cs typeface="Times New Roman" panose="02020603050405020304" pitchFamily="18" charset="0"/>
                        <a:sym typeface="+mn-ea"/>
                      </a:endParaRPr>
                    </a:p>
                    <a:p>
                      <a:pPr algn="ctr">
                        <a:buNone/>
                      </a:pPr>
                      <a:r>
                        <a:rPr lang="en-US" altLang="en-US" sz="2400">
                          <a:solidFill>
                            <a:schemeClr val="tx1"/>
                          </a:solidFill>
                          <a:latin typeface="Times New Roman" panose="02020603050405020304" pitchFamily="18" charset="0"/>
                          <a:cs typeface="Times New Roman" panose="02020603050405020304" pitchFamily="18" charset="0"/>
                          <a:sym typeface="+mn-ea"/>
                        </a:rPr>
                        <a:t>Ц</a:t>
                      </a:r>
                    </a:p>
                    <a:p>
                      <a:pPr algn="ctr">
                        <a:buNone/>
                      </a:pPr>
                      <a:endParaRPr lang="en-US" sz="2400">
                        <a:solidFill>
                          <a:schemeClr val="tx1"/>
                        </a:solidFill>
                        <a:latin typeface="Times New Roman" panose="02020603050405020304" pitchFamily="18" charset="0"/>
                        <a:cs typeface="Times New Roman" panose="02020603050405020304" pitchFamily="18" charset="0"/>
                        <a:sym typeface="+mn-ea"/>
                      </a:endParaRPr>
                    </a:p>
                    <a:p>
                      <a:pPr algn="ctr">
                        <a:buNone/>
                      </a:pPr>
                      <a:r>
                        <a:rPr lang="en-US" altLang="en-US" sz="2400">
                          <a:solidFill>
                            <a:schemeClr val="tx1"/>
                          </a:solidFill>
                          <a:latin typeface="Times New Roman" panose="02020603050405020304" pitchFamily="18" charset="0"/>
                          <a:cs typeface="Times New Roman" panose="02020603050405020304" pitchFamily="18" charset="0"/>
                          <a:sym typeface="+mn-ea"/>
                        </a:rPr>
                        <a:t>А</a:t>
                      </a:r>
                      <a:endParaRPr lang="en-US" sz="2400">
                        <a:solidFill>
                          <a:schemeClr val="bg2">
                            <a:lumMod val="10000"/>
                          </a:schemeClr>
                        </a:solidFill>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c>
                  <a:txBody>
                    <a:bodyPr/>
                    <a:lstStyle/>
                    <a:p>
                      <a:pPr>
                        <a:buNone/>
                      </a:pPr>
                      <a:r>
                        <a:rPr lang="en-US" altLang="en-US" sz="2400">
                          <a:solidFill>
                            <a:schemeClr val="tx1"/>
                          </a:solidFill>
                          <a:latin typeface="Times New Roman" panose="02020603050405020304" pitchFamily="18" charset="0"/>
                          <a:cs typeface="Times New Roman" panose="02020603050405020304" pitchFamily="18" charset="0"/>
                        </a:rPr>
                        <a:t>Г</a:t>
                      </a:r>
                    </a:p>
                    <a:p>
                      <a:pPr>
                        <a:buNone/>
                      </a:pPr>
                      <a:endParaRPr 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А</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Ц</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У</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Г</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У</a:t>
                      </a:r>
                    </a:p>
                  </a:txBody>
                  <a:tcPr>
                    <a:blipFill>
                      <a:blip r:embed="rId4"/>
                      <a:tile tx="0" ty="0" sx="100000" sy="100000" flip="none" algn="tl"/>
                    </a:blipFill>
                  </a:tcPr>
                </a:tc>
                <a:tc>
                  <a:txBody>
                    <a:bodyPr/>
                    <a:lstStyle/>
                    <a:p>
                      <a:pPr>
                        <a:buNone/>
                      </a:pPr>
                      <a:r>
                        <a:rPr lang="en-US" altLang="en-US" sz="2400">
                          <a:solidFill>
                            <a:schemeClr val="tx1"/>
                          </a:solidFill>
                          <a:latin typeface="Times New Roman" panose="02020603050405020304" pitchFamily="18" charset="0"/>
                          <a:cs typeface="Times New Roman" panose="02020603050405020304" pitchFamily="18" charset="0"/>
                        </a:rPr>
                        <a:t>Ц</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У</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Г</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А</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Ц</a:t>
                      </a:r>
                    </a:p>
                    <a:p>
                      <a:pPr>
                        <a:buNone/>
                      </a:pPr>
                      <a:endParaRPr lang="en-US" altLang="en-US" sz="2400">
                        <a:solidFill>
                          <a:schemeClr val="tx1"/>
                        </a:solidFill>
                        <a:latin typeface="Times New Roman" panose="02020603050405020304" pitchFamily="18" charset="0"/>
                        <a:cs typeface="Times New Roman" panose="02020603050405020304" pitchFamily="18" charset="0"/>
                      </a:endParaRPr>
                    </a:p>
                    <a:p>
                      <a:pPr>
                        <a:buNone/>
                      </a:pPr>
                      <a:r>
                        <a:rPr lang="en-US" altLang="en-US" sz="2400">
                          <a:solidFill>
                            <a:schemeClr val="tx1"/>
                          </a:solidFill>
                          <a:latin typeface="Times New Roman" panose="02020603050405020304" pitchFamily="18" charset="0"/>
                          <a:cs typeface="Times New Roman" panose="02020603050405020304" pitchFamily="18" charset="0"/>
                        </a:rPr>
                        <a:t>А</a:t>
                      </a:r>
                    </a:p>
                  </a:txBody>
                  <a:tcPr>
                    <a:blipFill>
                      <a:blip r:embed="rId4"/>
                      <a:tile tx="0" ty="0" sx="100000" sy="100000" flip="none" algn="tl"/>
                    </a:blipFill>
                  </a:tcPr>
                </a:tc>
                <a:tc>
                  <a:txBody>
                    <a:bodyPr/>
                    <a:lstStyle/>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r>
                        <a:rPr lang="en-US" altLang="en-US" sz="2400" b="1">
                          <a:solidFill>
                            <a:schemeClr val="bg2">
                              <a:lumMod val="10000"/>
                            </a:schemeClr>
                          </a:solidFill>
                          <a:latin typeface="Times New Roman" panose="02020603050405020304" pitchFamily="18" charset="0"/>
                          <a:cs typeface="Times New Roman" panose="02020603050405020304" pitchFamily="18" charset="0"/>
                        </a:rPr>
                        <a:t>Асп</a:t>
                      </a: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r>
                        <a:rPr lang="en-US" altLang="en-US" sz="2400" b="1">
                          <a:solidFill>
                            <a:schemeClr val="bg2">
                              <a:lumMod val="10000"/>
                            </a:schemeClr>
                          </a:solidFill>
                          <a:latin typeface="Times New Roman" panose="02020603050405020304" pitchFamily="18" charset="0"/>
                          <a:cs typeface="Times New Roman" panose="02020603050405020304" pitchFamily="18" charset="0"/>
                        </a:rPr>
                        <a:t>Цис</a:t>
                      </a: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p>
                      <a:pPr>
                        <a:buNone/>
                      </a:pPr>
                      <a:endParaRPr lang="en-US" altLang="en-US" sz="2400">
                        <a:solidFill>
                          <a:schemeClr val="bg2">
                            <a:lumMod val="10000"/>
                          </a:schemeClr>
                        </a:solidFill>
                        <a:latin typeface="Times New Roman" panose="02020603050405020304" pitchFamily="18" charset="0"/>
                        <a:cs typeface="Times New Roman" panose="02020603050405020304" pitchFamily="18" charset="0"/>
                      </a:endParaRPr>
                    </a:p>
                  </a:txBody>
                  <a:tcPr>
                    <a:blipFill>
                      <a:blip r:embed="rId4"/>
                      <a:tile tx="0" ty="0" sx="100000" sy="100000" flip="none" algn="tl"/>
                    </a:blipFill>
                  </a:tcPr>
                </a:tc>
              </a:tr>
            </a:tbl>
          </a:graphicData>
        </a:graphic>
      </p:graphicFrame>
      <p:sp>
        <p:nvSpPr>
          <p:cNvPr id="3" name="Right Brace 2"/>
          <p:cNvSpPr/>
          <p:nvPr/>
        </p:nvSpPr>
        <p:spPr>
          <a:xfrm>
            <a:off x="6059170" y="2196465"/>
            <a:ext cx="298450" cy="1343660"/>
          </a:xfrm>
          <a:prstGeom prst="rightBrace">
            <a:avLst>
              <a:gd name="adj1" fmla="val 8333"/>
              <a:gd name="adj2" fmla="val 5118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 name="Right Brace 3"/>
          <p:cNvSpPr/>
          <p:nvPr/>
        </p:nvSpPr>
        <p:spPr>
          <a:xfrm>
            <a:off x="6059170" y="4408805"/>
            <a:ext cx="298450" cy="1343660"/>
          </a:xfrm>
          <a:prstGeom prst="rightBrace">
            <a:avLst>
              <a:gd name="adj1" fmla="val 8333"/>
              <a:gd name="adj2" fmla="val 5118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Прямоугольник 12"/>
          <p:cNvSpPr/>
          <p:nvPr/>
        </p:nvSpPr>
        <p:spPr>
          <a:xfrm>
            <a:off x="234950" y="6274435"/>
            <a:ext cx="8969375" cy="1014730"/>
          </a:xfrm>
          <a:prstGeom prst="rect">
            <a:avLst/>
          </a:prstGeom>
          <a:noFill/>
          <a:ln w="9525">
            <a:noFill/>
          </a:ln>
        </p:spPr>
        <p:txBody>
          <a:bodyPr wrap="square">
            <a:spAutoFit/>
            <a:scene3d>
              <a:camera prst="orthographicFront"/>
              <a:lightRig rig="threePt" dir="t"/>
            </a:scene3d>
          </a:bodyPr>
          <a:lstStyle/>
          <a:p>
            <a:pPr algn="l"/>
            <a:r>
              <a:rPr lang="" altLang="en-US" sz="2000" b="1">
                <a:ln/>
                <a:solidFill>
                  <a:schemeClr val="accent1">
                    <a:lumMod val="50000"/>
                  </a:schemeClr>
                </a:solidFill>
                <a:effectLst/>
                <a:latin typeface="Times New Roman" panose="02020603050405020304" pitchFamily="18" charset="0"/>
                <a:sym typeface="+mn-ea"/>
              </a:rPr>
              <a:t>        Тапсырмада қолданылған </a:t>
            </a:r>
            <a:r>
              <a:rPr lang="en-US" altLang="en-US" sz="2000" b="1">
                <a:ln/>
                <a:solidFill>
                  <a:schemeClr val="accent1">
                    <a:lumMod val="50000"/>
                  </a:schemeClr>
                </a:solidFill>
                <a:effectLst/>
                <a:latin typeface="Times New Roman" panose="02020603050405020304" pitchFamily="18" charset="0"/>
                <a:sym typeface="+mn-ea"/>
              </a:rPr>
              <a:t>генетикалық қасиеттер</a:t>
            </a:r>
            <a:r>
              <a:rPr lang="" altLang="en-US" sz="2000" b="1">
                <a:ln/>
                <a:solidFill>
                  <a:schemeClr val="accent1">
                    <a:lumMod val="50000"/>
                  </a:schemeClr>
                </a:solidFill>
                <a:effectLst/>
                <a:latin typeface="Times New Roman" panose="02020603050405020304" pitchFamily="18" charset="0"/>
                <a:sym typeface="+mn-ea"/>
              </a:rPr>
              <a:t>:</a:t>
            </a:r>
          </a:p>
          <a:p>
            <a:pPr algn="ctr"/>
            <a:r>
              <a:rPr lang="" altLang="en-US" sz="2000" dirty="0">
                <a:ln/>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Үшөрімділік,</a:t>
            </a:r>
            <a:r>
              <a:rPr lang="en-US" altLang="en-US" sz="2000">
                <a:ln/>
                <a:solidFill>
                  <a:schemeClr val="accent1">
                    <a:lumMod val="50000"/>
                  </a:schemeClr>
                </a:solidFill>
                <a:effectLst/>
                <a:latin typeface="Times New Roman" panose="02020603050405020304" pitchFamily="18" charset="0"/>
                <a:cs typeface="Times New Roman" panose="02020603050405020304" pitchFamily="18" charset="0"/>
                <a:sym typeface="+mn-ea"/>
              </a:rPr>
              <a:t>Үзіліссіздік</a:t>
            </a:r>
            <a:r>
              <a:rPr lang="" altLang="en-US" sz="2000">
                <a:ln/>
                <a:solidFill>
                  <a:schemeClr val="accent1">
                    <a:lumMod val="50000"/>
                  </a:schemeClr>
                </a:solidFill>
                <a:effectLst/>
                <a:latin typeface="Times New Roman" panose="02020603050405020304" pitchFamily="18" charset="0"/>
                <a:cs typeface="Times New Roman" panose="02020603050405020304" pitchFamily="18" charset="0"/>
                <a:sym typeface="+mn-ea"/>
              </a:rPr>
              <a:t>, арнайылық, </a:t>
            </a:r>
            <a:r>
              <a:rPr lang="en-US" sz="2000">
                <a:ln/>
                <a:solidFill>
                  <a:schemeClr val="accent1">
                    <a:lumMod val="50000"/>
                  </a:schemeClr>
                </a:solidFill>
                <a:effectLst/>
                <a:latin typeface="Times New Roman" panose="02020603050405020304" pitchFamily="18" charset="0"/>
                <a:cs typeface="Times New Roman" panose="02020603050405020304" pitchFamily="18" charset="0"/>
                <a:sym typeface="+mn-ea"/>
              </a:rPr>
              <a:t>Коллинеарналылық</a:t>
            </a:r>
            <a:r>
              <a:rPr lang="" altLang="en-US" sz="2000">
                <a:ln/>
                <a:solidFill>
                  <a:schemeClr val="accent1">
                    <a:lumMod val="50000"/>
                  </a:schemeClr>
                </a:solidFill>
                <a:effectLst/>
                <a:latin typeface="Times New Roman" panose="02020603050405020304" pitchFamily="18" charset="0"/>
                <a:cs typeface="Times New Roman" panose="02020603050405020304" pitchFamily="18" charset="0"/>
                <a:sym typeface="+mn-ea"/>
              </a:rPr>
              <a:t>, әмбебаптық</a:t>
            </a:r>
            <a:endParaRPr lang="en-US" altLang="en-US" sz="2000" dirty="0">
              <a:ln/>
              <a:solidFill>
                <a:schemeClr val="accent1">
                  <a:lumMod val="50000"/>
                </a:schemeClr>
              </a:solidFill>
              <a:effectLst/>
              <a:latin typeface="Times New Roman" panose="02020603050405020304" pitchFamily="18" charset="0"/>
              <a:cs typeface="Times New Roman" panose="02020603050405020304" pitchFamily="18" charset="0"/>
              <a:sym typeface="+mn-ea"/>
            </a:endParaRPr>
          </a:p>
          <a:p>
            <a:pPr algn="ctr"/>
            <a:endParaRPr lang="en-US" altLang="en-US" sz="2000" dirty="0">
              <a:ln/>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5365"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18</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0"/>
            <a:ext cx="10934700" cy="7561263"/>
          </a:xfrm>
          <a:prstGeom prst="rect">
            <a:avLst/>
          </a:prstGeom>
          <a:solidFill>
            <a:schemeClr val="accent1">
              <a:lumMod val="40000"/>
              <a:lumOff val="60000"/>
            </a:schemeClr>
          </a:solidFill>
          <a:ln>
            <a:noFill/>
          </a:ln>
        </p:spPr>
      </p:pic>
      <p:sp>
        <p:nvSpPr>
          <p:cNvPr id="15367" name="Прямоугольник 6"/>
          <p:cNvSpPr/>
          <p:nvPr/>
        </p:nvSpPr>
        <p:spPr>
          <a:xfrm>
            <a:off x="4729481" y="454025"/>
            <a:ext cx="2282190" cy="583565"/>
          </a:xfrm>
          <a:prstGeom prst="rect">
            <a:avLst/>
          </a:prstGeom>
          <a:noFill/>
          <a:ln w="9525">
            <a:noFill/>
          </a:ln>
        </p:spPr>
        <p:txBody>
          <a:bodyPr wrap="none">
            <a:spAutoFit/>
          </a:bodyPr>
          <a:lstStyle/>
          <a:p>
            <a:pPr algn="ctr"/>
            <a:r>
              <a:rPr sz="3200" dirty="0">
                <a:solidFill>
                  <a:schemeClr val="bg1"/>
                </a:solidFill>
                <a:latin typeface="Times New Roman" panose="02020603050405020304" pitchFamily="18" charset="0"/>
                <a:cs typeface="Times New Roman" panose="02020603050405020304" pitchFamily="18" charset="0"/>
              </a:rPr>
              <a:t>Қорытынды</a:t>
            </a:r>
            <a:endParaRPr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368" name="Прямоугольник 7"/>
          <p:cNvSpPr/>
          <p:nvPr/>
        </p:nvSpPr>
        <p:spPr>
          <a:xfrm>
            <a:off x="10487025" y="65817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18</a:t>
            </a:fld>
            <a:endParaRPr lang="ru-RU" altLang="ru-RU" sz="1600" b="1" dirty="0">
              <a:solidFill>
                <a:srgbClr val="002060"/>
              </a:solidFill>
              <a:latin typeface="Arial" panose="020B0604020202020204" pitchFamily="34" charset="0"/>
            </a:endParaRPr>
          </a:p>
        </p:txBody>
      </p:sp>
      <p:sp>
        <p:nvSpPr>
          <p:cNvPr id="15369" name="Прямоугольник 8"/>
          <p:cNvSpPr/>
          <p:nvPr/>
        </p:nvSpPr>
        <p:spPr>
          <a:xfrm>
            <a:off x="1054100" y="1333500"/>
            <a:ext cx="9104630" cy="4461510"/>
          </a:xfrm>
          <a:prstGeom prst="rect">
            <a:avLst/>
          </a:prstGeom>
          <a:noFill/>
          <a:ln w="9525">
            <a:noFill/>
          </a:ln>
        </p:spPr>
        <p:txBody>
          <a:bodyPr wrap="square">
            <a:spAutoFit/>
          </a:bodyPr>
          <a:lstStyle/>
          <a:p>
            <a:pPr algn="just"/>
            <a:r>
              <a:rPr lang="en-US" altLang="x-none" sz="2800" b="1" dirty="0">
                <a:solidFill>
                  <a:schemeClr val="tx2"/>
                </a:solidFill>
                <a:latin typeface="Times New Roman" panose="02020603050405020304" pitchFamily="18" charset="0"/>
                <a:cs typeface="Times New Roman" panose="02020603050405020304" pitchFamily="18" charset="0"/>
              </a:rPr>
              <a:t>Бүгінгі сабақта:</a:t>
            </a:r>
          </a:p>
          <a:p>
            <a:pPr algn="just"/>
            <a:endParaRPr lang="en-US" altLang="x-none" sz="2800" b="1" dirty="0">
              <a:solidFill>
                <a:schemeClr val="tx2"/>
              </a:solidFill>
              <a:latin typeface="Century Gothic" panose="020B0502020202020204" pitchFamily="34" charset="0"/>
              <a:cs typeface="Times New Roman" panose="02020603050405020304" pitchFamily="18" charset="0"/>
            </a:endParaRPr>
          </a:p>
          <a:p>
            <a:pPr marL="457200" indent="-457200" algn="just">
              <a:buFont typeface="Wingdings" panose="05000000000000000000" charset="0"/>
              <a:buChar char="ü"/>
            </a:pPr>
            <a:r>
              <a:rPr lang="en-US" altLang="en-US" sz="4000" dirty="0">
                <a:solidFill>
                  <a:srgbClr val="002060"/>
                </a:solidFill>
                <a:latin typeface="Times New Roman" panose="02020603050405020304" pitchFamily="18" charset="0"/>
                <a:cs typeface="Times New Roman" panose="02020603050405020304" pitchFamily="18" charset="0"/>
                <a:sym typeface="+mn-ea"/>
              </a:rPr>
              <a:t>Г</a:t>
            </a:r>
            <a:r>
              <a:rPr lang="en-US" sz="4000" dirty="0">
                <a:solidFill>
                  <a:srgbClr val="002060"/>
                </a:solidFill>
                <a:latin typeface="Times New Roman" panose="02020603050405020304" pitchFamily="18" charset="0"/>
                <a:cs typeface="Times New Roman" panose="02020603050405020304" pitchFamily="18" charset="0"/>
                <a:sym typeface="+mn-ea"/>
              </a:rPr>
              <a:t>енетикалық кодтың қасиеттерін түсін</a:t>
            </a:r>
            <a:r>
              <a:rPr lang="en-US" altLang="en-US" sz="4000" dirty="0">
                <a:solidFill>
                  <a:srgbClr val="002060"/>
                </a:solidFill>
                <a:latin typeface="Times New Roman" panose="02020603050405020304" pitchFamily="18" charset="0"/>
                <a:cs typeface="Times New Roman" panose="02020603050405020304" pitchFamily="18" charset="0"/>
                <a:sym typeface="+mn-ea"/>
              </a:rPr>
              <a:t>дім</a:t>
            </a:r>
            <a:r>
              <a:rPr lang="en-US" altLang="en-US" sz="4000">
                <a:solidFill>
                  <a:schemeClr val="tx2"/>
                </a:solidFill>
                <a:latin typeface="Times New Roman" panose="02020603050405020304" pitchFamily="18" charset="0"/>
                <a:cs typeface="Times New Roman" panose="02020603050405020304" pitchFamily="18" charset="0"/>
                <a:sym typeface="+mn-ea"/>
              </a:rPr>
              <a:t>.</a:t>
            </a:r>
          </a:p>
          <a:p>
            <a:pPr algn="just">
              <a:buFont typeface="Wingdings" panose="05000000000000000000" charset="0"/>
            </a:pPr>
            <a:endParaRPr lang="en-US" altLang="en-US" sz="4000">
              <a:solidFill>
                <a:schemeClr val="tx2"/>
              </a:solidFill>
              <a:latin typeface="Times New Roman" panose="02020603050405020304" pitchFamily="18" charset="0"/>
              <a:cs typeface="Times New Roman" panose="02020603050405020304" pitchFamily="18" charset="0"/>
              <a:sym typeface="+mn-ea"/>
            </a:endParaRPr>
          </a:p>
          <a:p>
            <a:pPr marL="457200" indent="-457200" algn="just">
              <a:buFont typeface="Wingdings" panose="05000000000000000000" charset="0"/>
              <a:buChar char="ü"/>
            </a:pPr>
            <a:r>
              <a:rPr lang="en-US" altLang="en-US" sz="4000">
                <a:solidFill>
                  <a:schemeClr val="accent1">
                    <a:lumMod val="75000"/>
                  </a:schemeClr>
                </a:solidFill>
                <a:latin typeface="Times New Roman" panose="02020603050405020304" pitchFamily="18" charset="0"/>
                <a:cs typeface="Times New Roman" panose="02020603050405020304" pitchFamily="18" charset="0"/>
                <a:sym typeface="+mn-ea"/>
              </a:rPr>
              <a:t>Нәруыз биосинтезінде ДНҚ және РНҚ топтарының қалай кодталуын </a:t>
            </a:r>
            <a:r>
              <a:rPr lang="" altLang="en-US" sz="4000">
                <a:solidFill>
                  <a:schemeClr val="accent1">
                    <a:lumMod val="75000"/>
                  </a:schemeClr>
                </a:solidFill>
                <a:latin typeface="Times New Roman" panose="02020603050405020304" pitchFamily="18" charset="0"/>
                <a:cs typeface="Times New Roman" panose="02020603050405020304" pitchFamily="18" charset="0"/>
                <a:sym typeface="+mn-ea"/>
              </a:rPr>
              <a:t>білемін</a:t>
            </a:r>
            <a:r>
              <a:rPr lang="en-US" altLang="en-US" sz="4000">
                <a:solidFill>
                  <a:schemeClr val="accent1">
                    <a:lumMod val="75000"/>
                  </a:schemeClr>
                </a:solidFill>
                <a:latin typeface="Times New Roman" panose="02020603050405020304" pitchFamily="18" charset="0"/>
                <a:cs typeface="Times New Roman" panose="02020603050405020304" pitchFamily="18" charset="0"/>
                <a:sym typeface="+mn-ea"/>
              </a:rPr>
              <a:t>.</a:t>
            </a:r>
            <a:endParaRPr lang="en-US" altLang="en-US" sz="2800">
              <a:solidFill>
                <a:schemeClr val="accent1">
                  <a:lumMod val="75000"/>
                </a:schemeClr>
              </a:solidFill>
              <a:latin typeface="Times New Roman" panose="02020603050405020304" pitchFamily="18" charset="0"/>
              <a:cs typeface="Times New Roman" panose="02020603050405020304" pitchFamily="18" charset="0"/>
              <a:sym typeface="+mn-ea"/>
            </a:endParaRPr>
          </a:p>
          <a:p>
            <a:pPr algn="just"/>
            <a:endParaRPr lang="en-US" altLang="en-US" sz="2800" b="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Объект 1"/>
          <p:cNvSpPr>
            <a:spLocks noGrp="1"/>
          </p:cNvSpPr>
          <p:nvPr>
            <p:ph sz="half" idx="2"/>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23812"/>
            <a:ext cx="10693400" cy="7597775"/>
          </a:xfrm>
          <a:prstGeom prst="rect">
            <a:avLst/>
          </a:prstGeom>
          <a:solidFill>
            <a:schemeClr val="accent1">
              <a:lumMod val="40000"/>
              <a:lumOff val="60000"/>
            </a:schemeClr>
          </a:solidFill>
          <a:ln>
            <a:noFill/>
          </a:ln>
        </p:spPr>
      </p:pic>
      <p:sp>
        <p:nvSpPr>
          <p:cNvPr id="3075" name="Google Shape;123;p4"/>
          <p:cNvSpPr txBox="1">
            <a:spLocks noGrp="1"/>
          </p:cNvSpPr>
          <p:nvPr>
            <p:ph type="sldNum" sz="quarter" idx="12"/>
          </p:nvPr>
        </p:nvSpPr>
        <p:spPr>
          <a:xfrm>
            <a:off x="8181975" y="666273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2</a:t>
            </a:fld>
            <a:endParaRPr lang="ru-RU" altLang="ru-RU" sz="1400" b="1" dirty="0">
              <a:solidFill>
                <a:srgbClr val="002060"/>
              </a:solidFill>
            </a:endParaRPr>
          </a:p>
        </p:txBody>
      </p:sp>
      <p:cxnSp>
        <p:nvCxnSpPr>
          <p:cNvPr id="3076"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3077"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3078" name="Прямоугольник 9"/>
          <p:cNvSpPr/>
          <p:nvPr/>
        </p:nvSpPr>
        <p:spPr>
          <a:xfrm>
            <a:off x="4177983" y="445135"/>
            <a:ext cx="2336165" cy="521970"/>
          </a:xfrm>
          <a:prstGeom prst="rect">
            <a:avLst/>
          </a:prstGeom>
          <a:noFill/>
          <a:ln w="9525">
            <a:noFill/>
          </a:ln>
        </p:spPr>
        <p:txBody>
          <a:bodyPr wrap="none">
            <a:spAutoFit/>
          </a:bodyPr>
          <a:lstStyle/>
          <a:p>
            <a:r>
              <a:rPr lang="en-US" altLang="x-none" sz="2800" b="1" dirty="0">
                <a:solidFill>
                  <a:schemeClr val="bg1"/>
                </a:solidFill>
                <a:latin typeface="Times New Roman" panose="02020603050405020304" pitchFamily="18" charset="0"/>
                <a:cs typeface="Times New Roman" panose="02020603050405020304" pitchFamily="18" charset="0"/>
              </a:rPr>
              <a:t>Оқу мақсаты</a:t>
            </a:r>
          </a:p>
        </p:txBody>
      </p:sp>
      <p:sp>
        <p:nvSpPr>
          <p:cNvPr id="3080" name="Прямоугольник 9"/>
          <p:cNvSpPr/>
          <p:nvPr/>
        </p:nvSpPr>
        <p:spPr>
          <a:xfrm>
            <a:off x="627063" y="1876425"/>
            <a:ext cx="8999537" cy="1076325"/>
          </a:xfrm>
          <a:prstGeom prst="rect">
            <a:avLst/>
          </a:prstGeom>
          <a:noFill/>
          <a:ln w="9525">
            <a:noFill/>
          </a:ln>
        </p:spPr>
        <p:txBody>
          <a:bodyPr>
            <a:spAutoFit/>
          </a:bodyPr>
          <a:lstStyle/>
          <a:p>
            <a:r>
              <a:rPr lang="en-US" sz="3200" dirty="0">
                <a:solidFill>
                  <a:srgbClr val="002060"/>
                </a:solidFill>
                <a:latin typeface="Times New Roman" panose="02020603050405020304" pitchFamily="18" charset="0"/>
                <a:cs typeface="Times New Roman" panose="02020603050405020304" pitchFamily="18" charset="0"/>
              </a:rPr>
              <a:t>11.4.1.4 -  генетикалық кодтың қасиеттерін түсіндіру</a:t>
            </a:r>
          </a:p>
        </p:txBody>
      </p:sp>
      <p:sp>
        <p:nvSpPr>
          <p:cNvPr id="3081" name="Прямоугольник 8"/>
          <p:cNvSpPr/>
          <p:nvPr/>
        </p:nvSpPr>
        <p:spPr>
          <a:xfrm>
            <a:off x="535305" y="4400233"/>
            <a:ext cx="8940800" cy="583565"/>
          </a:xfrm>
          <a:prstGeom prst="rect">
            <a:avLst/>
          </a:prstGeom>
          <a:noFill/>
          <a:ln w="9525">
            <a:noFill/>
          </a:ln>
        </p:spPr>
        <p:txBody>
          <a:bodyPr>
            <a:spAutoFit/>
          </a:bodyPr>
          <a:lstStyle/>
          <a:p>
            <a:pPr>
              <a:buFont typeface="Wingdings" panose="05000000000000000000" pitchFamily="2" charset="2"/>
              <a:buChar char="ü"/>
            </a:pPr>
            <a:r>
              <a:rPr lang="en-US" altLang="x-none" sz="3200" dirty="0">
                <a:solidFill>
                  <a:srgbClr val="002060"/>
                </a:solidFill>
                <a:latin typeface="Times New Roman" panose="02020603050405020304" pitchFamily="18" charset="0"/>
                <a:cs typeface="Times New Roman" panose="02020603050405020304" pitchFamily="18" charset="0"/>
                <a:sym typeface="+mn-ea"/>
              </a:rPr>
              <a:t> </a:t>
            </a:r>
            <a:r>
              <a:rPr lang="en-US" sz="3200" dirty="0">
                <a:solidFill>
                  <a:srgbClr val="002060"/>
                </a:solidFill>
                <a:latin typeface="Times New Roman" panose="02020603050405020304" pitchFamily="18" charset="0"/>
                <a:cs typeface="Times New Roman" panose="02020603050405020304" pitchFamily="18" charset="0"/>
                <a:sym typeface="+mn-ea"/>
              </a:rPr>
              <a:t> генетикалық кодтың қасиеттерін түсінеді.</a:t>
            </a:r>
          </a:p>
        </p:txBody>
      </p:sp>
      <p:sp>
        <p:nvSpPr>
          <p:cNvPr id="3082" name="Прямоугольник 9"/>
          <p:cNvSpPr/>
          <p:nvPr/>
        </p:nvSpPr>
        <p:spPr>
          <a:xfrm>
            <a:off x="3228975" y="3138170"/>
            <a:ext cx="3764915" cy="521970"/>
          </a:xfrm>
          <a:prstGeom prst="rect">
            <a:avLst/>
          </a:prstGeom>
          <a:noFill/>
          <a:ln w="9525">
            <a:noFill/>
          </a:ln>
        </p:spPr>
        <p:txBody>
          <a:bodyPr wrap="none">
            <a:spAutoFit/>
          </a:bodyPr>
          <a:lstStyle/>
          <a:p>
            <a:r>
              <a:rPr lang="en-US" altLang="x-none" sz="2800" b="1" dirty="0">
                <a:solidFill>
                  <a:srgbClr val="002060"/>
                </a:solidFill>
                <a:latin typeface="Times New Roman" panose="02020603050405020304" pitchFamily="18" charset="0"/>
                <a:cs typeface="Times New Roman" panose="02020603050405020304" pitchFamily="18" charset="0"/>
              </a:rPr>
              <a:t>Бағалау критерийлері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36830" y="-106045"/>
            <a:ext cx="10699750" cy="7679690"/>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167053" y="651097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3</a:t>
            </a:fld>
            <a:endParaRPr lang="ru-RU" altLang="ru-RU" sz="1400" b="1" dirty="0">
              <a:solidFill>
                <a:srgbClr val="002060"/>
              </a:solidFill>
            </a:endParaRPr>
          </a:p>
        </p:txBody>
      </p:sp>
      <p:cxnSp>
        <p:nvCxnSpPr>
          <p:cNvPr id="4100" name="Google Shape;124;p4"/>
          <p:cNvCxnSpPr/>
          <p:nvPr/>
        </p:nvCxnSpPr>
        <p:spPr>
          <a:xfrm>
            <a:off x="84455" y="7184390"/>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257810" y="7341235"/>
            <a:ext cx="9726613" cy="0"/>
          </a:xfrm>
          <a:prstGeom prst="straightConnector1">
            <a:avLst/>
          </a:prstGeom>
          <a:ln w="38100" cap="flat" cmpd="sng">
            <a:solidFill>
              <a:srgbClr val="00B050"/>
            </a:solidFill>
            <a:prstDash val="solid"/>
            <a:miter/>
            <a:headEnd type="none" w="sm" len="sm"/>
            <a:tailEnd type="none" w="sm" len="sm"/>
          </a:ln>
        </p:spPr>
      </p:cxnSp>
      <p:sp>
        <p:nvSpPr>
          <p:cNvPr id="11" name="Google Shape;230;p65"/>
          <p:cNvSpPr txBox="1"/>
          <p:nvPr/>
        </p:nvSpPr>
        <p:spPr bwMode="auto">
          <a:xfrm>
            <a:off x="347663" y="1563688"/>
            <a:ext cx="10036175" cy="4568825"/>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335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ru-RU" sz="1405" b="0" i="0" u="none" strike="noStrike" kern="1200" cap="none" spc="0" normalizeH="0" baseline="0" noProof="0" dirty="0" smtClean="0">
                <a:ln>
                  <a:noFill/>
                </a:ln>
                <a:solidFill>
                  <a:schemeClr val="tx1"/>
                </a:solidFill>
                <a:effectLst/>
                <a:uLnTx/>
                <a:uFillTx/>
                <a:latin typeface="+mn-lt"/>
                <a:ea typeface="+mn-ea"/>
                <a:cs typeface="+mn-cs"/>
                <a:sym typeface="Arial" panose="020B0604020202020204" pitchFamily="34" charset="0"/>
              </a:rPr>
              <a:t>                 </a:t>
            </a:r>
            <a:endParaRPr kumimoji="0" lang="ru-RU" sz="1405" b="0" i="1" u="none" strike="noStrike" kern="1200" cap="none" spc="0" normalizeH="0" baseline="0" noProof="0" dirty="0">
              <a:ln>
                <a:noFill/>
              </a:ln>
              <a:solidFill>
                <a:srgbClr val="434343"/>
              </a:solidFill>
              <a:effectLst/>
              <a:uLnTx/>
              <a:uFillTx/>
              <a:latin typeface="Open Sans" panose="020B0806030504020204"/>
              <a:ea typeface="Open Sans" panose="020B0806030504020204"/>
              <a:cs typeface="Open Sans" panose="020B0806030504020204"/>
              <a:sym typeface="Open Sans" panose="020B0806030504020204"/>
            </a:endParaRPr>
          </a:p>
        </p:txBody>
      </p:sp>
      <p:sp>
        <p:nvSpPr>
          <p:cNvPr id="4103" name="Прямоугольник 13"/>
          <p:cNvSpPr/>
          <p:nvPr/>
        </p:nvSpPr>
        <p:spPr>
          <a:xfrm>
            <a:off x="2623820" y="327343"/>
            <a:ext cx="5378450" cy="521970"/>
          </a:xfrm>
          <a:prstGeom prst="rect">
            <a:avLst/>
          </a:prstGeom>
          <a:noFill/>
          <a:ln w="9525">
            <a:noFill/>
          </a:ln>
        </p:spPr>
        <p:txBody>
          <a:bodyPr>
            <a:spAutoFit/>
          </a:bodyPr>
          <a:lstStyle/>
          <a:p>
            <a:pPr algn="ctr"/>
            <a:r>
              <a:rPr lang="en-US" altLang="en-US" sz="2800" b="1" dirty="0">
                <a:solidFill>
                  <a:schemeClr val="bg1"/>
                </a:solidFill>
                <a:latin typeface="Times New Roman" panose="02020603050405020304" pitchFamily="18" charset="0"/>
                <a:cs typeface="Times New Roman" panose="02020603050405020304" pitchFamily="18" charset="0"/>
              </a:rPr>
              <a:t>Генетикалық код</a:t>
            </a:r>
          </a:p>
        </p:txBody>
      </p:sp>
      <p:sp>
        <p:nvSpPr>
          <p:cNvPr id="4104" name="Прямоугольник 14"/>
          <p:cNvSpPr/>
          <p:nvPr/>
        </p:nvSpPr>
        <p:spPr>
          <a:xfrm>
            <a:off x="535305" y="1471930"/>
            <a:ext cx="4860925" cy="4523105"/>
          </a:xfrm>
          <a:prstGeom prst="rect">
            <a:avLst/>
          </a:prstGeom>
          <a:noFill/>
          <a:ln w="9525">
            <a:noFill/>
          </a:ln>
        </p:spPr>
        <p:txBody>
          <a:bodyPr wrap="square">
            <a:spAutoFit/>
          </a:bodyPr>
          <a:lstStyle/>
          <a:p>
            <a:pPr algn="l"/>
            <a:r>
              <a:rPr sz="3200" dirty="0">
                <a:latin typeface="Times New Roman" panose="02020603050405020304" pitchFamily="18" charset="0"/>
                <a:cs typeface="Times New Roman" panose="02020603050405020304" pitchFamily="18" charset="0"/>
              </a:rPr>
              <a:t> Генетикалық код - аминқышқылының көмегімен нәруыздың  мәтініне жазылған төрт нуклеотидті</a:t>
            </a:r>
            <a:r>
              <a:rPr lang="en-US" sz="3200" dirty="0">
                <a:latin typeface="Times New Roman" panose="02020603050405020304" pitchFamily="18" charset="0"/>
                <a:cs typeface="Times New Roman" panose="02020603050405020304" pitchFamily="18" charset="0"/>
              </a:rPr>
              <a:t>ң арқасында</a:t>
            </a:r>
            <a:r>
              <a:rPr sz="3200" dirty="0">
                <a:latin typeface="Times New Roman" panose="02020603050405020304" pitchFamily="18" charset="0"/>
                <a:cs typeface="Times New Roman" panose="02020603050405020304" pitchFamily="18" charset="0"/>
              </a:rPr>
              <a:t> жазылған мәтінді көшіретін өзінше бір сөздік. </a:t>
            </a:r>
          </a:p>
          <a:p>
            <a:pPr algn="l"/>
            <a:r>
              <a:rPr sz="3200" dirty="0">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idx="1"/>
          </p:nvPr>
        </p:nvPicPr>
        <p:blipFill>
          <a:blip r:embed="rId4"/>
          <a:stretch>
            <a:fillRect/>
          </a:stretch>
        </p:blipFill>
        <p:spPr>
          <a:xfrm>
            <a:off x="5946775" y="1471930"/>
            <a:ext cx="4037965" cy="50044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1590" y="-15875"/>
            <a:ext cx="10735310" cy="759396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217853" y="664432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4</a:t>
            </a:fld>
            <a:endParaRPr lang="ru-RU" altLang="ru-RU" sz="1400" b="1" dirty="0">
              <a:solidFill>
                <a:srgbClr val="002060"/>
              </a:solidFill>
            </a:endParaRPr>
          </a:p>
        </p:txBody>
      </p:sp>
      <p:cxnSp>
        <p:nvCxnSpPr>
          <p:cNvPr id="4100" name="Google Shape;124;p4"/>
          <p:cNvCxnSpPr/>
          <p:nvPr/>
        </p:nvCxnSpPr>
        <p:spPr>
          <a:xfrm>
            <a:off x="441960" y="7199630"/>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441960" y="7400290"/>
            <a:ext cx="9726613" cy="0"/>
          </a:xfrm>
          <a:prstGeom prst="straightConnector1">
            <a:avLst/>
          </a:prstGeom>
          <a:ln w="38100" cap="flat" cmpd="sng">
            <a:solidFill>
              <a:srgbClr val="00B050"/>
            </a:solidFill>
            <a:prstDash val="solid"/>
            <a:miter/>
            <a:headEnd type="none" w="sm" len="sm"/>
            <a:tailEnd type="none" w="sm" len="sm"/>
          </a:ln>
        </p:spPr>
      </p:cxnSp>
      <p:sp>
        <p:nvSpPr>
          <p:cNvPr id="4103" name="Прямоугольник 13"/>
          <p:cNvSpPr/>
          <p:nvPr/>
        </p:nvSpPr>
        <p:spPr>
          <a:xfrm>
            <a:off x="2656840" y="303213"/>
            <a:ext cx="5378450" cy="583565"/>
          </a:xfrm>
          <a:prstGeom prst="rect">
            <a:avLst/>
          </a:prstGeom>
          <a:noFill/>
          <a:ln w="9525">
            <a:noFill/>
          </a:ln>
        </p:spPr>
        <p:txBody>
          <a:bodyPr>
            <a:spAutoFit/>
          </a:bodyPr>
          <a:lstStyle/>
          <a:p>
            <a:pPr algn="ctr"/>
            <a:r>
              <a:rPr sz="3200" dirty="0">
                <a:solidFill>
                  <a:schemeClr val="bg1"/>
                </a:solidFill>
                <a:latin typeface="Times New Roman" panose="02020603050405020304" pitchFamily="18" charset="0"/>
                <a:cs typeface="Times New Roman" panose="02020603050405020304" pitchFamily="18" charset="0"/>
                <a:sym typeface="+mn-ea"/>
              </a:rPr>
              <a:t>Генетикалық код </a:t>
            </a:r>
            <a:endParaRPr lang="en-US" altLang="en-US" sz="3200" b="1" dirty="0">
              <a:solidFill>
                <a:schemeClr val="bg1"/>
              </a:solidFill>
              <a:latin typeface="Times New Roman" panose="02020603050405020304" pitchFamily="18" charset="0"/>
              <a:cs typeface="Times New Roman" panose="02020603050405020304" pitchFamily="18" charset="0"/>
              <a:sym typeface="+mn-ea"/>
            </a:endParaRPr>
          </a:p>
        </p:txBody>
      </p:sp>
      <p:sp>
        <p:nvSpPr>
          <p:cNvPr id="4104" name="Прямоугольник 14"/>
          <p:cNvSpPr/>
          <p:nvPr/>
        </p:nvSpPr>
        <p:spPr>
          <a:xfrm>
            <a:off x="287655" y="1429385"/>
            <a:ext cx="7931150" cy="321945"/>
          </a:xfrm>
          <a:prstGeom prst="rect">
            <a:avLst/>
          </a:prstGeom>
          <a:noFill/>
          <a:ln w="9525">
            <a:noFill/>
          </a:ln>
        </p:spPr>
        <p:txBody>
          <a:bodyPr wrap="square">
            <a:spAutoFit/>
          </a:bodyPr>
          <a:lstStyle/>
          <a:p>
            <a:pPr algn="l"/>
            <a:r>
              <a:rPr dirty="0">
                <a:solidFill>
                  <a:schemeClr val="tx2"/>
                </a:solidFill>
                <a:latin typeface="Times New Roman" panose="02020603050405020304" pitchFamily="18" charset="0"/>
                <a:cs typeface="Times New Roman" panose="02020603050405020304" pitchFamily="18" charset="0"/>
              </a:rPr>
              <a:t> </a:t>
            </a:r>
            <a:endParaRPr sz="2800" dirty="0">
              <a:solidFill>
                <a:schemeClr val="tx2"/>
              </a:solidFill>
              <a:latin typeface="Times New Roman" panose="02020603050405020304" pitchFamily="18" charset="0"/>
              <a:cs typeface="Times New Roman" panose="02020603050405020304" pitchFamily="18" charset="0"/>
            </a:endParaRPr>
          </a:p>
        </p:txBody>
      </p:sp>
      <p:sp>
        <p:nvSpPr>
          <p:cNvPr id="4" name="Google Shape;123;p4"/>
          <p:cNvSpPr txBox="1">
            <a:spLocks noGrp="1"/>
          </p:cNvSpPr>
          <p:nvPr/>
        </p:nvSpPr>
        <p:spPr>
          <a:xfrm>
            <a:off x="8432165" y="2094865"/>
            <a:ext cx="2084070" cy="417195"/>
          </a:xfrm>
          <a:prstGeom prst="rect">
            <a:avLst/>
          </a:prstGeom>
          <a:noFill/>
          <a:ln>
            <a:noFill/>
          </a:ln>
        </p:spPr>
        <p:txBody>
          <a:bodyPr vert="horz" wrap="square" lIns="90624" tIns="45298" rIns="90624" bIns="45298" numCol="1" anchor="ctr" anchorCtr="0" compatLnSpc="1"/>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endParaRPr lang="ru-RU" altLang="ru-RU" sz="1400" b="1" dirty="0">
              <a:solidFill>
                <a:srgbClr val="002060"/>
              </a:solidFill>
            </a:endParaRPr>
          </a:p>
        </p:txBody>
      </p:sp>
      <p:sp>
        <p:nvSpPr>
          <p:cNvPr id="100" name="Text Box 99"/>
          <p:cNvSpPr txBox="1"/>
          <p:nvPr/>
        </p:nvSpPr>
        <p:spPr>
          <a:xfrm>
            <a:off x="758190" y="1333500"/>
            <a:ext cx="4843145" cy="5631180"/>
          </a:xfrm>
          <a:prstGeom prst="rect">
            <a:avLst/>
          </a:prstGeom>
          <a:noFill/>
          <a:ln w="9525">
            <a:noFill/>
          </a:ln>
        </p:spPr>
        <p:txBody>
          <a:bodyPr wrap="square">
            <a:spAutoFit/>
          </a:bodyPr>
          <a:lstStyle/>
          <a:p>
            <a:r>
              <a:rPr lang="en-US" sz="2400" i="1">
                <a:latin typeface="Times New Roman" panose="02020603050405020304" pitchFamily="18" charset="0"/>
                <a:ea typeface="SimSun" panose="02010600030101010101" pitchFamily="2" charset="-122"/>
              </a:rPr>
              <a:t>   </a:t>
            </a:r>
            <a:r>
              <a:rPr lang="en-US" sz="2400" i="1">
                <a:solidFill>
                  <a:schemeClr val="tx2">
                    <a:lumMod val="50000"/>
                  </a:schemeClr>
                </a:solidFill>
                <a:latin typeface="Times New Roman" panose="02020603050405020304" pitchFamily="18" charset="0"/>
                <a:ea typeface="SimSun" panose="02010600030101010101" pitchFamily="2" charset="-122"/>
              </a:rPr>
              <a:t>Адамның генетикалық белгілері</a:t>
            </a:r>
            <a:r>
              <a:rPr lang="en-US" sz="2400">
                <a:solidFill>
                  <a:schemeClr val="tx2">
                    <a:lumMod val="50000"/>
                  </a:schemeClr>
                </a:solidFill>
                <a:latin typeface="Times New Roman" panose="02020603050405020304" pitchFamily="18" charset="0"/>
                <a:ea typeface="SimSun" panose="02010600030101010101" pitchFamily="2" charset="-122"/>
              </a:rPr>
              <a:t> оның орг</a:t>
            </a:r>
            <a:r>
              <a:rPr lang="en-US" altLang="en-US" sz="2400">
                <a:solidFill>
                  <a:schemeClr val="tx2">
                    <a:lumMod val="50000"/>
                  </a:schemeClr>
                </a:solidFill>
                <a:latin typeface="Times New Roman" panose="02020603050405020304" pitchFamily="18" charset="0"/>
                <a:ea typeface="SimSun" panose="02010600030101010101" pitchFamily="2" charset="-122"/>
              </a:rPr>
              <a:t>а</a:t>
            </a:r>
            <a:r>
              <a:rPr lang="en-US" sz="2400">
                <a:solidFill>
                  <a:schemeClr val="tx2">
                    <a:lumMod val="50000"/>
                  </a:schemeClr>
                </a:solidFill>
                <a:latin typeface="Times New Roman" panose="02020603050405020304" pitchFamily="18" charset="0"/>
                <a:ea typeface="SimSun" panose="02010600030101010101" pitchFamily="2" charset="-122"/>
              </a:rPr>
              <a:t>низмінде синтезделген нәруыздарда жүзеге асырылады. Демек, </a:t>
            </a:r>
            <a:r>
              <a:rPr lang="en-US" sz="2000">
                <a:solidFill>
                  <a:schemeClr val="tx2">
                    <a:lumMod val="50000"/>
                  </a:schemeClr>
                </a:solidFill>
                <a:latin typeface="Times New Roman" panose="02020603050405020304" pitchFamily="18" charset="0"/>
                <a:ea typeface="SimSun" panose="02010600030101010101" pitchFamily="2" charset="-122"/>
              </a:rPr>
              <a:t>бір </a:t>
            </a:r>
            <a:r>
              <a:rPr lang="en-US" sz="2400">
                <a:solidFill>
                  <a:schemeClr val="tx2">
                    <a:lumMod val="50000"/>
                  </a:schemeClr>
                </a:solidFill>
                <a:latin typeface="Times New Roman" panose="02020603050405020304" pitchFamily="18" charset="0"/>
                <a:ea typeface="SimSun" panose="02010600030101010101" pitchFamily="2" charset="-122"/>
              </a:rPr>
              <a:t>адамның нәруызының құрылымы, екінші бір адамның нәруызыннан өте аз болса да ерекшеленеді. Сондықтан да мүшелерді ауыстыру мәселесінде қиындықтар, өнімдерге, жәндіктердің шағуына, өсімдіктің тозаңына және т.б. аллергиялық реакциялардың дамуы туындайды. Бұдан барлық адамдарда тіпті бірдей нәруыз кездеспейді деуге болмайды.</a:t>
            </a:r>
          </a:p>
        </p:txBody>
      </p:sp>
      <p:pic>
        <p:nvPicPr>
          <p:cNvPr id="2" name="Content Placeholder 1"/>
          <p:cNvPicPr>
            <a:picLocks noGrp="1" noChangeAspect="1"/>
          </p:cNvPicPr>
          <p:nvPr>
            <p:ph idx="1"/>
          </p:nvPr>
        </p:nvPicPr>
        <p:blipFill>
          <a:blip r:embed="rId4"/>
          <a:stretch>
            <a:fillRect/>
          </a:stretch>
        </p:blipFill>
        <p:spPr>
          <a:xfrm>
            <a:off x="5991225" y="1999615"/>
            <a:ext cx="4178300" cy="34594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97155" y="-189230"/>
            <a:ext cx="10866755" cy="848550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138478" y="727932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5</a:t>
            </a:fld>
            <a:endParaRPr lang="ru-RU" altLang="ru-RU" sz="1400" b="1" dirty="0">
              <a:solidFill>
                <a:srgbClr val="002060"/>
              </a:solidFill>
            </a:endParaRPr>
          </a:p>
        </p:txBody>
      </p:sp>
      <p:cxnSp>
        <p:nvCxnSpPr>
          <p:cNvPr id="4100" name="Google Shape;124;p4"/>
          <p:cNvCxnSpPr/>
          <p:nvPr/>
        </p:nvCxnSpPr>
        <p:spPr>
          <a:xfrm>
            <a:off x="287655" y="7827010"/>
            <a:ext cx="9647555" cy="15875"/>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46990" y="8034655"/>
            <a:ext cx="9726613" cy="0"/>
          </a:xfrm>
          <a:prstGeom prst="straightConnector1">
            <a:avLst/>
          </a:prstGeom>
          <a:ln w="38100" cap="flat" cmpd="sng">
            <a:solidFill>
              <a:srgbClr val="00B050"/>
            </a:solidFill>
            <a:prstDash val="solid"/>
            <a:miter/>
            <a:headEnd type="none" w="sm" len="sm"/>
            <a:tailEnd type="none" w="sm" len="sm"/>
          </a:ln>
        </p:spPr>
      </p:cxnSp>
      <p:sp>
        <p:nvSpPr>
          <p:cNvPr id="4103" name="Прямоугольник 13"/>
          <p:cNvSpPr/>
          <p:nvPr/>
        </p:nvSpPr>
        <p:spPr>
          <a:xfrm>
            <a:off x="-394335" y="481330"/>
            <a:ext cx="10718165" cy="583565"/>
          </a:xfrm>
          <a:prstGeom prst="rect">
            <a:avLst/>
          </a:prstGeom>
          <a:noFill/>
          <a:ln w="9525">
            <a:noFill/>
          </a:ln>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Ферменттердің нәруыз табиғатын дәлелдеу.</a:t>
            </a:r>
          </a:p>
        </p:txBody>
      </p:sp>
      <p:sp>
        <p:nvSpPr>
          <p:cNvPr id="4104" name="Прямоугольник 14"/>
          <p:cNvSpPr/>
          <p:nvPr/>
        </p:nvSpPr>
        <p:spPr>
          <a:xfrm>
            <a:off x="531495" y="1201420"/>
            <a:ext cx="9792335" cy="1198880"/>
          </a:xfrm>
          <a:prstGeom prst="rect">
            <a:avLst/>
          </a:prstGeom>
          <a:noFill/>
          <a:ln w="9525">
            <a:noFill/>
          </a:ln>
        </p:spPr>
        <p:txBody>
          <a:bodyPr wrap="square">
            <a:spAutoFit/>
          </a:bodyPr>
          <a:lstStyle/>
          <a:p>
            <a:pPr algn="l"/>
            <a:r>
              <a:rPr lang="en-US" altLang="en-US"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Нәруыздың біріншілік құрылымы туралы ақпарат ДНҚ молекуласының аймағында генде нуклеотидтің реттілігі болады. Организмдегі барлық гендер жиынтығы генотипті құрайды.</a:t>
            </a:r>
          </a:p>
        </p:txBody>
      </p:sp>
      <p:sp>
        <p:nvSpPr>
          <p:cNvPr id="100" name="Text Box 99"/>
          <p:cNvSpPr txBox="1"/>
          <p:nvPr/>
        </p:nvSpPr>
        <p:spPr>
          <a:xfrm>
            <a:off x="708025" y="6326505"/>
            <a:ext cx="9226550" cy="953135"/>
          </a:xfrm>
          <a:prstGeom prst="rect">
            <a:avLst/>
          </a:prstGeom>
          <a:noFill/>
          <a:ln w="9525">
            <a:noFill/>
          </a:ln>
        </p:spPr>
        <p:txBody>
          <a:bodyPr wrap="square">
            <a:spAutoFit/>
          </a:bodyPr>
          <a:lstStyle/>
          <a:p>
            <a:r>
              <a:rPr lang="en-US" sz="2800">
                <a:solidFill>
                  <a:schemeClr val="tx2"/>
                </a:solidFill>
                <a:latin typeface="Times New Roman" panose="02020603050405020304" pitchFamily="18" charset="0"/>
              </a:rPr>
              <a:t>  Тұқым қуалау ақпаратының кодталуы генетикалық код көмегімен жүзеге асырылады.</a:t>
            </a:r>
          </a:p>
        </p:txBody>
      </p:sp>
      <p:graphicFrame>
        <p:nvGraphicFramePr>
          <p:cNvPr id="2" name="Diagram 1"/>
          <p:cNvGraphicFramePr/>
          <p:nvPr/>
        </p:nvGraphicFramePr>
        <p:xfrm>
          <a:off x="1139190" y="2607310"/>
          <a:ext cx="8416290" cy="3358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4765" y="-14605"/>
            <a:ext cx="10718800" cy="7591425"/>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a:xfrm>
            <a:off x="8197533" y="672623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6</a:t>
            </a:fld>
            <a:endParaRPr lang="ru-RU" altLang="ru-RU" sz="1400" b="1" dirty="0">
              <a:solidFill>
                <a:srgbClr val="002060"/>
              </a:solidFill>
            </a:endParaRPr>
          </a:p>
        </p:txBody>
      </p:sp>
      <p:cxnSp>
        <p:nvCxnSpPr>
          <p:cNvPr id="5124" name="Google Shape;124;p4"/>
          <p:cNvCxnSpPr/>
          <p:nvPr/>
        </p:nvCxnSpPr>
        <p:spPr>
          <a:xfrm>
            <a:off x="309880" y="7128510"/>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708978" y="7334250"/>
            <a:ext cx="9726612" cy="0"/>
          </a:xfrm>
          <a:prstGeom prst="straightConnector1">
            <a:avLst/>
          </a:prstGeom>
          <a:ln w="38100" cap="flat" cmpd="sng">
            <a:solidFill>
              <a:srgbClr val="00B050"/>
            </a:solidFill>
            <a:prstDash val="solid"/>
            <a:miter/>
            <a:headEnd type="none" w="sm" len="sm"/>
            <a:tailEnd type="none" w="sm" len="sm"/>
          </a:ln>
        </p:spPr>
      </p:cxnSp>
      <p:sp>
        <p:nvSpPr>
          <p:cNvPr id="5127" name="Прямоугольник 9"/>
          <p:cNvSpPr/>
          <p:nvPr/>
        </p:nvSpPr>
        <p:spPr>
          <a:xfrm>
            <a:off x="1931671" y="431800"/>
            <a:ext cx="6811010" cy="645160"/>
          </a:xfrm>
          <a:prstGeom prst="rect">
            <a:avLst/>
          </a:prstGeom>
          <a:noFill/>
          <a:ln w="9525">
            <a:noFill/>
          </a:ln>
        </p:spPr>
        <p:txBody>
          <a:bodyPr wrap="none">
            <a:spAutoFit/>
          </a:bodyPr>
          <a:lstStyle/>
          <a:p>
            <a:pPr algn="ctr"/>
            <a:r>
              <a:rPr lang="en-US" sz="36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Генетикалық ко</a:t>
            </a:r>
            <a:r>
              <a:rPr lang="en-US" altLang="en-US" sz="36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дтың қасиеттері</a:t>
            </a:r>
            <a:endParaRPr lang="en-US" alt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
        <p:nvSpPr>
          <p:cNvPr id="2" name="Content Placeholder 1"/>
          <p:cNvSpPr>
            <a:spLocks noGrp="1"/>
          </p:cNvSpPr>
          <p:nvPr>
            <p:ph idx="1"/>
          </p:nvPr>
        </p:nvSpPr>
        <p:spPr/>
        <p:txBody>
          <a:bodyPr/>
          <a:lstStyle/>
          <a:p>
            <a:pPr marL="0" indent="0">
              <a:buNone/>
            </a:pPr>
            <a:r>
              <a:rPr lang="en-US" altLang="en-US">
                <a:latin typeface="Times New Roman" panose="02020603050405020304" pitchFamily="18" charset="0"/>
                <a:cs typeface="Times New Roman" panose="02020603050405020304" pitchFamily="18" charset="0"/>
              </a:rPr>
              <a:t>                            </a:t>
            </a:r>
            <a:r>
              <a:rPr lang="en-US" altLang="en-US"/>
              <a:t>                                        </a:t>
            </a:r>
          </a:p>
        </p:txBody>
      </p:sp>
      <p:graphicFrame>
        <p:nvGraphicFramePr>
          <p:cNvPr id="5" name="Diagram 4"/>
          <p:cNvGraphicFramePr/>
          <p:nvPr/>
        </p:nvGraphicFramePr>
        <p:xfrm>
          <a:off x="459105" y="2608580"/>
          <a:ext cx="9750425" cy="4408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Connector 3"/>
          <p:cNvCxnSpPr/>
          <p:nvPr/>
        </p:nvCxnSpPr>
        <p:spPr>
          <a:xfrm flipV="1">
            <a:off x="3782060" y="3216910"/>
            <a:ext cx="437515" cy="14605"/>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6558915" y="3216275"/>
            <a:ext cx="461645" cy="16510"/>
          </a:xfrm>
          <a:prstGeom prst="line">
            <a:avLst/>
          </a:prstGeom>
        </p:spPr>
        <p:style>
          <a:lnRef idx="2">
            <a:schemeClr val="dk1"/>
          </a:lnRef>
          <a:fillRef idx="0">
            <a:schemeClr val="dk1"/>
          </a:fillRef>
          <a:effectRef idx="1">
            <a:schemeClr val="dk1"/>
          </a:effectRef>
          <a:fontRef idx="minor">
            <a:schemeClr val="tx1"/>
          </a:fontRef>
        </p:style>
      </p:cxnSp>
      <p:sp>
        <p:nvSpPr>
          <p:cNvPr id="8" name="Rectangles 7"/>
          <p:cNvSpPr/>
          <p:nvPr/>
        </p:nvSpPr>
        <p:spPr>
          <a:xfrm>
            <a:off x="4219575" y="1385570"/>
            <a:ext cx="233934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2800" i="1">
                <a:latin typeface="Times New Roman" panose="02020603050405020304" pitchFamily="18" charset="0"/>
                <a:cs typeface="Times New Roman" panose="02020603050405020304" pitchFamily="18" charset="0"/>
              </a:rPr>
              <a:t>Әмбебаптық</a:t>
            </a:r>
          </a:p>
        </p:txBody>
      </p:sp>
      <p:cxnSp>
        <p:nvCxnSpPr>
          <p:cNvPr id="11" name="Straight Connector 10"/>
          <p:cNvCxnSpPr>
            <a:stCxn id="8" idx="2"/>
          </p:cNvCxnSpPr>
          <p:nvPr/>
        </p:nvCxnSpPr>
        <p:spPr>
          <a:xfrm>
            <a:off x="5389245" y="2299970"/>
            <a:ext cx="635" cy="182245"/>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4765" y="36830"/>
            <a:ext cx="10718800" cy="7591425"/>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a:xfrm>
            <a:off x="8197533" y="672623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7</a:t>
            </a:fld>
            <a:endParaRPr lang="ru-RU" altLang="ru-RU" sz="1400" b="1" dirty="0">
              <a:solidFill>
                <a:srgbClr val="002060"/>
              </a:solidFill>
            </a:endParaRPr>
          </a:p>
        </p:txBody>
      </p:sp>
      <p:cxnSp>
        <p:nvCxnSpPr>
          <p:cNvPr id="5124" name="Google Shape;124;p4"/>
          <p:cNvCxnSpPr/>
          <p:nvPr/>
        </p:nvCxnSpPr>
        <p:spPr>
          <a:xfrm>
            <a:off x="309880" y="7128510"/>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708978" y="7334250"/>
            <a:ext cx="9726612" cy="0"/>
          </a:xfrm>
          <a:prstGeom prst="straightConnector1">
            <a:avLst/>
          </a:prstGeom>
          <a:ln w="38100" cap="flat" cmpd="sng">
            <a:solidFill>
              <a:srgbClr val="00B050"/>
            </a:solidFill>
            <a:prstDash val="solid"/>
            <a:miter/>
            <a:headEnd type="none" w="sm" len="sm"/>
            <a:tailEnd type="none" w="sm" len="sm"/>
          </a:ln>
        </p:spPr>
      </p:cxnSp>
      <p:sp>
        <p:nvSpPr>
          <p:cNvPr id="5127" name="Прямоугольник 9"/>
          <p:cNvSpPr/>
          <p:nvPr/>
        </p:nvSpPr>
        <p:spPr>
          <a:xfrm>
            <a:off x="2622550" y="339725"/>
            <a:ext cx="5424805" cy="706755"/>
          </a:xfrm>
          <a:prstGeom prst="rect">
            <a:avLst/>
          </a:prstGeom>
          <a:noFill/>
          <a:ln w="9525">
            <a:noFill/>
          </a:ln>
        </p:spPr>
        <p:txBody>
          <a:bodyPr wrap="square">
            <a:spAutoFit/>
          </a:bodyPr>
          <a:lstStyle/>
          <a:p>
            <a:pPr lvl="0" algn="l">
              <a:lnSpc>
                <a:spcPct val="100000"/>
              </a:lnSpc>
              <a:spcBef>
                <a:spcPct val="0"/>
              </a:spcBef>
              <a:spcAft>
                <a:spcPct val="35000"/>
              </a:spcAft>
            </a:pPr>
            <a:r>
              <a:rPr lang="en-US" altLang="en-US" sz="40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32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Үшөрілімдік (триплеттілік)</a:t>
            </a:r>
            <a:endParaRPr lang="en-US" altLang="en-US"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aphicFrame>
        <p:nvGraphicFramePr>
          <p:cNvPr id="4" name="Diagram 3"/>
          <p:cNvGraphicFramePr/>
          <p:nvPr/>
        </p:nvGraphicFramePr>
        <p:xfrm>
          <a:off x="895985" y="1563370"/>
          <a:ext cx="8395335" cy="49256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4"/>
          <a:srcRect l="11757" r="11484"/>
          <a:stretch>
            <a:fillRect/>
          </a:stretch>
        </p:blipFill>
        <p:spPr bwMode="auto">
          <a:xfrm>
            <a:off x="-21590" y="-117475"/>
            <a:ext cx="10704830" cy="7706995"/>
          </a:xfrm>
          <a:prstGeom prst="rect">
            <a:avLst/>
          </a:prstGeom>
          <a:solidFill>
            <a:schemeClr val="accent1">
              <a:lumMod val="40000"/>
              <a:lumOff val="60000"/>
            </a:schemeClr>
          </a:solidFill>
          <a:ln>
            <a:noFill/>
          </a:ln>
        </p:spPr>
      </p:pic>
      <p:sp>
        <p:nvSpPr>
          <p:cNvPr id="7171" name="Google Shape;123;p4"/>
          <p:cNvSpPr txBox="1">
            <a:spLocks noGrp="1"/>
          </p:cNvSpPr>
          <p:nvPr>
            <p:ph type="sldNum" sz="quarter" idx="12"/>
          </p:nvPr>
        </p:nvSpPr>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8</a:t>
            </a:fld>
            <a:endParaRPr lang="ru-RU" altLang="ru-RU" sz="1400" b="1" dirty="0">
              <a:solidFill>
                <a:srgbClr val="002060"/>
              </a:solidFill>
            </a:endParaRPr>
          </a:p>
        </p:txBody>
      </p:sp>
      <p:cxnSp>
        <p:nvCxnSpPr>
          <p:cNvPr id="7172" name="Google Shape;124;p4"/>
          <p:cNvCxnSpPr/>
          <p:nvPr/>
        </p:nvCxnSpPr>
        <p:spPr>
          <a:xfrm>
            <a:off x="84138" y="7271703"/>
            <a:ext cx="10074275" cy="0"/>
          </a:xfrm>
          <a:prstGeom prst="straightConnector1">
            <a:avLst/>
          </a:prstGeom>
          <a:ln w="38100" cap="flat" cmpd="sng">
            <a:solidFill>
              <a:srgbClr val="002060"/>
            </a:solidFill>
            <a:prstDash val="solid"/>
            <a:miter/>
            <a:headEnd type="none" w="sm" len="sm"/>
            <a:tailEnd type="none" w="sm" len="sm"/>
          </a:ln>
        </p:spPr>
      </p:cxnSp>
      <p:cxnSp>
        <p:nvCxnSpPr>
          <p:cNvPr id="7173" name="Google Shape;125;p4"/>
          <p:cNvCxnSpPr/>
          <p:nvPr/>
        </p:nvCxnSpPr>
        <p:spPr>
          <a:xfrm rot="-10800000" flipH="1">
            <a:off x="257810" y="7389495"/>
            <a:ext cx="9726613" cy="0"/>
          </a:xfrm>
          <a:prstGeom prst="straightConnector1">
            <a:avLst/>
          </a:prstGeom>
          <a:ln w="38100" cap="flat" cmpd="sng">
            <a:solidFill>
              <a:srgbClr val="00B050"/>
            </a:solidFill>
            <a:prstDash val="solid"/>
            <a:miter/>
            <a:headEnd type="none" w="sm" len="sm"/>
            <a:tailEnd type="none" w="sm" len="sm"/>
          </a:ln>
        </p:spPr>
      </p:cxnSp>
      <p:sp>
        <p:nvSpPr>
          <p:cNvPr id="7174" name="Google Shape;230;p65"/>
          <p:cNvSpPr txBox="1"/>
          <p:nvPr/>
        </p:nvSpPr>
        <p:spPr>
          <a:xfrm>
            <a:off x="384175" y="1671638"/>
            <a:ext cx="10741025" cy="246062"/>
          </a:xfrm>
          <a:prstGeom prst="rect">
            <a:avLst/>
          </a:prstGeom>
          <a:noFill/>
          <a:ln w="9525">
            <a:noFill/>
          </a:ln>
        </p:spPr>
        <p:txBody>
          <a:bodyPr lIns="106916" tIns="106916" rIns="106916" bIns="106916"/>
          <a:lstStyle/>
          <a:p>
            <a:pPr marL="484505" indent="-457200" algn="just">
              <a:spcBef>
                <a:spcPct val="20000"/>
              </a:spcBef>
            </a:pPr>
            <a:r>
              <a:rPr lang="en-US" altLang="x-none" sz="3000" dirty="0">
                <a:solidFill>
                  <a:srgbClr val="002060"/>
                </a:solidFill>
                <a:latin typeface="Century Gothic" panose="020B0502020202020204" pitchFamily="34" charset="0"/>
              </a:rPr>
              <a:t>               </a:t>
            </a:r>
            <a:endParaRPr sz="3000" b="1" dirty="0">
              <a:solidFill>
                <a:srgbClr val="FF0000"/>
              </a:solidFill>
              <a:latin typeface="Century Gothic" panose="020B0502020202020204" pitchFamily="34" charset="0"/>
            </a:endParaRPr>
          </a:p>
        </p:txBody>
      </p:sp>
      <p:sp>
        <p:nvSpPr>
          <p:cNvPr id="7175" name="Прямоугольник 9"/>
          <p:cNvSpPr/>
          <p:nvPr/>
        </p:nvSpPr>
        <p:spPr>
          <a:xfrm>
            <a:off x="3136900" y="396240"/>
            <a:ext cx="3498850" cy="521970"/>
          </a:xfrm>
          <a:prstGeom prst="rect">
            <a:avLst/>
          </a:prstGeom>
          <a:noFill/>
          <a:ln w="9525">
            <a:noFill/>
          </a:ln>
        </p:spPr>
        <p:txBody>
          <a:bodyPr wrap="none">
            <a:spAutoFit/>
          </a:bodyPr>
          <a:lstStyle/>
          <a:p>
            <a:pPr algn="ctr"/>
            <a:r>
              <a:rPr lang="en-US" altLang="en-US" sz="2800" b="1" dirty="0">
                <a:solidFill>
                  <a:schemeClr val="bg1"/>
                </a:solidFill>
                <a:latin typeface="Times New Roman" panose="02020603050405020304" pitchFamily="18" charset="0"/>
                <a:cs typeface="Times New Roman" panose="02020603050405020304" pitchFamily="18" charset="0"/>
              </a:rPr>
              <a:t>Генетикалық кодтау</a:t>
            </a:r>
          </a:p>
        </p:txBody>
      </p:sp>
      <p:sp>
        <p:nvSpPr>
          <p:cNvPr id="100" name="Text Box 99"/>
          <p:cNvSpPr txBox="1"/>
          <p:nvPr/>
        </p:nvSpPr>
        <p:spPr>
          <a:xfrm>
            <a:off x="604520" y="1452880"/>
            <a:ext cx="4464050" cy="5262245"/>
          </a:xfrm>
          <a:prstGeom prst="rect">
            <a:avLst/>
          </a:prstGeom>
          <a:noFill/>
          <a:ln w="9525">
            <a:noFill/>
          </a:ln>
        </p:spPr>
        <p:txBody>
          <a:bodyPr wrap="square">
            <a:spAutoFit/>
          </a:bodyPr>
          <a:lstStyle/>
          <a:p>
            <a:pPr marL="279400" indent="-279400"/>
            <a:r>
              <a:rPr lang="en-US" altLang="en-US" sz="2800">
                <a:latin typeface="Times New Roman" panose="02020603050405020304" pitchFamily="18" charset="0"/>
                <a:ea typeface="SimSun" panose="02010600030101010101" pitchFamily="2" charset="-122"/>
              </a:rPr>
              <a:t>       </a:t>
            </a:r>
            <a:r>
              <a:rPr lang="en-US" sz="2800" i="1">
                <a:solidFill>
                  <a:schemeClr val="accent1">
                    <a:lumMod val="75000"/>
                  </a:schemeClr>
                </a:solidFill>
                <a:latin typeface="Times New Roman" panose="02020603050405020304" pitchFamily="18" charset="0"/>
                <a:ea typeface="SimSun" panose="02010600030101010101" pitchFamily="2" charset="-122"/>
              </a:rPr>
              <a:t>Кестені пайдалану принципі: </a:t>
            </a:r>
            <a:r>
              <a:rPr lang="en-US" sz="2800">
                <a:solidFill>
                  <a:schemeClr val="accent1">
                    <a:lumMod val="75000"/>
                  </a:schemeClr>
                </a:solidFill>
                <a:latin typeface="Times New Roman" panose="02020603050405020304" pitchFamily="18" charset="0"/>
                <a:ea typeface="SimSun" panose="02010600030101010101" pitchFamily="2" charset="-122"/>
              </a:rPr>
              <a:t>бірінші нуклеотид триплетте сол жақ тік қатардан, екінші - жоғары көлденең қатардан, үшінші - оң жақ тік қатардан алынады. Осы үш нуклеотидтен келетін сызықтар қиылысқанда қажет аминқышқылының атауы шығады.</a:t>
            </a:r>
          </a:p>
        </p:txBody>
      </p:sp>
      <p:pic>
        <p:nvPicPr>
          <p:cNvPr id="9" name="Content Placeholder 8"/>
          <p:cNvPicPr>
            <a:picLocks noGrp="1" noChangeAspect="1"/>
          </p:cNvPicPr>
          <p:nvPr>
            <p:ph sz="half" idx="2"/>
          </p:nvPr>
        </p:nvPicPr>
        <p:blipFill>
          <a:blip r:embed="rId3"/>
          <a:stretch>
            <a:fillRect/>
          </a:stretch>
        </p:blipFill>
        <p:spPr>
          <a:xfrm>
            <a:off x="5707380" y="1452880"/>
            <a:ext cx="4277360" cy="5043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4765" y="36830"/>
            <a:ext cx="10718800" cy="7591425"/>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a:xfrm>
            <a:off x="8197533" y="672623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9</a:t>
            </a:fld>
            <a:endParaRPr lang="ru-RU" altLang="ru-RU" sz="1400" b="1" dirty="0">
              <a:solidFill>
                <a:srgbClr val="002060"/>
              </a:solidFill>
            </a:endParaRPr>
          </a:p>
        </p:txBody>
      </p:sp>
      <p:cxnSp>
        <p:nvCxnSpPr>
          <p:cNvPr id="5124" name="Google Shape;124;p4"/>
          <p:cNvCxnSpPr/>
          <p:nvPr/>
        </p:nvCxnSpPr>
        <p:spPr>
          <a:xfrm>
            <a:off x="309880" y="7128510"/>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708978" y="7334250"/>
            <a:ext cx="9726612" cy="0"/>
          </a:xfrm>
          <a:prstGeom prst="straightConnector1">
            <a:avLst/>
          </a:prstGeom>
          <a:ln w="38100" cap="flat" cmpd="sng">
            <a:solidFill>
              <a:srgbClr val="00B050"/>
            </a:solidFill>
            <a:prstDash val="solid"/>
            <a:miter/>
            <a:headEnd type="none" w="sm" len="sm"/>
            <a:tailEnd type="none" w="sm" len="sm"/>
          </a:ln>
        </p:spPr>
      </p:cxnSp>
      <p:sp>
        <p:nvSpPr>
          <p:cNvPr id="5127" name="Прямоугольник 9"/>
          <p:cNvSpPr/>
          <p:nvPr/>
        </p:nvSpPr>
        <p:spPr>
          <a:xfrm>
            <a:off x="2622550" y="339725"/>
            <a:ext cx="5424805" cy="706755"/>
          </a:xfrm>
          <a:prstGeom prst="rect">
            <a:avLst/>
          </a:prstGeom>
          <a:noFill/>
          <a:ln w="9525">
            <a:noFill/>
          </a:ln>
        </p:spPr>
        <p:txBody>
          <a:bodyPr wrap="square">
            <a:spAutoFit/>
          </a:bodyPr>
          <a:lstStyle/>
          <a:p>
            <a:pPr lvl="0" algn="ctr">
              <a:lnSpc>
                <a:spcPct val="100000"/>
              </a:lnSpc>
              <a:spcBef>
                <a:spcPct val="0"/>
              </a:spcBef>
              <a:spcAft>
                <a:spcPct val="35000"/>
              </a:spcAft>
            </a:pPr>
            <a:r>
              <a:rPr lang="en-US" altLang="en-US" sz="40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32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Үзіліссіздік</a:t>
            </a:r>
            <a:endParaRPr lang="en-US" altLang="en-US"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
        <p:nvSpPr>
          <p:cNvPr id="2" name="Прямоугольник 9"/>
          <p:cNvSpPr/>
          <p:nvPr/>
        </p:nvSpPr>
        <p:spPr>
          <a:xfrm>
            <a:off x="440055" y="1257300"/>
            <a:ext cx="5074920" cy="5821680"/>
          </a:xfrm>
          <a:prstGeom prst="rect">
            <a:avLst/>
          </a:prstGeom>
          <a:noFill/>
          <a:ln w="9525">
            <a:noFill/>
          </a:ln>
        </p:spPr>
        <p:txBody>
          <a:bodyPr wrap="square">
            <a:spAutoFit/>
            <a:scene3d>
              <a:camera prst="orthographicFront"/>
              <a:lightRig rig="threePt" dir="t"/>
            </a:scene3d>
          </a:bodyPr>
          <a:lstStyle/>
          <a:p>
            <a:pPr lvl="0" algn="l">
              <a:lnSpc>
                <a:spcPct val="100000"/>
              </a:lnSpc>
              <a:spcBef>
                <a:spcPct val="0"/>
              </a:spcBef>
              <a:spcAft>
                <a:spcPct val="35000"/>
              </a:spcAft>
            </a:pPr>
            <a:r>
              <a:rPr lang="en-US" altLang="en-US" sz="4000" i="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a:t>
            </a:r>
            <a:r>
              <a:rPr lang="en-US" altLang="en-US" sz="4000" i="1">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Үзіліссіздік - </a:t>
            </a:r>
            <a:r>
              <a:rPr lang="en-US" altLang="en-US" sz="3600" i="1">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г</a:t>
            </a:r>
            <a:r>
              <a:rPr lang="en-US" altLang="en-US" sz="3200" i="1">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ен ішілік тыныс белгілерінің болмауы, ген ішінде әр нуклеотид белгіленетін кодонның құрамына кіруі.</a:t>
            </a:r>
          </a:p>
          <a:p>
            <a:pPr lvl="0" algn="l">
              <a:lnSpc>
                <a:spcPct val="100000"/>
              </a:lnSpc>
              <a:spcBef>
                <a:spcPct val="0"/>
              </a:spcBef>
              <a:spcAft>
                <a:spcPct val="35000"/>
              </a:spcAft>
            </a:pPr>
            <a:r>
              <a:rPr lang="en-US" altLang="en-US" sz="3200" i="1" dirty="0">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1961 жылы</a:t>
            </a:r>
            <a:r>
              <a:rPr lang="en-US" altLang="en-US" sz="3200" b="1" i="1" dirty="0">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Сеймур Бензер </a:t>
            </a:r>
            <a:r>
              <a:rPr lang="en-US" altLang="en-US" sz="3200" i="1" dirty="0">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мен</a:t>
            </a:r>
            <a:r>
              <a:rPr lang="en-US" altLang="en-US" sz="3200" b="1" i="1" dirty="0">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Френсис Крик </a:t>
            </a:r>
            <a:r>
              <a:rPr lang="en-US" altLang="en-US" sz="3200" i="1" dirty="0">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эксперимент жүзінде  кодтың триплеттілігін және оның үзіліссіз екенін дәлелдеді</a:t>
            </a:r>
          </a:p>
        </p:txBody>
      </p:sp>
      <p:pic>
        <p:nvPicPr>
          <p:cNvPr id="5" name="Content Placeholder 4"/>
          <p:cNvPicPr>
            <a:picLocks noGrp="1" noChangeAspect="1"/>
          </p:cNvPicPr>
          <p:nvPr>
            <p:ph sz="half" idx="1"/>
          </p:nvPr>
        </p:nvPicPr>
        <p:blipFill>
          <a:blip r:embed="rId4"/>
          <a:stretch>
            <a:fillRect/>
          </a:stretch>
        </p:blipFill>
        <p:spPr>
          <a:xfrm>
            <a:off x="5778500" y="1257300"/>
            <a:ext cx="2268855" cy="2494280"/>
          </a:xfrm>
          <a:prstGeom prst="rect">
            <a:avLst/>
          </a:prstGeom>
        </p:spPr>
      </p:pic>
      <p:pic>
        <p:nvPicPr>
          <p:cNvPr id="8" name="Content Placeholder 7"/>
          <p:cNvPicPr>
            <a:picLocks noGrp="1" noChangeAspect="1"/>
          </p:cNvPicPr>
          <p:nvPr>
            <p:ph sz="half" idx="2"/>
          </p:nvPr>
        </p:nvPicPr>
        <p:blipFill>
          <a:blip r:embed="rId5"/>
          <a:stretch>
            <a:fillRect/>
          </a:stretch>
        </p:blipFill>
        <p:spPr>
          <a:xfrm>
            <a:off x="8197850" y="1257300"/>
            <a:ext cx="1961515" cy="2497455"/>
          </a:xfrm>
          <a:prstGeom prst="rect">
            <a:avLst/>
          </a:prstGeom>
        </p:spPr>
      </p:pic>
      <p:sp>
        <p:nvSpPr>
          <p:cNvPr id="12" name="Прямоугольник 9"/>
          <p:cNvSpPr/>
          <p:nvPr/>
        </p:nvSpPr>
        <p:spPr>
          <a:xfrm>
            <a:off x="8013700" y="3879850"/>
            <a:ext cx="2329815" cy="1133475"/>
          </a:xfrm>
          <a:prstGeom prst="rect">
            <a:avLst/>
          </a:prstGeom>
          <a:noFill/>
          <a:ln w="9525">
            <a:noFill/>
          </a:ln>
        </p:spPr>
        <p:txBody>
          <a:bodyPr wrap="square">
            <a:spAutoFit/>
          </a:bodyPr>
          <a:lstStyle/>
          <a:p>
            <a:pPr lvl="0" algn="ctr">
              <a:lnSpc>
                <a:spcPct val="100000"/>
              </a:lnSpc>
              <a:spcBef>
                <a:spcPct val="0"/>
              </a:spcBef>
              <a:spcAft>
                <a:spcPct val="35000"/>
              </a:spcAft>
            </a:pPr>
            <a:r>
              <a:rPr lang="en-US" altLang="en-US" sz="2000" i="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Сеймур Бензер</a:t>
            </a:r>
          </a:p>
          <a:p>
            <a:pPr lvl="0" algn="ctr">
              <a:lnSpc>
                <a:spcPct val="100000"/>
              </a:lnSpc>
              <a:spcBef>
                <a:spcPct val="0"/>
              </a:spcBef>
              <a:spcAft>
                <a:spcPct val="35000"/>
              </a:spcAft>
            </a:pPr>
            <a:r>
              <a:rPr lang="en-US" altLang="en-US" sz="2000" i="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(15.10.1921 — 30.11.2007)</a:t>
            </a:r>
          </a:p>
        </p:txBody>
      </p:sp>
      <p:sp>
        <p:nvSpPr>
          <p:cNvPr id="13" name="Прямоугольник 9"/>
          <p:cNvSpPr/>
          <p:nvPr/>
        </p:nvSpPr>
        <p:spPr>
          <a:xfrm>
            <a:off x="5662295" y="3751580"/>
            <a:ext cx="2385060" cy="1389380"/>
          </a:xfrm>
          <a:prstGeom prst="rect">
            <a:avLst/>
          </a:prstGeom>
          <a:noFill/>
          <a:ln w="9525">
            <a:noFill/>
          </a:ln>
        </p:spPr>
        <p:txBody>
          <a:bodyPr wrap="square">
            <a:spAutoFit/>
          </a:bodyPr>
          <a:lstStyle/>
          <a:p>
            <a:pPr lvl="0" algn="ctr">
              <a:lnSpc>
                <a:spcPct val="100000"/>
              </a:lnSpc>
              <a:spcBef>
                <a:spcPct val="0"/>
              </a:spcBef>
              <a:spcAft>
                <a:spcPct val="35000"/>
              </a:spcAft>
            </a:pPr>
            <a:r>
              <a:rPr lang="en-US" altLang="en-US" sz="32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2400"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2000" b="1" i="1" dirty="0">
                <a:solidFill>
                  <a:schemeClr val="tx2">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Френсис Крик</a:t>
            </a:r>
          </a:p>
          <a:p>
            <a:pPr lvl="0" algn="ctr">
              <a:lnSpc>
                <a:spcPct val="100000"/>
              </a:lnSpc>
              <a:spcBef>
                <a:spcPct val="0"/>
              </a:spcBef>
              <a:spcAft>
                <a:spcPct val="35000"/>
              </a:spcAft>
            </a:pPr>
            <a:r>
              <a:rPr lang="en-US" altLang="en-US" sz="2000" i="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08.06.1916 — 28.07.2004</a:t>
            </a:r>
          </a:p>
        </p:txBody>
      </p:sp>
    </p:spTree>
  </p:cSld>
  <p:clrMapOvr>
    <a:masterClrMapping/>
  </p:clrMapOvr>
</p:sld>
</file>

<file path=ppt/theme/theme1.xml><?xml version="1.0" encoding="utf-8"?>
<a:theme xmlns:a="http://schemas.openxmlformats.org/drawingml/2006/main" name="Тема Off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Произвольный</PresentationFormat>
  <Paragraphs>202</Paragraphs>
  <Slides>18</Slides>
  <Notes>16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18</vt:i4>
      </vt:variant>
    </vt:vector>
  </HeadingPairs>
  <TitlesOfParts>
    <vt:vector size="27" baseType="lpstr">
      <vt:lpstr>Calibri</vt:lpstr>
      <vt:lpstr>Century Gothic</vt:lpstr>
      <vt:lpstr>Open Sans</vt:lpstr>
      <vt:lpstr>Times New Roman</vt:lpstr>
      <vt:lpstr>Arial</vt:lpstr>
      <vt:lpstr>SimSun</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239</cp:revision>
  <cp:lastPrinted>2020-01-23T03:03:00Z</cp:lastPrinted>
  <dcterms:created xsi:type="dcterms:W3CDTF">2020-07-15T20:23:00Z</dcterms:created>
  <dcterms:modified xsi:type="dcterms:W3CDTF">2024-11-03T11:43:58Z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