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35" r:id="rId3"/>
    <p:sldId id="297" r:id="rId4"/>
    <p:sldId id="313" r:id="rId5"/>
    <p:sldId id="262" r:id="rId6"/>
    <p:sldId id="304" r:id="rId7"/>
    <p:sldId id="320" r:id="rId8"/>
    <p:sldId id="323" r:id="rId9"/>
    <p:sldId id="324" r:id="rId10"/>
    <p:sldId id="327" r:id="rId11"/>
    <p:sldId id="329" r:id="rId12"/>
    <p:sldId id="330" r:id="rId13"/>
    <p:sldId id="331" r:id="rId14"/>
    <p:sldId id="332" r:id="rId15"/>
    <p:sldId id="333" r:id="rId16"/>
    <p:sldId id="334" r:id="rId17"/>
    <p:sldId id="3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427642"/>
    <a:srgbClr val="5C0000"/>
    <a:srgbClr val="640000"/>
    <a:srgbClr val="8E0000"/>
    <a:srgbClr val="7A0000"/>
    <a:srgbClr val="360000"/>
    <a:srgbClr val="549654"/>
    <a:srgbClr val="1A2E1A"/>
    <a:srgbClr val="A6C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493" autoAdjust="0"/>
  </p:normalViewPr>
  <p:slideViewPr>
    <p:cSldViewPr snapToGrid="0" showGuides="1">
      <p:cViewPr varScale="1">
        <p:scale>
          <a:sx n="83" d="100"/>
          <a:sy n="83" d="100"/>
        </p:scale>
        <p:origin x="552" y="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83B25-E0E8-4095-827A-B90B05414762}" type="doc">
      <dgm:prSet loTypeId="urn:microsoft.com/office/officeart/2005/8/layout/hProcess9" loCatId="process" qsTypeId="urn:microsoft.com/office/officeart/2005/8/quickstyle/simple3" qsCatId="simple" csTypeId="urn:microsoft.com/office/officeart/2005/8/colors/colorful1#2" csCatId="colorful" phldr="1"/>
      <dgm:spPr/>
    </dgm:pt>
    <dgm:pt modelId="{6CEB7C59-07D5-4F63-A4EC-68A9FCB5867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і</a:t>
          </a:r>
          <a:r>
            <a:rPr lang="en-US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n vitro</a:t>
          </a:r>
          <a:endParaRPr lang="ru-RU" sz="20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C382998E-35BD-4876-9873-80A3AA21CB24}" type="parTrans" cxnId="{7C8D221B-779D-4F92-8EF5-4C5B0C5441F3}">
      <dgm:prSet/>
      <dgm:spPr/>
      <dgm:t>
        <a:bodyPr/>
        <a:lstStyle/>
        <a:p>
          <a:endParaRPr lang="ru-RU"/>
        </a:p>
      </dgm:t>
    </dgm:pt>
    <dgm:pt modelId="{FE7AD42F-319B-4B81-B4E4-3320E3F7E686}" type="sibTrans" cxnId="{7C8D221B-779D-4F92-8EF5-4C5B0C5441F3}">
      <dgm:prSet/>
      <dgm:spPr/>
      <dgm:t>
        <a:bodyPr/>
        <a:lstStyle/>
        <a:p>
          <a:endParaRPr lang="ru-RU"/>
        </a:p>
      </dgm:t>
    </dgm:pt>
    <dgm:pt modelId="{690C4023-47D3-420F-BE4A-42FC7963DA1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жыныссыз жолмен</a:t>
          </a:r>
          <a:endParaRPr lang="en-US" sz="2000" b="1" i="1" dirty="0" smtClean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F3F76F1E-653B-4754-AC8D-316D28BEE137}" type="parTrans" cxnId="{8A28CDE5-88D2-4C31-8D31-DC5DE5BA81B5}">
      <dgm:prSet/>
      <dgm:spPr/>
      <dgm:t>
        <a:bodyPr/>
        <a:lstStyle/>
        <a:p>
          <a:endParaRPr lang="ru-RU"/>
        </a:p>
      </dgm:t>
    </dgm:pt>
    <dgm:pt modelId="{3E0782FA-AE49-4D70-A765-39315CAFC390}" type="sibTrans" cxnId="{8A28CDE5-88D2-4C31-8D31-DC5DE5BA81B5}">
      <dgm:prSet/>
      <dgm:spPr/>
      <dgm:t>
        <a:bodyPr/>
        <a:lstStyle/>
        <a:p>
          <a:endParaRPr lang="ru-RU"/>
        </a:p>
      </dgm:t>
    </dgm:pt>
    <dgm:pt modelId="{82C7E3B3-DDCD-4293-9E6A-71A04953266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Бастапқы өсімдік данасына генетикалық ұқсас клон алу</a:t>
          </a:r>
          <a:endParaRPr lang="ru-RU" sz="2000" b="1" i="1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AD54ECFE-8A1C-4E4C-A8CD-E2AA693A513C}" type="parTrans" cxnId="{636EA462-38FE-49EE-9A9F-45475A182A31}">
      <dgm:prSet/>
      <dgm:spPr/>
      <dgm:t>
        <a:bodyPr/>
        <a:lstStyle/>
        <a:p>
          <a:endParaRPr lang="ru-RU"/>
        </a:p>
      </dgm:t>
    </dgm:pt>
    <dgm:pt modelId="{12B146F8-02EA-4F6D-8DE9-6F4ACC7C023F}" type="sibTrans" cxnId="{636EA462-38FE-49EE-9A9F-45475A182A31}">
      <dgm:prSet/>
      <dgm:spPr/>
      <dgm:t>
        <a:bodyPr/>
        <a:lstStyle/>
        <a:p>
          <a:endParaRPr lang="ru-RU"/>
        </a:p>
      </dgm:t>
    </dgm:pt>
    <dgm:pt modelId="{88743F9B-B4EF-4D5D-9B28-8CA00A04D275}" type="pres">
      <dgm:prSet presAssocID="{DD683B25-E0E8-4095-827A-B90B05414762}" presName="CompostProcess" presStyleCnt="0">
        <dgm:presLayoutVars>
          <dgm:dir/>
          <dgm:resizeHandles val="exact"/>
        </dgm:presLayoutVars>
      </dgm:prSet>
      <dgm:spPr/>
    </dgm:pt>
    <dgm:pt modelId="{175DBAC1-F3D8-4D29-8156-97B2D7913976}" type="pres">
      <dgm:prSet presAssocID="{DD683B25-E0E8-4095-827A-B90B05414762}" presName="arrow" presStyleLbl="bgShp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5EA5B766-6BEF-49B8-A986-CD67F539BD4F}" type="pres">
      <dgm:prSet presAssocID="{DD683B25-E0E8-4095-827A-B90B05414762}" presName="linearProcess" presStyleCnt="0"/>
      <dgm:spPr/>
    </dgm:pt>
    <dgm:pt modelId="{7EDAF11E-3B81-4EAD-86F8-D813FCC8324F}" type="pres">
      <dgm:prSet presAssocID="{6CEB7C59-07D5-4F63-A4EC-68A9FCB58676}" presName="textNode" presStyleLbl="node1" presStyleIdx="0" presStyleCnt="3" custScaleX="50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C82FE-5F8B-4605-8D86-E66D826ABE31}" type="pres">
      <dgm:prSet presAssocID="{FE7AD42F-319B-4B81-B4E4-3320E3F7E686}" presName="sibTrans" presStyleCnt="0"/>
      <dgm:spPr/>
    </dgm:pt>
    <dgm:pt modelId="{EBD7E2E5-2287-4F56-9675-EC1CB34C12FB}" type="pres">
      <dgm:prSet presAssocID="{690C4023-47D3-420F-BE4A-42FC7963DA14}" presName="textNode" presStyleLbl="node1" presStyleIdx="1" presStyleCnt="3" custScaleX="62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B8B7F-8E25-4606-AC63-8AB8581AD13E}" type="pres">
      <dgm:prSet presAssocID="{3E0782FA-AE49-4D70-A765-39315CAFC390}" presName="sibTrans" presStyleCnt="0"/>
      <dgm:spPr/>
    </dgm:pt>
    <dgm:pt modelId="{831ED1F4-82AE-40B2-AF8D-0D13B10B193F}" type="pres">
      <dgm:prSet presAssocID="{82C7E3B3-DDCD-4293-9E6A-71A04953266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8D221B-779D-4F92-8EF5-4C5B0C5441F3}" srcId="{DD683B25-E0E8-4095-827A-B90B05414762}" destId="{6CEB7C59-07D5-4F63-A4EC-68A9FCB58676}" srcOrd="0" destOrd="0" parTransId="{C382998E-35BD-4876-9873-80A3AA21CB24}" sibTransId="{FE7AD42F-319B-4B81-B4E4-3320E3F7E686}"/>
    <dgm:cxn modelId="{CF038947-FF0B-430B-9943-0CB6C520E9A4}" type="presOf" srcId="{6CEB7C59-07D5-4F63-A4EC-68A9FCB58676}" destId="{7EDAF11E-3B81-4EAD-86F8-D813FCC8324F}" srcOrd="0" destOrd="0" presId="urn:microsoft.com/office/officeart/2005/8/layout/hProcess9"/>
    <dgm:cxn modelId="{8A28CDE5-88D2-4C31-8D31-DC5DE5BA81B5}" srcId="{DD683B25-E0E8-4095-827A-B90B05414762}" destId="{690C4023-47D3-420F-BE4A-42FC7963DA14}" srcOrd="1" destOrd="0" parTransId="{F3F76F1E-653B-4754-AC8D-316D28BEE137}" sibTransId="{3E0782FA-AE49-4D70-A765-39315CAFC390}"/>
    <dgm:cxn modelId="{636EA462-38FE-49EE-9A9F-45475A182A31}" srcId="{DD683B25-E0E8-4095-827A-B90B05414762}" destId="{82C7E3B3-DDCD-4293-9E6A-71A04953266C}" srcOrd="2" destOrd="0" parTransId="{AD54ECFE-8A1C-4E4C-A8CD-E2AA693A513C}" sibTransId="{12B146F8-02EA-4F6D-8DE9-6F4ACC7C023F}"/>
    <dgm:cxn modelId="{1BF5CF22-8A05-405D-87D9-02199DD70BFE}" type="presOf" srcId="{690C4023-47D3-420F-BE4A-42FC7963DA14}" destId="{EBD7E2E5-2287-4F56-9675-EC1CB34C12FB}" srcOrd="0" destOrd="0" presId="urn:microsoft.com/office/officeart/2005/8/layout/hProcess9"/>
    <dgm:cxn modelId="{590D3576-1793-41C2-9654-ED48A68179D4}" type="presOf" srcId="{82C7E3B3-DDCD-4293-9E6A-71A04953266C}" destId="{831ED1F4-82AE-40B2-AF8D-0D13B10B193F}" srcOrd="0" destOrd="0" presId="urn:microsoft.com/office/officeart/2005/8/layout/hProcess9"/>
    <dgm:cxn modelId="{335905BD-D673-4949-B107-8025122BF47E}" type="presOf" srcId="{DD683B25-E0E8-4095-827A-B90B05414762}" destId="{88743F9B-B4EF-4D5D-9B28-8CA00A04D275}" srcOrd="0" destOrd="0" presId="urn:microsoft.com/office/officeart/2005/8/layout/hProcess9"/>
    <dgm:cxn modelId="{0E1C7FD6-725C-4289-BE10-230694FB5305}" type="presParOf" srcId="{88743F9B-B4EF-4D5D-9B28-8CA00A04D275}" destId="{175DBAC1-F3D8-4D29-8156-97B2D7913976}" srcOrd="0" destOrd="0" presId="urn:microsoft.com/office/officeart/2005/8/layout/hProcess9"/>
    <dgm:cxn modelId="{8EC348F3-23A9-4B44-BC85-EFC6F7B93286}" type="presParOf" srcId="{88743F9B-B4EF-4D5D-9B28-8CA00A04D275}" destId="{5EA5B766-6BEF-49B8-A986-CD67F539BD4F}" srcOrd="1" destOrd="0" presId="urn:microsoft.com/office/officeart/2005/8/layout/hProcess9"/>
    <dgm:cxn modelId="{0652DC40-BD9D-4A68-B95F-0A05719AD5DA}" type="presParOf" srcId="{5EA5B766-6BEF-49B8-A986-CD67F539BD4F}" destId="{7EDAF11E-3B81-4EAD-86F8-D813FCC8324F}" srcOrd="0" destOrd="0" presId="urn:microsoft.com/office/officeart/2005/8/layout/hProcess9"/>
    <dgm:cxn modelId="{B771FB46-DBC7-41E9-9520-3A1F29DF2678}" type="presParOf" srcId="{5EA5B766-6BEF-49B8-A986-CD67F539BD4F}" destId="{5F7C82FE-5F8B-4605-8D86-E66D826ABE31}" srcOrd="1" destOrd="0" presId="urn:microsoft.com/office/officeart/2005/8/layout/hProcess9"/>
    <dgm:cxn modelId="{203FADED-B57B-45AF-9215-565EA48EDC03}" type="presParOf" srcId="{5EA5B766-6BEF-49B8-A986-CD67F539BD4F}" destId="{EBD7E2E5-2287-4F56-9675-EC1CB34C12FB}" srcOrd="2" destOrd="0" presId="urn:microsoft.com/office/officeart/2005/8/layout/hProcess9"/>
    <dgm:cxn modelId="{42A6C626-E319-416B-B590-D9B643787F31}" type="presParOf" srcId="{5EA5B766-6BEF-49B8-A986-CD67F539BD4F}" destId="{EBBB8B7F-8E25-4606-AC63-8AB8581AD13E}" srcOrd="3" destOrd="0" presId="urn:microsoft.com/office/officeart/2005/8/layout/hProcess9"/>
    <dgm:cxn modelId="{D02A083C-CC24-4ED7-BDEB-1AF8019ACE42}" type="presParOf" srcId="{5EA5B766-6BEF-49B8-A986-CD67F539BD4F}" destId="{831ED1F4-82AE-40B2-AF8D-0D13B10B19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2BED1-D54C-4E0E-B4FA-0925021D4A5C}" type="doc">
      <dgm:prSet loTypeId="urn:microsoft.com/office/officeart/2005/8/layout/bProcess4" loCatId="process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3118C276-0557-431A-82F7-48B4FC43564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Генетикалық біртекті материал алу</a:t>
          </a:r>
          <a:endParaRPr lang="ru-RU" sz="24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07DC0FAD-78B8-454E-B51E-92DE66D7631E}" type="parTrans" cxnId="{A4D5A5F0-34F4-4599-9D0F-86536B8E86F9}">
      <dgm:prSet/>
      <dgm:spPr/>
      <dgm:t>
        <a:bodyPr/>
        <a:lstStyle/>
        <a:p>
          <a:endParaRPr lang="ru-RU"/>
        </a:p>
      </dgm:t>
    </dgm:pt>
    <dgm:pt modelId="{F80BB524-63A1-4CB4-B54F-320D68A8A9FD}" type="sibTrans" cxnId="{A4D5A5F0-34F4-4599-9D0F-86536B8E86F9}">
      <dgm:prSet/>
      <dgm:spPr/>
      <dgm:t>
        <a:bodyPr/>
        <a:lstStyle/>
        <a:p>
          <a:endParaRPr lang="ru-RU"/>
        </a:p>
      </dgm:t>
    </dgm:pt>
    <dgm:pt modelId="{3B19C284-596B-4DB0-AABC-A20FD55ECB4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Түзуші ұлпалар өсірінділерін қолдану арқылы өсімдіктерді вирустардан тазарту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F10CE917-1EB7-4C9E-8D7D-DEC15CB34B4F}" type="parTrans" cxnId="{BE1A683E-99A6-43BD-9896-0897ABEB68A9}">
      <dgm:prSet/>
      <dgm:spPr/>
      <dgm:t>
        <a:bodyPr/>
        <a:lstStyle/>
        <a:p>
          <a:endParaRPr lang="ru-RU"/>
        </a:p>
      </dgm:t>
    </dgm:pt>
    <dgm:pt modelId="{C5F84C0D-F0F8-427C-A1B5-BF5844D596F1}" type="sibTrans" cxnId="{BE1A683E-99A6-43BD-9896-0897ABEB68A9}">
      <dgm:prSet/>
      <dgm:spPr/>
      <dgm:t>
        <a:bodyPr/>
        <a:lstStyle/>
        <a:p>
          <a:endParaRPr lang="ru-RU"/>
        </a:p>
      </dgm:t>
    </dgm:pt>
    <dgm:pt modelId="{1C24B8E5-3C38-4E69-9B84-DA0014071DE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Көбеюдің жоғарғы коэффициенті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6C86C620-9162-4D15-81FD-B1D2C1CA0F62}" type="parTrans" cxnId="{AAA0F646-9D97-4286-9503-86D3806F89DD}">
      <dgm:prSet/>
      <dgm:spPr/>
      <dgm:t>
        <a:bodyPr/>
        <a:lstStyle/>
        <a:p>
          <a:endParaRPr lang="ru-RU"/>
        </a:p>
      </dgm:t>
    </dgm:pt>
    <dgm:pt modelId="{1FA3C31C-68D7-4559-9F7D-CB20F14EE271}" type="sibTrans" cxnId="{AAA0F646-9D97-4286-9503-86D3806F89DD}">
      <dgm:prSet/>
      <dgm:spPr/>
      <dgm:t>
        <a:bodyPr/>
        <a:lstStyle/>
        <a:p>
          <a:endParaRPr lang="ru-RU"/>
        </a:p>
      </dgm:t>
    </dgm:pt>
    <dgm:pt modelId="{E6D2E17E-05ED-49B6-9BAE-67FB7FCB3EC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kk-KZ" sz="2000" dirty="0" smtClean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Дәстүрлі тәсілдермен көбеюі қиын өсімдіктерді алу</a:t>
          </a:r>
        </a:p>
        <a:p>
          <a:endParaRPr lang="ru-RU" sz="20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E323C52-2E30-479B-97C1-B14C2EF93456}" type="parTrans" cxnId="{331A03AA-F95E-49CF-BD7E-0E6D4C4EF862}">
      <dgm:prSet/>
      <dgm:spPr/>
      <dgm:t>
        <a:bodyPr/>
        <a:lstStyle/>
        <a:p>
          <a:endParaRPr lang="ru-RU"/>
        </a:p>
      </dgm:t>
    </dgm:pt>
    <dgm:pt modelId="{8CD04150-1490-4481-832F-075B7477FB17}" type="sibTrans" cxnId="{331A03AA-F95E-49CF-BD7E-0E6D4C4EF862}">
      <dgm:prSet/>
      <dgm:spPr/>
      <dgm:t>
        <a:bodyPr/>
        <a:lstStyle/>
        <a:p>
          <a:endParaRPr lang="ru-RU"/>
        </a:p>
      </dgm:t>
    </dgm:pt>
    <dgm:pt modelId="{858546AA-70F2-4AC0-89AF-6AF1D52F2E31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Өсімдіктердің жас даму кезеңінен көбею кезеңіне ауысуын жылдамдату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0B279AE9-32CB-4075-8045-3A5C51C608DA}" type="parTrans" cxnId="{A7207815-5CB7-4231-AF69-494433CC28FA}">
      <dgm:prSet/>
      <dgm:spPr/>
      <dgm:t>
        <a:bodyPr/>
        <a:lstStyle/>
        <a:p>
          <a:endParaRPr lang="ru-RU"/>
        </a:p>
      </dgm:t>
    </dgm:pt>
    <dgm:pt modelId="{3444C2E0-F661-42E8-85E2-14D964587D0E}" type="sibTrans" cxnId="{A7207815-5CB7-4231-AF69-494433CC28FA}">
      <dgm:prSet/>
      <dgm:spPr/>
      <dgm:t>
        <a:bodyPr/>
        <a:lstStyle/>
        <a:p>
          <a:endParaRPr lang="ru-RU"/>
        </a:p>
      </dgm:t>
    </dgm:pt>
    <dgm:pt modelId="{72D51F6E-0A1D-4BF4-9D45-CC10BDE0B45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4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Сұрыптау</a:t>
          </a:r>
          <a:r>
            <a:rPr lang="kk-KZ" sz="2400" b="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процестерінің ұзақтығын қысқарту</a:t>
          </a:r>
          <a:endParaRPr lang="ru-RU" sz="2400" b="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97B2B36A-BDFC-43F2-8431-949CAF1EB1E0}" type="parTrans" cxnId="{FFFCF7A2-0747-4989-AD6E-237EED703E0C}">
      <dgm:prSet/>
      <dgm:spPr/>
      <dgm:t>
        <a:bodyPr/>
        <a:lstStyle/>
        <a:p>
          <a:endParaRPr lang="ru-RU"/>
        </a:p>
      </dgm:t>
    </dgm:pt>
    <dgm:pt modelId="{89B20DAC-4D3D-4D12-BD21-CC51C5845DBA}" type="sibTrans" cxnId="{FFFCF7A2-0747-4989-AD6E-237EED703E0C}">
      <dgm:prSet/>
      <dgm:spPr/>
      <dgm:t>
        <a:bodyPr/>
        <a:lstStyle/>
        <a:p>
          <a:endParaRPr lang="ru-RU"/>
        </a:p>
      </dgm:t>
    </dgm:pt>
    <dgm:pt modelId="{2513C869-DA97-46AD-9B09-6AA03E784A2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Жұмысты бір жыл ішінде жүргізу мүмкіндігі</a:t>
          </a:r>
          <a:endParaRPr lang="ru-RU" sz="24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19BA2FA8-1910-4A5B-B9E3-36D777835A6A}" type="parTrans" cxnId="{B4F62F7E-1F6C-4A37-9ECA-52DD0D8B7DAB}">
      <dgm:prSet/>
      <dgm:spPr/>
      <dgm:t>
        <a:bodyPr/>
        <a:lstStyle/>
        <a:p>
          <a:endParaRPr lang="ru-RU"/>
        </a:p>
      </dgm:t>
    </dgm:pt>
    <dgm:pt modelId="{C2D663D9-97BF-4088-ADC6-FFDB39560C95}" type="sibTrans" cxnId="{B4F62F7E-1F6C-4A37-9ECA-52DD0D8B7DAB}">
      <dgm:prSet/>
      <dgm:spPr/>
      <dgm:t>
        <a:bodyPr/>
        <a:lstStyle/>
        <a:p>
          <a:endParaRPr lang="ru-RU"/>
        </a:p>
      </dgm:t>
    </dgm:pt>
    <dgm:pt modelId="{3B428BBC-5D32-4B2F-81B5-CFC04E875A17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Өсіру процесін автоматтандыру мүмкіндігі</a:t>
          </a:r>
          <a:endParaRPr lang="ru-RU" sz="20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62A91E3C-E76B-4A55-B63D-A02C4E13F245}" type="parTrans" cxnId="{A9B6CB4F-233C-4CC1-BDE2-40B26C8B0802}">
      <dgm:prSet/>
      <dgm:spPr/>
      <dgm:t>
        <a:bodyPr/>
        <a:lstStyle/>
        <a:p>
          <a:endParaRPr lang="ru-RU"/>
        </a:p>
      </dgm:t>
    </dgm:pt>
    <dgm:pt modelId="{846A829A-9538-43B1-88DE-89FE38E7EC08}" type="sibTrans" cxnId="{A9B6CB4F-233C-4CC1-BDE2-40B26C8B0802}">
      <dgm:prSet/>
      <dgm:spPr/>
      <dgm:t>
        <a:bodyPr/>
        <a:lstStyle/>
        <a:p>
          <a:endParaRPr lang="ru-RU"/>
        </a:p>
      </dgm:t>
    </dgm:pt>
    <dgm:pt modelId="{6A88632C-518B-4F91-89DC-C6F83B1BE5D4}" type="pres">
      <dgm:prSet presAssocID="{1E02BED1-D54C-4E0E-B4FA-0925021D4A5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BF131EA-648E-41D7-9226-F113C9F6BC22}" type="pres">
      <dgm:prSet presAssocID="{3118C276-0557-431A-82F7-48B4FC43564F}" presName="compNode" presStyleCnt="0"/>
      <dgm:spPr/>
    </dgm:pt>
    <dgm:pt modelId="{3A2CA7EF-EA51-49AE-931E-6D44C737E9EA}" type="pres">
      <dgm:prSet presAssocID="{3118C276-0557-431A-82F7-48B4FC43564F}" presName="dummyConnPt" presStyleCnt="0"/>
      <dgm:spPr/>
    </dgm:pt>
    <dgm:pt modelId="{07CBFF1B-07C9-4F3A-8364-EDB8A6E3EC5B}" type="pres">
      <dgm:prSet presAssocID="{3118C276-0557-431A-82F7-48B4FC43564F}" presName="node" presStyleLbl="node1" presStyleIdx="0" presStyleCnt="8" custScaleX="252012" custScaleY="176663" custLinFactNeighborX="-14311" custLinFactNeighborY="-90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85C7-7137-46CB-B650-FED3AA63397C}" type="pres">
      <dgm:prSet presAssocID="{F80BB524-63A1-4CB4-B54F-320D68A8A9FD}" presName="sibTrans" presStyleLbl="bgSibTrans2D1" presStyleIdx="0" presStyleCnt="7" custAng="264176" custLinFactNeighborX="5073" custLinFactNeighborY="-1"/>
      <dgm:spPr/>
      <dgm:t>
        <a:bodyPr/>
        <a:lstStyle/>
        <a:p>
          <a:endParaRPr lang="ru-RU"/>
        </a:p>
      </dgm:t>
    </dgm:pt>
    <dgm:pt modelId="{8DA78486-F9BC-4ED0-B0A6-7369D6941CA1}" type="pres">
      <dgm:prSet presAssocID="{3B19C284-596B-4DB0-AABC-A20FD55ECB49}" presName="compNode" presStyleCnt="0"/>
      <dgm:spPr/>
    </dgm:pt>
    <dgm:pt modelId="{ADA8EC0B-E5E4-47C5-AE68-1319D4E2F35A}" type="pres">
      <dgm:prSet presAssocID="{3B19C284-596B-4DB0-AABC-A20FD55ECB49}" presName="dummyConnPt" presStyleCnt="0"/>
      <dgm:spPr/>
    </dgm:pt>
    <dgm:pt modelId="{DDCAD217-C07E-4821-84AD-8F5F3882E31F}" type="pres">
      <dgm:prSet presAssocID="{3B19C284-596B-4DB0-AABC-A20FD55ECB49}" presName="node" presStyleLbl="node1" presStyleIdx="1" presStyleCnt="8" custScaleX="291355" custScaleY="209418" custLinFactNeighborX="-10721" custLinFactNeighborY="-1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302C0-EEC0-474C-9FC7-869CC457FF4C}" type="pres">
      <dgm:prSet presAssocID="{C5F84C0D-F0F8-427C-A1B5-BF5844D596F1}" presName="sibTrans" presStyleLbl="bgSibTrans2D1" presStyleIdx="1" presStyleCnt="7" custAng="21458818" custLinFactNeighborX="5916" custLinFactNeighborY="28423"/>
      <dgm:spPr/>
      <dgm:t>
        <a:bodyPr/>
        <a:lstStyle/>
        <a:p>
          <a:endParaRPr lang="ru-RU"/>
        </a:p>
      </dgm:t>
    </dgm:pt>
    <dgm:pt modelId="{B86B1DE3-E158-4152-9FFB-0871C1669632}" type="pres">
      <dgm:prSet presAssocID="{1C24B8E5-3C38-4E69-9B84-DA0014071DEE}" presName="compNode" presStyleCnt="0"/>
      <dgm:spPr/>
    </dgm:pt>
    <dgm:pt modelId="{1A554686-2DFA-4CD7-B01E-EDAEB8EDC745}" type="pres">
      <dgm:prSet presAssocID="{1C24B8E5-3C38-4E69-9B84-DA0014071DEE}" presName="dummyConnPt" presStyleCnt="0"/>
      <dgm:spPr/>
    </dgm:pt>
    <dgm:pt modelId="{1ED107C1-ED4A-493F-B5AE-71007BD9FA0F}" type="pres">
      <dgm:prSet presAssocID="{1C24B8E5-3C38-4E69-9B84-DA0014071DEE}" presName="node" presStyleLbl="node1" presStyleIdx="2" presStyleCnt="8" custScaleX="280045" custScaleY="182672" custLinFactNeighborX="-2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89C14-B815-4FC5-A66C-40B40767E58B}" type="pres">
      <dgm:prSet presAssocID="{1FA3C31C-68D7-4559-9F7D-CB20F14EE271}" presName="sibTrans" presStyleLbl="bgSibTrans2D1" presStyleIdx="2" presStyleCnt="7" custAng="85395" custLinFactY="75242" custLinFactNeighborX="2731" custLinFactNeighborY="100000"/>
      <dgm:spPr/>
      <dgm:t>
        <a:bodyPr/>
        <a:lstStyle/>
        <a:p>
          <a:endParaRPr lang="ru-RU"/>
        </a:p>
      </dgm:t>
    </dgm:pt>
    <dgm:pt modelId="{5294E95A-C3F1-47EF-A4E6-025477E9F23E}" type="pres">
      <dgm:prSet presAssocID="{E6D2E17E-05ED-49B6-9BAE-67FB7FCB3ECA}" presName="compNode" presStyleCnt="0"/>
      <dgm:spPr/>
    </dgm:pt>
    <dgm:pt modelId="{5CDFFE77-166A-4EFB-A25E-9A3B1BF3A643}" type="pres">
      <dgm:prSet presAssocID="{E6D2E17E-05ED-49B6-9BAE-67FB7FCB3ECA}" presName="dummyConnPt" presStyleCnt="0"/>
      <dgm:spPr/>
    </dgm:pt>
    <dgm:pt modelId="{54B580EB-C9E6-4CE5-9ACB-4BDD02324C92}" type="pres">
      <dgm:prSet presAssocID="{E6D2E17E-05ED-49B6-9BAE-67FB7FCB3ECA}" presName="node" presStyleLbl="node1" presStyleIdx="3" presStyleCnt="8" custScaleX="291501" custScaleY="156058" custLinFactNeighborX="-17674" custLinFactNeighborY="-16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07BE6-5FD4-4CC3-9328-595AB5EEDD36}" type="pres">
      <dgm:prSet presAssocID="{8CD04150-1490-4481-832F-075B7477FB17}" presName="sibTrans" presStyleLbl="bgSibTrans2D1" presStyleIdx="3" presStyleCnt="7" custAng="100213"/>
      <dgm:spPr/>
      <dgm:t>
        <a:bodyPr/>
        <a:lstStyle/>
        <a:p>
          <a:endParaRPr lang="ru-RU"/>
        </a:p>
      </dgm:t>
    </dgm:pt>
    <dgm:pt modelId="{CD3C3DE6-3BA8-44BA-BAF1-1279EABEFF96}" type="pres">
      <dgm:prSet presAssocID="{858546AA-70F2-4AC0-89AF-6AF1D52F2E31}" presName="compNode" presStyleCnt="0"/>
      <dgm:spPr/>
    </dgm:pt>
    <dgm:pt modelId="{BCB4D333-E5CB-4AA0-BAB6-25AA3E1FF820}" type="pres">
      <dgm:prSet presAssocID="{858546AA-70F2-4AC0-89AF-6AF1D52F2E31}" presName="dummyConnPt" presStyleCnt="0"/>
      <dgm:spPr/>
    </dgm:pt>
    <dgm:pt modelId="{746AE198-1832-42AF-A609-D7B8100FECEF}" type="pres">
      <dgm:prSet presAssocID="{858546AA-70F2-4AC0-89AF-6AF1D52F2E31}" presName="node" presStyleLbl="node1" presStyleIdx="4" presStyleCnt="8" custScaleX="305567" custScaleY="204987" custLinFactNeighborX="-23830" custLinFactNeighborY="-50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D7402-5950-43A6-AB1A-18E44D3A2592}" type="pres">
      <dgm:prSet presAssocID="{3444C2E0-F661-42E8-85E2-14D964587D0E}" presName="sibTrans" presStyleLbl="bgSibTrans2D1" presStyleIdx="4" presStyleCnt="7" custAng="514071" custLinFactNeighborX="6369" custLinFactNeighborY="50241"/>
      <dgm:spPr/>
      <dgm:t>
        <a:bodyPr/>
        <a:lstStyle/>
        <a:p>
          <a:endParaRPr lang="ru-RU"/>
        </a:p>
      </dgm:t>
    </dgm:pt>
    <dgm:pt modelId="{E0B67406-49B1-41E3-8E67-F0E572A68ECF}" type="pres">
      <dgm:prSet presAssocID="{72D51F6E-0A1D-4BF4-9D45-CC10BDE0B453}" presName="compNode" presStyleCnt="0"/>
      <dgm:spPr/>
    </dgm:pt>
    <dgm:pt modelId="{15E042DB-A465-4A68-A909-3557FECFE9A9}" type="pres">
      <dgm:prSet presAssocID="{72D51F6E-0A1D-4BF4-9D45-CC10BDE0B453}" presName="dummyConnPt" presStyleCnt="0"/>
      <dgm:spPr/>
    </dgm:pt>
    <dgm:pt modelId="{C7DA071A-2E81-4ADF-8DF7-76AC4DD576B3}" type="pres">
      <dgm:prSet presAssocID="{72D51F6E-0A1D-4BF4-9D45-CC10BDE0B453}" presName="node" presStyleLbl="node1" presStyleIdx="5" presStyleCnt="8" custScaleX="275473" custScaleY="166538" custLinFactNeighborX="-50479" custLinFactNeighborY="-93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D9724-EDA1-4B30-A5CB-FE200220DDFD}" type="pres">
      <dgm:prSet presAssocID="{89B20DAC-4D3D-4D12-BD21-CC51C5845DBA}" presName="sibTrans" presStyleLbl="bgSibTrans2D1" presStyleIdx="5" presStyleCnt="7" custAng="4347"/>
      <dgm:spPr/>
      <dgm:t>
        <a:bodyPr/>
        <a:lstStyle/>
        <a:p>
          <a:endParaRPr lang="ru-RU"/>
        </a:p>
      </dgm:t>
    </dgm:pt>
    <dgm:pt modelId="{49CBC4D3-8D75-47F8-A80F-6AA7017CDC72}" type="pres">
      <dgm:prSet presAssocID="{2513C869-DA97-46AD-9B09-6AA03E784A25}" presName="compNode" presStyleCnt="0"/>
      <dgm:spPr/>
    </dgm:pt>
    <dgm:pt modelId="{1B6D80BA-EE42-44B9-95BB-EBA351CD80A6}" type="pres">
      <dgm:prSet presAssocID="{2513C869-DA97-46AD-9B09-6AA03E784A25}" presName="dummyConnPt" presStyleCnt="0"/>
      <dgm:spPr/>
    </dgm:pt>
    <dgm:pt modelId="{8F936A49-10DE-4F69-8BAA-D4CCB2642352}" type="pres">
      <dgm:prSet presAssocID="{2513C869-DA97-46AD-9B09-6AA03E784A25}" presName="node" presStyleLbl="node1" presStyleIdx="6" presStyleCnt="8" custScaleX="242122" custScaleY="166219" custLinFactNeighborX="-22432" custLinFactNeighborY="-9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E667-84D7-4353-84A9-403EB6340087}" type="pres">
      <dgm:prSet presAssocID="{C2D663D9-97BF-4088-ADC6-FFDB39560C95}" presName="sibTrans" presStyleLbl="bgSibTrans2D1" presStyleIdx="6" presStyleCnt="7" custAng="168010" custLinFactNeighborX="19789" custLinFactNeighborY="54946"/>
      <dgm:spPr/>
      <dgm:t>
        <a:bodyPr/>
        <a:lstStyle/>
        <a:p>
          <a:endParaRPr lang="ru-RU"/>
        </a:p>
      </dgm:t>
    </dgm:pt>
    <dgm:pt modelId="{D3E660E6-CD4F-443C-B8C9-54FDBB3F9828}" type="pres">
      <dgm:prSet presAssocID="{3B428BBC-5D32-4B2F-81B5-CFC04E875A17}" presName="compNode" presStyleCnt="0"/>
      <dgm:spPr/>
    </dgm:pt>
    <dgm:pt modelId="{AAC2264C-3DB4-4FF8-AF74-0AA6980ECA78}" type="pres">
      <dgm:prSet presAssocID="{3B428BBC-5D32-4B2F-81B5-CFC04E875A17}" presName="dummyConnPt" presStyleCnt="0"/>
      <dgm:spPr/>
    </dgm:pt>
    <dgm:pt modelId="{0969901C-DC7A-4BE5-8FA6-D77D832C8467}" type="pres">
      <dgm:prSet presAssocID="{3B428BBC-5D32-4B2F-81B5-CFC04E875A17}" presName="node" presStyleLbl="node1" presStyleIdx="7" presStyleCnt="8" custScaleX="245046" custScaleY="185138" custLinFactNeighborX="-14103" custLinFactNeighborY="-45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0742B0-734E-4A11-8E63-46C78F7BF284}" type="presOf" srcId="{C5F84C0D-F0F8-427C-A1B5-BF5844D596F1}" destId="{460302C0-EEC0-474C-9FC7-869CC457FF4C}" srcOrd="0" destOrd="0" presId="urn:microsoft.com/office/officeart/2005/8/layout/bProcess4"/>
    <dgm:cxn modelId="{BE1A683E-99A6-43BD-9896-0897ABEB68A9}" srcId="{1E02BED1-D54C-4E0E-B4FA-0925021D4A5C}" destId="{3B19C284-596B-4DB0-AABC-A20FD55ECB49}" srcOrd="1" destOrd="0" parTransId="{F10CE917-1EB7-4C9E-8D7D-DEC15CB34B4F}" sibTransId="{C5F84C0D-F0F8-427C-A1B5-BF5844D596F1}"/>
    <dgm:cxn modelId="{C50370EB-0648-4086-BF64-301C3AF21C3E}" type="presOf" srcId="{E6D2E17E-05ED-49B6-9BAE-67FB7FCB3ECA}" destId="{54B580EB-C9E6-4CE5-9ACB-4BDD02324C92}" srcOrd="0" destOrd="0" presId="urn:microsoft.com/office/officeart/2005/8/layout/bProcess4"/>
    <dgm:cxn modelId="{96E5B4D6-6641-4477-A0D6-00752ED9C77B}" type="presOf" srcId="{1E02BED1-D54C-4E0E-B4FA-0925021D4A5C}" destId="{6A88632C-518B-4F91-89DC-C6F83B1BE5D4}" srcOrd="0" destOrd="0" presId="urn:microsoft.com/office/officeart/2005/8/layout/bProcess4"/>
    <dgm:cxn modelId="{A4D5A5F0-34F4-4599-9D0F-86536B8E86F9}" srcId="{1E02BED1-D54C-4E0E-B4FA-0925021D4A5C}" destId="{3118C276-0557-431A-82F7-48B4FC43564F}" srcOrd="0" destOrd="0" parTransId="{07DC0FAD-78B8-454E-B51E-92DE66D7631E}" sibTransId="{F80BB524-63A1-4CB4-B54F-320D68A8A9FD}"/>
    <dgm:cxn modelId="{015AD07E-19F1-4320-B8F7-A0C8D6A74AE6}" type="presOf" srcId="{3444C2E0-F661-42E8-85E2-14D964587D0E}" destId="{BCED7402-5950-43A6-AB1A-18E44D3A2592}" srcOrd="0" destOrd="0" presId="urn:microsoft.com/office/officeart/2005/8/layout/bProcess4"/>
    <dgm:cxn modelId="{189556AB-9A21-4FF6-B0FA-0C2581A263E9}" type="presOf" srcId="{1C24B8E5-3C38-4E69-9B84-DA0014071DEE}" destId="{1ED107C1-ED4A-493F-B5AE-71007BD9FA0F}" srcOrd="0" destOrd="0" presId="urn:microsoft.com/office/officeart/2005/8/layout/bProcess4"/>
    <dgm:cxn modelId="{EF0B9142-DCE0-477C-8601-8EF996AE2A8D}" type="presOf" srcId="{1FA3C31C-68D7-4559-9F7D-CB20F14EE271}" destId="{87789C14-B815-4FC5-A66C-40B40767E58B}" srcOrd="0" destOrd="0" presId="urn:microsoft.com/office/officeart/2005/8/layout/bProcess4"/>
    <dgm:cxn modelId="{EA2D5D4D-EB47-404B-814C-2198B04E21B8}" type="presOf" srcId="{89B20DAC-4D3D-4D12-BD21-CC51C5845DBA}" destId="{776D9724-EDA1-4B30-A5CB-FE200220DDFD}" srcOrd="0" destOrd="0" presId="urn:microsoft.com/office/officeart/2005/8/layout/bProcess4"/>
    <dgm:cxn modelId="{AAA0F646-9D97-4286-9503-86D3806F89DD}" srcId="{1E02BED1-D54C-4E0E-B4FA-0925021D4A5C}" destId="{1C24B8E5-3C38-4E69-9B84-DA0014071DEE}" srcOrd="2" destOrd="0" parTransId="{6C86C620-9162-4D15-81FD-B1D2C1CA0F62}" sibTransId="{1FA3C31C-68D7-4559-9F7D-CB20F14EE271}"/>
    <dgm:cxn modelId="{375FF017-1F52-43C0-B56B-7276015DF400}" type="presOf" srcId="{3118C276-0557-431A-82F7-48B4FC43564F}" destId="{07CBFF1B-07C9-4F3A-8364-EDB8A6E3EC5B}" srcOrd="0" destOrd="0" presId="urn:microsoft.com/office/officeart/2005/8/layout/bProcess4"/>
    <dgm:cxn modelId="{78C0EB0B-3CE5-4827-A537-8C0396600648}" type="presOf" srcId="{2513C869-DA97-46AD-9B09-6AA03E784A25}" destId="{8F936A49-10DE-4F69-8BAA-D4CCB2642352}" srcOrd="0" destOrd="0" presId="urn:microsoft.com/office/officeart/2005/8/layout/bProcess4"/>
    <dgm:cxn modelId="{B4F62F7E-1F6C-4A37-9ECA-52DD0D8B7DAB}" srcId="{1E02BED1-D54C-4E0E-B4FA-0925021D4A5C}" destId="{2513C869-DA97-46AD-9B09-6AA03E784A25}" srcOrd="6" destOrd="0" parTransId="{19BA2FA8-1910-4A5B-B9E3-36D777835A6A}" sibTransId="{C2D663D9-97BF-4088-ADC6-FFDB39560C95}"/>
    <dgm:cxn modelId="{6F8128EF-58D6-427B-84A4-FA0D7BD1E3C0}" type="presOf" srcId="{3B19C284-596B-4DB0-AABC-A20FD55ECB49}" destId="{DDCAD217-C07E-4821-84AD-8F5F3882E31F}" srcOrd="0" destOrd="0" presId="urn:microsoft.com/office/officeart/2005/8/layout/bProcess4"/>
    <dgm:cxn modelId="{A7207815-5CB7-4231-AF69-494433CC28FA}" srcId="{1E02BED1-D54C-4E0E-B4FA-0925021D4A5C}" destId="{858546AA-70F2-4AC0-89AF-6AF1D52F2E31}" srcOrd="4" destOrd="0" parTransId="{0B279AE9-32CB-4075-8045-3A5C51C608DA}" sibTransId="{3444C2E0-F661-42E8-85E2-14D964587D0E}"/>
    <dgm:cxn modelId="{6789AE68-F117-473E-BCD1-62413FBC3CB3}" type="presOf" srcId="{3B428BBC-5D32-4B2F-81B5-CFC04E875A17}" destId="{0969901C-DC7A-4BE5-8FA6-D77D832C8467}" srcOrd="0" destOrd="0" presId="urn:microsoft.com/office/officeart/2005/8/layout/bProcess4"/>
    <dgm:cxn modelId="{AFC8C477-EDFE-4243-A390-97362E23F313}" type="presOf" srcId="{8CD04150-1490-4481-832F-075B7477FB17}" destId="{08007BE6-5FD4-4CC3-9328-595AB5EEDD36}" srcOrd="0" destOrd="0" presId="urn:microsoft.com/office/officeart/2005/8/layout/bProcess4"/>
    <dgm:cxn modelId="{D4218E10-265B-46EC-ABE2-3183AE223356}" type="presOf" srcId="{F80BB524-63A1-4CB4-B54F-320D68A8A9FD}" destId="{70F985C7-7137-46CB-B650-FED3AA63397C}" srcOrd="0" destOrd="0" presId="urn:microsoft.com/office/officeart/2005/8/layout/bProcess4"/>
    <dgm:cxn modelId="{A9B6CB4F-233C-4CC1-BDE2-40B26C8B0802}" srcId="{1E02BED1-D54C-4E0E-B4FA-0925021D4A5C}" destId="{3B428BBC-5D32-4B2F-81B5-CFC04E875A17}" srcOrd="7" destOrd="0" parTransId="{62A91E3C-E76B-4A55-B63D-A02C4E13F245}" sibTransId="{846A829A-9538-43B1-88DE-89FE38E7EC08}"/>
    <dgm:cxn modelId="{F3DD1866-42AA-49B4-A989-9F02621D8E53}" type="presOf" srcId="{72D51F6E-0A1D-4BF4-9D45-CC10BDE0B453}" destId="{C7DA071A-2E81-4ADF-8DF7-76AC4DD576B3}" srcOrd="0" destOrd="0" presId="urn:microsoft.com/office/officeart/2005/8/layout/bProcess4"/>
    <dgm:cxn modelId="{FFFCF7A2-0747-4989-AD6E-237EED703E0C}" srcId="{1E02BED1-D54C-4E0E-B4FA-0925021D4A5C}" destId="{72D51F6E-0A1D-4BF4-9D45-CC10BDE0B453}" srcOrd="5" destOrd="0" parTransId="{97B2B36A-BDFC-43F2-8431-949CAF1EB1E0}" sibTransId="{89B20DAC-4D3D-4D12-BD21-CC51C5845DBA}"/>
    <dgm:cxn modelId="{36A8D2B4-E97C-49B9-8546-66E6418B9D12}" type="presOf" srcId="{C2D663D9-97BF-4088-ADC6-FFDB39560C95}" destId="{9A99E667-84D7-4353-84A9-403EB6340087}" srcOrd="0" destOrd="0" presId="urn:microsoft.com/office/officeart/2005/8/layout/bProcess4"/>
    <dgm:cxn modelId="{C9B892FE-13AF-4816-BE43-ACCEB8C378BD}" type="presOf" srcId="{858546AA-70F2-4AC0-89AF-6AF1D52F2E31}" destId="{746AE198-1832-42AF-A609-D7B8100FECEF}" srcOrd="0" destOrd="0" presId="urn:microsoft.com/office/officeart/2005/8/layout/bProcess4"/>
    <dgm:cxn modelId="{331A03AA-F95E-49CF-BD7E-0E6D4C4EF862}" srcId="{1E02BED1-D54C-4E0E-B4FA-0925021D4A5C}" destId="{E6D2E17E-05ED-49B6-9BAE-67FB7FCB3ECA}" srcOrd="3" destOrd="0" parTransId="{5E323C52-2E30-479B-97C1-B14C2EF93456}" sibTransId="{8CD04150-1490-4481-832F-075B7477FB17}"/>
    <dgm:cxn modelId="{98BC15E7-72DB-4C3A-A265-CCFF15462AED}" type="presParOf" srcId="{6A88632C-518B-4F91-89DC-C6F83B1BE5D4}" destId="{0BF131EA-648E-41D7-9226-F113C9F6BC22}" srcOrd="0" destOrd="0" presId="urn:microsoft.com/office/officeart/2005/8/layout/bProcess4"/>
    <dgm:cxn modelId="{28B7F841-F5B0-428F-A905-EB3E67B0ECFC}" type="presParOf" srcId="{0BF131EA-648E-41D7-9226-F113C9F6BC22}" destId="{3A2CA7EF-EA51-49AE-931E-6D44C737E9EA}" srcOrd="0" destOrd="0" presId="urn:microsoft.com/office/officeart/2005/8/layout/bProcess4"/>
    <dgm:cxn modelId="{894884A1-7B34-4921-A14D-62F3ACBED468}" type="presParOf" srcId="{0BF131EA-648E-41D7-9226-F113C9F6BC22}" destId="{07CBFF1B-07C9-4F3A-8364-EDB8A6E3EC5B}" srcOrd="1" destOrd="0" presId="urn:microsoft.com/office/officeart/2005/8/layout/bProcess4"/>
    <dgm:cxn modelId="{E432E92D-EAE5-4547-906C-B6298831605C}" type="presParOf" srcId="{6A88632C-518B-4F91-89DC-C6F83B1BE5D4}" destId="{70F985C7-7137-46CB-B650-FED3AA63397C}" srcOrd="1" destOrd="0" presId="urn:microsoft.com/office/officeart/2005/8/layout/bProcess4"/>
    <dgm:cxn modelId="{ED819B17-00D9-4A3D-9554-A325950235F3}" type="presParOf" srcId="{6A88632C-518B-4F91-89DC-C6F83B1BE5D4}" destId="{8DA78486-F9BC-4ED0-B0A6-7369D6941CA1}" srcOrd="2" destOrd="0" presId="urn:microsoft.com/office/officeart/2005/8/layout/bProcess4"/>
    <dgm:cxn modelId="{34E49F0D-444F-4970-B015-8AFFE7B77E3A}" type="presParOf" srcId="{8DA78486-F9BC-4ED0-B0A6-7369D6941CA1}" destId="{ADA8EC0B-E5E4-47C5-AE68-1319D4E2F35A}" srcOrd="0" destOrd="0" presId="urn:microsoft.com/office/officeart/2005/8/layout/bProcess4"/>
    <dgm:cxn modelId="{06EBBEB5-3A72-45AD-B01F-38D950010F7F}" type="presParOf" srcId="{8DA78486-F9BC-4ED0-B0A6-7369D6941CA1}" destId="{DDCAD217-C07E-4821-84AD-8F5F3882E31F}" srcOrd="1" destOrd="0" presId="urn:microsoft.com/office/officeart/2005/8/layout/bProcess4"/>
    <dgm:cxn modelId="{B1231F5F-A0D5-40B6-A8D1-0F8F5C958210}" type="presParOf" srcId="{6A88632C-518B-4F91-89DC-C6F83B1BE5D4}" destId="{460302C0-EEC0-474C-9FC7-869CC457FF4C}" srcOrd="3" destOrd="0" presId="urn:microsoft.com/office/officeart/2005/8/layout/bProcess4"/>
    <dgm:cxn modelId="{9138769D-FB4D-45D7-840C-76609192A067}" type="presParOf" srcId="{6A88632C-518B-4F91-89DC-C6F83B1BE5D4}" destId="{B86B1DE3-E158-4152-9FFB-0871C1669632}" srcOrd="4" destOrd="0" presId="urn:microsoft.com/office/officeart/2005/8/layout/bProcess4"/>
    <dgm:cxn modelId="{203D2046-4CAA-4D73-AB05-C592A3989469}" type="presParOf" srcId="{B86B1DE3-E158-4152-9FFB-0871C1669632}" destId="{1A554686-2DFA-4CD7-B01E-EDAEB8EDC745}" srcOrd="0" destOrd="0" presId="urn:microsoft.com/office/officeart/2005/8/layout/bProcess4"/>
    <dgm:cxn modelId="{8790BCE2-FDB3-4E5C-918C-FD1291EF7C42}" type="presParOf" srcId="{B86B1DE3-E158-4152-9FFB-0871C1669632}" destId="{1ED107C1-ED4A-493F-B5AE-71007BD9FA0F}" srcOrd="1" destOrd="0" presId="urn:microsoft.com/office/officeart/2005/8/layout/bProcess4"/>
    <dgm:cxn modelId="{11D9CE2B-ED4C-4464-BBE1-AAA6C8773D2E}" type="presParOf" srcId="{6A88632C-518B-4F91-89DC-C6F83B1BE5D4}" destId="{87789C14-B815-4FC5-A66C-40B40767E58B}" srcOrd="5" destOrd="0" presId="urn:microsoft.com/office/officeart/2005/8/layout/bProcess4"/>
    <dgm:cxn modelId="{D7435A8E-D83D-4B11-84F5-CFF58EF0FB3B}" type="presParOf" srcId="{6A88632C-518B-4F91-89DC-C6F83B1BE5D4}" destId="{5294E95A-C3F1-47EF-A4E6-025477E9F23E}" srcOrd="6" destOrd="0" presId="urn:microsoft.com/office/officeart/2005/8/layout/bProcess4"/>
    <dgm:cxn modelId="{78C2867E-1192-416B-9026-491CFB6DE465}" type="presParOf" srcId="{5294E95A-C3F1-47EF-A4E6-025477E9F23E}" destId="{5CDFFE77-166A-4EFB-A25E-9A3B1BF3A643}" srcOrd="0" destOrd="0" presId="urn:microsoft.com/office/officeart/2005/8/layout/bProcess4"/>
    <dgm:cxn modelId="{49D46E1D-17D7-4B3A-9FC7-84169AE98569}" type="presParOf" srcId="{5294E95A-C3F1-47EF-A4E6-025477E9F23E}" destId="{54B580EB-C9E6-4CE5-9ACB-4BDD02324C92}" srcOrd="1" destOrd="0" presId="urn:microsoft.com/office/officeart/2005/8/layout/bProcess4"/>
    <dgm:cxn modelId="{0C8FBDDF-9355-4DF8-90B7-27982406F139}" type="presParOf" srcId="{6A88632C-518B-4F91-89DC-C6F83B1BE5D4}" destId="{08007BE6-5FD4-4CC3-9328-595AB5EEDD36}" srcOrd="7" destOrd="0" presId="urn:microsoft.com/office/officeart/2005/8/layout/bProcess4"/>
    <dgm:cxn modelId="{F3E523A9-CEAB-4532-9980-A1E95A75B960}" type="presParOf" srcId="{6A88632C-518B-4F91-89DC-C6F83B1BE5D4}" destId="{CD3C3DE6-3BA8-44BA-BAF1-1279EABEFF96}" srcOrd="8" destOrd="0" presId="urn:microsoft.com/office/officeart/2005/8/layout/bProcess4"/>
    <dgm:cxn modelId="{5A58AA6B-89F6-40D8-96A4-DEEFAD06CCFC}" type="presParOf" srcId="{CD3C3DE6-3BA8-44BA-BAF1-1279EABEFF96}" destId="{BCB4D333-E5CB-4AA0-BAB6-25AA3E1FF820}" srcOrd="0" destOrd="0" presId="urn:microsoft.com/office/officeart/2005/8/layout/bProcess4"/>
    <dgm:cxn modelId="{D0331DAF-799D-40AE-BEE2-6D913BA1D122}" type="presParOf" srcId="{CD3C3DE6-3BA8-44BA-BAF1-1279EABEFF96}" destId="{746AE198-1832-42AF-A609-D7B8100FECEF}" srcOrd="1" destOrd="0" presId="urn:microsoft.com/office/officeart/2005/8/layout/bProcess4"/>
    <dgm:cxn modelId="{15B24560-B26F-4BC3-91BB-E8B70A655599}" type="presParOf" srcId="{6A88632C-518B-4F91-89DC-C6F83B1BE5D4}" destId="{BCED7402-5950-43A6-AB1A-18E44D3A2592}" srcOrd="9" destOrd="0" presId="urn:microsoft.com/office/officeart/2005/8/layout/bProcess4"/>
    <dgm:cxn modelId="{254F05B1-D178-46A6-9BA6-F8DF5C4E1B05}" type="presParOf" srcId="{6A88632C-518B-4F91-89DC-C6F83B1BE5D4}" destId="{E0B67406-49B1-41E3-8E67-F0E572A68ECF}" srcOrd="10" destOrd="0" presId="urn:microsoft.com/office/officeart/2005/8/layout/bProcess4"/>
    <dgm:cxn modelId="{048F76BC-440F-4983-B3F4-624A33A61E70}" type="presParOf" srcId="{E0B67406-49B1-41E3-8E67-F0E572A68ECF}" destId="{15E042DB-A465-4A68-A909-3557FECFE9A9}" srcOrd="0" destOrd="0" presId="urn:microsoft.com/office/officeart/2005/8/layout/bProcess4"/>
    <dgm:cxn modelId="{247780FE-03D3-4413-92B5-E17433B87D61}" type="presParOf" srcId="{E0B67406-49B1-41E3-8E67-F0E572A68ECF}" destId="{C7DA071A-2E81-4ADF-8DF7-76AC4DD576B3}" srcOrd="1" destOrd="0" presId="urn:microsoft.com/office/officeart/2005/8/layout/bProcess4"/>
    <dgm:cxn modelId="{A2A9222C-5DAC-4CE0-8DCC-7BF9C885F92D}" type="presParOf" srcId="{6A88632C-518B-4F91-89DC-C6F83B1BE5D4}" destId="{776D9724-EDA1-4B30-A5CB-FE200220DDFD}" srcOrd="11" destOrd="0" presId="urn:microsoft.com/office/officeart/2005/8/layout/bProcess4"/>
    <dgm:cxn modelId="{85FACF1F-9084-44A4-AE27-CA1DC6E8047B}" type="presParOf" srcId="{6A88632C-518B-4F91-89DC-C6F83B1BE5D4}" destId="{49CBC4D3-8D75-47F8-A80F-6AA7017CDC72}" srcOrd="12" destOrd="0" presId="urn:microsoft.com/office/officeart/2005/8/layout/bProcess4"/>
    <dgm:cxn modelId="{216FD04E-7A7C-4555-88C5-4B3A8F4F436C}" type="presParOf" srcId="{49CBC4D3-8D75-47F8-A80F-6AA7017CDC72}" destId="{1B6D80BA-EE42-44B9-95BB-EBA351CD80A6}" srcOrd="0" destOrd="0" presId="urn:microsoft.com/office/officeart/2005/8/layout/bProcess4"/>
    <dgm:cxn modelId="{9D15D751-043F-4829-9F8C-CA9FF9121105}" type="presParOf" srcId="{49CBC4D3-8D75-47F8-A80F-6AA7017CDC72}" destId="{8F936A49-10DE-4F69-8BAA-D4CCB2642352}" srcOrd="1" destOrd="0" presId="urn:microsoft.com/office/officeart/2005/8/layout/bProcess4"/>
    <dgm:cxn modelId="{899C1961-D0C9-41C9-A1EE-F62B4359878F}" type="presParOf" srcId="{6A88632C-518B-4F91-89DC-C6F83B1BE5D4}" destId="{9A99E667-84D7-4353-84A9-403EB6340087}" srcOrd="13" destOrd="0" presId="urn:microsoft.com/office/officeart/2005/8/layout/bProcess4"/>
    <dgm:cxn modelId="{492913FF-5A59-45CA-813E-01F9355EB27A}" type="presParOf" srcId="{6A88632C-518B-4F91-89DC-C6F83B1BE5D4}" destId="{D3E660E6-CD4F-443C-B8C9-54FDBB3F9828}" srcOrd="14" destOrd="0" presId="urn:microsoft.com/office/officeart/2005/8/layout/bProcess4"/>
    <dgm:cxn modelId="{8F2CBED2-9EF5-4281-8B57-F8DA380AADB9}" type="presParOf" srcId="{D3E660E6-CD4F-443C-B8C9-54FDBB3F9828}" destId="{AAC2264C-3DB4-4FF8-AF74-0AA6980ECA78}" srcOrd="0" destOrd="0" presId="urn:microsoft.com/office/officeart/2005/8/layout/bProcess4"/>
    <dgm:cxn modelId="{5C127BDA-E2C1-419A-9635-8D1DD0C0DEC1}" type="presParOf" srcId="{D3E660E6-CD4F-443C-B8C9-54FDBB3F9828}" destId="{0969901C-DC7A-4BE5-8FA6-D77D832C846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93708-0DB9-46C9-A475-671A84A1D07F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FCAA78-17E3-41DA-B220-86E08EA9B32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3200" b="1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Қоректік ортаның құрамы әр өсімдік үшін бөлек таңдалуы қажет. </a:t>
          </a:r>
          <a:endParaRPr lang="ru-RU" sz="3200" b="1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793E31D0-B466-451F-B619-FF846C2EFB6E}" type="parTrans" cxnId="{362C919A-A654-45C5-9F42-31937376780C}">
      <dgm:prSet/>
      <dgm:spPr/>
      <dgm:t>
        <a:bodyPr/>
        <a:lstStyle/>
        <a:p>
          <a:endParaRPr lang="ru-RU"/>
        </a:p>
      </dgm:t>
    </dgm:pt>
    <dgm:pt modelId="{31C1FD89-E68B-4347-BC46-E58928D617FD}" type="sibTrans" cxnId="{362C919A-A654-45C5-9F42-31937376780C}">
      <dgm:prSet/>
      <dgm:spPr/>
      <dgm:t>
        <a:bodyPr/>
        <a:lstStyle/>
        <a:p>
          <a:endParaRPr lang="ru-RU"/>
        </a:p>
      </dgm:t>
    </dgm:pt>
    <dgm:pt modelId="{813CEE97-01F1-4344-96AF-46039FF636F9}">
      <dgm:prSet phldrT="[Текст]" custT="1"/>
      <dgm:spPr/>
      <dgm:t>
        <a:bodyPr/>
        <a:lstStyle/>
        <a:p>
          <a:r>
            <a:rPr lang="kk-KZ" sz="2400" b="1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Клонды  көбеюге гормондар, минералды тұздар, дәрумендер мен көмірсулар жатады.</a:t>
          </a:r>
          <a:endParaRPr lang="ru-RU" sz="2400" b="1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B882C7BE-F9ED-4C13-82C8-3885D6B9C709}" type="parTrans" cxnId="{7215EEB2-4426-4BAB-B30A-AF12B49566A2}">
      <dgm:prSet/>
      <dgm:spPr/>
      <dgm:t>
        <a:bodyPr/>
        <a:lstStyle/>
        <a:p>
          <a:endParaRPr lang="ru-RU"/>
        </a:p>
      </dgm:t>
    </dgm:pt>
    <dgm:pt modelId="{2005DA20-5727-4462-BC6E-67C417980014}" type="sibTrans" cxnId="{7215EEB2-4426-4BAB-B30A-AF12B49566A2}">
      <dgm:prSet/>
      <dgm:spPr/>
      <dgm:t>
        <a:bodyPr/>
        <a:lstStyle/>
        <a:p>
          <a:endParaRPr lang="ru-RU"/>
        </a:p>
      </dgm:t>
    </dgm:pt>
    <dgm:pt modelId="{63231F8A-2AC9-4B16-9C54-7C04B000654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32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Көміртектік қорек ретінде сахарозалар, глюкозалар, фруктозалар, галактозалар сияқты түрлі көмірсулар жатады.</a:t>
          </a:r>
          <a:endParaRPr lang="ru-RU" sz="3200" b="1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D0D1D15E-D583-4CCE-96D2-A184B4CB227F}" type="parTrans" cxnId="{73327A7A-F3D4-4973-8CA4-19E292D9619F}">
      <dgm:prSet/>
      <dgm:spPr/>
      <dgm:t>
        <a:bodyPr/>
        <a:lstStyle/>
        <a:p>
          <a:endParaRPr lang="ru-RU"/>
        </a:p>
      </dgm:t>
    </dgm:pt>
    <dgm:pt modelId="{5F544647-22D7-4BF7-86D7-35D36F65BFF9}" type="sibTrans" cxnId="{73327A7A-F3D4-4973-8CA4-19E292D9619F}">
      <dgm:prSet/>
      <dgm:spPr/>
      <dgm:t>
        <a:bodyPr/>
        <a:lstStyle/>
        <a:p>
          <a:endParaRPr lang="ru-RU"/>
        </a:p>
      </dgm:t>
    </dgm:pt>
    <dgm:pt modelId="{5AEBADF5-5174-4936-B6EA-26DFA465ECC6}">
      <dgm:prSet phldrT="[Текст]" custT="1"/>
      <dgm:spPr/>
      <dgm:t>
        <a:bodyPr/>
        <a:lstStyle/>
        <a:p>
          <a:r>
            <a:rPr lang="kk-KZ" sz="24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Әртүрлі өсірінділер клонды микрокөбеюдің әртүрлі кезеңінде </a:t>
          </a:r>
          <a:r>
            <a:rPr lang="en-US" sz="24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[</a:t>
          </a:r>
          <a:r>
            <a:rPr lang="en-US" sz="2400" b="1" dirty="0" err="1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Cn</a:t>
          </a:r>
          <a:r>
            <a:rPr lang="en-US" sz="24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(H2O)m] </a:t>
          </a:r>
          <a:r>
            <a:rPr lang="kk-KZ" sz="24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қажет етеді.</a:t>
          </a:r>
          <a:endParaRPr lang="ru-RU" sz="2400" b="1" dirty="0">
            <a:solidFill>
              <a:schemeClr val="tx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2DB798A7-AD3B-4B8D-86BE-FEF4C20DAD9C}" type="parTrans" cxnId="{0A986874-4B74-41A7-8EB1-7FFD532DC0ED}">
      <dgm:prSet/>
      <dgm:spPr/>
      <dgm:t>
        <a:bodyPr/>
        <a:lstStyle/>
        <a:p>
          <a:endParaRPr lang="ru-RU"/>
        </a:p>
      </dgm:t>
    </dgm:pt>
    <dgm:pt modelId="{A558D804-6152-41CD-A5E2-F190279BA1F5}" type="sibTrans" cxnId="{0A986874-4B74-41A7-8EB1-7FFD532DC0ED}">
      <dgm:prSet/>
      <dgm:spPr/>
      <dgm:t>
        <a:bodyPr/>
        <a:lstStyle/>
        <a:p>
          <a:endParaRPr lang="ru-RU"/>
        </a:p>
      </dgm:t>
    </dgm:pt>
    <dgm:pt modelId="{647E9611-463E-4837-B1CA-97C7DCC9B592}" type="pres">
      <dgm:prSet presAssocID="{2DF93708-0DB9-46C9-A475-671A84A1D0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91F6A8-3BA5-4F8F-A04B-A5395F1E7BC7}" type="pres">
      <dgm:prSet presAssocID="{1FFCAA78-17E3-41DA-B220-86E08EA9B32D}" presName="parentText" presStyleLbl="node1" presStyleIdx="0" presStyleCnt="2" custLinFactNeighborX="58498" custLinFactNeighborY="-393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13D72-D9D3-4362-9BAC-250403BFACD7}" type="pres">
      <dgm:prSet presAssocID="{1FFCAA78-17E3-41DA-B220-86E08EA9B32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4E1CB-1C4F-460D-A5CA-11558727F791}" type="pres">
      <dgm:prSet presAssocID="{63231F8A-2AC9-4B16-9C54-7C04B0006548}" presName="parentText" presStyleLbl="node1" presStyleIdx="1" presStyleCnt="2" custLinFactNeighborY="-291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7C37F-E5FA-451B-9FC6-870482243E16}" type="pres">
      <dgm:prSet presAssocID="{63231F8A-2AC9-4B16-9C54-7C04B000654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86874-4B74-41A7-8EB1-7FFD532DC0ED}" srcId="{63231F8A-2AC9-4B16-9C54-7C04B0006548}" destId="{5AEBADF5-5174-4936-B6EA-26DFA465ECC6}" srcOrd="0" destOrd="0" parTransId="{2DB798A7-AD3B-4B8D-86BE-FEF4C20DAD9C}" sibTransId="{A558D804-6152-41CD-A5E2-F190279BA1F5}"/>
    <dgm:cxn modelId="{F72C0983-906C-4BC6-863D-09ECDF7A6F77}" type="presOf" srcId="{813CEE97-01F1-4344-96AF-46039FF636F9}" destId="{CF213D72-D9D3-4362-9BAC-250403BFACD7}" srcOrd="0" destOrd="0" presId="urn:microsoft.com/office/officeart/2005/8/layout/vList2"/>
    <dgm:cxn modelId="{362C919A-A654-45C5-9F42-31937376780C}" srcId="{2DF93708-0DB9-46C9-A475-671A84A1D07F}" destId="{1FFCAA78-17E3-41DA-B220-86E08EA9B32D}" srcOrd="0" destOrd="0" parTransId="{793E31D0-B466-451F-B619-FF846C2EFB6E}" sibTransId="{31C1FD89-E68B-4347-BC46-E58928D617FD}"/>
    <dgm:cxn modelId="{2A3E791B-94B9-4CD4-81EA-C5E67EA6B0F9}" type="presOf" srcId="{5AEBADF5-5174-4936-B6EA-26DFA465ECC6}" destId="{AFA7C37F-E5FA-451B-9FC6-870482243E16}" srcOrd="0" destOrd="0" presId="urn:microsoft.com/office/officeart/2005/8/layout/vList2"/>
    <dgm:cxn modelId="{0F1296F9-8F7F-487A-8090-2DC0B781712B}" type="presOf" srcId="{63231F8A-2AC9-4B16-9C54-7C04B0006548}" destId="{5A04E1CB-1C4F-460D-A5CA-11558727F791}" srcOrd="0" destOrd="0" presId="urn:microsoft.com/office/officeart/2005/8/layout/vList2"/>
    <dgm:cxn modelId="{73327A7A-F3D4-4973-8CA4-19E292D9619F}" srcId="{2DF93708-0DB9-46C9-A475-671A84A1D07F}" destId="{63231F8A-2AC9-4B16-9C54-7C04B0006548}" srcOrd="1" destOrd="0" parTransId="{D0D1D15E-D583-4CCE-96D2-A184B4CB227F}" sibTransId="{5F544647-22D7-4BF7-86D7-35D36F65BFF9}"/>
    <dgm:cxn modelId="{7215EEB2-4426-4BAB-B30A-AF12B49566A2}" srcId="{1FFCAA78-17E3-41DA-B220-86E08EA9B32D}" destId="{813CEE97-01F1-4344-96AF-46039FF636F9}" srcOrd="0" destOrd="0" parTransId="{B882C7BE-F9ED-4C13-82C8-3885D6B9C709}" sibTransId="{2005DA20-5727-4462-BC6E-67C417980014}"/>
    <dgm:cxn modelId="{43038DD9-3544-47A1-A953-670DD4D6E785}" type="presOf" srcId="{2DF93708-0DB9-46C9-A475-671A84A1D07F}" destId="{647E9611-463E-4837-B1CA-97C7DCC9B592}" srcOrd="0" destOrd="0" presId="urn:microsoft.com/office/officeart/2005/8/layout/vList2"/>
    <dgm:cxn modelId="{513E3BC6-8A9B-4CD4-9F0C-01E11DE40C78}" type="presOf" srcId="{1FFCAA78-17E3-41DA-B220-86E08EA9B32D}" destId="{E991F6A8-3BA5-4F8F-A04B-A5395F1E7BC7}" srcOrd="0" destOrd="0" presId="urn:microsoft.com/office/officeart/2005/8/layout/vList2"/>
    <dgm:cxn modelId="{4EF560F2-EE5E-4D3F-AF0E-8B2C7E6D16DD}" type="presParOf" srcId="{647E9611-463E-4837-B1CA-97C7DCC9B592}" destId="{E991F6A8-3BA5-4F8F-A04B-A5395F1E7BC7}" srcOrd="0" destOrd="0" presId="urn:microsoft.com/office/officeart/2005/8/layout/vList2"/>
    <dgm:cxn modelId="{DE5E0B6F-A738-4886-8C30-AC97DC9848B7}" type="presParOf" srcId="{647E9611-463E-4837-B1CA-97C7DCC9B592}" destId="{CF213D72-D9D3-4362-9BAC-250403BFACD7}" srcOrd="1" destOrd="0" presId="urn:microsoft.com/office/officeart/2005/8/layout/vList2"/>
    <dgm:cxn modelId="{01FBBA36-81BB-4123-A072-7D6940E3CFA6}" type="presParOf" srcId="{647E9611-463E-4837-B1CA-97C7DCC9B592}" destId="{5A04E1CB-1C4F-460D-A5CA-11558727F791}" srcOrd="2" destOrd="0" presId="urn:microsoft.com/office/officeart/2005/8/layout/vList2"/>
    <dgm:cxn modelId="{02E66455-E374-411B-A23A-061353790FDC}" type="presParOf" srcId="{647E9611-463E-4837-B1CA-97C7DCC9B592}" destId="{AFA7C37F-E5FA-451B-9FC6-870482243E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720AC4-4941-4C60-BAD7-E8D82CE3C12E}" type="doc">
      <dgm:prSet loTypeId="urn:microsoft.com/office/officeart/2005/8/layout/matrix2" loCatId="matrix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751E907-2E88-48A5-B367-A14C77E8887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Донор-өсімдікті таңдау, экспланттарды оқшаулау және жақсы өсетін стерильді дақылды алу </a:t>
          </a:r>
          <a:endParaRPr lang="ru-RU" sz="2400" b="1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C2749EE1-74B4-4F79-B2A4-0F1FF72106AB}" type="parTrans" cxnId="{C4FD06BD-084F-49BB-914E-322947CEC73E}">
      <dgm:prSet/>
      <dgm:spPr/>
      <dgm:t>
        <a:bodyPr/>
        <a:lstStyle/>
        <a:p>
          <a:endParaRPr lang="ru-RU"/>
        </a:p>
      </dgm:t>
    </dgm:pt>
    <dgm:pt modelId="{0574A8AE-340E-4A51-8FFC-9471C6B9D0FF}" type="sibTrans" cxnId="{C4FD06BD-084F-49BB-914E-322947CEC73E}">
      <dgm:prSet/>
      <dgm:spPr/>
      <dgm:t>
        <a:bodyPr/>
        <a:lstStyle/>
        <a:p>
          <a:endParaRPr lang="ru-RU"/>
        </a:p>
      </dgm:t>
    </dgm:pt>
    <dgm:pt modelId="{1E2AA0F4-2FFC-4920-B032-32F8BBE996A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Микрокөбеюдің өзі меристемалық клондар санының </a:t>
          </a:r>
          <a:r>
            <a:rPr lang="en-US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max </a:t>
          </a:r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шегіне жеткенде жүзеге асады.</a:t>
          </a:r>
          <a:endParaRPr lang="ru-RU" sz="2400" b="1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C96AEE4F-46A7-4560-B193-BFA7BDC319B3}" type="parTrans" cxnId="{FD967984-8D62-4BAD-B55C-4B65F68A96D1}">
      <dgm:prSet/>
      <dgm:spPr/>
      <dgm:t>
        <a:bodyPr/>
        <a:lstStyle/>
        <a:p>
          <a:endParaRPr lang="ru-RU"/>
        </a:p>
      </dgm:t>
    </dgm:pt>
    <dgm:pt modelId="{E25D6213-34CE-449F-AA3E-5529457AA36B}" type="sibTrans" cxnId="{FD967984-8D62-4BAD-B55C-4B65F68A96D1}">
      <dgm:prSet/>
      <dgm:spPr/>
      <dgm:t>
        <a:bodyPr/>
        <a:lstStyle/>
        <a:p>
          <a:endParaRPr lang="ru-RU"/>
        </a:p>
      </dgm:t>
    </dgm:pt>
    <dgm:pt modelId="{0A3903EF-0855-4C62-8C54-C53FF599EDBA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Топырақ жағдайына бейімдеу үшін көбейтілген өркендерді тамырландыру, қажетіне қарай (+2*С,+10*С) көшеттеу</a:t>
          </a:r>
          <a:endParaRPr lang="ru-RU" sz="2400" b="1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35DD5142-E671-4B1D-80E7-0E6F84896C3A}" type="parTrans" cxnId="{323E6CB0-B2B3-4943-9513-942B462A6567}">
      <dgm:prSet/>
      <dgm:spPr/>
      <dgm:t>
        <a:bodyPr/>
        <a:lstStyle/>
        <a:p>
          <a:endParaRPr lang="ru-RU"/>
        </a:p>
      </dgm:t>
    </dgm:pt>
    <dgm:pt modelId="{A8F27038-6318-4718-A7AC-FFD43090D173}" type="sibTrans" cxnId="{323E6CB0-B2B3-4943-9513-942B462A6567}">
      <dgm:prSet/>
      <dgm:spPr/>
      <dgm:t>
        <a:bodyPr/>
        <a:lstStyle/>
        <a:p>
          <a:endParaRPr lang="ru-RU"/>
        </a:p>
      </dgm:t>
    </dgm:pt>
    <dgm:pt modelId="{DC873EA4-8F5C-4E68-853F-35E08686A92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2400" b="1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Өсімдіктердіжылыжай жағдайында өсіру және оларды сатуға немесе егістікке егуге дайындау</a:t>
          </a:r>
          <a:endParaRPr lang="ru-RU" sz="2400" b="1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E9B4024C-230F-46EA-937A-C774020C1350}" type="parTrans" cxnId="{2B394DD2-63A9-43AA-B1AB-72EE96CABA07}">
      <dgm:prSet/>
      <dgm:spPr/>
      <dgm:t>
        <a:bodyPr/>
        <a:lstStyle/>
        <a:p>
          <a:endParaRPr lang="ru-RU"/>
        </a:p>
      </dgm:t>
    </dgm:pt>
    <dgm:pt modelId="{146F58EE-8A80-4ADC-9558-BB9EB7BCCA7D}" type="sibTrans" cxnId="{2B394DD2-63A9-43AA-B1AB-72EE96CABA07}">
      <dgm:prSet/>
      <dgm:spPr/>
      <dgm:t>
        <a:bodyPr/>
        <a:lstStyle/>
        <a:p>
          <a:endParaRPr lang="ru-RU"/>
        </a:p>
      </dgm:t>
    </dgm:pt>
    <dgm:pt modelId="{F6E758B0-5166-4396-9D77-A02E36A17C08}" type="pres">
      <dgm:prSet presAssocID="{8F720AC4-4941-4C60-BAD7-E8D82CE3C12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FAB9C-EBC7-4D68-AF9A-A3F74954B182}" type="pres">
      <dgm:prSet presAssocID="{8F720AC4-4941-4C60-BAD7-E8D82CE3C12E}" presName="axisShape" presStyleLbl="bgShp" presStyleIdx="0" presStyleCnt="1"/>
      <dgm:spPr/>
    </dgm:pt>
    <dgm:pt modelId="{C214215C-5AE1-44A3-A0C2-C72300EC5132}" type="pres">
      <dgm:prSet presAssocID="{8F720AC4-4941-4C60-BAD7-E8D82CE3C12E}" presName="rect1" presStyleLbl="node1" presStyleIdx="0" presStyleCnt="4" custScaleX="177777" custScaleY="109611" custLinFactNeighborX="-36865" custLinFactNeighborY="-6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96382-35A0-4A49-B724-BB2468BBAFEC}" type="pres">
      <dgm:prSet presAssocID="{8F720AC4-4941-4C60-BAD7-E8D82CE3C12E}" presName="rect2" presStyleLbl="node1" presStyleIdx="1" presStyleCnt="4" custScaleX="167186" custScaleY="109775" custLinFactNeighborX="34882" custLinFactNeighborY="-41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A00A8-8D15-4C5E-927C-99E886826D50}" type="pres">
      <dgm:prSet presAssocID="{8F720AC4-4941-4C60-BAD7-E8D82CE3C12E}" presName="rect3" presStyleLbl="node1" presStyleIdx="2" presStyleCnt="4" custScaleX="199338" custLinFactNeighborX="-45778" custLinFactNeighborY="1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E8D0F-A38F-4DF0-9544-D6FE89487E5B}" type="pres">
      <dgm:prSet presAssocID="{8F720AC4-4941-4C60-BAD7-E8D82CE3C12E}" presName="rect4" presStyleLbl="node1" presStyleIdx="3" presStyleCnt="4" custScaleX="194657" custLinFactNeighborX="530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032FC7-05C6-4B7C-A28A-37C4A13A53B7}" type="presOf" srcId="{2751E907-2E88-48A5-B367-A14C77E88875}" destId="{C214215C-5AE1-44A3-A0C2-C72300EC5132}" srcOrd="0" destOrd="0" presId="urn:microsoft.com/office/officeart/2005/8/layout/matrix2"/>
    <dgm:cxn modelId="{3FA905E9-FAE8-4A85-9B1E-F4D0597DC6BC}" type="presOf" srcId="{1E2AA0F4-2FFC-4920-B032-32F8BBE996AB}" destId="{A8F96382-35A0-4A49-B724-BB2468BBAFEC}" srcOrd="0" destOrd="0" presId="urn:microsoft.com/office/officeart/2005/8/layout/matrix2"/>
    <dgm:cxn modelId="{323E6CB0-B2B3-4943-9513-942B462A6567}" srcId="{8F720AC4-4941-4C60-BAD7-E8D82CE3C12E}" destId="{0A3903EF-0855-4C62-8C54-C53FF599EDBA}" srcOrd="2" destOrd="0" parTransId="{35DD5142-E671-4B1D-80E7-0E6F84896C3A}" sibTransId="{A8F27038-6318-4718-A7AC-FFD43090D173}"/>
    <dgm:cxn modelId="{1DD3D31A-AFF9-49A3-9ECC-C67F3BDC7850}" type="presOf" srcId="{0A3903EF-0855-4C62-8C54-C53FF599EDBA}" destId="{9CBA00A8-8D15-4C5E-927C-99E886826D50}" srcOrd="0" destOrd="0" presId="urn:microsoft.com/office/officeart/2005/8/layout/matrix2"/>
    <dgm:cxn modelId="{FD967984-8D62-4BAD-B55C-4B65F68A96D1}" srcId="{8F720AC4-4941-4C60-BAD7-E8D82CE3C12E}" destId="{1E2AA0F4-2FFC-4920-B032-32F8BBE996AB}" srcOrd="1" destOrd="0" parTransId="{C96AEE4F-46A7-4560-B193-BFA7BDC319B3}" sibTransId="{E25D6213-34CE-449F-AA3E-5529457AA36B}"/>
    <dgm:cxn modelId="{20BF995E-7AA6-4D58-9C25-7D121EAC7F11}" type="presOf" srcId="{8F720AC4-4941-4C60-BAD7-E8D82CE3C12E}" destId="{F6E758B0-5166-4396-9D77-A02E36A17C08}" srcOrd="0" destOrd="0" presId="urn:microsoft.com/office/officeart/2005/8/layout/matrix2"/>
    <dgm:cxn modelId="{E9C449DC-44F8-475A-80A6-D936E3E1EE4C}" type="presOf" srcId="{DC873EA4-8F5C-4E68-853F-35E08686A920}" destId="{781E8D0F-A38F-4DF0-9544-D6FE89487E5B}" srcOrd="0" destOrd="0" presId="urn:microsoft.com/office/officeart/2005/8/layout/matrix2"/>
    <dgm:cxn modelId="{C4FD06BD-084F-49BB-914E-322947CEC73E}" srcId="{8F720AC4-4941-4C60-BAD7-E8D82CE3C12E}" destId="{2751E907-2E88-48A5-B367-A14C77E88875}" srcOrd="0" destOrd="0" parTransId="{C2749EE1-74B4-4F79-B2A4-0F1FF72106AB}" sibTransId="{0574A8AE-340E-4A51-8FFC-9471C6B9D0FF}"/>
    <dgm:cxn modelId="{2B394DD2-63A9-43AA-B1AB-72EE96CABA07}" srcId="{8F720AC4-4941-4C60-BAD7-E8D82CE3C12E}" destId="{DC873EA4-8F5C-4E68-853F-35E08686A920}" srcOrd="3" destOrd="0" parTransId="{E9B4024C-230F-46EA-937A-C774020C1350}" sibTransId="{146F58EE-8A80-4ADC-9558-BB9EB7BCCA7D}"/>
    <dgm:cxn modelId="{35E5434F-CE1A-4734-AEDF-F1A5807F32A7}" type="presParOf" srcId="{F6E758B0-5166-4396-9D77-A02E36A17C08}" destId="{E76FAB9C-EBC7-4D68-AF9A-A3F74954B182}" srcOrd="0" destOrd="0" presId="urn:microsoft.com/office/officeart/2005/8/layout/matrix2"/>
    <dgm:cxn modelId="{E442A981-C7CA-48FF-8C5B-47B04E138A8A}" type="presParOf" srcId="{F6E758B0-5166-4396-9D77-A02E36A17C08}" destId="{C214215C-5AE1-44A3-A0C2-C72300EC5132}" srcOrd="1" destOrd="0" presId="urn:microsoft.com/office/officeart/2005/8/layout/matrix2"/>
    <dgm:cxn modelId="{359AC216-3D57-41F7-9592-E69DC4B5857D}" type="presParOf" srcId="{F6E758B0-5166-4396-9D77-A02E36A17C08}" destId="{A8F96382-35A0-4A49-B724-BB2468BBAFEC}" srcOrd="2" destOrd="0" presId="urn:microsoft.com/office/officeart/2005/8/layout/matrix2"/>
    <dgm:cxn modelId="{4D038551-3AFD-409E-BF41-4733328B67C4}" type="presParOf" srcId="{F6E758B0-5166-4396-9D77-A02E36A17C08}" destId="{9CBA00A8-8D15-4C5E-927C-99E886826D50}" srcOrd="3" destOrd="0" presId="urn:microsoft.com/office/officeart/2005/8/layout/matrix2"/>
    <dgm:cxn modelId="{2E2A6A3D-172C-45FD-AC41-23BE24101C5E}" type="presParOf" srcId="{F6E758B0-5166-4396-9D77-A02E36A17C08}" destId="{781E8D0F-A38F-4DF0-9544-D6FE89487E5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182D9B-6AD9-4C7B-B4C2-1186B75D41B5}" type="doc">
      <dgm:prSet loTypeId="urn:microsoft.com/office/officeart/2005/8/layout/arrow1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15CBE45-9F7C-4C36-B8A5-0DF339687FF8}">
      <dgm:prSet phldrT="[Текст]" custT="1"/>
      <dgm:spPr/>
      <dgm:t>
        <a:bodyPr/>
        <a:lstStyle/>
        <a:p>
          <a:r>
            <a:rPr lang="kk-KZ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Соматикалық ұрықтар</a:t>
          </a:r>
          <a:endParaRPr lang="ru-RU" sz="2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6EEB34B2-86A8-4EAF-A8A6-B5D877BEE465}" type="parTrans" cxnId="{F5D07CD2-439E-4D25-A5C1-214B510D567C}">
      <dgm:prSet/>
      <dgm:spPr/>
      <dgm:t>
        <a:bodyPr/>
        <a:lstStyle/>
        <a:p>
          <a:endParaRPr lang="ru-RU"/>
        </a:p>
      </dgm:t>
    </dgm:pt>
    <dgm:pt modelId="{3C5B7CA2-75EB-4B55-9434-4D5A491535EB}" type="sibTrans" cxnId="{F5D07CD2-439E-4D25-A5C1-214B510D567C}">
      <dgm:prSet/>
      <dgm:spPr/>
      <dgm:t>
        <a:bodyPr/>
        <a:lstStyle/>
        <a:p>
          <a:endParaRPr lang="ru-RU"/>
        </a:p>
      </dgm:t>
    </dgm:pt>
    <dgm:pt modelId="{03E7EA71-4424-48FB-8224-EC998D22CA41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In vitro</a:t>
          </a:r>
          <a:r>
            <a:rPr lang="kk-KZ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жағдайындағы дамудан</a:t>
          </a:r>
          <a:endParaRPr lang="ru-RU" sz="2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28204330-681E-47FB-924D-490853E25B96}" type="parTrans" cxnId="{9ACC3E10-47BB-4B5B-8495-1598ACD41FA3}">
      <dgm:prSet/>
      <dgm:spPr/>
      <dgm:t>
        <a:bodyPr/>
        <a:lstStyle/>
        <a:p>
          <a:endParaRPr lang="ru-RU"/>
        </a:p>
      </dgm:t>
    </dgm:pt>
    <dgm:pt modelId="{83DA36E6-F494-4C9D-92B5-174D13BB149D}" type="sibTrans" cxnId="{9ACC3E10-47BB-4B5B-8495-1598ACD41FA3}">
      <dgm:prSet/>
      <dgm:spPr/>
      <dgm:t>
        <a:bodyPr/>
        <a:lstStyle/>
        <a:p>
          <a:endParaRPr lang="ru-RU"/>
        </a:p>
      </dgm:t>
    </dgm:pt>
    <dgm:pt modelId="{1B49C7B2-0355-469E-8928-D7E2A985B073}" type="pres">
      <dgm:prSet presAssocID="{2F182D9B-6AD9-4C7B-B4C2-1186B75D41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E125E-439C-4C01-8AD4-4DB6EF45235A}" type="pres">
      <dgm:prSet presAssocID="{B15CBE45-9F7C-4C36-B8A5-0DF339687FF8}" presName="arrow" presStyleLbl="node1" presStyleIdx="0" presStyleCnt="2" custScaleX="106719" custScaleY="107283" custRadScaleRad="55175" custRadScaleInc="-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11B16-CE3C-4306-A3CB-BA2008914358}" type="pres">
      <dgm:prSet presAssocID="{03E7EA71-4424-48FB-8224-EC998D22CA41}" presName="arrow" presStyleLbl="node1" presStyleIdx="1" presStyleCnt="2" custScaleX="102412" custScaleY="107520" custRadScaleRad="73735" custRadScaleInc="-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C3E10-47BB-4B5B-8495-1598ACD41FA3}" srcId="{2F182D9B-6AD9-4C7B-B4C2-1186B75D41B5}" destId="{03E7EA71-4424-48FB-8224-EC998D22CA41}" srcOrd="1" destOrd="0" parTransId="{28204330-681E-47FB-924D-490853E25B96}" sibTransId="{83DA36E6-F494-4C9D-92B5-174D13BB149D}"/>
    <dgm:cxn modelId="{97262E5E-7960-484A-BEDA-E750932CB2C3}" type="presOf" srcId="{03E7EA71-4424-48FB-8224-EC998D22CA41}" destId="{4AD11B16-CE3C-4306-A3CB-BA2008914358}" srcOrd="0" destOrd="0" presId="urn:microsoft.com/office/officeart/2005/8/layout/arrow1"/>
    <dgm:cxn modelId="{F5D07CD2-439E-4D25-A5C1-214B510D567C}" srcId="{2F182D9B-6AD9-4C7B-B4C2-1186B75D41B5}" destId="{B15CBE45-9F7C-4C36-B8A5-0DF339687FF8}" srcOrd="0" destOrd="0" parTransId="{6EEB34B2-86A8-4EAF-A8A6-B5D877BEE465}" sibTransId="{3C5B7CA2-75EB-4B55-9434-4D5A491535EB}"/>
    <dgm:cxn modelId="{E42F0202-CB08-472A-BE8B-1357CFF3DABD}" type="presOf" srcId="{B15CBE45-9F7C-4C36-B8A5-0DF339687FF8}" destId="{E28E125E-439C-4C01-8AD4-4DB6EF45235A}" srcOrd="0" destOrd="0" presId="urn:microsoft.com/office/officeart/2005/8/layout/arrow1"/>
    <dgm:cxn modelId="{EEF04878-260A-4215-809C-8898CCA2270D}" type="presOf" srcId="{2F182D9B-6AD9-4C7B-B4C2-1186B75D41B5}" destId="{1B49C7B2-0355-469E-8928-D7E2A985B073}" srcOrd="0" destOrd="0" presId="urn:microsoft.com/office/officeart/2005/8/layout/arrow1"/>
    <dgm:cxn modelId="{09D629CF-94D1-4709-B58F-6A0FE1B7622E}" type="presParOf" srcId="{1B49C7B2-0355-469E-8928-D7E2A985B073}" destId="{E28E125E-439C-4C01-8AD4-4DB6EF45235A}" srcOrd="0" destOrd="0" presId="urn:microsoft.com/office/officeart/2005/8/layout/arrow1"/>
    <dgm:cxn modelId="{20EC84B8-BCB1-4C24-9FC9-2248DAE34F1D}" type="presParOf" srcId="{1B49C7B2-0355-469E-8928-D7E2A985B073}" destId="{4AD11B16-CE3C-4306-A3CB-BA200891435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6F4D11-36DE-45BC-9AEE-5F72C292493F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F286EBE-C5E1-4B52-A8F8-A19FC1A27A87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Тотипатенттілік</a:t>
          </a:r>
          <a:r>
            <a:rPr lang="kk-KZ" sz="20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-жасушаның бөліну арқылы организмнің кез-келген жасуша типін тудыруы</a:t>
          </a:r>
          <a:endParaRPr lang="ru-RU" sz="20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652DC56-851A-4CCA-9763-7DAA90947580}" type="parTrans" cxnId="{EF63A205-865F-4116-97B4-A56D95C65138}">
      <dgm:prSet/>
      <dgm:spPr/>
      <dgm:t>
        <a:bodyPr/>
        <a:lstStyle/>
        <a:p>
          <a:endParaRPr lang="ru-RU"/>
        </a:p>
      </dgm:t>
    </dgm:pt>
    <dgm:pt modelId="{741370CE-AD6B-4C7C-9166-4AEB814B5139}" type="sibTrans" cxnId="{EF63A205-865F-4116-97B4-A56D95C65138}">
      <dgm:prSet/>
      <dgm:spPr/>
      <dgm:t>
        <a:bodyPr/>
        <a:lstStyle/>
        <a:p>
          <a:endParaRPr lang="ru-RU"/>
        </a:p>
      </dgm:t>
    </dgm:pt>
    <dgm:pt modelId="{73D41AC1-9B62-4AE9-8612-93CE19F31D62}">
      <dgm:prSet phldrT="[Текст]" custT="1"/>
      <dgm:spPr/>
      <dgm:t>
        <a:bodyPr/>
        <a:lstStyle/>
        <a:p>
          <a:r>
            <a: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Бейімделушілік- </a:t>
          </a:r>
          <a:r>
            <a:rPr lang="kk-KZ" sz="2000" b="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өсімдіктің белгілі ортаға  бейімделуі</a:t>
          </a:r>
          <a:endParaRPr lang="ru-RU" sz="2000" b="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355AF46-BBBA-46D8-B266-1EC1D9C93967}" type="parTrans" cxnId="{5EF37389-F89F-4B9E-8829-3274F6F9C65C}">
      <dgm:prSet/>
      <dgm:spPr/>
      <dgm:t>
        <a:bodyPr/>
        <a:lstStyle/>
        <a:p>
          <a:endParaRPr lang="ru-RU"/>
        </a:p>
      </dgm:t>
    </dgm:pt>
    <dgm:pt modelId="{3CE46E33-BCD1-4BE4-A389-93A7D28E36F7}" type="sibTrans" cxnId="{5EF37389-F89F-4B9E-8829-3274F6F9C65C}">
      <dgm:prSet/>
      <dgm:spPr/>
      <dgm:t>
        <a:bodyPr/>
        <a:lstStyle/>
        <a:p>
          <a:endParaRPr lang="ru-RU"/>
        </a:p>
      </dgm:t>
    </dgm:pt>
    <dgm:pt modelId="{610EA090-A078-41D6-B46B-5DE0BED49E29}" type="pres">
      <dgm:prSet presAssocID="{406F4D11-36DE-45BC-9AEE-5F72C29249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C6DA6-F65F-491B-8D9E-3D2ED2E191E2}" type="pres">
      <dgm:prSet presAssocID="{FF286EBE-C5E1-4B52-A8F8-A19FC1A27A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4C50-0B7E-44F7-8394-DE96580E2987}" type="pres">
      <dgm:prSet presAssocID="{741370CE-AD6B-4C7C-9166-4AEB814B5139}" presName="spacer" presStyleCnt="0"/>
      <dgm:spPr/>
    </dgm:pt>
    <dgm:pt modelId="{D6ECA5D7-8C57-43C6-A03E-FF741F6949B2}" type="pres">
      <dgm:prSet presAssocID="{73D41AC1-9B62-4AE9-8612-93CE19F31D62}" presName="parentText" presStyleLbl="node1" presStyleIdx="1" presStyleCnt="2" custLinFactY="2561" custLinFactNeighborX="207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A72287-B731-4EB6-8241-5BE251DE7EE7}" type="presOf" srcId="{406F4D11-36DE-45BC-9AEE-5F72C292493F}" destId="{610EA090-A078-41D6-B46B-5DE0BED49E29}" srcOrd="0" destOrd="0" presId="urn:microsoft.com/office/officeart/2005/8/layout/vList2"/>
    <dgm:cxn modelId="{5EF37389-F89F-4B9E-8829-3274F6F9C65C}" srcId="{406F4D11-36DE-45BC-9AEE-5F72C292493F}" destId="{73D41AC1-9B62-4AE9-8612-93CE19F31D62}" srcOrd="1" destOrd="0" parTransId="{9355AF46-BBBA-46D8-B266-1EC1D9C93967}" sibTransId="{3CE46E33-BCD1-4BE4-A389-93A7D28E36F7}"/>
    <dgm:cxn modelId="{1B7DC6D5-D388-45D5-96E7-AA7B9BF8794A}" type="presOf" srcId="{73D41AC1-9B62-4AE9-8612-93CE19F31D62}" destId="{D6ECA5D7-8C57-43C6-A03E-FF741F6949B2}" srcOrd="0" destOrd="0" presId="urn:microsoft.com/office/officeart/2005/8/layout/vList2"/>
    <dgm:cxn modelId="{E1E8B0F9-72EC-411D-9CC1-FFCB8C86C900}" type="presOf" srcId="{FF286EBE-C5E1-4B52-A8F8-A19FC1A27A87}" destId="{F11C6DA6-F65F-491B-8D9E-3D2ED2E191E2}" srcOrd="0" destOrd="0" presId="urn:microsoft.com/office/officeart/2005/8/layout/vList2"/>
    <dgm:cxn modelId="{EF63A205-865F-4116-97B4-A56D95C65138}" srcId="{406F4D11-36DE-45BC-9AEE-5F72C292493F}" destId="{FF286EBE-C5E1-4B52-A8F8-A19FC1A27A87}" srcOrd="0" destOrd="0" parTransId="{4652DC56-851A-4CCA-9763-7DAA90947580}" sibTransId="{741370CE-AD6B-4C7C-9166-4AEB814B5139}"/>
    <dgm:cxn modelId="{1136AFAB-56ED-4689-8529-6F44EEB7AEAA}" type="presParOf" srcId="{610EA090-A078-41D6-B46B-5DE0BED49E29}" destId="{F11C6DA6-F65F-491B-8D9E-3D2ED2E191E2}" srcOrd="0" destOrd="0" presId="urn:microsoft.com/office/officeart/2005/8/layout/vList2"/>
    <dgm:cxn modelId="{28754713-DF89-4EF6-8AFF-C912D2E0084C}" type="presParOf" srcId="{610EA090-A078-41D6-B46B-5DE0BED49E29}" destId="{3F5C4C50-0B7E-44F7-8394-DE96580E2987}" srcOrd="1" destOrd="0" presId="urn:microsoft.com/office/officeart/2005/8/layout/vList2"/>
    <dgm:cxn modelId="{777A5354-F91E-4D3B-8B16-83ED908971B2}" type="presParOf" srcId="{610EA090-A078-41D6-B46B-5DE0BED49E29}" destId="{D6ECA5D7-8C57-43C6-A03E-FF741F6949B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758486-3E5D-4671-8928-7726342E4432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20BFAC-CEF6-46A8-86F4-E152825D7E3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 Іс жүзінде аз қолданылады</a:t>
          </a:r>
          <a:endParaRPr lang="ru-RU" sz="3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DCD2ECDD-1AA8-494F-ABAE-4D3319BFF7B5}" type="parTrans" cxnId="{1B083BC3-F0F0-4F60-9AC5-0D04C7416201}">
      <dgm:prSet/>
      <dgm:spPr/>
      <dgm:t>
        <a:bodyPr/>
        <a:lstStyle/>
        <a:p>
          <a:endParaRPr lang="ru-RU"/>
        </a:p>
      </dgm:t>
    </dgm:pt>
    <dgm:pt modelId="{D60109C4-5EC8-44C3-A5CB-2D753BA733E1}" type="sibTrans" cxnId="{1B083BC3-F0F0-4F60-9AC5-0D04C7416201}">
      <dgm:prSet/>
      <dgm:spPr/>
      <dgm:t>
        <a:bodyPr/>
        <a:lstStyle/>
        <a:p>
          <a:endParaRPr lang="ru-RU"/>
        </a:p>
      </dgm:t>
    </dgm:pt>
    <dgm:pt modelId="{28964341-2C5D-4EEC-95DC-BA71F20C5735}">
      <dgm:prSet phldrT="[Текст]" custT="1"/>
      <dgm:spPr/>
      <dgm:t>
        <a:bodyPr/>
        <a:lstStyle/>
        <a:p>
          <a:r>
            <a:rPr lang="kk-KZ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Хромосома құрылымының қайта құрылуы, гендік мутациялардың жинақталуы байқалады.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4A70CEE7-DCEF-4611-A534-61E76C4BC6D1}" type="parTrans" cxnId="{A96BD870-C6FD-4487-9832-F45B4A0CAD1A}">
      <dgm:prSet/>
      <dgm:spPr/>
      <dgm:t>
        <a:bodyPr/>
        <a:lstStyle/>
        <a:p>
          <a:endParaRPr lang="ru-RU"/>
        </a:p>
      </dgm:t>
    </dgm:pt>
    <dgm:pt modelId="{9F750EB2-640D-448C-BB15-94253D49ADBB}" type="sibTrans" cxnId="{A96BD870-C6FD-4487-9832-F45B4A0CAD1A}">
      <dgm:prSet/>
      <dgm:spPr/>
      <dgm:t>
        <a:bodyPr/>
        <a:lstStyle/>
        <a:p>
          <a:endParaRPr lang="ru-RU"/>
        </a:p>
      </dgm:t>
    </dgm:pt>
    <dgm:pt modelId="{82154453-BDAD-4FD3-82B6-9A588414483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Кей жағдайда- ұлпа өсірінділерінде өсімдіктерді көбейтудің бір жолы</a:t>
          </a:r>
          <a:endParaRPr lang="ru-RU" sz="2800" b="1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263EE9D5-71EB-4CB1-99DF-BDFC66A9A6AF}" type="parTrans" cxnId="{B629B059-6B41-45FB-AE80-29BACC8B6230}">
      <dgm:prSet/>
      <dgm:spPr/>
      <dgm:t>
        <a:bodyPr/>
        <a:lstStyle/>
        <a:p>
          <a:endParaRPr lang="ru-RU"/>
        </a:p>
      </dgm:t>
    </dgm:pt>
    <dgm:pt modelId="{E01F925A-9488-445A-8C5E-DAAA4B5CE188}" type="sibTrans" cxnId="{B629B059-6B41-45FB-AE80-29BACC8B6230}">
      <dgm:prSet/>
      <dgm:spPr/>
      <dgm:t>
        <a:bodyPr/>
        <a:lstStyle/>
        <a:p>
          <a:endParaRPr lang="ru-RU"/>
        </a:p>
      </dgm:t>
    </dgm:pt>
    <dgm:pt modelId="{3D1E60DE-99B1-40FC-9EC3-93E378A13263}">
      <dgm:prSet phldrT="[Текст]" phldr="1" custT="1"/>
      <dgm:spPr/>
      <dgm:t>
        <a:bodyPr/>
        <a:lstStyle/>
        <a:p>
          <a:endParaRPr lang="ru-RU" sz="20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A5377A4-01A3-4D13-B32C-43428097157C}" type="parTrans" cxnId="{5C421B30-3A8D-4CC4-8607-2A54D4E3BE0A}">
      <dgm:prSet/>
      <dgm:spPr/>
      <dgm:t>
        <a:bodyPr/>
        <a:lstStyle/>
        <a:p>
          <a:endParaRPr lang="ru-RU"/>
        </a:p>
      </dgm:t>
    </dgm:pt>
    <dgm:pt modelId="{F6929AC4-4A4E-4C3F-95A4-047467EEF5ED}" type="sibTrans" cxnId="{5C421B30-3A8D-4CC4-8607-2A54D4E3BE0A}">
      <dgm:prSet/>
      <dgm:spPr/>
      <dgm:t>
        <a:bodyPr/>
        <a:lstStyle/>
        <a:p>
          <a:endParaRPr lang="ru-RU"/>
        </a:p>
      </dgm:t>
    </dgm:pt>
    <dgm:pt modelId="{5FE852A7-C129-42B2-879C-B4B3B6E9E718}" type="pres">
      <dgm:prSet presAssocID="{57758486-3E5D-4671-8928-7726342E4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29A88B-908C-4FBF-AEF2-80BD61B2B825}" type="pres">
      <dgm:prSet presAssocID="{0820BFAC-CEF6-46A8-86F4-E152825D7E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C22A8-E67C-4690-8A59-EBA47407F648}" type="pres">
      <dgm:prSet presAssocID="{0820BFAC-CEF6-46A8-86F4-E152825D7E3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9F01D-E096-44E0-8FCA-51218412DC79}" type="pres">
      <dgm:prSet presAssocID="{82154453-BDAD-4FD3-82B6-9A58841448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97DA2-C0E4-45CB-BF46-F3A15290EE8D}" type="pres">
      <dgm:prSet presAssocID="{82154453-BDAD-4FD3-82B6-9A588414483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83BC3-F0F0-4F60-9AC5-0D04C7416201}" srcId="{57758486-3E5D-4671-8928-7726342E4432}" destId="{0820BFAC-CEF6-46A8-86F4-E152825D7E31}" srcOrd="0" destOrd="0" parTransId="{DCD2ECDD-1AA8-494F-ABAE-4D3319BFF7B5}" sibTransId="{D60109C4-5EC8-44C3-A5CB-2D753BA733E1}"/>
    <dgm:cxn modelId="{12E9B7B9-053C-403E-A336-6FDBD5E9778A}" type="presOf" srcId="{82154453-BDAD-4FD3-82B6-9A588414483E}" destId="{93A9F01D-E096-44E0-8FCA-51218412DC79}" srcOrd="0" destOrd="0" presId="urn:microsoft.com/office/officeart/2005/8/layout/vList2"/>
    <dgm:cxn modelId="{F56AD18B-A9DD-4F75-A450-62042B8838FA}" type="presOf" srcId="{0820BFAC-CEF6-46A8-86F4-E152825D7E31}" destId="{D029A88B-908C-4FBF-AEF2-80BD61B2B825}" srcOrd="0" destOrd="0" presId="urn:microsoft.com/office/officeart/2005/8/layout/vList2"/>
    <dgm:cxn modelId="{5C421B30-3A8D-4CC4-8607-2A54D4E3BE0A}" srcId="{82154453-BDAD-4FD3-82B6-9A588414483E}" destId="{3D1E60DE-99B1-40FC-9EC3-93E378A13263}" srcOrd="0" destOrd="0" parTransId="{DA5377A4-01A3-4D13-B32C-43428097157C}" sibTransId="{F6929AC4-4A4E-4C3F-95A4-047467EEF5ED}"/>
    <dgm:cxn modelId="{A96BD870-C6FD-4487-9832-F45B4A0CAD1A}" srcId="{0820BFAC-CEF6-46A8-86F4-E152825D7E31}" destId="{28964341-2C5D-4EEC-95DC-BA71F20C5735}" srcOrd="0" destOrd="0" parTransId="{4A70CEE7-DCEF-4611-A534-61E76C4BC6D1}" sibTransId="{9F750EB2-640D-448C-BB15-94253D49ADBB}"/>
    <dgm:cxn modelId="{F3ECC116-3DED-4439-AB5C-214755AFCD7E}" type="presOf" srcId="{28964341-2C5D-4EEC-95DC-BA71F20C5735}" destId="{AC7C22A8-E67C-4690-8A59-EBA47407F648}" srcOrd="0" destOrd="0" presId="urn:microsoft.com/office/officeart/2005/8/layout/vList2"/>
    <dgm:cxn modelId="{B629B059-6B41-45FB-AE80-29BACC8B6230}" srcId="{57758486-3E5D-4671-8928-7726342E4432}" destId="{82154453-BDAD-4FD3-82B6-9A588414483E}" srcOrd="1" destOrd="0" parTransId="{263EE9D5-71EB-4CB1-99DF-BDFC66A9A6AF}" sibTransId="{E01F925A-9488-445A-8C5E-DAAA4B5CE188}"/>
    <dgm:cxn modelId="{267E9E1D-4F45-4330-BDA3-51AB57AED639}" type="presOf" srcId="{3D1E60DE-99B1-40FC-9EC3-93E378A13263}" destId="{A4B97DA2-C0E4-45CB-BF46-F3A15290EE8D}" srcOrd="0" destOrd="0" presId="urn:microsoft.com/office/officeart/2005/8/layout/vList2"/>
    <dgm:cxn modelId="{58D56983-62A3-4C13-B077-773A6CD04309}" type="presOf" srcId="{57758486-3E5D-4671-8928-7726342E4432}" destId="{5FE852A7-C129-42B2-879C-B4B3B6E9E718}" srcOrd="0" destOrd="0" presId="urn:microsoft.com/office/officeart/2005/8/layout/vList2"/>
    <dgm:cxn modelId="{52D1BA99-6109-4E34-B21B-30104FDC7739}" type="presParOf" srcId="{5FE852A7-C129-42B2-879C-B4B3B6E9E718}" destId="{D029A88B-908C-4FBF-AEF2-80BD61B2B825}" srcOrd="0" destOrd="0" presId="urn:microsoft.com/office/officeart/2005/8/layout/vList2"/>
    <dgm:cxn modelId="{116D5321-0711-413D-AA72-F350C42C5761}" type="presParOf" srcId="{5FE852A7-C129-42B2-879C-B4B3B6E9E718}" destId="{AC7C22A8-E67C-4690-8A59-EBA47407F648}" srcOrd="1" destOrd="0" presId="urn:microsoft.com/office/officeart/2005/8/layout/vList2"/>
    <dgm:cxn modelId="{00BD613D-808B-4512-9431-2A4431EAB0FA}" type="presParOf" srcId="{5FE852A7-C129-42B2-879C-B4B3B6E9E718}" destId="{93A9F01D-E096-44E0-8FCA-51218412DC79}" srcOrd="2" destOrd="0" presId="urn:microsoft.com/office/officeart/2005/8/layout/vList2"/>
    <dgm:cxn modelId="{D0379921-268C-4984-BF78-4F6ED7A35A57}" type="presParOf" srcId="{5FE852A7-C129-42B2-879C-B4B3B6E9E718}" destId="{A4B97DA2-C0E4-45CB-BF46-F3A15290EE8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DBAC1-F3D8-4D29-8156-97B2D7913976}">
      <dsp:nvSpPr>
        <dsp:cNvPr id="0" name=""/>
        <dsp:cNvSpPr/>
      </dsp:nvSpPr>
      <dsp:spPr>
        <a:xfrm>
          <a:off x="759497" y="0"/>
          <a:ext cx="8607641" cy="3343374"/>
        </a:xfrm>
        <a:prstGeom prst="rightArrow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7EDAF11E-3B81-4EAD-86F8-D813FCC8324F}">
      <dsp:nvSpPr>
        <dsp:cNvPr id="0" name=""/>
        <dsp:cNvSpPr/>
      </dsp:nvSpPr>
      <dsp:spPr>
        <a:xfrm>
          <a:off x="1326964" y="1003012"/>
          <a:ext cx="1524342" cy="133735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і</a:t>
          </a:r>
          <a:r>
            <a:rPr lang="en-US" sz="20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n vitro</a:t>
          </a:r>
          <a:endParaRPr lang="ru-RU" sz="2000" b="1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1392248" y="1068296"/>
        <a:ext cx="1393774" cy="1206782"/>
      </dsp:txXfrm>
    </dsp:sp>
    <dsp:sp modelId="{EBD7E2E5-2287-4F56-9675-EC1CB34C12FB}">
      <dsp:nvSpPr>
        <dsp:cNvPr id="0" name=""/>
        <dsp:cNvSpPr/>
      </dsp:nvSpPr>
      <dsp:spPr>
        <a:xfrm>
          <a:off x="3357638" y="1003012"/>
          <a:ext cx="1897711" cy="133735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жыныссыз жолмен</a:t>
          </a:r>
          <a:endParaRPr lang="en-US" sz="2000" b="1" i="1" kern="1200" dirty="0" smtClean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3422922" y="1068296"/>
        <a:ext cx="1767143" cy="1206782"/>
      </dsp:txXfrm>
    </dsp:sp>
    <dsp:sp modelId="{831ED1F4-82AE-40B2-AF8D-0D13B10B193F}">
      <dsp:nvSpPr>
        <dsp:cNvPr id="0" name=""/>
        <dsp:cNvSpPr/>
      </dsp:nvSpPr>
      <dsp:spPr>
        <a:xfrm>
          <a:off x="5761681" y="1003012"/>
          <a:ext cx="3037991" cy="133735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i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Бастапқы өсімдік данасына генетикалық ұқсас клон алу</a:t>
          </a:r>
          <a:endParaRPr lang="ru-RU" sz="2000" b="1" i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5826965" y="1068296"/>
        <a:ext cx="2907423" cy="12067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985C7-7137-46CB-B650-FED3AA63397C}">
      <dsp:nvSpPr>
        <dsp:cNvPr id="0" name=""/>
        <dsp:cNvSpPr/>
      </dsp:nvSpPr>
      <dsp:spPr>
        <a:xfrm rot="5372536">
          <a:off x="445820" y="1291336"/>
          <a:ext cx="1818619" cy="1045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CBFF1B-07C9-4F3A-8364-EDB8A6E3EC5B}">
      <dsp:nvSpPr>
        <dsp:cNvPr id="0" name=""/>
        <dsp:cNvSpPr/>
      </dsp:nvSpPr>
      <dsp:spPr>
        <a:xfrm>
          <a:off x="63638" y="0"/>
          <a:ext cx="2927377" cy="123127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Генетикалық біртекті материал алу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99701" y="36063"/>
        <a:ext cx="2855251" cy="1159146"/>
      </dsp:txXfrm>
    </dsp:sp>
    <dsp:sp modelId="{460302C0-EEC0-474C-9FC7-869CC457FF4C}">
      <dsp:nvSpPr>
        <dsp:cNvPr id="0" name=""/>
        <dsp:cNvSpPr/>
      </dsp:nvSpPr>
      <dsp:spPr>
        <a:xfrm rot="5394490">
          <a:off x="578897" y="3063041"/>
          <a:ext cx="1664894" cy="1045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CAD217-C07E-4821-84AD-8F5F3882E31F}">
      <dsp:nvSpPr>
        <dsp:cNvPr id="0" name=""/>
        <dsp:cNvSpPr/>
      </dsp:nvSpPr>
      <dsp:spPr>
        <a:xfrm>
          <a:off x="0" y="1697934"/>
          <a:ext cx="3384386" cy="14595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Түзуші ұлпалар өсірінділерін қолдану арқылы өсімдіктерді вирустардан тазарту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42749" y="1740683"/>
        <a:ext cx="3298888" cy="1374064"/>
      </dsp:txXfrm>
    </dsp:sp>
    <dsp:sp modelId="{87789C14-B815-4FC5-A66C-40B40767E58B}">
      <dsp:nvSpPr>
        <dsp:cNvPr id="0" name=""/>
        <dsp:cNvSpPr/>
      </dsp:nvSpPr>
      <dsp:spPr>
        <a:xfrm rot="64062">
          <a:off x="1386588" y="4040469"/>
          <a:ext cx="3700759" cy="1045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D107C1-ED4A-493F-B5AE-71007BD9FA0F}">
      <dsp:nvSpPr>
        <dsp:cNvPr id="0" name=""/>
        <dsp:cNvSpPr/>
      </dsp:nvSpPr>
      <dsp:spPr>
        <a:xfrm>
          <a:off x="0" y="3462508"/>
          <a:ext cx="3253009" cy="127315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Көбеюдің жоғарғы коэффициенті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37289" y="3499797"/>
        <a:ext cx="3178431" cy="1198575"/>
      </dsp:txXfrm>
    </dsp:sp>
    <dsp:sp modelId="{08007BE6-5FD4-4CC3-9328-595AB5EEDD36}">
      <dsp:nvSpPr>
        <dsp:cNvPr id="0" name=""/>
        <dsp:cNvSpPr/>
      </dsp:nvSpPr>
      <dsp:spPr>
        <a:xfrm rot="16152200">
          <a:off x="4125584" y="3012775"/>
          <a:ext cx="1661365" cy="1045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B580EB-C9E6-4CE5-9ACB-4BDD02324C92}">
      <dsp:nvSpPr>
        <dsp:cNvPr id="0" name=""/>
        <dsp:cNvSpPr/>
      </dsp:nvSpPr>
      <dsp:spPr>
        <a:xfrm>
          <a:off x="3645479" y="3532288"/>
          <a:ext cx="3386082" cy="108766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Дәстүрлі тәсілдермен көбеюі қиын өсімдіктерді алу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77336" y="3564145"/>
        <a:ext cx="3322368" cy="1023949"/>
      </dsp:txXfrm>
    </dsp:sp>
    <dsp:sp modelId="{BCED7402-5950-43A6-AB1A-18E44D3A2592}">
      <dsp:nvSpPr>
        <dsp:cNvPr id="0" name=""/>
        <dsp:cNvSpPr/>
      </dsp:nvSpPr>
      <dsp:spPr>
        <a:xfrm rot="16116245">
          <a:off x="3985143" y="1346214"/>
          <a:ext cx="1789076" cy="1045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6AE198-1832-42AF-A609-D7B8100FECEF}">
      <dsp:nvSpPr>
        <dsp:cNvPr id="0" name=""/>
        <dsp:cNvSpPr/>
      </dsp:nvSpPr>
      <dsp:spPr>
        <a:xfrm>
          <a:off x="3492275" y="1694798"/>
          <a:ext cx="3549473" cy="14286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Өсімдіктердің жас даму кезеңінен көбею кезеңіне ауысуын жылдамдату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3534120" y="1736643"/>
        <a:ext cx="3465783" cy="1344990"/>
      </dsp:txXfrm>
    </dsp:sp>
    <dsp:sp modelId="{776D9724-EDA1-4B30-A5CB-FE200220DDFD}">
      <dsp:nvSpPr>
        <dsp:cNvPr id="0" name=""/>
        <dsp:cNvSpPr/>
      </dsp:nvSpPr>
      <dsp:spPr>
        <a:xfrm rot="22">
          <a:off x="4616416" y="406892"/>
          <a:ext cx="3896834" cy="1045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DA071A-2E81-4ADF-8DF7-76AC4DD576B3}">
      <dsp:nvSpPr>
        <dsp:cNvPr id="0" name=""/>
        <dsp:cNvSpPr/>
      </dsp:nvSpPr>
      <dsp:spPr>
        <a:xfrm>
          <a:off x="3357506" y="59329"/>
          <a:ext cx="3199900" cy="116070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Сұрыптау</a:t>
          </a:r>
          <a:r>
            <a:rPr lang="kk-KZ" sz="2400" b="0" kern="1200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процестерінің ұзақтығын қысқарту</a:t>
          </a:r>
          <a:endParaRPr lang="ru-RU" sz="2400" b="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3391502" y="93325"/>
        <a:ext cx="3131908" cy="1092713"/>
      </dsp:txXfrm>
    </dsp:sp>
    <dsp:sp modelId="{9A99E667-84D7-4353-84A9-403EB6340087}">
      <dsp:nvSpPr>
        <dsp:cNvPr id="0" name=""/>
        <dsp:cNvSpPr/>
      </dsp:nvSpPr>
      <dsp:spPr>
        <a:xfrm rot="5395772">
          <a:off x="8041001" y="1330330"/>
          <a:ext cx="1739076" cy="10454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936A49-10DE-4F69-8BAA-D4CCB2642352}">
      <dsp:nvSpPr>
        <dsp:cNvPr id="0" name=""/>
        <dsp:cNvSpPr/>
      </dsp:nvSpPr>
      <dsp:spPr>
        <a:xfrm>
          <a:off x="7458299" y="55538"/>
          <a:ext cx="2812494" cy="115848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Жұмысты бір жыл ішінде жүргізу мүмкіндігі</a:t>
          </a:r>
          <a:endParaRPr lang="ru-RU" sz="24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7492230" y="89469"/>
        <a:ext cx="2744632" cy="1090620"/>
      </dsp:txXfrm>
    </dsp:sp>
    <dsp:sp modelId="{0969901C-DC7A-4BE5-8FA6-D77D832C8467}">
      <dsp:nvSpPr>
        <dsp:cNvPr id="0" name=""/>
        <dsp:cNvSpPr/>
      </dsp:nvSpPr>
      <dsp:spPr>
        <a:xfrm>
          <a:off x="7538066" y="1726503"/>
          <a:ext cx="2846459" cy="129034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Өсіру процесін автоматтандыру мүмкіндігі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7575859" y="1764296"/>
        <a:ext cx="2770873" cy="1214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1F6A8-3BA5-4F8F-A04B-A5395F1E7BC7}">
      <dsp:nvSpPr>
        <dsp:cNvPr id="0" name=""/>
        <dsp:cNvSpPr/>
      </dsp:nvSpPr>
      <dsp:spPr>
        <a:xfrm>
          <a:off x="0" y="0"/>
          <a:ext cx="10331355" cy="16731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Қоректік ортаның құрамы әр өсімдік үшін бөлек таңдалуы қажет. </a:t>
          </a:r>
          <a:endParaRPr lang="ru-RU" sz="3200" b="1" kern="12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81674" y="81674"/>
        <a:ext cx="10168007" cy="1509752"/>
      </dsp:txXfrm>
    </dsp:sp>
    <dsp:sp modelId="{CF213D72-D9D3-4362-9BAC-250403BFACD7}">
      <dsp:nvSpPr>
        <dsp:cNvPr id="0" name=""/>
        <dsp:cNvSpPr/>
      </dsp:nvSpPr>
      <dsp:spPr>
        <a:xfrm>
          <a:off x="0" y="1769158"/>
          <a:ext cx="1033135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02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2400" b="1" kern="1200" dirty="0" smtClean="0">
              <a:latin typeface="Times New Roman" pitchFamily="18" charset="0"/>
              <a:ea typeface="Tahoma" pitchFamily="34" charset="0"/>
              <a:cs typeface="Times New Roman" pitchFamily="18" charset="0"/>
            </a:rPr>
            <a:t>Клонды  көбеюге гормондар, минералды тұздар, дәрумендер мен көмірсулар жатады.</a:t>
          </a:r>
          <a:endParaRPr lang="ru-RU" sz="2400" b="1" kern="1200" dirty="0"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0" y="1769158"/>
        <a:ext cx="10331355" cy="1076400"/>
      </dsp:txXfrm>
    </dsp:sp>
    <dsp:sp modelId="{5A04E1CB-1C4F-460D-A5CA-11558727F791}">
      <dsp:nvSpPr>
        <dsp:cNvPr id="0" name=""/>
        <dsp:cNvSpPr/>
      </dsp:nvSpPr>
      <dsp:spPr>
        <a:xfrm>
          <a:off x="0" y="2531658"/>
          <a:ext cx="10331355" cy="167310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Көміртектік қорек ретінде сахарозалар, глюкозалар, фруктозалар, галактозалар сияқты түрлі көмірсулар жатады.</a:t>
          </a:r>
          <a:endParaRPr lang="ru-RU" sz="3200" b="1" kern="1200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81674" y="2613332"/>
        <a:ext cx="10168007" cy="1509752"/>
      </dsp:txXfrm>
    </dsp:sp>
    <dsp:sp modelId="{AFA7C37F-E5FA-451B-9FC6-870482243E16}">
      <dsp:nvSpPr>
        <dsp:cNvPr id="0" name=""/>
        <dsp:cNvSpPr/>
      </dsp:nvSpPr>
      <dsp:spPr>
        <a:xfrm>
          <a:off x="0" y="4518658"/>
          <a:ext cx="10331355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021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2400" b="1" kern="12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Әртүрлі өсірінділер клонды микрокөбеюдің әртүрлі кезеңінде </a:t>
          </a:r>
          <a:r>
            <a:rPr lang="en-US" sz="2400" b="1" kern="12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[</a:t>
          </a:r>
          <a:r>
            <a:rPr lang="en-US" sz="2400" b="1" kern="1200" dirty="0" err="1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Cn</a:t>
          </a:r>
          <a:r>
            <a:rPr lang="en-US" sz="2400" b="1" kern="12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(H2O)m] </a:t>
          </a:r>
          <a:r>
            <a:rPr lang="kk-KZ" sz="2400" b="1" kern="12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қажет етеді.</a:t>
          </a:r>
          <a:endParaRPr lang="ru-RU" sz="2400" b="1" kern="1200" dirty="0">
            <a:solidFill>
              <a:schemeClr val="tx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0" y="4518658"/>
        <a:ext cx="10331355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FAB9C-EBC7-4D68-AF9A-A3F74954B182}">
      <dsp:nvSpPr>
        <dsp:cNvPr id="0" name=""/>
        <dsp:cNvSpPr/>
      </dsp:nvSpPr>
      <dsp:spPr>
        <a:xfrm>
          <a:off x="2898727" y="0"/>
          <a:ext cx="5527342" cy="552734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14215C-5AE1-44A3-A0C2-C72300EC5132}">
      <dsp:nvSpPr>
        <dsp:cNvPr id="0" name=""/>
        <dsp:cNvSpPr/>
      </dsp:nvSpPr>
      <dsp:spPr>
        <a:xfrm>
          <a:off x="1583143" y="112879"/>
          <a:ext cx="3930537" cy="2423429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Донор-өсімдікті таңдау, экспланттарды оқшаулау және жақсы өсетін стерильді дақылды алу 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1701445" y="231181"/>
        <a:ext cx="3693933" cy="2186825"/>
      </dsp:txXfrm>
    </dsp:sp>
    <dsp:sp modelId="{A8F96382-35A0-4A49-B724-BB2468BBAFEC}">
      <dsp:nvSpPr>
        <dsp:cNvPr id="0" name=""/>
        <dsp:cNvSpPr/>
      </dsp:nvSpPr>
      <dsp:spPr>
        <a:xfrm>
          <a:off x="5884354" y="159198"/>
          <a:ext cx="3696376" cy="2427055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Микрокөбеюдің өзі меристемалық клондар санының </a:t>
          </a:r>
          <a:r>
            <a:rPr lang="en-US" sz="2400" b="1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max </a:t>
          </a:r>
          <a:r>
            <a:rPr lang="kk-KZ" sz="2400" b="1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шегіне жеткенде жүзеге асады.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6002833" y="277677"/>
        <a:ext cx="3459418" cy="2190097"/>
      </dsp:txXfrm>
    </dsp:sp>
    <dsp:sp modelId="{9CBA00A8-8D15-4C5E-927C-99E886826D50}">
      <dsp:nvSpPr>
        <dsp:cNvPr id="0" name=""/>
        <dsp:cNvSpPr/>
      </dsp:nvSpPr>
      <dsp:spPr>
        <a:xfrm>
          <a:off x="1147732" y="2980121"/>
          <a:ext cx="4407237" cy="2210936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Топырақ жағдайына бейімдеу үшін көбейтілген өркендерді тамырландыру, қажетіне қарай (+2*С,+10*С) көшеттеу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1255661" y="3088050"/>
        <a:ext cx="4191379" cy="1995078"/>
      </dsp:txXfrm>
    </dsp:sp>
    <dsp:sp modelId="{781E8D0F-A38F-4DF0-9544-D6FE89487E5B}">
      <dsp:nvSpPr>
        <dsp:cNvPr id="0" name=""/>
        <dsp:cNvSpPr/>
      </dsp:nvSpPr>
      <dsp:spPr>
        <a:xfrm>
          <a:off x="5982620" y="2957127"/>
          <a:ext cx="4303743" cy="2210936"/>
        </a:xfrm>
        <a:prstGeom prst="round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Өсімдіктердіжылыжай жағдайында өсіру және оларды сатуға немесе егістікке егуге дайындау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6090549" y="3065056"/>
        <a:ext cx="4087885" cy="1995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E125E-439C-4C01-8AD4-4DB6EF45235A}">
      <dsp:nvSpPr>
        <dsp:cNvPr id="0" name=""/>
        <dsp:cNvSpPr/>
      </dsp:nvSpPr>
      <dsp:spPr>
        <a:xfrm rot="16200000">
          <a:off x="1806484" y="16932"/>
          <a:ext cx="2887490" cy="2902751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Соматикалық ұрықтар</a:t>
          </a:r>
          <a:endParaRPr lang="ru-RU" sz="2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 rot="5400000">
        <a:off x="2304165" y="746434"/>
        <a:ext cx="2397440" cy="1443745"/>
      </dsp:txXfrm>
    </dsp:sp>
    <dsp:sp modelId="{4AD11B16-CE3C-4306-A3CB-BA2008914358}">
      <dsp:nvSpPr>
        <dsp:cNvPr id="0" name=""/>
        <dsp:cNvSpPr/>
      </dsp:nvSpPr>
      <dsp:spPr>
        <a:xfrm rot="5400000">
          <a:off x="7221685" y="-69103"/>
          <a:ext cx="2770956" cy="2909163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17092709"/>
                <a:satOff val="-37525"/>
                <a:lumOff val="-1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7092709"/>
                <a:satOff val="-37525"/>
                <a:lumOff val="-1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7092709"/>
                <a:satOff val="-37525"/>
                <a:lumOff val="-1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In vitro</a:t>
          </a:r>
          <a:r>
            <a:rPr lang="kk-KZ" sz="2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жағдайындағы дамудан</a:t>
          </a:r>
          <a:endParaRPr lang="ru-RU" sz="2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 rot="-5400000">
        <a:off x="7152582" y="692740"/>
        <a:ext cx="2424246" cy="1385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C6DA6-F65F-491B-8D9E-3D2ED2E191E2}">
      <dsp:nvSpPr>
        <dsp:cNvPr id="0" name=""/>
        <dsp:cNvSpPr/>
      </dsp:nvSpPr>
      <dsp:spPr>
        <a:xfrm>
          <a:off x="0" y="3290"/>
          <a:ext cx="4597879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Тотипатенттілік</a:t>
          </a:r>
          <a:r>
            <a:rPr lang="kk-KZ" sz="200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-жасушаның бөліну арқылы организмнің кез-келген жасуша типін тудыруы</a:t>
          </a:r>
          <a:endParaRPr lang="ru-RU" sz="200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62689"/>
        <a:ext cx="4479081" cy="1098002"/>
      </dsp:txXfrm>
    </dsp:sp>
    <dsp:sp modelId="{D6ECA5D7-8C57-43C6-A03E-FF741F6949B2}">
      <dsp:nvSpPr>
        <dsp:cNvPr id="0" name=""/>
        <dsp:cNvSpPr/>
      </dsp:nvSpPr>
      <dsp:spPr>
        <a:xfrm>
          <a:off x="0" y="1410581"/>
          <a:ext cx="4597879" cy="1216800"/>
        </a:xfrm>
        <a:prstGeom prst="roundRect">
          <a:avLst/>
        </a:prstGeom>
        <a:gradFill rotWithShape="0">
          <a:gsLst>
            <a:gs pos="0">
              <a:schemeClr val="accent3">
                <a:hueOff val="17092709"/>
                <a:satOff val="-37525"/>
                <a:lumOff val="-19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7092709"/>
                <a:satOff val="-37525"/>
                <a:lumOff val="-19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7092709"/>
                <a:satOff val="-37525"/>
                <a:lumOff val="-19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Бейімделушілік- </a:t>
          </a:r>
          <a:r>
            <a:rPr lang="kk-KZ" sz="2000" b="0" kern="1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rPr>
            <a:t>өсімдіктің белгілі ортаға  бейімделуі</a:t>
          </a:r>
          <a:endParaRPr lang="ru-RU" sz="2000" b="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9399" y="1469980"/>
        <a:ext cx="4479081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9A88B-908C-4FBF-AEF2-80BD61B2B825}">
      <dsp:nvSpPr>
        <dsp:cNvPr id="0" name=""/>
        <dsp:cNvSpPr/>
      </dsp:nvSpPr>
      <dsp:spPr>
        <a:xfrm>
          <a:off x="0" y="46454"/>
          <a:ext cx="10890912" cy="1216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  Іс жүзінде аз қолданылады</a:t>
          </a:r>
          <a:endParaRPr lang="ru-RU" sz="3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59399" y="105853"/>
        <a:ext cx="10772114" cy="1098002"/>
      </dsp:txXfrm>
    </dsp:sp>
    <dsp:sp modelId="{AC7C22A8-E67C-4690-8A59-EBA47407F648}">
      <dsp:nvSpPr>
        <dsp:cNvPr id="0" name=""/>
        <dsp:cNvSpPr/>
      </dsp:nvSpPr>
      <dsp:spPr>
        <a:xfrm>
          <a:off x="0" y="1263254"/>
          <a:ext cx="1089091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78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k-KZ" sz="2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Хромосома құрылымының қайта құрылуы, гендік мутациялардың жинақталуы байқалады.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0" y="1263254"/>
        <a:ext cx="10890912" cy="1076400"/>
      </dsp:txXfrm>
    </dsp:sp>
    <dsp:sp modelId="{93A9F01D-E096-44E0-8FCA-51218412DC79}">
      <dsp:nvSpPr>
        <dsp:cNvPr id="0" name=""/>
        <dsp:cNvSpPr/>
      </dsp:nvSpPr>
      <dsp:spPr>
        <a:xfrm>
          <a:off x="0" y="2339654"/>
          <a:ext cx="10890912" cy="12168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rPr>
            <a:t>Кей жағдайда- ұлпа өсірінділерінде өсімдіктерді көбейтудің бір жолы</a:t>
          </a:r>
          <a:endParaRPr lang="ru-RU" sz="2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59399" y="2399053"/>
        <a:ext cx="10772114" cy="1098002"/>
      </dsp:txXfrm>
    </dsp:sp>
    <dsp:sp modelId="{A4B97DA2-C0E4-45CB-BF46-F3A15290EE8D}">
      <dsp:nvSpPr>
        <dsp:cNvPr id="0" name=""/>
        <dsp:cNvSpPr/>
      </dsp:nvSpPr>
      <dsp:spPr>
        <a:xfrm>
          <a:off x="0" y="3556455"/>
          <a:ext cx="1089091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78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>
            <a:solidFill>
              <a:schemeClr val="accent1">
                <a:lumMod val="5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0" y="3556455"/>
        <a:ext cx="10890912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05/11/2024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4DBC5A-77A0-4602-968C-7A39928CF6D7}" type="slidenum">
              <a:rPr lang="ru-RU" altLang="ru-RU" smtClean="0">
                <a:cs typeface="Arial" pitchFamily="34" charset="0"/>
              </a:rPr>
              <a:pPr/>
              <a:t>2</a:t>
            </a:fld>
            <a:endParaRPr lang="ru-RU" altLang="ru-R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DB43-73F1-440D-B073-13AD2B3424C1}" type="datetimeFigureOut">
              <a:rPr lang="ru-RU"/>
              <a:pPr>
                <a:defRPr/>
              </a:pPr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C5EC-DAF4-4243-9AB1-CC46C35D33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E6697626-A013-48BB-AC30-215C1521A6DA}"/>
              </a:ext>
            </a:extLst>
          </p:cNvPr>
          <p:cNvSpPr/>
          <p:nvPr/>
        </p:nvSpPr>
        <p:spPr>
          <a:xfrm>
            <a:off x="1719619" y="2756995"/>
            <a:ext cx="8789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PT Sans Caption"/>
              </a:rPr>
              <a:t>“Микроклонды көбею” ұғымы.</a:t>
            </a:r>
          </a:p>
          <a:p>
            <a:pPr algn="ctr"/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PT Sans Caption"/>
              </a:rPr>
              <a:t>Өсімдіктерді микроклонды көбейтудің кезеңдері мен әдістері, маңызы.</a:t>
            </a:r>
          </a:p>
        </p:txBody>
      </p:sp>
    </p:spTree>
    <p:extLst>
      <p:ext uri="{BB962C8B-B14F-4D97-AF65-F5344CB8AC3E}">
        <p14:creationId xmlns:p14="http://schemas.microsoft.com/office/powerpoint/2010/main" val="67112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4240" y="1017916"/>
            <a:ext cx="640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10362" y="596252"/>
            <a:ext cx="5958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82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Клонды көбейту технологиясы</a:t>
            </a:r>
            <a:endParaRPr lang="ru-RU" sz="3200" b="1" dirty="0">
              <a:solidFill>
                <a:srgbClr val="82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102" name="Picture 6" descr="https://tolqyn.kz/uploads/posts/2019-12/medium/1577096980_8uwgonksc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941" y="1696528"/>
            <a:ext cx="4286250" cy="25527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148553" y="1556489"/>
            <a:ext cx="61517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1-ші әдісі</a:t>
            </a:r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бұрыннан бар меристеманың</a:t>
            </a:r>
          </a:p>
          <a:p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дамуын белсендіру әдісін </a:t>
            </a:r>
            <a:r>
              <a:rPr lang="kk-KZ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қолдану жылына картоптың 1 меристемасынан 100000 өсімдік алуға мүмкіндік береді.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4240" y="1017916"/>
            <a:ext cx="640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9668" y="323296"/>
            <a:ext cx="5958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82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Клонды көбейту технологиясы</a:t>
            </a:r>
            <a:endParaRPr lang="ru-RU" sz="3200" b="1" dirty="0">
              <a:solidFill>
                <a:srgbClr val="82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9742" y="1106113"/>
            <a:ext cx="417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2-ші әдісі</a:t>
            </a:r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-тікелей эксплант ұлпаларында бүршіктер түзілуін </a:t>
            </a:r>
            <a:r>
              <a:rPr lang="kk-KZ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индукциялау </a:t>
            </a:r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2" name="Picture 4" descr="https://medbe.ru/upload/medialibrary/7b3/biors_4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70" y="1044544"/>
            <a:ext cx="6878471" cy="3541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738560" y="3467818"/>
            <a:ext cx="1647644" cy="129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36980" y="5423975"/>
            <a:ext cx="9034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10:1 немесе 100:1 арақатынасындағы цитокининдер мен ауксиндер бар қоректік ортада жүреді. Ауксин ретінде индолил сірке қышқылы (ИСҚ) немесе нафталин сірке қышқылы (НСҚ) қолданылады.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3254" name="Picture 6" descr="https://fsd.kopilkaurokov.ru/up/html/2018/03/24/k_5ab659a870bea/463188_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9575" y="3386835"/>
            <a:ext cx="1682151" cy="1273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6" name="Picture 8" descr="https://go.imgsmail.ru/imgpreview?key=21061994e8b718b0&amp;mb=imgdb_preview_ex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0417" y="2098922"/>
            <a:ext cx="1596788" cy="1242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8" name="Picture 10" descr="http://4.404content.com/1/17/53/986684415252367176/full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0081339" y="4759593"/>
            <a:ext cx="1673933" cy="1224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172502" y="2565779"/>
            <a:ext cx="1978926" cy="24566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4240" y="1017916"/>
            <a:ext cx="640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3917" y="232913"/>
            <a:ext cx="6590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Клонды көбейту технологиясы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3140" y="862968"/>
            <a:ext cx="8830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3-ші әдісі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соматикалық эмбриогенез,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яғни</a:t>
            </a: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ұрық тәрізді құрылымдардың дене жасушаларының жіктелуіне негізделген, олар зиготалық ұрықтарға ұқсайды.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0" y="2280851"/>
          <a:ext cx="11027391" cy="291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2316" y="5580646"/>
            <a:ext cx="8777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Ұрық қапшығынан тыс жыныссыз жолмен дамиды.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682" y="888520"/>
            <a:ext cx="640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4520" y="276044"/>
            <a:ext cx="5958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Клонды көбейту технологиясы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8879" y="1393042"/>
            <a:ext cx="5616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4-ші әдісі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-бірінші реттік және ауыстырып отырғызылатын  каллус ұлпасынан бүршіктерді жіктеу</a:t>
            </a:r>
          </a:p>
        </p:txBody>
      </p:sp>
      <p:pic>
        <p:nvPicPr>
          <p:cNvPr id="51201" name="Picture 1" descr="C:\Users\user\Documents\Scanned Documents\7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53041" y="-200338"/>
            <a:ext cx="2081893" cy="520173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53926" y="3043836"/>
            <a:ext cx="93165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каллус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0074" y="2996413"/>
            <a:ext cx="132846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бүршіктер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9995" y="2944784"/>
            <a:ext cx="150962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регенерат-өсімдік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8005" y="4140636"/>
            <a:ext cx="489980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Каллус ұлпаларында қосалқы бүршіктердің жіктелуі.</a:t>
            </a:r>
          </a:p>
          <a:p>
            <a:pPr algn="ctr"/>
            <a:endParaRPr lang="kk-KZ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Каллус –</a:t>
            </a:r>
            <a:r>
              <a:rPr lang="kk-KZ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жіктелмеген жасушалар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6785255" y="3646785"/>
          <a:ext cx="4597879" cy="2627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88460" y="258792"/>
            <a:ext cx="85401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10605" y="294714"/>
            <a:ext cx="9231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Егілетін материалды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In vitro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жағдайында алу мақсаты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682390" y="1037230"/>
          <a:ext cx="10890912" cy="467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5298" name="Picture 2" descr="http://new.ukrcommerce.com/files/foto/2017-02/581782_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922" y="4647800"/>
            <a:ext cx="2442950" cy="1452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5300" name="AutoShape 4" descr="https://cdn.turkaramamotoru.com/kk/%D2%9Barabidaj-4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2" name="AutoShape 6" descr="https://cdn.turkaramamotoru.com/kk/%D2%9Barabidaj-4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4" name="AutoShape 8" descr="https://cdn.turkaramamotoru.com/kk/%D2%9Barabidaj-4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10" name="Picture 14" descr="https://grainboard.ru/data/news/374477/34_psheni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6617" y="4643459"/>
            <a:ext cx="2521102" cy="1470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12" name="Picture 16" descr="https://ogorod.ua/_bl/6/8545135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V="1">
            <a:off x="6264321" y="4612943"/>
            <a:ext cx="2688609" cy="1555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14" name="Picture 18" descr="https://classpic.ru/wp-content/uploads/2016/03/19705/Polya-podsolnuha-na-zakat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25886" y="4633416"/>
            <a:ext cx="2265529" cy="149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88460" y="258792"/>
            <a:ext cx="85401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5594" y="267419"/>
            <a:ext cx="76342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Тапсырма</a:t>
            </a:r>
          </a:p>
          <a:p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Төмендегі кестені толтырыңыздар</a:t>
            </a:r>
          </a:p>
          <a:p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72875" y="1733266"/>
          <a:ext cx="8935650" cy="326181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46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272"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Клондау әдістері</a:t>
                      </a:r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Өсімдік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27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272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88460" y="258792"/>
            <a:ext cx="85401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922" y="540375"/>
            <a:ext cx="1933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Жауабы: </a:t>
            </a:r>
          </a:p>
          <a:p>
            <a:r>
              <a:rPr lang="kk-KZ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96286" y="1366647"/>
          <a:ext cx="10181229" cy="3261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37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Клондау әдістері</a:t>
                      </a:r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Өсімдік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Индукция әдісі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Лалагүлділер, қызанақтар,ағаш</a:t>
                      </a:r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текті өсімдіктер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Белсендіру әдісі </a:t>
                      </a:r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Техникалық,көкөністік</a:t>
                      </a:r>
                      <a:r>
                        <a:rPr lang="kk-KZ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дақылдар,гүл көшеттері,, жемістер мен жидек өсірінділері т.б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/>
          <p:cNvPicPr>
            <a:picLocks noChangeAspect="1"/>
          </p:cNvPicPr>
          <p:nvPr/>
        </p:nvPicPr>
        <p:blipFill>
          <a:blip r:embed="rId2"/>
          <a:srcRect t="6995" b="7648"/>
          <a:stretch>
            <a:fillRect/>
          </a:stretch>
        </p:blipFill>
        <p:spPr bwMode="auto">
          <a:xfrm>
            <a:off x="0" y="479425"/>
            <a:ext cx="1219835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44200" y="5383213"/>
            <a:ext cx="1322388" cy="11668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9850"/>
            <a:ext cx="12192000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PT Sans Caption"/>
              </a:rPr>
              <a:t>“Микроклонды көбею” ұғымы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9575" y="6289675"/>
            <a:ext cx="93091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9575" y="6397625"/>
            <a:ext cx="9309100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900113" y="1320800"/>
            <a:ext cx="10493375" cy="33547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Қорытынды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Бүгінгі сабақта сіздер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PT Sans Caption"/>
              </a:rPr>
              <a:t>“Микроклонды көбею” ұғымы мен өсімдіктерді микроклонды көбейтудің кезеңдері мен әдістері және маңызы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туралы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  <a:sym typeface="PT Sans Caption"/>
              </a:rPr>
              <a:t>түсіндіңіздер</a:t>
            </a:r>
            <a:endParaRPr lang="kk-KZ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defRPr/>
            </a:pPr>
            <a:endParaRPr lang="kk-KZ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Үй тапсырмасы: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§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47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Мазмұндау </a:t>
            </a:r>
          </a:p>
          <a:p>
            <a:pPr>
              <a:defRPr/>
            </a:pP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65 беттегі кестені 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дәптерге 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орындау.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679450" y="1946275"/>
            <a:ext cx="10960100" cy="1031875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kk-KZ" altLang="ru-RU" sz="2400" b="1" dirty="0" smtClean="0">
                <a:solidFill>
                  <a:srgbClr val="4472C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Бағалау критерийлері: </a:t>
            </a:r>
          </a:p>
          <a:p>
            <a:pPr marL="0" indent="0">
              <a:buFont typeface="Arial" charset="0"/>
              <a:buChar char="•"/>
              <a:defRPr/>
            </a:pPr>
            <a:r>
              <a:rPr lang="kk-KZ" sz="2400" b="1" dirty="0" smtClean="0">
                <a:solidFill>
                  <a:srgbClr val="1F4E7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өсімдіктерді микроклоналды көбейту тәсілін сипаттайды</a:t>
            </a:r>
            <a:endParaRPr lang="ru-RU" alt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2400"/>
            <a:ext cx="12192000" cy="78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kk-KZ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kk-KZ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11.4.3.5 - өсімдіктерді микроклоналды көбейту тәсілін сипаттау</a:t>
            </a:r>
            <a:endParaRPr lang="kk-KZ" sz="24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kk-KZ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kk-KZ" alt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0063" y="6234113"/>
            <a:ext cx="93456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09600" y="3497263"/>
            <a:ext cx="110319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kk-KZ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Ой-қозғау: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Көпжасушалы орагнизмдерді клондау принциптері қандай?</a:t>
            </a:r>
          </a:p>
          <a:p>
            <a:pPr marL="457200" indent="-457200">
              <a:buAutoNum type="arabicPeriod"/>
            </a:pPr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Клондауда туындайтын этикалық мәселелер туралы не білеміз?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499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5C108465-0D8A-41A2-93DE-02902E091AF8}"/>
              </a:ext>
            </a:extLst>
          </p:cNvPr>
          <p:cNvSpPr/>
          <p:nvPr/>
        </p:nvSpPr>
        <p:spPr>
          <a:xfrm>
            <a:off x="538545" y="689470"/>
            <a:ext cx="70769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Негізгі ұғымдар:</a:t>
            </a:r>
          </a:p>
          <a:p>
            <a:pPr>
              <a:buFont typeface="Arial" pitchFamily="34" charset="0"/>
              <a:buChar char="•"/>
            </a:pPr>
            <a:r>
              <a:rPr lang="kk-KZ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микроклонды көбейту</a:t>
            </a:r>
          </a:p>
          <a:p>
            <a:pPr>
              <a:buFont typeface="Arial" pitchFamily="34" charset="0"/>
              <a:buChar char="•"/>
            </a:pPr>
            <a:r>
              <a:rPr lang="kk-KZ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дамудың репродуктивті фазалары</a:t>
            </a:r>
          </a:p>
          <a:p>
            <a:pPr>
              <a:buFont typeface="Arial" pitchFamily="34" charset="0"/>
              <a:buChar char="•"/>
            </a:pPr>
            <a:r>
              <a:rPr lang="kk-KZ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гормондар  </a:t>
            </a:r>
          </a:p>
          <a:p>
            <a:pPr>
              <a:buFont typeface="Arial" pitchFamily="34" charset="0"/>
              <a:buChar char="•"/>
            </a:pPr>
            <a:r>
              <a:rPr lang="kk-KZ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эксплант</a:t>
            </a:r>
          </a:p>
          <a:p>
            <a:pPr>
              <a:buFont typeface="Arial" pitchFamily="34" charset="0"/>
              <a:buChar char="•"/>
            </a:pPr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672" y="224287"/>
            <a:ext cx="1345719" cy="5262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171208" y="241539"/>
            <a:ext cx="690113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901715" y="2858693"/>
            <a:ext cx="390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Клонды микрокөбейту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35" name="Схема 34"/>
          <p:cNvGraphicFramePr/>
          <p:nvPr/>
        </p:nvGraphicFramePr>
        <p:xfrm>
          <a:off x="655093" y="3149928"/>
          <a:ext cx="10126637" cy="334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288" y="181155"/>
            <a:ext cx="1431984" cy="6211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15933" y="215660"/>
            <a:ext cx="914400" cy="45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TextBox 241"/>
          <p:cNvSpPr txBox="1"/>
          <p:nvPr/>
        </p:nvSpPr>
        <p:spPr>
          <a:xfrm>
            <a:off x="2053087" y="215659"/>
            <a:ext cx="6072997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178" name="AutoShape 2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https://bilim-all.kz/uploads/images/2015/10/10/400x276/16864eb0be025ef90808762c103f65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96286" y="4494746"/>
            <a:ext cx="502121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Клон ұғымын 1903 жылы Уэбстер ұсынған (грек.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klon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өсімдіктердің көбеюі үшін жарамды қалемше немесе өркен).</a:t>
            </a:r>
          </a:p>
          <a:p>
            <a:r>
              <a:rPr lang="kk-KZ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Ғылыми түсініктерге сәйкес клондау жеке жасушалардан ұқсас организмдерді алуды білдіреді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3554" name="Picture 2" descr="https://npg.si.edu/media/7700026B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752" y="382138"/>
            <a:ext cx="4954138" cy="3998794"/>
          </a:xfrm>
          <a:prstGeom prst="rect">
            <a:avLst/>
          </a:prstGeom>
          <a:noFill/>
        </p:spPr>
      </p:pic>
      <p:pic>
        <p:nvPicPr>
          <p:cNvPr id="23560" name="Picture 8" descr="https://www.multibaies.com/wp-content/uploads/2017/03/jeune-plant-in-vitro-myrti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580" y="371855"/>
            <a:ext cx="5283284" cy="2971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2" name="Picture 10" descr="https://sadovnikonline.ru/wp-content/uploads/2020/01/3-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1259" y="3628787"/>
            <a:ext cx="4158019" cy="27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Прямоугольник 238"/>
          <p:cNvSpPr/>
          <p:nvPr/>
        </p:nvSpPr>
        <p:spPr>
          <a:xfrm>
            <a:off x="276045" y="198407"/>
            <a:ext cx="1397480" cy="483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TextBox 239"/>
          <p:cNvSpPr txBox="1"/>
          <p:nvPr/>
        </p:nvSpPr>
        <p:spPr>
          <a:xfrm>
            <a:off x="11179834" y="276045"/>
            <a:ext cx="66423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0830" y="1837426"/>
            <a:ext cx="27604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57932" y="4848045"/>
            <a:ext cx="3381553" cy="5693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56935" y="345058"/>
            <a:ext cx="748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Микроклондаудың артықшылықтары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777923" y="1173708"/>
          <a:ext cx="10549718" cy="515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16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95081" y="583893"/>
            <a:ext cx="687074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42764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Аналық өсімдікті таңдауда ерекше мән беру қажет жағдайлар:</a:t>
            </a:r>
          </a:p>
          <a:p>
            <a:pPr>
              <a:buFont typeface="Arial" pitchFamily="34" charset="0"/>
              <a:buChar char="•"/>
            </a:pPr>
            <a:r>
              <a:rPr lang="kk-KZ" sz="2400" b="1" dirty="0" smtClean="0">
                <a:solidFill>
                  <a:srgbClr val="42764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42764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физиологиялық жағдайы;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42764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сұрыптық;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solidFill>
                  <a:srgbClr val="42764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түрлік ерекшеліктеріне мән беру керек.</a:t>
            </a:r>
            <a:endParaRPr lang="kk-KZ" sz="2800" dirty="0" smtClean="0">
              <a:solidFill>
                <a:srgbClr val="42764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kk-KZ" sz="2800" b="1" dirty="0" smtClean="0">
              <a:solidFill>
                <a:srgbClr val="427642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2290" name="AutoShape 2" descr="https://mrblue.ucoz.com/Blog/Herbal/Tanaman_Herbal_Indones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res.cloudinary.com/fleetnation/image/private/c_fit,w_1120/g_south,l_text:style_gothic2:%C2%A9%20Elnur,o_20,y_10/g_center,l_watermark4,o_25,y_50/v1504702392/yzxsvcxj4duhslujvsf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33" y="532263"/>
            <a:ext cx="4053383" cy="2866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090614" y="3725839"/>
            <a:ext cx="610054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Эксплантты таңдау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ерекше мән беру қажет жағдайлар: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жасы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құрылысы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шығу тегі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https://scienews.com/images/2018/10/db143616937a4df8d5d222433c4ff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839" y="3862314"/>
            <a:ext cx="4088879" cy="2681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9571" y="310552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0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528204" y="2941605"/>
            <a:ext cx="1966823" cy="1897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2" name="AutoShape 6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karapuzzik.com/wp-content/uploads/2014/05/saalmonella-zelyon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://prostatity-net.ru/wp-content/uploads/2016/06/antibiotiki-pri-salmonelle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http://prostatity-net.ru/wp-content/uploads/2016/06/antibiotiki-pri-salmonellez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http://chert-poberi.ru/wp-content/uploads/proga/111/images/igor-22january17123713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6" name="AutoShape 20" descr="http://chert-poberi.ru/wp-content/uploads/proga/111/images/igor-22january17123713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132053" y="301924"/>
            <a:ext cx="6107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4408" y="353683"/>
            <a:ext cx="7825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С.Е.Грин мен Р.Л.Филлипс тәжірибелері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8434" name="Picture 2" descr="http://static.ernur.kz/article/5d4c09b16d6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8554" y="1323833"/>
            <a:ext cx="5049975" cy="3944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91570" y="1685919"/>
            <a:ext cx="5500048" cy="34163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1975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жылы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С.Е.Грин мен Р.Л.Филлиптің жүгері эмбриондарына жасаған тәжірибелері ұрықты жетілген тұқымдардан алғанда олар каллус пен тамыр түзетінін көрсетті. Оларды тозаңдандырғаннан кейін екі, үш аптадан соң оқушауласа, онда каллус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та, өсімдік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 түзіледітінін анықтады.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95A0DE-FBAF-46E0-A9C4-8CC8DDE25747}"/>
              </a:ext>
            </a:extLst>
          </p:cNvPr>
          <p:cNvCxnSpPr>
            <a:cxnSpLocks/>
          </p:cNvCxnSpPr>
          <p:nvPr/>
        </p:nvCxnSpPr>
        <p:spPr>
          <a:xfrm flipV="1">
            <a:off x="1025610" y="1608881"/>
            <a:ext cx="0" cy="5229467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5663503-CC4B-4266-AF95-476714A4212B}"/>
              </a:ext>
            </a:extLst>
          </p:cNvPr>
          <p:cNvCxnSpPr>
            <a:cxnSpLocks/>
          </p:cNvCxnSpPr>
          <p:nvPr/>
        </p:nvCxnSpPr>
        <p:spPr>
          <a:xfrm>
            <a:off x="1025610" y="4186408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FAB7D9-E9AF-47D6-B946-B64838C60F03}"/>
              </a:ext>
            </a:extLst>
          </p:cNvPr>
          <p:cNvCxnSpPr>
            <a:cxnSpLocks/>
          </p:cNvCxnSpPr>
          <p:nvPr/>
        </p:nvCxnSpPr>
        <p:spPr>
          <a:xfrm>
            <a:off x="1025610" y="6271304"/>
            <a:ext cx="2862210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C25B98-088F-4560-B56B-4D4B03053E95}"/>
              </a:ext>
            </a:extLst>
          </p:cNvPr>
          <p:cNvCxnSpPr>
            <a:cxnSpLocks/>
          </p:cNvCxnSpPr>
          <p:nvPr/>
        </p:nvCxnSpPr>
        <p:spPr>
          <a:xfrm>
            <a:off x="1046638" y="2102005"/>
            <a:ext cx="566272" cy="0"/>
          </a:xfrm>
          <a:prstGeom prst="line">
            <a:avLst/>
          </a:prstGeom>
          <a:ln w="38100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A14A170-C840-48F2-80FB-D86CFCE92CC8}"/>
              </a:ext>
            </a:extLst>
          </p:cNvPr>
          <p:cNvSpPr txBox="1"/>
          <p:nvPr/>
        </p:nvSpPr>
        <p:spPr>
          <a:xfrm flipH="1">
            <a:off x="1296647" y="2450191"/>
            <a:ext cx="83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222967" y="267419"/>
            <a:ext cx="69011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7094" y="3088257"/>
            <a:ext cx="2234242" cy="37093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/>
        </p:nvGraphicFramePr>
        <p:xfrm>
          <a:off x="982639" y="791570"/>
          <a:ext cx="10331355" cy="5691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82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1153955" y="267419"/>
            <a:ext cx="802256" cy="4658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65895" y="586597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kk-KZ" sz="20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3817" y="236647"/>
            <a:ext cx="8025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Клонды микрокөбею процесінің кезеңдері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098" name="AutoShape 2" descr="http://reactor.inform.kz/fileman/Uploads/kz_ekonomika/biotehno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Схема 10"/>
          <p:cNvGraphicFramePr/>
          <p:nvPr/>
        </p:nvGraphicFramePr>
        <p:xfrm>
          <a:off x="341194" y="1016759"/>
          <a:ext cx="11273051" cy="5527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11191</TotalTime>
  <Words>576</Words>
  <Application>Microsoft Office PowerPoint</Application>
  <PresentationFormat>Широкоэкранный</PresentationFormat>
  <Paragraphs>126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SimSun</vt:lpstr>
      <vt:lpstr>Arial</vt:lpstr>
      <vt:lpstr>Calibri</vt:lpstr>
      <vt:lpstr>PT Sans Caption</vt:lpstr>
      <vt:lpstr>Roboto Condensed</vt:lpstr>
      <vt:lpstr>Source Sans Pro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Данагул</cp:lastModifiedBy>
  <cp:revision>934</cp:revision>
  <dcterms:created xsi:type="dcterms:W3CDTF">2017-01-10T11:09:36Z</dcterms:created>
  <dcterms:modified xsi:type="dcterms:W3CDTF">2024-11-05T14:58:56Z</dcterms:modified>
</cp:coreProperties>
</file>