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98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92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77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92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66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7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5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30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2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02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92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91B83-BDAF-4503-80DA-D8D4FC3ADE2B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6B3F0-FFFD-4737-8707-076ED11C5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81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Моноклонды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антиденелердің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сынып 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 бағыты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32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29258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r>
              <a:rPr lang="kk-KZ" b="1" dirty="0" smtClean="0">
                <a:solidFill>
                  <a:srgbClr val="002060"/>
                </a:solidFill>
              </a:rPr>
              <a:t/>
            </a:r>
            <a:br>
              <a:rPr lang="kk-KZ" b="1" dirty="0" smtClean="0">
                <a:solidFill>
                  <a:srgbClr val="002060"/>
                </a:solidFill>
              </a:rPr>
            </a:b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11.4.4.5 - ауруларды диагностикалау және емдеуде моноклоналды антиденелерді қолдануды түсіндіру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0342" y="3931919"/>
            <a:ext cx="10243457" cy="2245043"/>
          </a:xfrm>
        </p:spPr>
        <p:txBody>
          <a:bodyPr/>
          <a:lstStyle/>
          <a:p>
            <a:pPr marL="0" indent="0" algn="ctr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критерийі: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ауруларды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диагностикалау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емдеуде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моноклоналды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антиденелерді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түсіндіреді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82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4011" y="365125"/>
            <a:ext cx="5577840" cy="1325563"/>
          </a:xfrm>
        </p:spPr>
        <p:txBody>
          <a:bodyPr/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ұғымдар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1751"/>
            <a:ext cx="10515600" cy="4351338"/>
          </a:xfrm>
        </p:spPr>
        <p:txBody>
          <a:bodyPr>
            <a:normAutofit/>
          </a:bodyPr>
          <a:lstStyle/>
          <a:p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Антидене</a:t>
            </a:r>
          </a:p>
          <a:p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Антиген</a:t>
            </a:r>
          </a:p>
          <a:p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Гибридома</a:t>
            </a:r>
          </a:p>
          <a:p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моноклонды антидене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4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Моноклонды антидене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4663"/>
            <a:ext cx="6503126" cy="4792300"/>
          </a:xfrm>
        </p:spPr>
        <p:txBody>
          <a:bodyPr>
            <a:normAutofit fontScale="92500" lnSpcReduction="10000"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Моноклонды антиденелерді іс жүзінде кез-келген табиғи антигендерге қарсы өндіруге болады.Ол молекулалық биологияда,биохимияда және медицинада кеңінен қолданылады.Ауыр науқастарды емдеуге және терапияға арналған дәрілердің біртұтас буыны моноклонды антеденелер негізінде алынған.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Антиденелер бактериялық токсиндерді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уын,қанға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түскен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вирустарды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бейтараптандыру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жасушадағы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ұлпа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сығындыларындағы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нәруыздарды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3" t="39243" r="18695" b="5719"/>
          <a:stretch/>
        </p:blipFill>
        <p:spPr>
          <a:xfrm>
            <a:off x="7889965" y="1690688"/>
            <a:ext cx="4036423" cy="437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02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Моноклонды антиденелердің өндірілуі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Организмде антедене түзуші жасушалардың (АТЖ)жетілу процесінде генетикалық біртекті миллиондаған жасуша-клондар түзеді.Олардың әрқайсысы антиденелердің бір ғана нұсқасын синтездеуге арналған,бір антигенмен индукцияланатын антиденелердің алуан түрлі болуының басты себебі осында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Қатерлі ісіктер моноклонды антиденелерді алу мәселелерін шешуге мүмкіндік береді.Иммуноглобулин түзуші және қанға бөлінетіні бұрыннан белгілі плазмоцитомалар құрылымы жағынан антиденелерден ерекшеленбейді.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94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Гибридомалар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Соматикалық жасушаларды гибридтеу әдістері бұрыннан белгілі және әртүрлі мақсаттарда қолданылып келеді.Ол үшін жасушалардың бірігуіне вирустар қолданылады.Қабықшалары біріккен әртүрлі жасушалар екі ядролы гибрид /будан/түзеді,оларда жасушаның бөліну қабілеті сақталады.Жасушаның бөліну процесінде екі ядроның хромосомалары араласып,үлкен ортақ ядро түзеді.Осылайша нағыз гибрид/будан/екі соматикалық </a:t>
            </a:r>
            <a:r>
              <a:rPr lang="kk-KZ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жасушаның ұрпағы немесе гибридома пайда болады.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Гибридоманы қалыпты АТЖ және ісік плазмоцитома жасушаларында алуға болады.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42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37" y="235131"/>
            <a:ext cx="10476411" cy="5941832"/>
          </a:xfrm>
        </p:spPr>
      </p:pic>
    </p:spTree>
    <p:extLst>
      <p:ext uri="{BB962C8B-B14F-4D97-AF65-F5344CB8AC3E}">
        <p14:creationId xmlns:p14="http://schemas.microsoft.com/office/powerpoint/2010/main" val="1438879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79270"/>
            <a:ext cx="10515600" cy="49638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b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 диктант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33758"/>
          </a:xfrm>
        </p:spPr>
        <p:txBody>
          <a:bodyPr>
            <a:normAutofit fontScale="32500" lnSpcReduction="20000"/>
          </a:bodyPr>
          <a:lstStyle/>
          <a:p>
            <a:endParaRPr lang="kk-KZ" dirty="0" smtClean="0"/>
          </a:p>
          <a:p>
            <a:r>
              <a:rPr lang="kk-KZ" sz="6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.......... іс жүзінде кез-келген табиғи антигендерге қарсы өндіруге болады.</a:t>
            </a:r>
          </a:p>
          <a:p>
            <a:r>
              <a:rPr lang="kk-KZ" sz="6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6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6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………………..,………….. </a:t>
            </a:r>
            <a:r>
              <a:rPr lang="ru-RU" sz="6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6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 </a:t>
            </a:r>
            <a:r>
              <a:rPr lang="ru-RU" sz="6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sz="6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6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kk-KZ" sz="6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Қатерлі ісіктер ........................ алу мәселелерін шешуге мүмкіндік береді.</a:t>
            </a:r>
          </a:p>
          <a:p>
            <a:r>
              <a:rPr lang="kk-KZ" sz="6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Соматикалық жасушаларды ............. әдістері бұрыннан белгілі және әртүрлі мақсаттарда қолданылып келеді.</a:t>
            </a:r>
          </a:p>
          <a:p>
            <a:r>
              <a:rPr lang="kk-KZ" sz="6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.............................қалыпты АТЖ және ісік плазмоцитома жасушаларында алуға болады.</a:t>
            </a:r>
            <a:endParaRPr lang="kk-KZ" sz="6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/>
          </a:p>
          <a:p>
            <a:pPr marL="0" indent="0" algn="ctr">
              <a:buNone/>
            </a:pP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r>
              <a:rPr lang="ru-RU" sz="6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нүктенің</a:t>
            </a: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сөзді</a:t>
            </a: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түсіндіреді</a:t>
            </a:r>
            <a:endParaRPr lang="ru-RU" sz="6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660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 бет,Бағалау тапсырмасы</a:t>
            </a:r>
          </a:p>
          <a:p>
            <a:pPr marL="0" indent="0"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Моноклонды антиденелерді медицинада қолдану тақырыбына презентация жасау</a:t>
            </a:r>
          </a:p>
        </p:txBody>
      </p:sp>
    </p:spTree>
    <p:extLst>
      <p:ext uri="{BB962C8B-B14F-4D97-AF65-F5344CB8AC3E}">
        <p14:creationId xmlns:p14="http://schemas.microsoft.com/office/powerpoint/2010/main" val="12989779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265</Words>
  <Application>Microsoft Office PowerPoint</Application>
  <PresentationFormat>Широкоэкранный</PresentationFormat>
  <Paragraphs>31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  Тақырыбы: Моноклонды антиденелердің маңызы</vt:lpstr>
      <vt:lpstr>Оқу мақсаты: 11.4.4.5 - ауруларды диагностикалау және емдеуде моноклоналды антиденелерді қолдануды түсіндіру</vt:lpstr>
      <vt:lpstr>Негізгі ұғымдар</vt:lpstr>
      <vt:lpstr>Моноклонды антидене</vt:lpstr>
      <vt:lpstr>Моноклонды антиденелердің өндірілуі</vt:lpstr>
      <vt:lpstr>Гибридомалар</vt:lpstr>
      <vt:lpstr>Презентация PowerPoint</vt:lpstr>
      <vt:lpstr>Тапсырма Биологиялық диктант </vt:lpstr>
      <vt:lpstr>Үйге тапсырма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 Моноклонды антиденелердің маңызы</dc:title>
  <dc:creator>User</dc:creator>
  <cp:lastModifiedBy>Данагул</cp:lastModifiedBy>
  <cp:revision>14</cp:revision>
  <dcterms:created xsi:type="dcterms:W3CDTF">2021-02-11T15:42:42Z</dcterms:created>
  <dcterms:modified xsi:type="dcterms:W3CDTF">2024-11-05T14:57:10Z</dcterms:modified>
</cp:coreProperties>
</file>