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62" r:id="rId5"/>
    <p:sldId id="272" r:id="rId6"/>
    <p:sldId id="263" r:id="rId7"/>
    <p:sldId id="265" r:id="rId8"/>
    <p:sldId id="270" r:id="rId9"/>
    <p:sldId id="274" r:id="rId10"/>
    <p:sldId id="276" r:id="rId11"/>
    <p:sldId id="280" r:id="rId12"/>
    <p:sldId id="266" r:id="rId13"/>
    <p:sldId id="267" r:id="rId14"/>
    <p:sldId id="281" r:id="rId15"/>
    <p:sldId id="28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45FA-26C0-489B-8A83-93FB895A5C01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9934-908B-4DA7-9F17-4047F9631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418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45FA-26C0-489B-8A83-93FB895A5C01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9934-908B-4DA7-9F17-4047F9631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91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45FA-26C0-489B-8A83-93FB895A5C01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9934-908B-4DA7-9F17-4047F9631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45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45FA-26C0-489B-8A83-93FB895A5C01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9934-908B-4DA7-9F17-4047F9631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388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45FA-26C0-489B-8A83-93FB895A5C01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9934-908B-4DA7-9F17-4047F9631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27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45FA-26C0-489B-8A83-93FB895A5C01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9934-908B-4DA7-9F17-4047F9631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538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45FA-26C0-489B-8A83-93FB895A5C01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9934-908B-4DA7-9F17-4047F9631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20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45FA-26C0-489B-8A83-93FB895A5C01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9934-908B-4DA7-9F17-4047F9631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36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45FA-26C0-489B-8A83-93FB895A5C01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9934-908B-4DA7-9F17-4047F9631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864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45FA-26C0-489B-8A83-93FB895A5C01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9934-908B-4DA7-9F17-4047F9631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57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45FA-26C0-489B-8A83-93FB895A5C01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9934-908B-4DA7-9F17-4047F9631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535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745FA-26C0-489B-8A83-93FB895A5C01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69934-908B-4DA7-9F17-4047F9631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46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6830" y="0"/>
            <a:ext cx="9144000" cy="2387600"/>
          </a:xfrm>
        </p:spPr>
        <p:txBody>
          <a:bodyPr>
            <a:normAutofit/>
          </a:bodyPr>
          <a:lstStyle/>
          <a:p>
            <a:r>
              <a:rPr lang="ru-RU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Ферменттерді</a:t>
            </a: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химияда</a:t>
            </a: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өнеркәсіпте</a:t>
            </a: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медицинада</a:t>
            </a: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6830" y="2479675"/>
            <a:ext cx="9144000" cy="165576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11.4.3.6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ферменттерді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химияда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өнеркәсіпте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талқылау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НОВАЯ ЭНДОНУКЛЕАЗА РЕСТРИКЦИИ LmnI УЗНАЕТ И РАСЩЕПЛЯЕТ НЕПАЛИНДРОМНУЮ  ПОСЛЕДОВАТЕЛЬНОСТЬ ДНК 5'-GCTCC(1/-1)-3' — ДНК-узнающие фермент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678" y="3307556"/>
            <a:ext cx="3196303" cy="31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153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Гендік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инженерия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негізіне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іргелі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төрт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жаңалық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алынды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880425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ДНҚ-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кесетін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эндонуклеаз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бен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экзонуклеаз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рестриктазаның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ашылуы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ДНҚ-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тігетін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лигазаның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ашылуы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ДНҚ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РНҚ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асыратын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полимеразаның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ашылуы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Бөтен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орналасуын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асыруға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«вектор» – ДНҚ-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кішкентай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фрагменттерінің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ашылуы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зерттелуі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504" y="1825625"/>
            <a:ext cx="5818496" cy="335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8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(лат.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fermentum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«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тірі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организмдер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құрамына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кіретін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арнайы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ақуыздар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реакцияларды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жеделдетеді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Биологиялық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катализатор.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дегеніміз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49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5341185"/>
              </p:ext>
            </p:extLst>
          </p:nvPr>
        </p:nvGraphicFramePr>
        <p:xfrm>
          <a:off x="838200" y="2100122"/>
          <a:ext cx="10617960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4490"/>
                <a:gridCol w="2654490"/>
                <a:gridCol w="2654490"/>
                <a:gridCol w="26544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Дақтар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Субстрат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Фермент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Өнім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Жұмыртқа</a:t>
                      </a:r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Нәруыз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k-KZ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k-KZ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Майлар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k-KZ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k-KZ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Джем,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бұршақ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шырыны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k-KZ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Көмірсу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k-KZ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k-KZ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Биологиялық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жуғыш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ұнтақтардағы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кестені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толтырыңыз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19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Биологиялық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жуғыш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ұнтақтардағы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жауаптары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8555875"/>
              </p:ext>
            </p:extLst>
          </p:nvPr>
        </p:nvGraphicFramePr>
        <p:xfrm>
          <a:off x="838200" y="2100122"/>
          <a:ext cx="10617960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4490"/>
                <a:gridCol w="2654490"/>
                <a:gridCol w="2654490"/>
                <a:gridCol w="26544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Дақтар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Субстрат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Фермент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Өнім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Жұмыртқа</a:t>
                      </a:r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Нәруыз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k-KZ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Протеаза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k-KZ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Амин қышқылдары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Майлар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k-KZ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Липаза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k-KZ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Глицерол/май</a:t>
                      </a:r>
                      <a:r>
                        <a:rPr lang="kk-KZ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қышқылдары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Джем,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бұршақ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шырыны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k-KZ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Көмірсу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k-KZ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Карбогидраза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kk-KZ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Моносахаридтер 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979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67285" y="2032968"/>
            <a:ext cx="10257430" cy="4407408"/>
          </a:xfrm>
        </p:spPr>
        <p:txBody>
          <a:bodyPr>
            <a:norm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Ферментттер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бұзылады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қолайсыз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факторлар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әсерінен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денатурацияланады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көбінесе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бейорганикалық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катализаторлардан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арзан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болмайды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нәруызды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қатаң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аминқышқылды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ретпен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синтездеу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Реакциядан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фермент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молекуласын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субстраттан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өте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қиын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Ферменттерді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өнеркәсіпте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пайдаланудың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кемшіліктерін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атаңыз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43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51127" y="2127417"/>
            <a:ext cx="9662615" cy="4407408"/>
          </a:xfrm>
        </p:spPr>
        <p:txBody>
          <a:bodyPr>
            <a:norm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Тиімділігі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Еекшелігі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әдетте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катализдейді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сәйкесінше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үдерістерге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араласа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бұзбайды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Ферменттерді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өнеркәсіпте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пайдаланудың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артықшылықтары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 атаңыз.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43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мақсаты: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indent="-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"Фермент"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терминінің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анықтамасын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02920" indent="-457200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Ферменттердің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өндірісте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қолданылуын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02920" indent="-457200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Ферменттерді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қолданудың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артықшылықтары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кемшіліктерін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02920" indent="-457200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Ферменттің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иммобилизация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артықшылықтарын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9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критерийлері: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indent="-45720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"Фермент"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терминінің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анықтамасын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біледі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02920" indent="-457200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Ферменттердің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өндірісте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қолданылуын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сипаттайды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02920" indent="-457200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Ферменттерді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қолданудың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артықшылықтары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кемшіліктерін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анықтайды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02920" indent="-457200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Ферменттің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иммобилизация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артықшылықтарын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сипаттайды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99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(лат.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fermentum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«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тірі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организмдер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құрамына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кіретін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арнайы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ақуыздар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реакцияларды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жеделдетеді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Биологиялық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катализатор.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Ферменттің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анықтамасы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040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Өнеркәсіптік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өндірістегі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9857" y="2016965"/>
            <a:ext cx="5122460" cy="3759368"/>
          </a:xfrm>
          <a:prstGeom prst="rect">
            <a:avLst/>
          </a:prstGeom>
        </p:spPr>
      </p:pic>
      <p:pic>
        <p:nvPicPr>
          <p:cNvPr id="1026" name="Picture 2" descr="Минсельхоз не заметил резкого роста цен на хле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3" y="2016965"/>
            <a:ext cx="5427027" cy="375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6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0" y="1719071"/>
            <a:ext cx="5321744" cy="4407408"/>
          </a:xfrm>
        </p:spPr>
        <p:txBody>
          <a:bodyPr>
            <a:norm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Реакциялар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төмен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температура мен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қысым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жүріп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энергия мен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ақшаны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үнемдеуге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биологиялық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ыдырауға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ұшырайды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сондықтан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қоршаған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ортаны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ластамайды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катализдейтіндігімен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ерекшеленеді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Неліктен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өнеркәсіпте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ur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056" y="1719072"/>
            <a:ext cx="1991597" cy="1982745"/>
          </a:xfrm>
          <a:prstGeom prst="rect">
            <a:avLst/>
          </a:prstGeom>
        </p:spPr>
      </p:pic>
      <p:pic>
        <p:nvPicPr>
          <p:cNvPr id="5" name="Picture 4" descr="35120_Persil_BCHC_slices_500x500_powder-300x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021" y="3539940"/>
            <a:ext cx="2963369" cy="296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7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0" y="1719071"/>
            <a:ext cx="5321744" cy="4407408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Дақтарды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кетіру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ферменттердің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күшін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Биологиялық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ұнтақтарында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дақтарды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кетіруге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жуғыш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сондай-ақ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биологиялық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жуғыш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бар,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бірақ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құрамында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катализдейтін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бар.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РН 7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жылдам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істеуге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Кейде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сіздің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киіміңізге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жабысып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қалуы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кейбір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аллергиялық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реакцияларды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тудыруы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Биологиялық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жуғыш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ұнтақтар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detergent-lessive-he-3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31" y="1830604"/>
            <a:ext cx="2659685" cy="443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2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0" y="1719071"/>
            <a:ext cx="4389784" cy="4407408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Ферментттер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бұзылады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қолайсыз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факторлар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әсерінен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денатурацияланады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көбінесе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бейорганикалық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катализаторлардан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арзан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болмайды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нәруызды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қатаң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аминқышқылды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ретпен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синтездеу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Реакциядан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фермент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молекуласын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субстраттан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өте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қиын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Ферменттерді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өнеркәсіпте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пайдаланудың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кемшіліктері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dvantages-of-nitrogen-tire-infl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172" y="1882845"/>
            <a:ext cx="3993742" cy="26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5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0" y="1719071"/>
            <a:ext cx="4389784" cy="4407408"/>
          </a:xfrm>
        </p:spPr>
        <p:txBody>
          <a:bodyPr>
            <a:norm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Тиімділігі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әдетте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катализдейді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сәйкесінше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химиялық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үдерістерге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араласа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бұзбайды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Ферменттерді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өнеркәсіпте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пайдаланудың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артықшылықтары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dvantages-of-nitrogen-tire-infl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172" y="1882845"/>
            <a:ext cx="3993742" cy="26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6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422</Words>
  <Application>Microsoft Office PowerPoint</Application>
  <PresentationFormat>Произвольный</PresentationFormat>
  <Paragraphs>91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Ферменттерді химияда, өнеркәсіпте және медицинада пайдалану</vt:lpstr>
      <vt:lpstr>Сабақ мақсаты:</vt:lpstr>
      <vt:lpstr>Бағалау критерийлері:</vt:lpstr>
      <vt:lpstr>Ферменттің анықтамасы қандай?</vt:lpstr>
      <vt:lpstr>Өнеркәсіптік өндірістегі ферменттер</vt:lpstr>
      <vt:lpstr>Неліктен ферменттер өнеркәсіпте қолданылады?</vt:lpstr>
      <vt:lpstr>Биологиялық жуғыш ұнтақтар</vt:lpstr>
      <vt:lpstr> Ферменттерді өнеркәсіпте пайдаланудың кемшіліктері</vt:lpstr>
      <vt:lpstr> Ферменттерді өнеркәсіпте пайдаланудың артықшылықтары</vt:lpstr>
      <vt:lpstr>Гендік инженерия негізіне іргелі төрт жаңалық алынды:</vt:lpstr>
      <vt:lpstr>Фермент дегеніміз не?</vt:lpstr>
      <vt:lpstr>Биологиялық кір жуғыш ұнтақтардағы ферменттер: кестені толтырыңыз</vt:lpstr>
      <vt:lpstr>Биологиялық кір жуғыш ұнтақтардағы ферменттер: жауаптары</vt:lpstr>
      <vt:lpstr> Ферменттерді өнеркәсіпте пайдаланудың кемшіліктерін атаңыз.</vt:lpstr>
      <vt:lpstr> Ферменттерді өнеркәсіпте пайдаланудың артықшылықтарын атаңыз.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Гүлжайна Әміралиева</dc:creator>
  <cp:lastModifiedBy>User</cp:lastModifiedBy>
  <cp:revision>18</cp:revision>
  <dcterms:created xsi:type="dcterms:W3CDTF">2021-01-29T15:35:12Z</dcterms:created>
  <dcterms:modified xsi:type="dcterms:W3CDTF">2021-02-01T06:22:34Z</dcterms:modified>
</cp:coreProperties>
</file>