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47" r:id="rId3"/>
    <p:sldMasterId id="2147483759" r:id="rId4"/>
  </p:sldMasterIdLst>
  <p:notesMasterIdLst>
    <p:notesMasterId r:id="rId22"/>
  </p:notesMasterIdLst>
  <p:handoutMasterIdLst>
    <p:handoutMasterId r:id="rId23"/>
  </p:handoutMasterIdLst>
  <p:sldIdLst>
    <p:sldId id="387" r:id="rId5"/>
    <p:sldId id="388" r:id="rId6"/>
    <p:sldId id="372" r:id="rId7"/>
    <p:sldId id="373" r:id="rId8"/>
    <p:sldId id="374" r:id="rId9"/>
    <p:sldId id="376" r:id="rId10"/>
    <p:sldId id="375" r:id="rId11"/>
    <p:sldId id="363" r:id="rId12"/>
    <p:sldId id="313" r:id="rId13"/>
    <p:sldId id="337" r:id="rId14"/>
    <p:sldId id="365" r:id="rId15"/>
    <p:sldId id="333" r:id="rId16"/>
    <p:sldId id="382" r:id="rId17"/>
    <p:sldId id="384" r:id="rId18"/>
    <p:sldId id="385" r:id="rId19"/>
    <p:sldId id="386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549654"/>
    <a:srgbClr val="AF93D9"/>
    <a:srgbClr val="427642"/>
    <a:srgbClr val="5C0000"/>
    <a:srgbClr val="820000"/>
    <a:srgbClr val="640000"/>
    <a:srgbClr val="8E0000"/>
    <a:srgbClr val="360000"/>
    <a:srgbClr val="1A2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94493" autoAdjust="0"/>
  </p:normalViewPr>
  <p:slideViewPr>
    <p:cSldViewPr snapToGrid="0" showGuides="1">
      <p:cViewPr varScale="1">
        <p:scale>
          <a:sx n="83" d="100"/>
          <a:sy n="83" d="100"/>
        </p:scale>
        <p:origin x="490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8AF83-777D-408D-90E3-71F50563E59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59279F-614D-499A-8E3E-B367B2677C0B}">
      <dgm:prSet phldrT="[Текст]" custT="1"/>
      <dgm:spPr/>
      <dgm:t>
        <a:bodyPr/>
        <a:lstStyle/>
        <a:p>
          <a:r>
            <a:rPr lang="kk-KZ" sz="1800" dirty="0" smtClean="0"/>
            <a:t>Генетикалық</a:t>
          </a:r>
          <a:endParaRPr lang="ru-RU" sz="1800" dirty="0"/>
        </a:p>
      </dgm:t>
    </dgm:pt>
    <dgm:pt modelId="{C2BDE700-7961-405A-91FC-574748F357D0}" type="parTrans" cxnId="{7C50F0D8-7BFF-465C-B326-C0BFAE3D2DFE}">
      <dgm:prSet/>
      <dgm:spPr/>
      <dgm:t>
        <a:bodyPr/>
        <a:lstStyle/>
        <a:p>
          <a:endParaRPr lang="ru-RU"/>
        </a:p>
      </dgm:t>
    </dgm:pt>
    <dgm:pt modelId="{D6235A21-A851-4E6B-A9E7-9CFC28875C33}" type="sibTrans" cxnId="{7C50F0D8-7BFF-465C-B326-C0BFAE3D2DFE}">
      <dgm:prSet/>
      <dgm:spPr/>
      <dgm:t>
        <a:bodyPr/>
        <a:lstStyle/>
        <a:p>
          <a:endParaRPr lang="ru-RU"/>
        </a:p>
      </dgm:t>
    </dgm:pt>
    <dgm:pt modelId="{CD81CE6D-1907-4924-B895-F2B9EA59C47E}">
      <dgm:prSet phldrT="[Текст]" custT="1"/>
      <dgm:spPr/>
      <dgm:t>
        <a:bodyPr/>
        <a:lstStyle/>
        <a:p>
          <a:r>
            <a:rPr lang="kk-KZ" sz="1800" dirty="0" smtClean="0"/>
            <a:t>Түрлік </a:t>
          </a:r>
          <a:endParaRPr lang="ru-RU" sz="1800" dirty="0"/>
        </a:p>
      </dgm:t>
    </dgm:pt>
    <dgm:pt modelId="{48695394-18E4-4EEC-9BD1-4492197DDE46}" type="parTrans" cxnId="{340A57D3-718C-4287-8076-3D392A06B05C}">
      <dgm:prSet/>
      <dgm:spPr/>
      <dgm:t>
        <a:bodyPr/>
        <a:lstStyle/>
        <a:p>
          <a:endParaRPr lang="ru-RU"/>
        </a:p>
      </dgm:t>
    </dgm:pt>
    <dgm:pt modelId="{1F19CFA0-7C27-43E4-B7F6-CDD4285A7710}" type="sibTrans" cxnId="{340A57D3-718C-4287-8076-3D392A06B05C}">
      <dgm:prSet/>
      <dgm:spPr/>
      <dgm:t>
        <a:bodyPr/>
        <a:lstStyle/>
        <a:p>
          <a:endParaRPr lang="ru-RU"/>
        </a:p>
      </dgm:t>
    </dgm:pt>
    <dgm:pt modelId="{A7D9C514-C749-4331-BA08-9122E138C723}">
      <dgm:prSet phldrT="[Текст]" custT="1"/>
      <dgm:spPr/>
      <dgm:t>
        <a:bodyPr/>
        <a:lstStyle/>
        <a:p>
          <a:r>
            <a:rPr lang="kk-KZ" sz="1800" dirty="0" smtClean="0"/>
            <a:t>Экожүйелердің алуантүрлілігі </a:t>
          </a:r>
          <a:endParaRPr lang="ru-RU" sz="1800" dirty="0"/>
        </a:p>
      </dgm:t>
    </dgm:pt>
    <dgm:pt modelId="{557B6625-D893-47DA-ADCF-D2DDA5ED64F1}" type="parTrans" cxnId="{EC9E8E5E-3D03-4F0A-AA5A-F763A1CA78FC}">
      <dgm:prSet/>
      <dgm:spPr/>
      <dgm:t>
        <a:bodyPr/>
        <a:lstStyle/>
        <a:p>
          <a:endParaRPr lang="ru-RU"/>
        </a:p>
      </dgm:t>
    </dgm:pt>
    <dgm:pt modelId="{D5FAFA4C-56D1-4F36-AE5E-C7B83CCF0519}" type="sibTrans" cxnId="{EC9E8E5E-3D03-4F0A-AA5A-F763A1CA78FC}">
      <dgm:prSet/>
      <dgm:spPr/>
      <dgm:t>
        <a:bodyPr/>
        <a:lstStyle/>
        <a:p>
          <a:endParaRPr lang="ru-RU"/>
        </a:p>
      </dgm:t>
    </dgm:pt>
    <dgm:pt modelId="{3DDBDAC0-0B91-4D21-AE29-A8311E8F9E73}" type="pres">
      <dgm:prSet presAssocID="{B0B8AF83-777D-408D-90E3-71F50563E59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258003-AB45-4B61-9EFC-8CAEF9B5AC48}" type="pres">
      <dgm:prSet presAssocID="{B0B8AF83-777D-408D-90E3-71F50563E595}" presName="cycle" presStyleCnt="0"/>
      <dgm:spPr/>
    </dgm:pt>
    <dgm:pt modelId="{785A5E91-2925-4DAE-A756-1A695A8BAB36}" type="pres">
      <dgm:prSet presAssocID="{B0B8AF83-777D-408D-90E3-71F50563E595}" presName="centerShape" presStyleCnt="0"/>
      <dgm:spPr/>
    </dgm:pt>
    <dgm:pt modelId="{5C884CF4-1D09-4D8E-B46D-94347AE72043}" type="pres">
      <dgm:prSet presAssocID="{B0B8AF83-777D-408D-90E3-71F50563E595}" presName="connSite" presStyleLbl="node1" presStyleIdx="0" presStyleCnt="4"/>
      <dgm:spPr/>
    </dgm:pt>
    <dgm:pt modelId="{EE702CA0-CCC1-4414-8558-1267583A1F89}" type="pres">
      <dgm:prSet presAssocID="{B0B8AF83-777D-408D-90E3-71F50563E595}" presName="visible" presStyleLbl="node1" presStyleIdx="0" presStyleCnt="4" custLinFactNeighborX="-35228" custLinFactNeighborY="-23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6C29967-8041-4D93-BC32-7B43FCFEB159}" type="pres">
      <dgm:prSet presAssocID="{C2BDE700-7961-405A-91FC-574748F357D0}" presName="Name25" presStyleLbl="parChTrans1D1" presStyleIdx="0" presStyleCnt="3"/>
      <dgm:spPr/>
      <dgm:t>
        <a:bodyPr/>
        <a:lstStyle/>
        <a:p>
          <a:endParaRPr lang="ru-RU"/>
        </a:p>
      </dgm:t>
    </dgm:pt>
    <dgm:pt modelId="{EF07843D-0758-4041-B668-F6FE03DD824C}" type="pres">
      <dgm:prSet presAssocID="{AB59279F-614D-499A-8E3E-B367B2677C0B}" presName="node" presStyleCnt="0"/>
      <dgm:spPr/>
    </dgm:pt>
    <dgm:pt modelId="{74EDB2A5-CE75-46A7-883C-EA494A0E3D52}" type="pres">
      <dgm:prSet presAssocID="{AB59279F-614D-499A-8E3E-B367B2677C0B}" presName="parentNode" presStyleLbl="node1" presStyleIdx="1" presStyleCnt="4" custScaleX="139092" custLinFactNeighborX="18588" custLinFactNeighborY="79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2F943-0DEA-4CD3-AFD5-D458F38F4A31}" type="pres">
      <dgm:prSet presAssocID="{AB59279F-614D-499A-8E3E-B367B2677C0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2BB93-E469-47E8-B02A-05510AB9BF95}" type="pres">
      <dgm:prSet presAssocID="{48695394-18E4-4EEC-9BD1-4492197DDE46}" presName="Name25" presStyleLbl="parChTrans1D1" presStyleIdx="1" presStyleCnt="3"/>
      <dgm:spPr/>
      <dgm:t>
        <a:bodyPr/>
        <a:lstStyle/>
        <a:p>
          <a:endParaRPr lang="ru-RU"/>
        </a:p>
      </dgm:t>
    </dgm:pt>
    <dgm:pt modelId="{6A84B862-4580-4756-8F26-F221DE9A9942}" type="pres">
      <dgm:prSet presAssocID="{CD81CE6D-1907-4924-B895-F2B9EA59C47E}" presName="node" presStyleCnt="0"/>
      <dgm:spPr/>
    </dgm:pt>
    <dgm:pt modelId="{28EA4212-42F3-43CD-8BBA-63742B1A86B3}" type="pres">
      <dgm:prSet presAssocID="{CD81CE6D-1907-4924-B895-F2B9EA59C47E}" presName="parentNode" presStyleLbl="node1" presStyleIdx="2" presStyleCnt="4" custScaleX="148604" custScaleY="106265" custLinFactNeighborX="-164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D388C-2438-4B69-B16C-288C76013D08}" type="pres">
      <dgm:prSet presAssocID="{CD81CE6D-1907-4924-B895-F2B9EA59C47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A2D72-04F7-4E82-A4FF-306139E47BA2}" type="pres">
      <dgm:prSet presAssocID="{557B6625-D893-47DA-ADCF-D2DDA5ED64F1}" presName="Name25" presStyleLbl="parChTrans1D1" presStyleIdx="2" presStyleCnt="3"/>
      <dgm:spPr/>
      <dgm:t>
        <a:bodyPr/>
        <a:lstStyle/>
        <a:p>
          <a:endParaRPr lang="ru-RU"/>
        </a:p>
      </dgm:t>
    </dgm:pt>
    <dgm:pt modelId="{D9C420DE-BB11-4632-9351-6702B521D364}" type="pres">
      <dgm:prSet presAssocID="{A7D9C514-C749-4331-BA08-9122E138C723}" presName="node" presStyleCnt="0"/>
      <dgm:spPr/>
    </dgm:pt>
    <dgm:pt modelId="{0B1429D6-A77D-458B-9C59-3A0278C7B224}" type="pres">
      <dgm:prSet presAssocID="{A7D9C514-C749-4331-BA08-9122E138C723}" presName="parentNode" presStyleLbl="node1" presStyleIdx="3" presStyleCnt="4" custScaleX="155271" custScaleY="101724" custLinFactNeighborX="17800" custLinFactNeighborY="-5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317C6-0193-4F6C-B856-399032792CB6}" type="pres">
      <dgm:prSet presAssocID="{A7D9C514-C749-4331-BA08-9122E138C72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896139-292B-44DC-B259-30A277711330}" type="presOf" srcId="{48695394-18E4-4EEC-9BD1-4492197DDE46}" destId="{3DC2BB93-E469-47E8-B02A-05510AB9BF95}" srcOrd="0" destOrd="0" presId="urn:microsoft.com/office/officeart/2005/8/layout/radial2"/>
    <dgm:cxn modelId="{340A57D3-718C-4287-8076-3D392A06B05C}" srcId="{B0B8AF83-777D-408D-90E3-71F50563E595}" destId="{CD81CE6D-1907-4924-B895-F2B9EA59C47E}" srcOrd="1" destOrd="0" parTransId="{48695394-18E4-4EEC-9BD1-4492197DDE46}" sibTransId="{1F19CFA0-7C27-43E4-B7F6-CDD4285A7710}"/>
    <dgm:cxn modelId="{7C50F0D8-7BFF-465C-B326-C0BFAE3D2DFE}" srcId="{B0B8AF83-777D-408D-90E3-71F50563E595}" destId="{AB59279F-614D-499A-8E3E-B367B2677C0B}" srcOrd="0" destOrd="0" parTransId="{C2BDE700-7961-405A-91FC-574748F357D0}" sibTransId="{D6235A21-A851-4E6B-A9E7-9CFC28875C33}"/>
    <dgm:cxn modelId="{2AE62088-9058-4436-8446-7E119543E055}" type="presOf" srcId="{B0B8AF83-777D-408D-90E3-71F50563E595}" destId="{3DDBDAC0-0B91-4D21-AE29-A8311E8F9E73}" srcOrd="0" destOrd="0" presId="urn:microsoft.com/office/officeart/2005/8/layout/radial2"/>
    <dgm:cxn modelId="{EC9E8E5E-3D03-4F0A-AA5A-F763A1CA78FC}" srcId="{B0B8AF83-777D-408D-90E3-71F50563E595}" destId="{A7D9C514-C749-4331-BA08-9122E138C723}" srcOrd="2" destOrd="0" parTransId="{557B6625-D893-47DA-ADCF-D2DDA5ED64F1}" sibTransId="{D5FAFA4C-56D1-4F36-AE5E-C7B83CCF0519}"/>
    <dgm:cxn modelId="{8B644E75-5D3F-4968-B105-7A2D707E08E6}" type="presOf" srcId="{557B6625-D893-47DA-ADCF-D2DDA5ED64F1}" destId="{840A2D72-04F7-4E82-A4FF-306139E47BA2}" srcOrd="0" destOrd="0" presId="urn:microsoft.com/office/officeart/2005/8/layout/radial2"/>
    <dgm:cxn modelId="{706CBFBB-D6A0-49BD-B6BA-12BB1485EA42}" type="presOf" srcId="{AB59279F-614D-499A-8E3E-B367B2677C0B}" destId="{74EDB2A5-CE75-46A7-883C-EA494A0E3D52}" srcOrd="0" destOrd="0" presId="urn:microsoft.com/office/officeart/2005/8/layout/radial2"/>
    <dgm:cxn modelId="{F5A3CECB-D811-4DDE-A2D0-47233EF01259}" type="presOf" srcId="{A7D9C514-C749-4331-BA08-9122E138C723}" destId="{0B1429D6-A77D-458B-9C59-3A0278C7B224}" srcOrd="0" destOrd="0" presId="urn:microsoft.com/office/officeart/2005/8/layout/radial2"/>
    <dgm:cxn modelId="{BF7A5047-2672-40D4-BD3B-C9676BAFD1D9}" type="presOf" srcId="{CD81CE6D-1907-4924-B895-F2B9EA59C47E}" destId="{28EA4212-42F3-43CD-8BBA-63742B1A86B3}" srcOrd="0" destOrd="0" presId="urn:microsoft.com/office/officeart/2005/8/layout/radial2"/>
    <dgm:cxn modelId="{F48F3137-2547-4AF6-A25B-3C8E42AC0B48}" type="presOf" srcId="{C2BDE700-7961-405A-91FC-574748F357D0}" destId="{B6C29967-8041-4D93-BC32-7B43FCFEB159}" srcOrd="0" destOrd="0" presId="urn:microsoft.com/office/officeart/2005/8/layout/radial2"/>
    <dgm:cxn modelId="{73A877E5-F9E3-4BB1-AE2E-8B16C12A75C0}" type="presParOf" srcId="{3DDBDAC0-0B91-4D21-AE29-A8311E8F9E73}" destId="{6A258003-AB45-4B61-9EFC-8CAEF9B5AC48}" srcOrd="0" destOrd="0" presId="urn:microsoft.com/office/officeart/2005/8/layout/radial2"/>
    <dgm:cxn modelId="{E651A72F-9702-4449-A767-585303ADD3EB}" type="presParOf" srcId="{6A258003-AB45-4B61-9EFC-8CAEF9B5AC48}" destId="{785A5E91-2925-4DAE-A756-1A695A8BAB36}" srcOrd="0" destOrd="0" presId="urn:microsoft.com/office/officeart/2005/8/layout/radial2"/>
    <dgm:cxn modelId="{0FF95D1B-6537-444B-ADB7-9FE8A1530EA0}" type="presParOf" srcId="{785A5E91-2925-4DAE-A756-1A695A8BAB36}" destId="{5C884CF4-1D09-4D8E-B46D-94347AE72043}" srcOrd="0" destOrd="0" presId="urn:microsoft.com/office/officeart/2005/8/layout/radial2"/>
    <dgm:cxn modelId="{BF7FF344-B08A-4AB2-A811-73774DE2DD68}" type="presParOf" srcId="{785A5E91-2925-4DAE-A756-1A695A8BAB36}" destId="{EE702CA0-CCC1-4414-8558-1267583A1F89}" srcOrd="1" destOrd="0" presId="urn:microsoft.com/office/officeart/2005/8/layout/radial2"/>
    <dgm:cxn modelId="{F845B561-F58D-4A60-9B19-D5FA6F69F2F0}" type="presParOf" srcId="{6A258003-AB45-4B61-9EFC-8CAEF9B5AC48}" destId="{B6C29967-8041-4D93-BC32-7B43FCFEB159}" srcOrd="1" destOrd="0" presId="urn:microsoft.com/office/officeart/2005/8/layout/radial2"/>
    <dgm:cxn modelId="{BD30AC58-513E-4F9F-95B3-759A3047D684}" type="presParOf" srcId="{6A258003-AB45-4B61-9EFC-8CAEF9B5AC48}" destId="{EF07843D-0758-4041-B668-F6FE03DD824C}" srcOrd="2" destOrd="0" presId="urn:microsoft.com/office/officeart/2005/8/layout/radial2"/>
    <dgm:cxn modelId="{6943312B-81D6-4ECB-83DB-F178DB4837D4}" type="presParOf" srcId="{EF07843D-0758-4041-B668-F6FE03DD824C}" destId="{74EDB2A5-CE75-46A7-883C-EA494A0E3D52}" srcOrd="0" destOrd="0" presId="urn:microsoft.com/office/officeart/2005/8/layout/radial2"/>
    <dgm:cxn modelId="{CF895437-DB03-4B67-A759-3612E5911353}" type="presParOf" srcId="{EF07843D-0758-4041-B668-F6FE03DD824C}" destId="{5602F943-0DEA-4CD3-AFD5-D458F38F4A31}" srcOrd="1" destOrd="0" presId="urn:microsoft.com/office/officeart/2005/8/layout/radial2"/>
    <dgm:cxn modelId="{63149DC0-8011-4C35-8502-9CEC99EF3396}" type="presParOf" srcId="{6A258003-AB45-4B61-9EFC-8CAEF9B5AC48}" destId="{3DC2BB93-E469-47E8-B02A-05510AB9BF95}" srcOrd="3" destOrd="0" presId="urn:microsoft.com/office/officeart/2005/8/layout/radial2"/>
    <dgm:cxn modelId="{65FBE2F8-2E86-43B4-B8C3-4C66768591BF}" type="presParOf" srcId="{6A258003-AB45-4B61-9EFC-8CAEF9B5AC48}" destId="{6A84B862-4580-4756-8F26-F221DE9A9942}" srcOrd="4" destOrd="0" presId="urn:microsoft.com/office/officeart/2005/8/layout/radial2"/>
    <dgm:cxn modelId="{360AE39B-A3F9-4C40-8C8A-A31B892CE7A9}" type="presParOf" srcId="{6A84B862-4580-4756-8F26-F221DE9A9942}" destId="{28EA4212-42F3-43CD-8BBA-63742B1A86B3}" srcOrd="0" destOrd="0" presId="urn:microsoft.com/office/officeart/2005/8/layout/radial2"/>
    <dgm:cxn modelId="{B07CECD6-E9C5-4921-AF2F-DEBA331F5E5D}" type="presParOf" srcId="{6A84B862-4580-4756-8F26-F221DE9A9942}" destId="{6EBD388C-2438-4B69-B16C-288C76013D08}" srcOrd="1" destOrd="0" presId="urn:microsoft.com/office/officeart/2005/8/layout/radial2"/>
    <dgm:cxn modelId="{E3AC6105-F9F5-4B98-8790-43108FA1F929}" type="presParOf" srcId="{6A258003-AB45-4B61-9EFC-8CAEF9B5AC48}" destId="{840A2D72-04F7-4E82-A4FF-306139E47BA2}" srcOrd="5" destOrd="0" presId="urn:microsoft.com/office/officeart/2005/8/layout/radial2"/>
    <dgm:cxn modelId="{70473CFD-F55C-4451-A5EA-4BCF68F3E7D1}" type="presParOf" srcId="{6A258003-AB45-4B61-9EFC-8CAEF9B5AC48}" destId="{D9C420DE-BB11-4632-9351-6702B521D364}" srcOrd="6" destOrd="0" presId="urn:microsoft.com/office/officeart/2005/8/layout/radial2"/>
    <dgm:cxn modelId="{97D325F5-DD24-4D29-849A-738F99E54B7C}" type="presParOf" srcId="{D9C420DE-BB11-4632-9351-6702B521D364}" destId="{0B1429D6-A77D-458B-9C59-3A0278C7B224}" srcOrd="0" destOrd="0" presId="urn:microsoft.com/office/officeart/2005/8/layout/radial2"/>
    <dgm:cxn modelId="{EF87B838-FD74-484D-8BB1-A209D092297A}" type="presParOf" srcId="{D9C420DE-BB11-4632-9351-6702B521D364}" destId="{9F6317C6-0193-4F6C-B856-399032792CB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C1A53-3595-42C9-AFCA-D008A3EEB27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1C82CF-23A2-4EE6-BB35-345E627F770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dirty="0" smtClean="0"/>
            <a:t>Биоалуантүрлілік типтері өзара байланысты.</a:t>
          </a:r>
          <a:endParaRPr lang="ru-RU" sz="1800" dirty="0"/>
        </a:p>
      </dgm:t>
    </dgm:pt>
    <dgm:pt modelId="{EC58B94F-A110-49BA-B50C-DB4C72314D8E}" type="parTrans" cxnId="{5ABBB936-C7E8-4CEF-BBF2-2337D8B3BB9B}">
      <dgm:prSet/>
      <dgm:spPr/>
      <dgm:t>
        <a:bodyPr/>
        <a:lstStyle/>
        <a:p>
          <a:endParaRPr lang="ru-RU"/>
        </a:p>
      </dgm:t>
    </dgm:pt>
    <dgm:pt modelId="{44003D11-E5B6-499C-99F4-E85C42336585}" type="sibTrans" cxnId="{5ABBB936-C7E8-4CEF-BBF2-2337D8B3BB9B}">
      <dgm:prSet/>
      <dgm:spPr/>
      <dgm:t>
        <a:bodyPr/>
        <a:lstStyle/>
        <a:p>
          <a:endParaRPr lang="ru-RU"/>
        </a:p>
      </dgm:t>
    </dgm:pt>
    <dgm:pt modelId="{505092E0-FE2D-402D-B6AD-1483BABDAAD1}">
      <dgm:prSet phldrT="[Текст]"/>
      <dgm:spPr/>
      <dgm:t>
        <a:bodyPr/>
        <a:lstStyle/>
        <a:p>
          <a:r>
            <a:rPr lang="kk-KZ" dirty="0" smtClean="0"/>
            <a:t>Генетикалық-түрлердің алуантүрлілігін қамтамасыз етеді.</a:t>
          </a:r>
          <a:endParaRPr lang="ru-RU" dirty="0"/>
        </a:p>
      </dgm:t>
    </dgm:pt>
    <dgm:pt modelId="{0C694E9F-C496-46B3-A45E-D7DAE4857F91}" type="parTrans" cxnId="{7BD35D6B-23EF-497D-B747-87959353AA0E}">
      <dgm:prSet/>
      <dgm:spPr/>
      <dgm:t>
        <a:bodyPr/>
        <a:lstStyle/>
        <a:p>
          <a:endParaRPr lang="ru-RU"/>
        </a:p>
      </dgm:t>
    </dgm:pt>
    <dgm:pt modelId="{B61646D3-C0DD-412B-B577-E4698B6CC518}" type="sibTrans" cxnId="{7BD35D6B-23EF-497D-B747-87959353AA0E}">
      <dgm:prSet/>
      <dgm:spPr/>
      <dgm:t>
        <a:bodyPr/>
        <a:lstStyle/>
        <a:p>
          <a:endParaRPr lang="ru-RU"/>
        </a:p>
      </dgm:t>
    </dgm:pt>
    <dgm:pt modelId="{67839844-BF32-47B4-85D7-0B41A2B021F5}">
      <dgm:prSet phldrT="[Текст]" custT="1"/>
      <dgm:spPr/>
      <dgm:t>
        <a:bodyPr/>
        <a:lstStyle/>
        <a:p>
          <a:r>
            <a:rPr lang="kk-KZ" sz="1800" dirty="0" smtClean="0"/>
            <a:t>Экожүйелер мен ландшафтар- жаңа түрлердің пайда болуына жағдай жасайды.</a:t>
          </a:r>
          <a:endParaRPr lang="ru-RU" sz="1800" dirty="0"/>
        </a:p>
      </dgm:t>
    </dgm:pt>
    <dgm:pt modelId="{ADCA1BCA-C35B-4526-AB54-A94E03029E4E}" type="parTrans" cxnId="{67FBA023-6FDF-4B60-BF05-BE2E07E90648}">
      <dgm:prSet/>
      <dgm:spPr/>
      <dgm:t>
        <a:bodyPr/>
        <a:lstStyle/>
        <a:p>
          <a:endParaRPr lang="ru-RU"/>
        </a:p>
      </dgm:t>
    </dgm:pt>
    <dgm:pt modelId="{E98FB72A-45A3-48EC-BB2B-213A89387581}" type="sibTrans" cxnId="{67FBA023-6FDF-4B60-BF05-BE2E07E90648}">
      <dgm:prSet/>
      <dgm:spPr/>
      <dgm:t>
        <a:bodyPr/>
        <a:lstStyle/>
        <a:p>
          <a:endParaRPr lang="ru-RU"/>
        </a:p>
      </dgm:t>
    </dgm:pt>
    <dgm:pt modelId="{67AD2790-256E-42C8-8F93-0D523F27C1AF}">
      <dgm:prSet phldrT="[Текст]" custT="1"/>
      <dgm:spPr/>
      <dgm:t>
        <a:bodyPr/>
        <a:lstStyle/>
        <a:p>
          <a:r>
            <a:rPr lang="kk-KZ" sz="1800" dirty="0" smtClean="0"/>
            <a:t>Түрлік-әрбір түр алуантүрлілікке үлес қосады.</a:t>
          </a:r>
          <a:endParaRPr lang="ru-RU" sz="1800" dirty="0"/>
        </a:p>
      </dgm:t>
    </dgm:pt>
    <dgm:pt modelId="{7644B5BE-0D46-496F-B05E-C9A7C2B64628}" type="parTrans" cxnId="{E26A4D7D-1C46-4BF1-B8CA-F9AD8AA9F359}">
      <dgm:prSet/>
      <dgm:spPr/>
      <dgm:t>
        <a:bodyPr/>
        <a:lstStyle/>
        <a:p>
          <a:endParaRPr lang="ru-RU"/>
        </a:p>
      </dgm:t>
    </dgm:pt>
    <dgm:pt modelId="{9FA30DD4-40D8-4217-BC8D-74F67F26950A}" type="sibTrans" cxnId="{E26A4D7D-1C46-4BF1-B8CA-F9AD8AA9F359}">
      <dgm:prSet/>
      <dgm:spPr/>
      <dgm:t>
        <a:bodyPr/>
        <a:lstStyle/>
        <a:p>
          <a:endParaRPr lang="ru-RU"/>
        </a:p>
      </dgm:t>
    </dgm:pt>
    <dgm:pt modelId="{CB7C3A86-09B0-468A-A2E3-E7691BDAF712}">
      <dgm:prSet phldrT="[Текст]"/>
      <dgm:spPr/>
      <dgm:t>
        <a:bodyPr/>
        <a:lstStyle/>
        <a:p>
          <a:r>
            <a:rPr lang="kk-KZ" dirty="0" smtClean="0"/>
            <a:t>Түрлер пайдасыз немесе зиянды болмайды. </a:t>
          </a:r>
          <a:endParaRPr lang="ru-RU" dirty="0"/>
        </a:p>
      </dgm:t>
    </dgm:pt>
    <dgm:pt modelId="{64525308-8801-4E67-9A0B-CF8655DA40C3}" type="parTrans" cxnId="{7A9FA8CB-D147-4F83-BF2B-A3842AD5D213}">
      <dgm:prSet/>
      <dgm:spPr/>
      <dgm:t>
        <a:bodyPr/>
        <a:lstStyle/>
        <a:p>
          <a:endParaRPr lang="ru-RU"/>
        </a:p>
      </dgm:t>
    </dgm:pt>
    <dgm:pt modelId="{8CA13168-01E9-4522-AF06-19A94B0E2BC2}" type="sibTrans" cxnId="{7A9FA8CB-D147-4F83-BF2B-A3842AD5D213}">
      <dgm:prSet/>
      <dgm:spPr/>
      <dgm:t>
        <a:bodyPr/>
        <a:lstStyle/>
        <a:p>
          <a:endParaRPr lang="ru-RU"/>
        </a:p>
      </dgm:t>
    </dgm:pt>
    <dgm:pt modelId="{2D9E7494-B10A-4988-8D18-E8DA622BA60E}" type="pres">
      <dgm:prSet presAssocID="{5BAC1A53-3595-42C9-AFCA-D008A3EEB2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E23FEF-CC1B-4754-85EA-2FCDB2B8A1A8}" type="pres">
      <dgm:prSet presAssocID="{021C82CF-23A2-4EE6-BB35-345E627F770A}" presName="centerShape" presStyleLbl="node0" presStyleIdx="0" presStyleCnt="1" custScaleX="167832" custScaleY="120011"/>
      <dgm:spPr/>
      <dgm:t>
        <a:bodyPr/>
        <a:lstStyle/>
        <a:p>
          <a:endParaRPr lang="ru-RU"/>
        </a:p>
      </dgm:t>
    </dgm:pt>
    <dgm:pt modelId="{65051654-7DC9-41E4-8301-3B36069EE56B}" type="pres">
      <dgm:prSet presAssocID="{0C694E9F-C496-46B3-A45E-D7DAE4857F91}" presName="Name9" presStyleLbl="parChTrans1D2" presStyleIdx="0" presStyleCnt="4"/>
      <dgm:spPr/>
      <dgm:t>
        <a:bodyPr/>
        <a:lstStyle/>
        <a:p>
          <a:endParaRPr lang="ru-RU"/>
        </a:p>
      </dgm:t>
    </dgm:pt>
    <dgm:pt modelId="{16ED498B-B5AB-4C71-B8AE-ECDCAFA41795}" type="pres">
      <dgm:prSet presAssocID="{0C694E9F-C496-46B3-A45E-D7DAE4857F9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3C5ACB8-40E8-4726-8BBD-F0A35A868CDE}" type="pres">
      <dgm:prSet presAssocID="{505092E0-FE2D-402D-B6AD-1483BABDAAD1}" presName="node" presStyleLbl="node1" presStyleIdx="0" presStyleCnt="4" custScaleX="146244" custScaleY="114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0B5C9-1A79-42AF-A8E0-209B2BB8F00C}" type="pres">
      <dgm:prSet presAssocID="{ADCA1BCA-C35B-4526-AB54-A94E03029E4E}" presName="Name9" presStyleLbl="parChTrans1D2" presStyleIdx="1" presStyleCnt="4"/>
      <dgm:spPr/>
      <dgm:t>
        <a:bodyPr/>
        <a:lstStyle/>
        <a:p>
          <a:endParaRPr lang="ru-RU"/>
        </a:p>
      </dgm:t>
    </dgm:pt>
    <dgm:pt modelId="{D6AACE2C-CE70-4767-B3A4-FF7B1340AEAF}" type="pres">
      <dgm:prSet presAssocID="{ADCA1BCA-C35B-4526-AB54-A94E03029E4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C28445A-4238-4B9D-BA71-338EDA6A8CFE}" type="pres">
      <dgm:prSet presAssocID="{67839844-BF32-47B4-85D7-0B41A2B021F5}" presName="node" presStyleLbl="node1" presStyleIdx="1" presStyleCnt="4" custScaleX="162778" custScaleY="121917" custRadScaleRad="156936" custRadScaleInc="-1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AB0AC-7241-43C2-BA7F-303FF3F99566}" type="pres">
      <dgm:prSet presAssocID="{7644B5BE-0D46-496F-B05E-C9A7C2B64628}" presName="Name9" presStyleLbl="parChTrans1D2" presStyleIdx="2" presStyleCnt="4"/>
      <dgm:spPr/>
      <dgm:t>
        <a:bodyPr/>
        <a:lstStyle/>
        <a:p>
          <a:endParaRPr lang="ru-RU"/>
        </a:p>
      </dgm:t>
    </dgm:pt>
    <dgm:pt modelId="{E6AD6E91-8133-42D2-87F9-9A66DC6D7258}" type="pres">
      <dgm:prSet presAssocID="{7644B5BE-0D46-496F-B05E-C9A7C2B64628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BDEF56B-47DD-440A-A78A-89E170129CA8}" type="pres">
      <dgm:prSet presAssocID="{67AD2790-256E-42C8-8F93-0D523F27C1AF}" presName="node" presStyleLbl="node1" presStyleIdx="2" presStyleCnt="4" custScaleX="154763" custScaleY="105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63457-923F-40A2-AC5D-0F2A9853A21B}" type="pres">
      <dgm:prSet presAssocID="{64525308-8801-4E67-9A0B-CF8655DA40C3}" presName="Name9" presStyleLbl="parChTrans1D2" presStyleIdx="3" presStyleCnt="4"/>
      <dgm:spPr/>
      <dgm:t>
        <a:bodyPr/>
        <a:lstStyle/>
        <a:p>
          <a:endParaRPr lang="ru-RU"/>
        </a:p>
      </dgm:t>
    </dgm:pt>
    <dgm:pt modelId="{6B471194-1BEB-4474-8917-1B3363CB3AF5}" type="pres">
      <dgm:prSet presAssocID="{64525308-8801-4E67-9A0B-CF8655DA40C3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CEFFA9E-DB74-4DFE-AAF7-3B5E81E2A7C1}" type="pres">
      <dgm:prSet presAssocID="{CB7C3A86-09B0-468A-A2E3-E7691BDAF712}" presName="node" presStyleLbl="node1" presStyleIdx="3" presStyleCnt="4" custScaleX="160876" custScaleY="123654" custRadScaleRad="154341" custRadScaleInc="-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9FA8CB-D147-4F83-BF2B-A3842AD5D213}" srcId="{021C82CF-23A2-4EE6-BB35-345E627F770A}" destId="{CB7C3A86-09B0-468A-A2E3-E7691BDAF712}" srcOrd="3" destOrd="0" parTransId="{64525308-8801-4E67-9A0B-CF8655DA40C3}" sibTransId="{8CA13168-01E9-4522-AF06-19A94B0E2BC2}"/>
    <dgm:cxn modelId="{8D1FD15E-88E8-4AA2-8B41-8872FF467437}" type="presOf" srcId="{ADCA1BCA-C35B-4526-AB54-A94E03029E4E}" destId="{24B0B5C9-1A79-42AF-A8E0-209B2BB8F00C}" srcOrd="0" destOrd="0" presId="urn:microsoft.com/office/officeart/2005/8/layout/radial1"/>
    <dgm:cxn modelId="{E26A4D7D-1C46-4BF1-B8CA-F9AD8AA9F359}" srcId="{021C82CF-23A2-4EE6-BB35-345E627F770A}" destId="{67AD2790-256E-42C8-8F93-0D523F27C1AF}" srcOrd="2" destOrd="0" parTransId="{7644B5BE-0D46-496F-B05E-C9A7C2B64628}" sibTransId="{9FA30DD4-40D8-4217-BC8D-74F67F26950A}"/>
    <dgm:cxn modelId="{5ABBB936-C7E8-4CEF-BBF2-2337D8B3BB9B}" srcId="{5BAC1A53-3595-42C9-AFCA-D008A3EEB275}" destId="{021C82CF-23A2-4EE6-BB35-345E627F770A}" srcOrd="0" destOrd="0" parTransId="{EC58B94F-A110-49BA-B50C-DB4C72314D8E}" sibTransId="{44003D11-E5B6-499C-99F4-E85C42336585}"/>
    <dgm:cxn modelId="{C77D5318-AB1D-4176-A1A0-8B772B000EFC}" type="presOf" srcId="{CB7C3A86-09B0-468A-A2E3-E7691BDAF712}" destId="{CCEFFA9E-DB74-4DFE-AAF7-3B5E81E2A7C1}" srcOrd="0" destOrd="0" presId="urn:microsoft.com/office/officeart/2005/8/layout/radial1"/>
    <dgm:cxn modelId="{943E8B43-7414-4A3F-8444-5F4A0B84F50B}" type="presOf" srcId="{505092E0-FE2D-402D-B6AD-1483BABDAAD1}" destId="{23C5ACB8-40E8-4726-8BBD-F0A35A868CDE}" srcOrd="0" destOrd="0" presId="urn:microsoft.com/office/officeart/2005/8/layout/radial1"/>
    <dgm:cxn modelId="{C886AE5F-9736-4199-B0B6-CD419F870890}" type="presOf" srcId="{64525308-8801-4E67-9A0B-CF8655DA40C3}" destId="{6B471194-1BEB-4474-8917-1B3363CB3AF5}" srcOrd="1" destOrd="0" presId="urn:microsoft.com/office/officeart/2005/8/layout/radial1"/>
    <dgm:cxn modelId="{EEB2815C-5A8A-4337-B87D-3C2EF5C1BC98}" type="presOf" srcId="{ADCA1BCA-C35B-4526-AB54-A94E03029E4E}" destId="{D6AACE2C-CE70-4767-B3A4-FF7B1340AEAF}" srcOrd="1" destOrd="0" presId="urn:microsoft.com/office/officeart/2005/8/layout/radial1"/>
    <dgm:cxn modelId="{6AF307D2-CA43-4ABD-A4FE-4D71905A237F}" type="presOf" srcId="{67839844-BF32-47B4-85D7-0B41A2B021F5}" destId="{1C28445A-4238-4B9D-BA71-338EDA6A8CFE}" srcOrd="0" destOrd="0" presId="urn:microsoft.com/office/officeart/2005/8/layout/radial1"/>
    <dgm:cxn modelId="{F61068C5-3CF1-416C-AA57-2C704F9512E4}" type="presOf" srcId="{7644B5BE-0D46-496F-B05E-C9A7C2B64628}" destId="{E6AD6E91-8133-42D2-87F9-9A66DC6D7258}" srcOrd="1" destOrd="0" presId="urn:microsoft.com/office/officeart/2005/8/layout/radial1"/>
    <dgm:cxn modelId="{FA5953F0-62DE-4CD6-9668-6E6C374D2E23}" type="presOf" srcId="{64525308-8801-4E67-9A0B-CF8655DA40C3}" destId="{77E63457-923F-40A2-AC5D-0F2A9853A21B}" srcOrd="0" destOrd="0" presId="urn:microsoft.com/office/officeart/2005/8/layout/radial1"/>
    <dgm:cxn modelId="{9E6386D3-AEC1-40A1-ABF7-09F3F635A4C7}" type="presOf" srcId="{7644B5BE-0D46-496F-B05E-C9A7C2B64628}" destId="{F6BAB0AC-7241-43C2-BA7F-303FF3F99566}" srcOrd="0" destOrd="0" presId="urn:microsoft.com/office/officeart/2005/8/layout/radial1"/>
    <dgm:cxn modelId="{9F27B34E-CF3E-429D-B8BE-888EA0EC50E9}" type="presOf" srcId="{0C694E9F-C496-46B3-A45E-D7DAE4857F91}" destId="{16ED498B-B5AB-4C71-B8AE-ECDCAFA41795}" srcOrd="1" destOrd="0" presId="urn:microsoft.com/office/officeart/2005/8/layout/radial1"/>
    <dgm:cxn modelId="{67FBA023-6FDF-4B60-BF05-BE2E07E90648}" srcId="{021C82CF-23A2-4EE6-BB35-345E627F770A}" destId="{67839844-BF32-47B4-85D7-0B41A2B021F5}" srcOrd="1" destOrd="0" parTransId="{ADCA1BCA-C35B-4526-AB54-A94E03029E4E}" sibTransId="{E98FB72A-45A3-48EC-BB2B-213A89387581}"/>
    <dgm:cxn modelId="{21993201-03DD-4FEF-9923-EB903B4674D3}" type="presOf" srcId="{021C82CF-23A2-4EE6-BB35-345E627F770A}" destId="{EAE23FEF-CC1B-4754-85EA-2FCDB2B8A1A8}" srcOrd="0" destOrd="0" presId="urn:microsoft.com/office/officeart/2005/8/layout/radial1"/>
    <dgm:cxn modelId="{118D9AD8-762A-4942-9DF1-DA25A6A02B12}" type="presOf" srcId="{5BAC1A53-3595-42C9-AFCA-D008A3EEB275}" destId="{2D9E7494-B10A-4988-8D18-E8DA622BA60E}" srcOrd="0" destOrd="0" presId="urn:microsoft.com/office/officeart/2005/8/layout/radial1"/>
    <dgm:cxn modelId="{61A0C839-72CD-4981-9690-868BB8A5A659}" type="presOf" srcId="{0C694E9F-C496-46B3-A45E-D7DAE4857F91}" destId="{65051654-7DC9-41E4-8301-3B36069EE56B}" srcOrd="0" destOrd="0" presId="urn:microsoft.com/office/officeart/2005/8/layout/radial1"/>
    <dgm:cxn modelId="{2E0D988D-3400-49AC-B88A-14949F648A03}" type="presOf" srcId="{67AD2790-256E-42C8-8F93-0D523F27C1AF}" destId="{BBDEF56B-47DD-440A-A78A-89E170129CA8}" srcOrd="0" destOrd="0" presId="urn:microsoft.com/office/officeart/2005/8/layout/radial1"/>
    <dgm:cxn modelId="{7BD35D6B-23EF-497D-B747-87959353AA0E}" srcId="{021C82CF-23A2-4EE6-BB35-345E627F770A}" destId="{505092E0-FE2D-402D-B6AD-1483BABDAAD1}" srcOrd="0" destOrd="0" parTransId="{0C694E9F-C496-46B3-A45E-D7DAE4857F91}" sibTransId="{B61646D3-C0DD-412B-B577-E4698B6CC518}"/>
    <dgm:cxn modelId="{9B6901C9-78CA-48C1-A80C-7CA9204DEA1A}" type="presParOf" srcId="{2D9E7494-B10A-4988-8D18-E8DA622BA60E}" destId="{EAE23FEF-CC1B-4754-85EA-2FCDB2B8A1A8}" srcOrd="0" destOrd="0" presId="urn:microsoft.com/office/officeart/2005/8/layout/radial1"/>
    <dgm:cxn modelId="{F3ED05AE-1590-4448-98C7-66D6A69E2049}" type="presParOf" srcId="{2D9E7494-B10A-4988-8D18-E8DA622BA60E}" destId="{65051654-7DC9-41E4-8301-3B36069EE56B}" srcOrd="1" destOrd="0" presId="urn:microsoft.com/office/officeart/2005/8/layout/radial1"/>
    <dgm:cxn modelId="{DF4FE70B-4FA0-4AFA-8E5D-D59B502AFFCF}" type="presParOf" srcId="{65051654-7DC9-41E4-8301-3B36069EE56B}" destId="{16ED498B-B5AB-4C71-B8AE-ECDCAFA41795}" srcOrd="0" destOrd="0" presId="urn:microsoft.com/office/officeart/2005/8/layout/radial1"/>
    <dgm:cxn modelId="{F7BFE4DF-08EE-4B10-BE92-95CD4966B324}" type="presParOf" srcId="{2D9E7494-B10A-4988-8D18-E8DA622BA60E}" destId="{23C5ACB8-40E8-4726-8BBD-F0A35A868CDE}" srcOrd="2" destOrd="0" presId="urn:microsoft.com/office/officeart/2005/8/layout/radial1"/>
    <dgm:cxn modelId="{C7E229AA-C93D-4E45-B5DC-9C7B57D7A9E3}" type="presParOf" srcId="{2D9E7494-B10A-4988-8D18-E8DA622BA60E}" destId="{24B0B5C9-1A79-42AF-A8E0-209B2BB8F00C}" srcOrd="3" destOrd="0" presId="urn:microsoft.com/office/officeart/2005/8/layout/radial1"/>
    <dgm:cxn modelId="{F55ECF34-2547-4F73-B09C-FF04D53BA3F5}" type="presParOf" srcId="{24B0B5C9-1A79-42AF-A8E0-209B2BB8F00C}" destId="{D6AACE2C-CE70-4767-B3A4-FF7B1340AEAF}" srcOrd="0" destOrd="0" presId="urn:microsoft.com/office/officeart/2005/8/layout/radial1"/>
    <dgm:cxn modelId="{9F1AD15A-977B-42ED-8410-EB7AA5C43E93}" type="presParOf" srcId="{2D9E7494-B10A-4988-8D18-E8DA622BA60E}" destId="{1C28445A-4238-4B9D-BA71-338EDA6A8CFE}" srcOrd="4" destOrd="0" presId="urn:microsoft.com/office/officeart/2005/8/layout/radial1"/>
    <dgm:cxn modelId="{E9C45E93-6463-4726-8A3F-564DAD8D5BD1}" type="presParOf" srcId="{2D9E7494-B10A-4988-8D18-E8DA622BA60E}" destId="{F6BAB0AC-7241-43C2-BA7F-303FF3F99566}" srcOrd="5" destOrd="0" presId="urn:microsoft.com/office/officeart/2005/8/layout/radial1"/>
    <dgm:cxn modelId="{B59F7B59-7A87-4FA3-BAE8-299B965274C8}" type="presParOf" srcId="{F6BAB0AC-7241-43C2-BA7F-303FF3F99566}" destId="{E6AD6E91-8133-42D2-87F9-9A66DC6D7258}" srcOrd="0" destOrd="0" presId="urn:microsoft.com/office/officeart/2005/8/layout/radial1"/>
    <dgm:cxn modelId="{7C137FC0-9607-4453-94CD-EC85D6B82FC6}" type="presParOf" srcId="{2D9E7494-B10A-4988-8D18-E8DA622BA60E}" destId="{BBDEF56B-47DD-440A-A78A-89E170129CA8}" srcOrd="6" destOrd="0" presId="urn:microsoft.com/office/officeart/2005/8/layout/radial1"/>
    <dgm:cxn modelId="{1317B2B8-1DF2-4ADB-BE52-10F70B5A10A9}" type="presParOf" srcId="{2D9E7494-B10A-4988-8D18-E8DA622BA60E}" destId="{77E63457-923F-40A2-AC5D-0F2A9853A21B}" srcOrd="7" destOrd="0" presId="urn:microsoft.com/office/officeart/2005/8/layout/radial1"/>
    <dgm:cxn modelId="{9A20A46D-9E2F-494C-A752-BE074EECA836}" type="presParOf" srcId="{77E63457-923F-40A2-AC5D-0F2A9853A21B}" destId="{6B471194-1BEB-4474-8917-1B3363CB3AF5}" srcOrd="0" destOrd="0" presId="urn:microsoft.com/office/officeart/2005/8/layout/radial1"/>
    <dgm:cxn modelId="{575D14F5-C476-45B5-8E3C-EC87934C9AA8}" type="presParOf" srcId="{2D9E7494-B10A-4988-8D18-E8DA622BA60E}" destId="{CCEFFA9E-DB74-4DFE-AAF7-3B5E81E2A7C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D69448-6C76-4A99-A844-8057E2C41D2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74CA14-3CB2-448E-B002-D8C2E5C0C16F}">
      <dgm:prSet phldrT="[Текст]" custT="1"/>
      <dgm:spPr/>
      <dgm:t>
        <a:bodyPr/>
        <a:lstStyle/>
        <a:p>
          <a:r>
            <a:rPr lang="kk-KZ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Биоалуантүрлілік тіршілік иелерінің көптеген қауымдасу деңгейінде жүріп жатқан эволюция процесін сипаттайды. </a:t>
          </a:r>
          <a:endParaRPr lang="ru-RU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F63D290-E396-4A75-BEA2-20B2B8BCCD57}" type="parTrans" cxnId="{14019BFD-F59B-4188-ABB9-B37EC39990F6}">
      <dgm:prSet/>
      <dgm:spPr/>
      <dgm:t>
        <a:bodyPr/>
        <a:lstStyle/>
        <a:p>
          <a:endParaRPr lang="ru-RU"/>
        </a:p>
      </dgm:t>
    </dgm:pt>
    <dgm:pt modelId="{DC2A3604-AA08-436F-96EA-5A96447FA416}" type="sibTrans" cxnId="{14019BFD-F59B-4188-ABB9-B37EC39990F6}">
      <dgm:prSet/>
      <dgm:spPr/>
      <dgm:t>
        <a:bodyPr/>
        <a:lstStyle/>
        <a:p>
          <a:endParaRPr lang="ru-RU"/>
        </a:p>
      </dgm:t>
    </dgm:pt>
    <dgm:pt modelId="{A50AFBD7-2D28-485D-A0A1-7767BC7DBE7B}">
      <dgm:prSet phldrT="[Текст]" custT="1"/>
      <dgm:spPr/>
      <dgm:t>
        <a:bodyPr/>
        <a:lstStyle/>
        <a:p>
          <a:pPr algn="l"/>
          <a:r>
            <a:rPr lang="kk-KZ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Ғалымдардың болжауы: тірі организмдердің жалпы саны 5-тен 30 млн-ға дейін жетеді, қазіргі уақытта 2 млн-ға жуығы сипатталған.</a:t>
          </a:r>
          <a:endParaRPr lang="ru-RU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E87D8C8-4271-4A74-B4FD-87380684F455}" type="parTrans" cxnId="{B21A0914-C4ED-4878-B870-495F63F8C474}">
      <dgm:prSet/>
      <dgm:spPr/>
      <dgm:t>
        <a:bodyPr/>
        <a:lstStyle/>
        <a:p>
          <a:endParaRPr lang="ru-RU"/>
        </a:p>
      </dgm:t>
    </dgm:pt>
    <dgm:pt modelId="{64B00A8A-E2E5-475C-B17B-D964CF3EBFF5}" type="sibTrans" cxnId="{B21A0914-C4ED-4878-B870-495F63F8C474}">
      <dgm:prSet/>
      <dgm:spPr/>
      <dgm:t>
        <a:bodyPr/>
        <a:lstStyle/>
        <a:p>
          <a:endParaRPr lang="ru-RU"/>
        </a:p>
      </dgm:t>
    </dgm:pt>
    <dgm:pt modelId="{9452440A-B666-4F6C-AD16-7B2638F60167}">
      <dgm:prSet phldrT="[Текст]" custT="1"/>
      <dgm:spPr/>
      <dgm:t>
        <a:bodyPr/>
        <a:lstStyle/>
        <a:p>
          <a:r>
            <a:rPr lang="kk-KZ" sz="1800" dirty="0" smtClean="0"/>
            <a:t>Тірі организмдердің классификациясын жасаған К.Линней заманынан бастап ғылымға белгілі жануарлар мен өсімдіктер түрлерінің саны 11 000-нан 2мил-ға жетті.</a:t>
          </a:r>
          <a:endParaRPr lang="ru-RU" sz="1800" dirty="0"/>
        </a:p>
      </dgm:t>
    </dgm:pt>
    <dgm:pt modelId="{00CA2C19-2651-4920-8FBF-B08FC2DD666F}" type="parTrans" cxnId="{55C94429-437F-4A02-8C18-DB16EC460A04}">
      <dgm:prSet/>
      <dgm:spPr/>
      <dgm:t>
        <a:bodyPr/>
        <a:lstStyle/>
        <a:p>
          <a:endParaRPr lang="ru-RU"/>
        </a:p>
      </dgm:t>
    </dgm:pt>
    <dgm:pt modelId="{88CCF4DB-81AC-4AA7-9C8B-46B561DB5E1E}" type="sibTrans" cxnId="{55C94429-437F-4A02-8C18-DB16EC460A04}">
      <dgm:prSet/>
      <dgm:spPr/>
      <dgm:t>
        <a:bodyPr/>
        <a:lstStyle/>
        <a:p>
          <a:endParaRPr lang="ru-RU"/>
        </a:p>
      </dgm:t>
    </dgm:pt>
    <dgm:pt modelId="{59E1B0E3-7F42-4469-8577-BF75BD2326DA}" type="pres">
      <dgm:prSet presAssocID="{A0D69448-6C76-4A99-A844-8057E2C41D2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8469BA5-4057-4735-BC8A-6AB22B94F5FB}" type="pres">
      <dgm:prSet presAssocID="{A0D69448-6C76-4A99-A844-8057E2C41D26}" presName="Name1" presStyleCnt="0"/>
      <dgm:spPr/>
    </dgm:pt>
    <dgm:pt modelId="{7CA93B5F-49BF-4622-8A76-75643F57210E}" type="pres">
      <dgm:prSet presAssocID="{A0D69448-6C76-4A99-A844-8057E2C41D26}" presName="cycle" presStyleCnt="0"/>
      <dgm:spPr/>
    </dgm:pt>
    <dgm:pt modelId="{07EA904C-18E7-401D-BA42-7BAEE2018D66}" type="pres">
      <dgm:prSet presAssocID="{A0D69448-6C76-4A99-A844-8057E2C41D26}" presName="srcNode" presStyleLbl="node1" presStyleIdx="0" presStyleCnt="3"/>
      <dgm:spPr/>
    </dgm:pt>
    <dgm:pt modelId="{5CC42EC6-3597-4952-8EE0-35A8D7BF5735}" type="pres">
      <dgm:prSet presAssocID="{A0D69448-6C76-4A99-A844-8057E2C41D26}" presName="conn" presStyleLbl="parChTrans1D2" presStyleIdx="0" presStyleCnt="1"/>
      <dgm:spPr/>
      <dgm:t>
        <a:bodyPr/>
        <a:lstStyle/>
        <a:p>
          <a:endParaRPr lang="ru-RU"/>
        </a:p>
      </dgm:t>
    </dgm:pt>
    <dgm:pt modelId="{C952EAF0-92C9-4A65-8DA1-ED4AA17AA60A}" type="pres">
      <dgm:prSet presAssocID="{A0D69448-6C76-4A99-A844-8057E2C41D26}" presName="extraNode" presStyleLbl="node1" presStyleIdx="0" presStyleCnt="3"/>
      <dgm:spPr/>
    </dgm:pt>
    <dgm:pt modelId="{55A96D9F-5FFB-49A8-AC4B-56694056C665}" type="pres">
      <dgm:prSet presAssocID="{A0D69448-6C76-4A99-A844-8057E2C41D26}" presName="dstNode" presStyleLbl="node1" presStyleIdx="0" presStyleCnt="3"/>
      <dgm:spPr/>
    </dgm:pt>
    <dgm:pt modelId="{28D682FD-1934-4B28-92C9-124BC3BA661F}" type="pres">
      <dgm:prSet presAssocID="{1974CA14-3CB2-448E-B002-D8C2E5C0C16F}" presName="text_1" presStyleLbl="node1" presStyleIdx="0" presStyleCnt="3" custScaleX="101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8989D-0E85-46F7-AA59-0CABC8FD49BE}" type="pres">
      <dgm:prSet presAssocID="{1974CA14-3CB2-448E-B002-D8C2E5C0C16F}" presName="accent_1" presStyleCnt="0"/>
      <dgm:spPr/>
    </dgm:pt>
    <dgm:pt modelId="{0BAB7A91-4C94-47B4-B440-EACA9DB2474E}" type="pres">
      <dgm:prSet presAssocID="{1974CA14-3CB2-448E-B002-D8C2E5C0C16F}" presName="accentRepeatNode" presStyleLbl="solidFgAcc1" presStyleIdx="0" presStyleCnt="3" custLinFactY="16250" custLinFactNeighborX="-18703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9E34C7F-609C-465F-8DE0-B3B3E7CB3246}" type="pres">
      <dgm:prSet presAssocID="{A50AFBD7-2D28-485D-A0A1-7767BC7DBE7B}" presName="text_2" presStyleLbl="node1" presStyleIdx="1" presStyleCnt="3" custScaleX="100608" custLinFactNeighborX="1095" custLinFactNeighborY="-7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DFC4B-E77F-4292-8594-02E43BCD1C03}" type="pres">
      <dgm:prSet presAssocID="{A50AFBD7-2D28-485D-A0A1-7767BC7DBE7B}" presName="accent_2" presStyleCnt="0"/>
      <dgm:spPr/>
    </dgm:pt>
    <dgm:pt modelId="{A4A019DD-A57A-486A-9DFB-5236D27EDD44}" type="pres">
      <dgm:prSet presAssocID="{A50AFBD7-2D28-485D-A0A1-7767BC7DBE7B}" presName="accentRepeatNode" presStyleLbl="solidFgAcc1" presStyleIdx="1" presStyleCnt="3" custLinFactY="-23125" custLinFactNeighborX="-61875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A211D9A-5C7A-4E01-912A-A688B3FBCA56}" type="pres">
      <dgm:prSet presAssocID="{9452440A-B666-4F6C-AD16-7B2638F60167}" presName="text_3" presStyleLbl="node1" presStyleIdx="2" presStyleCnt="3" custScaleX="102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E8AD1-BF03-4BFB-BF7B-335D78242A8F}" type="pres">
      <dgm:prSet presAssocID="{9452440A-B666-4F6C-AD16-7B2638F60167}" presName="accent_3" presStyleCnt="0"/>
      <dgm:spPr/>
    </dgm:pt>
    <dgm:pt modelId="{E679C5BD-5818-4986-B8F2-C97C091617C5}" type="pres">
      <dgm:prSet presAssocID="{9452440A-B666-4F6C-AD16-7B2638F60167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4019BFD-F59B-4188-ABB9-B37EC39990F6}" srcId="{A0D69448-6C76-4A99-A844-8057E2C41D26}" destId="{1974CA14-3CB2-448E-B002-D8C2E5C0C16F}" srcOrd="0" destOrd="0" parTransId="{4F63D290-E396-4A75-BEA2-20B2B8BCCD57}" sibTransId="{DC2A3604-AA08-436F-96EA-5A96447FA416}"/>
    <dgm:cxn modelId="{B21A0914-C4ED-4878-B870-495F63F8C474}" srcId="{A0D69448-6C76-4A99-A844-8057E2C41D26}" destId="{A50AFBD7-2D28-485D-A0A1-7767BC7DBE7B}" srcOrd="1" destOrd="0" parTransId="{DE87D8C8-4271-4A74-B4FD-87380684F455}" sibTransId="{64B00A8A-E2E5-475C-B17B-D964CF3EBFF5}"/>
    <dgm:cxn modelId="{3580CFDC-5FC3-455E-9DC3-8C4E2CEB6DC5}" type="presOf" srcId="{DC2A3604-AA08-436F-96EA-5A96447FA416}" destId="{5CC42EC6-3597-4952-8EE0-35A8D7BF5735}" srcOrd="0" destOrd="0" presId="urn:microsoft.com/office/officeart/2008/layout/VerticalCurvedList"/>
    <dgm:cxn modelId="{55C94429-437F-4A02-8C18-DB16EC460A04}" srcId="{A0D69448-6C76-4A99-A844-8057E2C41D26}" destId="{9452440A-B666-4F6C-AD16-7B2638F60167}" srcOrd="2" destOrd="0" parTransId="{00CA2C19-2651-4920-8FBF-B08FC2DD666F}" sibTransId="{88CCF4DB-81AC-4AA7-9C8B-46B561DB5E1E}"/>
    <dgm:cxn modelId="{00655FCD-D5E8-41BC-94A8-EE4D558EDB8F}" type="presOf" srcId="{A50AFBD7-2D28-485D-A0A1-7767BC7DBE7B}" destId="{C9E34C7F-609C-465F-8DE0-B3B3E7CB3246}" srcOrd="0" destOrd="0" presId="urn:microsoft.com/office/officeart/2008/layout/VerticalCurvedList"/>
    <dgm:cxn modelId="{689040A2-030B-42B2-8274-E94C17B7EC76}" type="presOf" srcId="{1974CA14-3CB2-448E-B002-D8C2E5C0C16F}" destId="{28D682FD-1934-4B28-92C9-124BC3BA661F}" srcOrd="0" destOrd="0" presId="urn:microsoft.com/office/officeart/2008/layout/VerticalCurvedList"/>
    <dgm:cxn modelId="{6621DFB5-DFE2-430B-9C0B-AE4DA4800BA7}" type="presOf" srcId="{A0D69448-6C76-4A99-A844-8057E2C41D26}" destId="{59E1B0E3-7F42-4469-8577-BF75BD2326DA}" srcOrd="0" destOrd="0" presId="urn:microsoft.com/office/officeart/2008/layout/VerticalCurvedList"/>
    <dgm:cxn modelId="{E12D092C-4054-4B80-94C7-7E3B78BBE730}" type="presOf" srcId="{9452440A-B666-4F6C-AD16-7B2638F60167}" destId="{7A211D9A-5C7A-4E01-912A-A688B3FBCA56}" srcOrd="0" destOrd="0" presId="urn:microsoft.com/office/officeart/2008/layout/VerticalCurvedList"/>
    <dgm:cxn modelId="{8D0FB9A2-6EFA-40BC-9B15-E2E9827E82F0}" type="presParOf" srcId="{59E1B0E3-7F42-4469-8577-BF75BD2326DA}" destId="{98469BA5-4057-4735-BC8A-6AB22B94F5FB}" srcOrd="0" destOrd="0" presId="urn:microsoft.com/office/officeart/2008/layout/VerticalCurvedList"/>
    <dgm:cxn modelId="{E029CEB3-142F-4078-96E0-618C07F472D0}" type="presParOf" srcId="{98469BA5-4057-4735-BC8A-6AB22B94F5FB}" destId="{7CA93B5F-49BF-4622-8A76-75643F57210E}" srcOrd="0" destOrd="0" presId="urn:microsoft.com/office/officeart/2008/layout/VerticalCurvedList"/>
    <dgm:cxn modelId="{5651AAE0-1ACF-4DA7-BED7-6F6485DCD4E9}" type="presParOf" srcId="{7CA93B5F-49BF-4622-8A76-75643F57210E}" destId="{07EA904C-18E7-401D-BA42-7BAEE2018D66}" srcOrd="0" destOrd="0" presId="urn:microsoft.com/office/officeart/2008/layout/VerticalCurvedList"/>
    <dgm:cxn modelId="{5F29067E-BF2F-46B5-B5D2-211BC704DC0C}" type="presParOf" srcId="{7CA93B5F-49BF-4622-8A76-75643F57210E}" destId="{5CC42EC6-3597-4952-8EE0-35A8D7BF5735}" srcOrd="1" destOrd="0" presId="urn:microsoft.com/office/officeart/2008/layout/VerticalCurvedList"/>
    <dgm:cxn modelId="{2D038645-0E37-467C-9CEF-F5F9EC994F18}" type="presParOf" srcId="{7CA93B5F-49BF-4622-8A76-75643F57210E}" destId="{C952EAF0-92C9-4A65-8DA1-ED4AA17AA60A}" srcOrd="2" destOrd="0" presId="urn:microsoft.com/office/officeart/2008/layout/VerticalCurvedList"/>
    <dgm:cxn modelId="{5DA4E145-121D-414E-86DE-4AD350DAE9C8}" type="presParOf" srcId="{7CA93B5F-49BF-4622-8A76-75643F57210E}" destId="{55A96D9F-5FFB-49A8-AC4B-56694056C665}" srcOrd="3" destOrd="0" presId="urn:microsoft.com/office/officeart/2008/layout/VerticalCurvedList"/>
    <dgm:cxn modelId="{85353A93-7400-4BE4-8085-5C8E1A793BE4}" type="presParOf" srcId="{98469BA5-4057-4735-BC8A-6AB22B94F5FB}" destId="{28D682FD-1934-4B28-92C9-124BC3BA661F}" srcOrd="1" destOrd="0" presId="urn:microsoft.com/office/officeart/2008/layout/VerticalCurvedList"/>
    <dgm:cxn modelId="{0B7B3C7A-2D4C-41F8-9C5C-E63089837176}" type="presParOf" srcId="{98469BA5-4057-4735-BC8A-6AB22B94F5FB}" destId="{4438989D-0E85-46F7-AA59-0CABC8FD49BE}" srcOrd="2" destOrd="0" presId="urn:microsoft.com/office/officeart/2008/layout/VerticalCurvedList"/>
    <dgm:cxn modelId="{8580C935-6EBF-40D8-8A2D-CAB4BE19EC56}" type="presParOf" srcId="{4438989D-0E85-46F7-AA59-0CABC8FD49BE}" destId="{0BAB7A91-4C94-47B4-B440-EACA9DB2474E}" srcOrd="0" destOrd="0" presId="urn:microsoft.com/office/officeart/2008/layout/VerticalCurvedList"/>
    <dgm:cxn modelId="{0710975F-8F16-4AB8-967F-96B6D6D166C9}" type="presParOf" srcId="{98469BA5-4057-4735-BC8A-6AB22B94F5FB}" destId="{C9E34C7F-609C-465F-8DE0-B3B3E7CB3246}" srcOrd="3" destOrd="0" presId="urn:microsoft.com/office/officeart/2008/layout/VerticalCurvedList"/>
    <dgm:cxn modelId="{FECCC1F2-5F65-4B44-A4EA-027DC245F05B}" type="presParOf" srcId="{98469BA5-4057-4735-BC8A-6AB22B94F5FB}" destId="{D7BDFC4B-E77F-4292-8594-02E43BCD1C03}" srcOrd="4" destOrd="0" presId="urn:microsoft.com/office/officeart/2008/layout/VerticalCurvedList"/>
    <dgm:cxn modelId="{808B9867-7627-4DA6-8AC4-AA0594DD17D5}" type="presParOf" srcId="{D7BDFC4B-E77F-4292-8594-02E43BCD1C03}" destId="{A4A019DD-A57A-486A-9DFB-5236D27EDD44}" srcOrd="0" destOrd="0" presId="urn:microsoft.com/office/officeart/2008/layout/VerticalCurvedList"/>
    <dgm:cxn modelId="{3E7600A6-4D3B-4F35-B497-04ADD80E8162}" type="presParOf" srcId="{98469BA5-4057-4735-BC8A-6AB22B94F5FB}" destId="{7A211D9A-5C7A-4E01-912A-A688B3FBCA56}" srcOrd="5" destOrd="0" presId="urn:microsoft.com/office/officeart/2008/layout/VerticalCurvedList"/>
    <dgm:cxn modelId="{AB6A506D-C2AC-4138-802B-CCCB8BFD7AD2}" type="presParOf" srcId="{98469BA5-4057-4735-BC8A-6AB22B94F5FB}" destId="{0DDE8AD1-BF03-4BFB-BF7B-335D78242A8F}" srcOrd="6" destOrd="0" presId="urn:microsoft.com/office/officeart/2008/layout/VerticalCurvedList"/>
    <dgm:cxn modelId="{9A4E3056-531F-4926-97D0-8225A4EA3D3D}" type="presParOf" srcId="{0DDE8AD1-BF03-4BFB-BF7B-335D78242A8F}" destId="{E679C5BD-5818-4986-B8F2-C97C091617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997595-281E-42DA-869D-6FEB79C0654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42EDB9B-840A-4A98-9353-F9F743AB1ACF}">
      <dgm:prSet phldrT="[Текст]" custT="1"/>
      <dgm:spPr/>
      <dgm:t>
        <a:bodyPr/>
        <a:lstStyle/>
        <a:p>
          <a:r>
            <a:rPr lang="kk-KZ" sz="1800" b="0" dirty="0" smtClean="0"/>
            <a:t>Өсімдіктердің шамамен жер бетінде 400 мыңдай  түрі өседі</a:t>
          </a:r>
          <a:r>
            <a:rPr lang="kk-KZ" sz="2000" b="0" dirty="0" smtClean="0"/>
            <a:t>.</a:t>
          </a:r>
          <a:endParaRPr lang="ru-RU" sz="2000" b="0" dirty="0"/>
        </a:p>
      </dgm:t>
    </dgm:pt>
    <dgm:pt modelId="{5ACF4C4B-126C-495A-9034-34AE36410E30}" type="parTrans" cxnId="{D09C01FD-6217-4082-AB97-539575BB8293}">
      <dgm:prSet/>
      <dgm:spPr/>
      <dgm:t>
        <a:bodyPr/>
        <a:lstStyle/>
        <a:p>
          <a:endParaRPr lang="ru-RU"/>
        </a:p>
      </dgm:t>
    </dgm:pt>
    <dgm:pt modelId="{83C3D193-956A-4ADF-980C-3E05EEF00EB3}" type="sibTrans" cxnId="{D09C01FD-6217-4082-AB97-539575BB8293}">
      <dgm:prSet/>
      <dgm:spPr/>
      <dgm:t>
        <a:bodyPr/>
        <a:lstStyle/>
        <a:p>
          <a:endParaRPr lang="ru-RU"/>
        </a:p>
      </dgm:t>
    </dgm:pt>
    <dgm:pt modelId="{0B2BA369-3527-4B13-A968-80BAC52B11A0}">
      <dgm:prSet phldrT="[Текст]" custT="1"/>
      <dgm:spPr/>
      <dgm:t>
        <a:bodyPr/>
        <a:lstStyle/>
        <a:p>
          <a:r>
            <a:rPr lang="kk-KZ" sz="1800" dirty="0" smtClean="0"/>
            <a:t>Жануарлар экологиялық жүйенің негізгі компонеттерінің бірі,</a:t>
          </a:r>
        </a:p>
        <a:p>
          <a:r>
            <a:rPr lang="kk-KZ" sz="1800" dirty="0" smtClean="0"/>
            <a:t>1 млн-нан аса түрі сипатталған.</a:t>
          </a:r>
          <a:endParaRPr lang="ru-RU" sz="1800" dirty="0"/>
        </a:p>
      </dgm:t>
    </dgm:pt>
    <dgm:pt modelId="{EBC9ACBA-9BDF-4722-8FF3-415D51B84058}" type="parTrans" cxnId="{D6F0F7D2-A7DB-4244-84EF-BA148217F9C8}">
      <dgm:prSet/>
      <dgm:spPr/>
      <dgm:t>
        <a:bodyPr/>
        <a:lstStyle/>
        <a:p>
          <a:endParaRPr lang="ru-RU"/>
        </a:p>
      </dgm:t>
    </dgm:pt>
    <dgm:pt modelId="{CFFDA0D2-4F5E-47FA-AC83-C1CF2FA188E1}" type="sibTrans" cxnId="{D6F0F7D2-A7DB-4244-84EF-BA148217F9C8}">
      <dgm:prSet/>
      <dgm:spPr/>
      <dgm:t>
        <a:bodyPr/>
        <a:lstStyle/>
        <a:p>
          <a:endParaRPr lang="ru-RU"/>
        </a:p>
      </dgm:t>
    </dgm:pt>
    <dgm:pt modelId="{A1F3EB2B-E218-48D0-9C31-175A310F8C5E}">
      <dgm:prSet phldrT="[Текст]" custT="1"/>
      <dgm:spPr/>
      <dgm:t>
        <a:bodyPr/>
        <a:lstStyle/>
        <a:p>
          <a:r>
            <a:rPr lang="kk-KZ" sz="1800" dirty="0" smtClean="0"/>
            <a:t>Түрлердің биоалуантүрлілігі жәндіктер мен жоғарғы сатыдағы өсімдіктер арасында көп.</a:t>
          </a:r>
          <a:endParaRPr lang="ru-RU" sz="1800" dirty="0"/>
        </a:p>
      </dgm:t>
    </dgm:pt>
    <dgm:pt modelId="{CAB063FE-8CCF-477D-B492-15122FC89C0A}" type="parTrans" cxnId="{6C86AF13-961B-4035-BF9A-C008ED95645B}">
      <dgm:prSet/>
      <dgm:spPr/>
      <dgm:t>
        <a:bodyPr/>
        <a:lstStyle/>
        <a:p>
          <a:endParaRPr lang="ru-RU"/>
        </a:p>
      </dgm:t>
    </dgm:pt>
    <dgm:pt modelId="{3DF0D26C-2F23-4DA9-99A7-02F80FA73402}" type="sibTrans" cxnId="{6C86AF13-961B-4035-BF9A-C008ED95645B}">
      <dgm:prSet/>
      <dgm:spPr/>
      <dgm:t>
        <a:bodyPr/>
        <a:lstStyle/>
        <a:p>
          <a:endParaRPr lang="ru-RU"/>
        </a:p>
      </dgm:t>
    </dgm:pt>
    <dgm:pt modelId="{BBC3BA67-F041-4CCA-951D-969FC596A836}" type="pres">
      <dgm:prSet presAssocID="{CC997595-281E-42DA-869D-6FEB79C06542}" presName="CompostProcess" presStyleCnt="0">
        <dgm:presLayoutVars>
          <dgm:dir/>
          <dgm:resizeHandles val="exact"/>
        </dgm:presLayoutVars>
      </dgm:prSet>
      <dgm:spPr/>
    </dgm:pt>
    <dgm:pt modelId="{77F11C7B-9A59-4D1C-BD43-2DFA7BC020FE}" type="pres">
      <dgm:prSet presAssocID="{CC997595-281E-42DA-869D-6FEB79C06542}" presName="arrow" presStyleLbl="bgShp" presStyleIdx="0" presStyleCnt="1" custScaleX="117376" custLinFactNeighborX="-222" custLinFactNeighborY="12474"/>
      <dgm:spPr/>
    </dgm:pt>
    <dgm:pt modelId="{F53B9822-E1C8-4245-A8AA-5076C4C194F2}" type="pres">
      <dgm:prSet presAssocID="{CC997595-281E-42DA-869D-6FEB79C06542}" presName="linearProcess" presStyleCnt="0"/>
      <dgm:spPr/>
    </dgm:pt>
    <dgm:pt modelId="{32DFBF30-6323-43F7-BE49-6F125073C6A3}" type="pres">
      <dgm:prSet presAssocID="{342EDB9B-840A-4A98-9353-F9F743AB1ACF}" presName="textNode" presStyleLbl="node1" presStyleIdx="0" presStyleCnt="3" custScaleX="61273" custLinFactNeighborX="-32834" custLinFactNeighborY="-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6A6DF-EDA7-45F3-A1F3-6142E53EF700}" type="pres">
      <dgm:prSet presAssocID="{83C3D193-956A-4ADF-980C-3E05EEF00EB3}" presName="sibTrans" presStyleCnt="0"/>
      <dgm:spPr/>
    </dgm:pt>
    <dgm:pt modelId="{5DC1F5D4-0BA0-4428-8A34-0E66817928F3}" type="pres">
      <dgm:prSet presAssocID="{0B2BA369-3527-4B13-A968-80BAC52B11A0}" presName="textNode" presStyleLbl="node1" presStyleIdx="1" presStyleCnt="3" custScaleX="79576" custLinFactX="-1243" custLinFactNeighborX="-100000" custLinFactNeighborY="-3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43721-0DE7-4E9E-9E9E-325C229DF708}" type="pres">
      <dgm:prSet presAssocID="{CFFDA0D2-4F5E-47FA-AC83-C1CF2FA188E1}" presName="sibTrans" presStyleCnt="0"/>
      <dgm:spPr/>
    </dgm:pt>
    <dgm:pt modelId="{BB11EC3C-9DDD-4B82-BD14-2B47C79DB6E4}" type="pres">
      <dgm:prSet presAssocID="{A1F3EB2B-E218-48D0-9C31-175A310F8C5E}" presName="textNode" presStyleLbl="node1" presStyleIdx="2" presStyleCnt="3" custScaleX="67745" custLinFactX="-12571" custLinFactNeighborX="-100000" custLinFactNeighborY="-4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F0F7D2-A7DB-4244-84EF-BA148217F9C8}" srcId="{CC997595-281E-42DA-869D-6FEB79C06542}" destId="{0B2BA369-3527-4B13-A968-80BAC52B11A0}" srcOrd="1" destOrd="0" parTransId="{EBC9ACBA-9BDF-4722-8FF3-415D51B84058}" sibTransId="{CFFDA0D2-4F5E-47FA-AC83-C1CF2FA188E1}"/>
    <dgm:cxn modelId="{F714F639-9CF4-45A7-83CA-0E98D3732524}" type="presOf" srcId="{CC997595-281E-42DA-869D-6FEB79C06542}" destId="{BBC3BA67-F041-4CCA-951D-969FC596A836}" srcOrd="0" destOrd="0" presId="urn:microsoft.com/office/officeart/2005/8/layout/hProcess9"/>
    <dgm:cxn modelId="{7E1CD3DF-714C-40A1-8F85-9DB975889FE6}" type="presOf" srcId="{A1F3EB2B-E218-48D0-9C31-175A310F8C5E}" destId="{BB11EC3C-9DDD-4B82-BD14-2B47C79DB6E4}" srcOrd="0" destOrd="0" presId="urn:microsoft.com/office/officeart/2005/8/layout/hProcess9"/>
    <dgm:cxn modelId="{D09C01FD-6217-4082-AB97-539575BB8293}" srcId="{CC997595-281E-42DA-869D-6FEB79C06542}" destId="{342EDB9B-840A-4A98-9353-F9F743AB1ACF}" srcOrd="0" destOrd="0" parTransId="{5ACF4C4B-126C-495A-9034-34AE36410E30}" sibTransId="{83C3D193-956A-4ADF-980C-3E05EEF00EB3}"/>
    <dgm:cxn modelId="{6C86AF13-961B-4035-BF9A-C008ED95645B}" srcId="{CC997595-281E-42DA-869D-6FEB79C06542}" destId="{A1F3EB2B-E218-48D0-9C31-175A310F8C5E}" srcOrd="2" destOrd="0" parTransId="{CAB063FE-8CCF-477D-B492-15122FC89C0A}" sibTransId="{3DF0D26C-2F23-4DA9-99A7-02F80FA73402}"/>
    <dgm:cxn modelId="{346E43A0-70F0-4793-859C-CAE0A034C237}" type="presOf" srcId="{0B2BA369-3527-4B13-A968-80BAC52B11A0}" destId="{5DC1F5D4-0BA0-4428-8A34-0E66817928F3}" srcOrd="0" destOrd="0" presId="urn:microsoft.com/office/officeart/2005/8/layout/hProcess9"/>
    <dgm:cxn modelId="{5388C250-C3BC-409A-9919-12D550509A34}" type="presOf" srcId="{342EDB9B-840A-4A98-9353-F9F743AB1ACF}" destId="{32DFBF30-6323-43F7-BE49-6F125073C6A3}" srcOrd="0" destOrd="0" presId="urn:microsoft.com/office/officeart/2005/8/layout/hProcess9"/>
    <dgm:cxn modelId="{8598400A-8BB7-4F9D-9986-71D193498B37}" type="presParOf" srcId="{BBC3BA67-F041-4CCA-951D-969FC596A836}" destId="{77F11C7B-9A59-4D1C-BD43-2DFA7BC020FE}" srcOrd="0" destOrd="0" presId="urn:microsoft.com/office/officeart/2005/8/layout/hProcess9"/>
    <dgm:cxn modelId="{4B70CDEE-C2A6-4364-92DE-2B9AF3037AE8}" type="presParOf" srcId="{BBC3BA67-F041-4CCA-951D-969FC596A836}" destId="{F53B9822-E1C8-4245-A8AA-5076C4C194F2}" srcOrd="1" destOrd="0" presId="urn:microsoft.com/office/officeart/2005/8/layout/hProcess9"/>
    <dgm:cxn modelId="{BAB14DE5-8454-407E-B068-D2191EA84233}" type="presParOf" srcId="{F53B9822-E1C8-4245-A8AA-5076C4C194F2}" destId="{32DFBF30-6323-43F7-BE49-6F125073C6A3}" srcOrd="0" destOrd="0" presId="urn:microsoft.com/office/officeart/2005/8/layout/hProcess9"/>
    <dgm:cxn modelId="{8381F984-F615-4836-A6D7-29B27F4A35F7}" type="presParOf" srcId="{F53B9822-E1C8-4245-A8AA-5076C4C194F2}" destId="{9586A6DF-EDA7-45F3-A1F3-6142E53EF700}" srcOrd="1" destOrd="0" presId="urn:microsoft.com/office/officeart/2005/8/layout/hProcess9"/>
    <dgm:cxn modelId="{8CF02E00-33FD-451C-9FD8-41A1E08727D8}" type="presParOf" srcId="{F53B9822-E1C8-4245-A8AA-5076C4C194F2}" destId="{5DC1F5D4-0BA0-4428-8A34-0E66817928F3}" srcOrd="2" destOrd="0" presId="urn:microsoft.com/office/officeart/2005/8/layout/hProcess9"/>
    <dgm:cxn modelId="{8D096236-FB39-4C0A-9EFB-560C1758B4DF}" type="presParOf" srcId="{F53B9822-E1C8-4245-A8AA-5076C4C194F2}" destId="{03643721-0DE7-4E9E-9E9E-325C229DF708}" srcOrd="3" destOrd="0" presId="urn:microsoft.com/office/officeart/2005/8/layout/hProcess9"/>
    <dgm:cxn modelId="{68B57ACE-355C-4A07-A205-66A5BD6DDCA4}" type="presParOf" srcId="{F53B9822-E1C8-4245-A8AA-5076C4C194F2}" destId="{BB11EC3C-9DDD-4B82-BD14-2B47C79DB6E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5FE108-5A68-4F35-9C4B-8AA3556C9D2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91916C-9EF1-4DDE-A5C7-62F8192A7EA8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r>
            <a:rPr lang="kk-KZ" sz="2000" dirty="0" smtClean="0"/>
            <a:t>Экономикалық (азық-түлік,үй жануарлары)</a:t>
          </a:r>
          <a:endParaRPr lang="ru-RU" sz="2000" dirty="0"/>
        </a:p>
      </dgm:t>
    </dgm:pt>
    <dgm:pt modelId="{E5AB62C1-BA58-4212-94FB-8B9B3BFA37FF}" type="parTrans" cxnId="{1E782235-11A9-4515-B5C4-56F0DD4BB063}">
      <dgm:prSet/>
      <dgm:spPr/>
      <dgm:t>
        <a:bodyPr/>
        <a:lstStyle/>
        <a:p>
          <a:endParaRPr lang="ru-RU"/>
        </a:p>
      </dgm:t>
    </dgm:pt>
    <dgm:pt modelId="{A3EF525A-5585-48DE-9FA1-4360C18F937F}" type="sibTrans" cxnId="{1E782235-11A9-4515-B5C4-56F0DD4BB063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2100" dirty="0" smtClean="0"/>
            <a:t>Экологиялық (</a:t>
          </a:r>
          <a:r>
            <a:rPr lang="kk-KZ" sz="2000" dirty="0" smtClean="0"/>
            <a:t>экожүйелердің негізгі қызмет етуі)</a:t>
          </a:r>
          <a:endParaRPr lang="ru-RU" sz="2000" dirty="0"/>
        </a:p>
      </dgm:t>
    </dgm:pt>
    <dgm:pt modelId="{6AF7CE87-5E18-4A49-A6B8-4D3E0EC316E1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kk-KZ" sz="2000" dirty="0" smtClean="0"/>
            <a:t>Медициналық </a:t>
          </a:r>
        </a:p>
        <a:p>
          <a:r>
            <a:rPr lang="kk-KZ" sz="2000" dirty="0" smtClean="0"/>
            <a:t>(дәрілер,</a:t>
          </a:r>
        </a:p>
        <a:p>
          <a:r>
            <a:rPr lang="kk-KZ" sz="2000" dirty="0" smtClean="0"/>
            <a:t>зерттеулер) </a:t>
          </a:r>
          <a:endParaRPr lang="ru-RU" sz="2000" dirty="0"/>
        </a:p>
      </dgm:t>
    </dgm:pt>
    <dgm:pt modelId="{374B1283-EABD-4A42-B162-FCA3DD5797EF}" type="parTrans" cxnId="{F593BC49-C15C-4002-ADD3-120BB690F93E}">
      <dgm:prSet/>
      <dgm:spPr/>
      <dgm:t>
        <a:bodyPr/>
        <a:lstStyle/>
        <a:p>
          <a:endParaRPr lang="ru-RU"/>
        </a:p>
      </dgm:t>
    </dgm:pt>
    <dgm:pt modelId="{0B93CFB1-F99C-46A8-B277-4089BE1990F0}" type="sibTrans" cxnId="{F593BC49-C15C-4002-ADD3-120BB690F93E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kk-KZ" sz="2100" dirty="0" smtClean="0"/>
            <a:t>Эстетикалық және рекреациялық </a:t>
          </a:r>
          <a:endParaRPr lang="ru-RU" sz="2100" dirty="0"/>
        </a:p>
      </dgm:t>
    </dgm:pt>
    <dgm:pt modelId="{D128C56C-7C82-4912-BC17-8A537509DBE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2000" dirty="0" smtClean="0"/>
            <a:t>Этникалық </a:t>
          </a:r>
          <a:endParaRPr lang="ru-RU" sz="2000" dirty="0"/>
        </a:p>
      </dgm:t>
    </dgm:pt>
    <dgm:pt modelId="{A93E4818-C713-4212-996D-04BDDEEDC5FD}" type="parTrans" cxnId="{837C5736-79AA-4EB2-AC48-66B6EE279A3E}">
      <dgm:prSet/>
      <dgm:spPr/>
      <dgm:t>
        <a:bodyPr/>
        <a:lstStyle/>
        <a:p>
          <a:endParaRPr lang="ru-RU"/>
        </a:p>
      </dgm:t>
    </dgm:pt>
    <dgm:pt modelId="{B802C584-EFA9-473D-8A56-3F0233EF20FA}" type="sibTrans" cxnId="{837C5736-79AA-4EB2-AC48-66B6EE279A3E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kk-KZ" sz="2000" dirty="0" smtClean="0"/>
            <a:t>Ғылыми (эволюция,</a:t>
          </a:r>
        </a:p>
        <a:p>
          <a:r>
            <a:rPr lang="kk-KZ" sz="2000" dirty="0" smtClean="0"/>
            <a:t>экожүйелер)</a:t>
          </a:r>
          <a:endParaRPr lang="ru-RU" sz="2000" dirty="0"/>
        </a:p>
      </dgm:t>
    </dgm:pt>
    <dgm:pt modelId="{E71BD3BC-9C6D-48AD-8C86-8E14F39CE48A}" type="pres">
      <dgm:prSet presAssocID="{AA5FE108-5A68-4F35-9C4B-8AA3556C9D2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F19B95C-7EB1-4B13-BE4B-ED204A96B811}" type="pres">
      <dgm:prSet presAssocID="{1091916C-9EF1-4DDE-A5C7-62F8192A7EA8}" presName="composite" presStyleCnt="0"/>
      <dgm:spPr/>
    </dgm:pt>
    <dgm:pt modelId="{3C4A9936-2470-44C7-AB82-FA6DFCAD678E}" type="pres">
      <dgm:prSet presAssocID="{1091916C-9EF1-4DDE-A5C7-62F8192A7EA8}" presName="Parent1" presStyleLbl="node1" presStyleIdx="0" presStyleCnt="6" custScaleX="171920" custScaleY="83350" custLinFactNeighborX="40744" custLinFactNeighborY="115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60342-5318-45B5-A09F-2DB6C0C2B2AC}" type="pres">
      <dgm:prSet presAssocID="{1091916C-9EF1-4DDE-A5C7-62F8192A7EA8}" presName="Childtext1" presStyleLbl="revTx" presStyleIdx="0" presStyleCnt="3" custLinFactNeighborX="29116" custLinFactNeighborY="-28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6C53A-697B-47B1-938B-8837699DC9BA}" type="pres">
      <dgm:prSet presAssocID="{1091916C-9EF1-4DDE-A5C7-62F8192A7EA8}" presName="BalanceSpacing" presStyleCnt="0"/>
      <dgm:spPr/>
    </dgm:pt>
    <dgm:pt modelId="{C0DD0015-032F-43E5-A3F9-A991438CFB48}" type="pres">
      <dgm:prSet presAssocID="{1091916C-9EF1-4DDE-A5C7-62F8192A7EA8}" presName="BalanceSpacing1" presStyleCnt="0"/>
      <dgm:spPr/>
    </dgm:pt>
    <dgm:pt modelId="{577E5D0C-C447-4970-95F9-BC6D553347D7}" type="pres">
      <dgm:prSet presAssocID="{A3EF525A-5585-48DE-9FA1-4360C18F937F}" presName="Accent1Text" presStyleLbl="node1" presStyleIdx="1" presStyleCnt="6" custScaleX="180066" custScaleY="83056" custLinFactNeighborX="-65451" custLinFactNeighborY="10015"/>
      <dgm:spPr/>
      <dgm:t>
        <a:bodyPr/>
        <a:lstStyle/>
        <a:p>
          <a:endParaRPr lang="ru-RU"/>
        </a:p>
      </dgm:t>
    </dgm:pt>
    <dgm:pt modelId="{C53B823C-1DC5-446A-9D74-0F6A3A115551}" type="pres">
      <dgm:prSet presAssocID="{A3EF525A-5585-48DE-9FA1-4360C18F937F}" presName="spaceBetweenRectangles" presStyleCnt="0"/>
      <dgm:spPr/>
    </dgm:pt>
    <dgm:pt modelId="{6EE8AB05-1CA8-4A6A-ADF8-787B03114A59}" type="pres">
      <dgm:prSet presAssocID="{6AF7CE87-5E18-4A49-A6B8-4D3E0EC316E1}" presName="composite" presStyleCnt="0"/>
      <dgm:spPr/>
    </dgm:pt>
    <dgm:pt modelId="{1B38FACF-5D65-4E4A-A3E3-FF5BCCCFDE9D}" type="pres">
      <dgm:prSet presAssocID="{6AF7CE87-5E18-4A49-A6B8-4D3E0EC316E1}" presName="Parent1" presStyleLbl="node1" presStyleIdx="2" presStyleCnt="6" custScaleX="166833" custScaleY="85585" custLinFactNeighborX="-27162" custLinFactNeighborY="71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2461C-D786-4EA7-B547-3EF2D9153BAB}" type="pres">
      <dgm:prSet presAssocID="{6AF7CE87-5E18-4A49-A6B8-4D3E0EC316E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1E4CC-21A4-43D8-882C-3E5ED230B196}" type="pres">
      <dgm:prSet presAssocID="{6AF7CE87-5E18-4A49-A6B8-4D3E0EC316E1}" presName="BalanceSpacing" presStyleCnt="0"/>
      <dgm:spPr/>
    </dgm:pt>
    <dgm:pt modelId="{DEB03D52-D8C0-4100-B95A-93A677AF780A}" type="pres">
      <dgm:prSet presAssocID="{6AF7CE87-5E18-4A49-A6B8-4D3E0EC316E1}" presName="BalanceSpacing1" presStyleCnt="0"/>
      <dgm:spPr/>
    </dgm:pt>
    <dgm:pt modelId="{710CE9B2-4F85-49FA-AF26-E550C6DD707C}" type="pres">
      <dgm:prSet presAssocID="{0B93CFB1-F99C-46A8-B277-4089BE1990F0}" presName="Accent1Text" presStyleLbl="node1" presStyleIdx="3" presStyleCnt="6" custScaleX="144852" custScaleY="90257" custLinFactNeighborX="58205" custLinFactNeighborY="10972"/>
      <dgm:spPr/>
      <dgm:t>
        <a:bodyPr/>
        <a:lstStyle/>
        <a:p>
          <a:endParaRPr lang="ru-RU"/>
        </a:p>
      </dgm:t>
    </dgm:pt>
    <dgm:pt modelId="{B66EB80F-594B-461F-821D-4DCA98807E92}" type="pres">
      <dgm:prSet presAssocID="{0B93CFB1-F99C-46A8-B277-4089BE1990F0}" presName="spaceBetweenRectangles" presStyleCnt="0"/>
      <dgm:spPr/>
    </dgm:pt>
    <dgm:pt modelId="{505B1C79-E911-4595-BC94-396B39E75E4B}" type="pres">
      <dgm:prSet presAssocID="{D128C56C-7C82-4912-BC17-8A537509DBEA}" presName="composite" presStyleCnt="0"/>
      <dgm:spPr/>
    </dgm:pt>
    <dgm:pt modelId="{ABF09E83-2179-460D-9EF9-D3D791D8BEF8}" type="pres">
      <dgm:prSet presAssocID="{D128C56C-7C82-4912-BC17-8A537509DBEA}" presName="Parent1" presStyleLbl="node1" presStyleIdx="4" presStyleCnt="6" custScaleX="163365" custScaleY="90575" custLinFactNeighborX="14066" custLinFactNeighborY="35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DC7B-3DC7-43CA-A7F5-39A2F775E132}" type="pres">
      <dgm:prSet presAssocID="{D128C56C-7C82-4912-BC17-8A537509DBE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9256A-EA07-4AD4-8A50-EDB2946ED880}" type="pres">
      <dgm:prSet presAssocID="{D128C56C-7C82-4912-BC17-8A537509DBEA}" presName="BalanceSpacing" presStyleCnt="0"/>
      <dgm:spPr/>
    </dgm:pt>
    <dgm:pt modelId="{454BBD0F-B6E9-4340-AD77-E5BF4AA36DD5}" type="pres">
      <dgm:prSet presAssocID="{D128C56C-7C82-4912-BC17-8A537509DBEA}" presName="BalanceSpacing1" presStyleCnt="0"/>
      <dgm:spPr/>
    </dgm:pt>
    <dgm:pt modelId="{7647AF91-51CF-4E7D-84BE-8C66B8111EAD}" type="pres">
      <dgm:prSet presAssocID="{B802C584-EFA9-473D-8A56-3F0233EF20FA}" presName="Accent1Text" presStyleLbl="node1" presStyleIdx="5" presStyleCnt="6" custScaleX="166769" custScaleY="86979" custLinFactNeighborX="-79422" custLinFactNeighborY="-4352"/>
      <dgm:spPr/>
      <dgm:t>
        <a:bodyPr/>
        <a:lstStyle/>
        <a:p>
          <a:endParaRPr lang="ru-RU"/>
        </a:p>
      </dgm:t>
    </dgm:pt>
  </dgm:ptLst>
  <dgm:cxnLst>
    <dgm:cxn modelId="{F593BC49-C15C-4002-ADD3-120BB690F93E}" srcId="{AA5FE108-5A68-4F35-9C4B-8AA3556C9D2A}" destId="{6AF7CE87-5E18-4A49-A6B8-4D3E0EC316E1}" srcOrd="1" destOrd="0" parTransId="{374B1283-EABD-4A42-B162-FCA3DD5797EF}" sibTransId="{0B93CFB1-F99C-46A8-B277-4089BE1990F0}"/>
    <dgm:cxn modelId="{1AE57C39-C292-4C2C-BE68-057E8492EFB3}" type="presOf" srcId="{AA5FE108-5A68-4F35-9C4B-8AA3556C9D2A}" destId="{E71BD3BC-9C6D-48AD-8C86-8E14F39CE48A}" srcOrd="0" destOrd="0" presId="urn:microsoft.com/office/officeart/2008/layout/AlternatingHexagons"/>
    <dgm:cxn modelId="{3B20C8D4-4ED1-4FCF-A9C7-0C51F5EF70FE}" type="presOf" srcId="{A3EF525A-5585-48DE-9FA1-4360C18F937F}" destId="{577E5D0C-C447-4970-95F9-BC6D553347D7}" srcOrd="0" destOrd="0" presId="urn:microsoft.com/office/officeart/2008/layout/AlternatingHexagons"/>
    <dgm:cxn modelId="{EEA47A3E-C9EE-41A8-90C4-EB26A6F241D0}" type="presOf" srcId="{D128C56C-7C82-4912-BC17-8A537509DBEA}" destId="{ABF09E83-2179-460D-9EF9-D3D791D8BEF8}" srcOrd="0" destOrd="0" presId="urn:microsoft.com/office/officeart/2008/layout/AlternatingHexagons"/>
    <dgm:cxn modelId="{62E0C318-650C-467C-BB06-216C375B2F97}" type="presOf" srcId="{6AF7CE87-5E18-4A49-A6B8-4D3E0EC316E1}" destId="{1B38FACF-5D65-4E4A-A3E3-FF5BCCCFDE9D}" srcOrd="0" destOrd="0" presId="urn:microsoft.com/office/officeart/2008/layout/AlternatingHexagons"/>
    <dgm:cxn modelId="{837C5736-79AA-4EB2-AC48-66B6EE279A3E}" srcId="{AA5FE108-5A68-4F35-9C4B-8AA3556C9D2A}" destId="{D128C56C-7C82-4912-BC17-8A537509DBEA}" srcOrd="2" destOrd="0" parTransId="{A93E4818-C713-4212-996D-04BDDEEDC5FD}" sibTransId="{B802C584-EFA9-473D-8A56-3F0233EF20FA}"/>
    <dgm:cxn modelId="{8158DC3D-EB67-40B1-AF6E-CE4CA78848FD}" type="presOf" srcId="{B802C584-EFA9-473D-8A56-3F0233EF20FA}" destId="{7647AF91-51CF-4E7D-84BE-8C66B8111EAD}" srcOrd="0" destOrd="0" presId="urn:microsoft.com/office/officeart/2008/layout/AlternatingHexagons"/>
    <dgm:cxn modelId="{BE3C0BEE-D5D4-4E0D-B9B2-8A951E77F090}" type="presOf" srcId="{1091916C-9EF1-4DDE-A5C7-62F8192A7EA8}" destId="{3C4A9936-2470-44C7-AB82-FA6DFCAD678E}" srcOrd="0" destOrd="0" presId="urn:microsoft.com/office/officeart/2008/layout/AlternatingHexagons"/>
    <dgm:cxn modelId="{C971ABD3-8893-445C-ABBE-7E36E7541C48}" type="presOf" srcId="{0B93CFB1-F99C-46A8-B277-4089BE1990F0}" destId="{710CE9B2-4F85-49FA-AF26-E550C6DD707C}" srcOrd="0" destOrd="0" presId="urn:microsoft.com/office/officeart/2008/layout/AlternatingHexagons"/>
    <dgm:cxn modelId="{1E782235-11A9-4515-B5C4-56F0DD4BB063}" srcId="{AA5FE108-5A68-4F35-9C4B-8AA3556C9D2A}" destId="{1091916C-9EF1-4DDE-A5C7-62F8192A7EA8}" srcOrd="0" destOrd="0" parTransId="{E5AB62C1-BA58-4212-94FB-8B9B3BFA37FF}" sibTransId="{A3EF525A-5585-48DE-9FA1-4360C18F937F}"/>
    <dgm:cxn modelId="{6A5E3343-5046-460F-9AF8-F4EBB76F3B09}" type="presParOf" srcId="{E71BD3BC-9C6D-48AD-8C86-8E14F39CE48A}" destId="{6F19B95C-7EB1-4B13-BE4B-ED204A96B811}" srcOrd="0" destOrd="0" presId="urn:microsoft.com/office/officeart/2008/layout/AlternatingHexagons"/>
    <dgm:cxn modelId="{0700726A-1E13-44E7-8C43-7D591113519C}" type="presParOf" srcId="{6F19B95C-7EB1-4B13-BE4B-ED204A96B811}" destId="{3C4A9936-2470-44C7-AB82-FA6DFCAD678E}" srcOrd="0" destOrd="0" presId="urn:microsoft.com/office/officeart/2008/layout/AlternatingHexagons"/>
    <dgm:cxn modelId="{DFB4EE36-1CA6-4663-B28F-A0F4705509D7}" type="presParOf" srcId="{6F19B95C-7EB1-4B13-BE4B-ED204A96B811}" destId="{4C960342-5318-45B5-A09F-2DB6C0C2B2AC}" srcOrd="1" destOrd="0" presId="urn:microsoft.com/office/officeart/2008/layout/AlternatingHexagons"/>
    <dgm:cxn modelId="{77C31A22-4E5C-4210-84EE-79231D2BC5AE}" type="presParOf" srcId="{6F19B95C-7EB1-4B13-BE4B-ED204A96B811}" destId="{9696C53A-697B-47B1-938B-8837699DC9BA}" srcOrd="2" destOrd="0" presId="urn:microsoft.com/office/officeart/2008/layout/AlternatingHexagons"/>
    <dgm:cxn modelId="{7EF3F775-4F6C-4E3E-926A-363A17D45DA3}" type="presParOf" srcId="{6F19B95C-7EB1-4B13-BE4B-ED204A96B811}" destId="{C0DD0015-032F-43E5-A3F9-A991438CFB48}" srcOrd="3" destOrd="0" presId="urn:microsoft.com/office/officeart/2008/layout/AlternatingHexagons"/>
    <dgm:cxn modelId="{827BB37B-AE7C-4DB6-8E9F-DF97D98EE5D7}" type="presParOf" srcId="{6F19B95C-7EB1-4B13-BE4B-ED204A96B811}" destId="{577E5D0C-C447-4970-95F9-BC6D553347D7}" srcOrd="4" destOrd="0" presId="urn:microsoft.com/office/officeart/2008/layout/AlternatingHexagons"/>
    <dgm:cxn modelId="{977869C1-CF1B-405B-8B19-79563DE2A696}" type="presParOf" srcId="{E71BD3BC-9C6D-48AD-8C86-8E14F39CE48A}" destId="{C53B823C-1DC5-446A-9D74-0F6A3A115551}" srcOrd="1" destOrd="0" presId="urn:microsoft.com/office/officeart/2008/layout/AlternatingHexagons"/>
    <dgm:cxn modelId="{F506B81B-4DBC-45B2-9499-ED38EFCFDEAA}" type="presParOf" srcId="{E71BD3BC-9C6D-48AD-8C86-8E14F39CE48A}" destId="{6EE8AB05-1CA8-4A6A-ADF8-787B03114A59}" srcOrd="2" destOrd="0" presId="urn:microsoft.com/office/officeart/2008/layout/AlternatingHexagons"/>
    <dgm:cxn modelId="{10979E4A-96C8-4D5F-BAA1-A4E3C644E500}" type="presParOf" srcId="{6EE8AB05-1CA8-4A6A-ADF8-787B03114A59}" destId="{1B38FACF-5D65-4E4A-A3E3-FF5BCCCFDE9D}" srcOrd="0" destOrd="0" presId="urn:microsoft.com/office/officeart/2008/layout/AlternatingHexagons"/>
    <dgm:cxn modelId="{8055E7FC-F0A0-4F74-BB60-F5F27D8298E5}" type="presParOf" srcId="{6EE8AB05-1CA8-4A6A-ADF8-787B03114A59}" destId="{E5F2461C-D786-4EA7-B547-3EF2D9153BAB}" srcOrd="1" destOrd="0" presId="urn:microsoft.com/office/officeart/2008/layout/AlternatingHexagons"/>
    <dgm:cxn modelId="{95D95C45-1C56-4424-8A26-297224C7DAED}" type="presParOf" srcId="{6EE8AB05-1CA8-4A6A-ADF8-787B03114A59}" destId="{5D41E4CC-21A4-43D8-882C-3E5ED230B196}" srcOrd="2" destOrd="0" presId="urn:microsoft.com/office/officeart/2008/layout/AlternatingHexagons"/>
    <dgm:cxn modelId="{B3AE37BE-4772-413C-A9A8-655B21EAE22A}" type="presParOf" srcId="{6EE8AB05-1CA8-4A6A-ADF8-787B03114A59}" destId="{DEB03D52-D8C0-4100-B95A-93A677AF780A}" srcOrd="3" destOrd="0" presId="urn:microsoft.com/office/officeart/2008/layout/AlternatingHexagons"/>
    <dgm:cxn modelId="{5B39440A-0B94-4D80-8F99-381266E0491A}" type="presParOf" srcId="{6EE8AB05-1CA8-4A6A-ADF8-787B03114A59}" destId="{710CE9B2-4F85-49FA-AF26-E550C6DD707C}" srcOrd="4" destOrd="0" presId="urn:microsoft.com/office/officeart/2008/layout/AlternatingHexagons"/>
    <dgm:cxn modelId="{FD49F086-DEA1-4F88-A3BE-530CADA2B01F}" type="presParOf" srcId="{E71BD3BC-9C6D-48AD-8C86-8E14F39CE48A}" destId="{B66EB80F-594B-461F-821D-4DCA98807E92}" srcOrd="3" destOrd="0" presId="urn:microsoft.com/office/officeart/2008/layout/AlternatingHexagons"/>
    <dgm:cxn modelId="{7537BE06-15D6-48E0-B933-59FBFAB8CA30}" type="presParOf" srcId="{E71BD3BC-9C6D-48AD-8C86-8E14F39CE48A}" destId="{505B1C79-E911-4595-BC94-396B39E75E4B}" srcOrd="4" destOrd="0" presId="urn:microsoft.com/office/officeart/2008/layout/AlternatingHexagons"/>
    <dgm:cxn modelId="{BADEF15C-9970-4334-9CE8-8EDAD72BFD16}" type="presParOf" srcId="{505B1C79-E911-4595-BC94-396B39E75E4B}" destId="{ABF09E83-2179-460D-9EF9-D3D791D8BEF8}" srcOrd="0" destOrd="0" presId="urn:microsoft.com/office/officeart/2008/layout/AlternatingHexagons"/>
    <dgm:cxn modelId="{303DBB4F-2058-4654-97E6-B0415B56171A}" type="presParOf" srcId="{505B1C79-E911-4595-BC94-396B39E75E4B}" destId="{E52CDC7B-3DC7-43CA-A7F5-39A2F775E132}" srcOrd="1" destOrd="0" presId="urn:microsoft.com/office/officeart/2008/layout/AlternatingHexagons"/>
    <dgm:cxn modelId="{DB588627-5C15-4B27-9414-1DAA05EF21C5}" type="presParOf" srcId="{505B1C79-E911-4595-BC94-396B39E75E4B}" destId="{13C9256A-EA07-4AD4-8A50-EDB2946ED880}" srcOrd="2" destOrd="0" presId="urn:microsoft.com/office/officeart/2008/layout/AlternatingHexagons"/>
    <dgm:cxn modelId="{DD29E413-10F8-44A5-89CD-A7C680F6160E}" type="presParOf" srcId="{505B1C79-E911-4595-BC94-396B39E75E4B}" destId="{454BBD0F-B6E9-4340-AD77-E5BF4AA36DD5}" srcOrd="3" destOrd="0" presId="urn:microsoft.com/office/officeart/2008/layout/AlternatingHexagons"/>
    <dgm:cxn modelId="{6DC26520-588F-49B5-9626-E1D5619926DC}" type="presParOf" srcId="{505B1C79-E911-4595-BC94-396B39E75E4B}" destId="{7647AF91-51CF-4E7D-84BE-8C66B8111EA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A2D72-04F7-4E82-A4FF-306139E47BA2}">
      <dsp:nvSpPr>
        <dsp:cNvPr id="0" name=""/>
        <dsp:cNvSpPr/>
      </dsp:nvSpPr>
      <dsp:spPr>
        <a:xfrm rot="2421212">
          <a:off x="3433304" y="3542806"/>
          <a:ext cx="757574" cy="44165"/>
        </a:xfrm>
        <a:custGeom>
          <a:avLst/>
          <a:gdLst/>
          <a:ahLst/>
          <a:cxnLst/>
          <a:rect l="0" t="0" r="0" b="0"/>
          <a:pathLst>
            <a:path>
              <a:moveTo>
                <a:pt x="0" y="22082"/>
              </a:moveTo>
              <a:lnTo>
                <a:pt x="757574" y="220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2BB93-E469-47E8-B02A-05510AB9BF95}">
      <dsp:nvSpPr>
        <dsp:cNvPr id="0" name=""/>
        <dsp:cNvSpPr/>
      </dsp:nvSpPr>
      <dsp:spPr>
        <a:xfrm>
          <a:off x="3523432" y="2558053"/>
          <a:ext cx="170231" cy="44165"/>
        </a:xfrm>
        <a:custGeom>
          <a:avLst/>
          <a:gdLst/>
          <a:ahLst/>
          <a:cxnLst/>
          <a:rect l="0" t="0" r="0" b="0"/>
          <a:pathLst>
            <a:path>
              <a:moveTo>
                <a:pt x="0" y="22082"/>
              </a:moveTo>
              <a:lnTo>
                <a:pt x="170231" y="220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29967-8041-4D93-BC32-7B43FCFEB159}">
      <dsp:nvSpPr>
        <dsp:cNvPr id="0" name=""/>
        <dsp:cNvSpPr/>
      </dsp:nvSpPr>
      <dsp:spPr>
        <a:xfrm rot="19315580">
          <a:off x="3438974" y="1631506"/>
          <a:ext cx="793844" cy="44165"/>
        </a:xfrm>
        <a:custGeom>
          <a:avLst/>
          <a:gdLst/>
          <a:ahLst/>
          <a:cxnLst/>
          <a:rect l="0" t="0" r="0" b="0"/>
          <a:pathLst>
            <a:path>
              <a:moveTo>
                <a:pt x="0" y="22082"/>
              </a:moveTo>
              <a:lnTo>
                <a:pt x="793844" y="220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02CA0-CCC1-4414-8558-1267583A1F89}">
      <dsp:nvSpPr>
        <dsp:cNvPr id="0" name=""/>
        <dsp:cNvSpPr/>
      </dsp:nvSpPr>
      <dsp:spPr>
        <a:xfrm>
          <a:off x="533795" y="1277559"/>
          <a:ext cx="2486638" cy="248663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DB2A5-CE75-46A7-883C-EA494A0E3D52}">
      <dsp:nvSpPr>
        <dsp:cNvPr id="0" name=""/>
        <dsp:cNvSpPr/>
      </dsp:nvSpPr>
      <dsp:spPr>
        <a:xfrm>
          <a:off x="3812349" y="113219"/>
          <a:ext cx="2075229" cy="14919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Генетикалық</a:t>
          </a:r>
          <a:endParaRPr lang="ru-RU" sz="1800" kern="1200" dirty="0"/>
        </a:p>
      </dsp:txBody>
      <dsp:txXfrm>
        <a:off x="4116259" y="331715"/>
        <a:ext cx="1467409" cy="1054991"/>
      </dsp:txXfrm>
    </dsp:sp>
    <dsp:sp modelId="{28EA4212-42F3-43CD-8BBA-63742B1A86B3}">
      <dsp:nvSpPr>
        <dsp:cNvPr id="0" name=""/>
        <dsp:cNvSpPr/>
      </dsp:nvSpPr>
      <dsp:spPr>
        <a:xfrm>
          <a:off x="3693664" y="1787407"/>
          <a:ext cx="2217146" cy="15854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Түрлік </a:t>
          </a:r>
          <a:endParaRPr lang="ru-RU" sz="1800" kern="1200" dirty="0"/>
        </a:p>
      </dsp:txBody>
      <dsp:txXfrm>
        <a:off x="4018358" y="2019592"/>
        <a:ext cx="1567758" cy="1121086"/>
      </dsp:txXfrm>
    </dsp:sp>
    <dsp:sp modelId="{0B1429D6-A77D-458B-9C59-3A0278C7B224}">
      <dsp:nvSpPr>
        <dsp:cNvPr id="0" name=""/>
        <dsp:cNvSpPr/>
      </dsp:nvSpPr>
      <dsp:spPr>
        <a:xfrm>
          <a:off x="3649725" y="3652257"/>
          <a:ext cx="2316617" cy="15177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Экожүйелердің алуантүрлілігі </a:t>
          </a:r>
          <a:endParaRPr lang="ru-RU" sz="1800" kern="1200" dirty="0"/>
        </a:p>
      </dsp:txBody>
      <dsp:txXfrm>
        <a:off x="3988986" y="3874520"/>
        <a:ext cx="1638095" cy="1073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23FEF-CC1B-4754-85EA-2FCDB2B8A1A8}">
      <dsp:nvSpPr>
        <dsp:cNvPr id="0" name=""/>
        <dsp:cNvSpPr/>
      </dsp:nvSpPr>
      <dsp:spPr>
        <a:xfrm>
          <a:off x="3803288" y="2040414"/>
          <a:ext cx="2766348" cy="1978122"/>
        </a:xfrm>
        <a:prstGeom prst="ellipse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Биоалуантүрлілік типтері өзара байланысты.</a:t>
          </a:r>
          <a:endParaRPr lang="ru-RU" sz="1800" kern="1200" dirty="0"/>
        </a:p>
      </dsp:txBody>
      <dsp:txXfrm>
        <a:off x="4208410" y="2330103"/>
        <a:ext cx="1956104" cy="1398744"/>
      </dsp:txXfrm>
    </dsp:sp>
    <dsp:sp modelId="{65051654-7DC9-41E4-8301-3B36069EE56B}">
      <dsp:nvSpPr>
        <dsp:cNvPr id="0" name=""/>
        <dsp:cNvSpPr/>
      </dsp:nvSpPr>
      <dsp:spPr>
        <a:xfrm rot="16200000">
          <a:off x="5081031" y="1920704"/>
          <a:ext cx="210861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210861" y="14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81190" y="1929712"/>
        <a:ext cx="10543" cy="10543"/>
      </dsp:txXfrm>
    </dsp:sp>
    <dsp:sp modelId="{23C5ACB8-40E8-4726-8BBD-F0A35A868CDE}">
      <dsp:nvSpPr>
        <dsp:cNvPr id="0" name=""/>
        <dsp:cNvSpPr/>
      </dsp:nvSpPr>
      <dsp:spPr>
        <a:xfrm>
          <a:off x="3981203" y="-60963"/>
          <a:ext cx="2410516" cy="18905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/>
            <a:t>Генетикалық-түрлердің алуантүрлілігін қамтамасыз етеді.</a:t>
          </a:r>
          <a:endParaRPr lang="ru-RU" sz="1700" kern="1200" dirty="0"/>
        </a:p>
      </dsp:txBody>
      <dsp:txXfrm>
        <a:off x="4334215" y="215897"/>
        <a:ext cx="1704492" cy="1336796"/>
      </dsp:txXfrm>
    </dsp:sp>
    <dsp:sp modelId="{24B0B5C9-1A79-42AF-A8E0-209B2BB8F00C}">
      <dsp:nvSpPr>
        <dsp:cNvPr id="0" name=""/>
        <dsp:cNvSpPr/>
      </dsp:nvSpPr>
      <dsp:spPr>
        <a:xfrm rot="21546918">
          <a:off x="6569275" y="2988884"/>
          <a:ext cx="642147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42147" y="14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74296" y="2987110"/>
        <a:ext cx="32107" cy="32107"/>
      </dsp:txXfrm>
    </dsp:sp>
    <dsp:sp modelId="{1C28445A-4238-4B9D-BA71-338EDA6A8CFE}">
      <dsp:nvSpPr>
        <dsp:cNvPr id="0" name=""/>
        <dsp:cNvSpPr/>
      </dsp:nvSpPr>
      <dsp:spPr>
        <a:xfrm>
          <a:off x="7211100" y="1972725"/>
          <a:ext cx="2683044" cy="20095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Экожүйелер мен ландшафтар- жаңа түрлердің пайда болуына жағдай жасайды.</a:t>
          </a:r>
          <a:endParaRPr lang="ru-RU" sz="1800" kern="1200" dirty="0"/>
        </a:p>
      </dsp:txBody>
      <dsp:txXfrm>
        <a:off x="7604023" y="2267015"/>
        <a:ext cx="1897198" cy="1420958"/>
      </dsp:txXfrm>
    </dsp:sp>
    <dsp:sp modelId="{F6BAB0AC-7241-43C2-BA7F-303FF3F99566}">
      <dsp:nvSpPr>
        <dsp:cNvPr id="0" name=""/>
        <dsp:cNvSpPr/>
      </dsp:nvSpPr>
      <dsp:spPr>
        <a:xfrm rot="5400000">
          <a:off x="5044522" y="4146197"/>
          <a:ext cx="283880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283880" y="14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79365" y="4153380"/>
        <a:ext cx="14194" cy="14194"/>
      </dsp:txXfrm>
    </dsp:sp>
    <dsp:sp modelId="{BBDEF56B-47DD-440A-A78A-89E170129CA8}">
      <dsp:nvSpPr>
        <dsp:cNvPr id="0" name=""/>
        <dsp:cNvSpPr/>
      </dsp:nvSpPr>
      <dsp:spPr>
        <a:xfrm>
          <a:off x="3910995" y="4302417"/>
          <a:ext cx="2550934" cy="174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Түрлік-әрбір түр алуантүрлілікке үлес қосады.</a:t>
          </a:r>
          <a:endParaRPr lang="ru-RU" sz="1800" kern="1200" dirty="0"/>
        </a:p>
      </dsp:txBody>
      <dsp:txXfrm>
        <a:off x="4284571" y="4557890"/>
        <a:ext cx="1803782" cy="1233532"/>
      </dsp:txXfrm>
    </dsp:sp>
    <dsp:sp modelId="{77E63457-923F-40A2-AC5D-0F2A9853A21B}">
      <dsp:nvSpPr>
        <dsp:cNvPr id="0" name=""/>
        <dsp:cNvSpPr/>
      </dsp:nvSpPr>
      <dsp:spPr>
        <a:xfrm rot="10792764">
          <a:off x="3201417" y="3018741"/>
          <a:ext cx="601877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01877" y="14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87309" y="3017973"/>
        <a:ext cx="30093" cy="30093"/>
      </dsp:txXfrm>
    </dsp:sp>
    <dsp:sp modelId="{CCEFFA9E-DB74-4DFE-AAF7-3B5E81E2A7C1}">
      <dsp:nvSpPr>
        <dsp:cNvPr id="0" name=""/>
        <dsp:cNvSpPr/>
      </dsp:nvSpPr>
      <dsp:spPr>
        <a:xfrm>
          <a:off x="549729" y="2017360"/>
          <a:ext cx="2651693" cy="2038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/>
            <a:t>Түрлер пайдасыз немесе зиянды болмайды. </a:t>
          </a:r>
          <a:endParaRPr lang="ru-RU" sz="1700" kern="1200" dirty="0"/>
        </a:p>
      </dsp:txBody>
      <dsp:txXfrm>
        <a:off x="938060" y="2315843"/>
        <a:ext cx="1875031" cy="14412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42EC6-3597-4952-8EE0-35A8D7BF5735}">
      <dsp:nvSpPr>
        <dsp:cNvPr id="0" name=""/>
        <dsp:cNvSpPr/>
      </dsp:nvSpPr>
      <dsp:spPr>
        <a:xfrm>
          <a:off x="-618125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682FD-1934-4B28-92C9-124BC3BA661F}">
      <dsp:nvSpPr>
        <dsp:cNvPr id="0" name=""/>
        <dsp:cNvSpPr/>
      </dsp:nvSpPr>
      <dsp:spPr>
        <a:xfrm>
          <a:off x="621258" y="541866"/>
          <a:ext cx="9898316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Биоалуантүрлілік тіршілік иелерінің көптеген қауымдасу деңгейінде жүріп жатқан эволюция процесін сипаттайды. </a:t>
          </a:r>
          <a:endParaRPr lang="ru-RU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21258" y="541866"/>
        <a:ext cx="9898316" cy="1083733"/>
      </dsp:txXfrm>
    </dsp:sp>
    <dsp:sp modelId="{0BAB7A91-4C94-47B4-B440-EACA9DB2474E}">
      <dsp:nvSpPr>
        <dsp:cNvPr id="0" name=""/>
        <dsp:cNvSpPr/>
      </dsp:nvSpPr>
      <dsp:spPr>
        <a:xfrm>
          <a:off x="0" y="19812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34C7F-609C-465F-8DE0-B3B3E7CB3246}">
      <dsp:nvSpPr>
        <dsp:cNvPr id="0" name=""/>
        <dsp:cNvSpPr/>
      </dsp:nvSpPr>
      <dsp:spPr>
        <a:xfrm>
          <a:off x="1163948" y="2082816"/>
          <a:ext cx="9411710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Ғалымдардың болжауы: тірі организмдердің жалпы саны 5-тен 30 млн-ға дейін жетеді, қазіргі уақытта 2 млн-ға жуығы сипатталған.</a:t>
          </a:r>
          <a:endParaRPr lang="ru-RU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163948" y="2082816"/>
        <a:ext cx="9411710" cy="1083733"/>
      </dsp:txXfrm>
    </dsp:sp>
    <dsp:sp modelId="{A4A019DD-A57A-486A-9DFB-5236D27EDD44}">
      <dsp:nvSpPr>
        <dsp:cNvPr id="0" name=""/>
        <dsp:cNvSpPr/>
      </dsp:nvSpPr>
      <dsp:spPr>
        <a:xfrm>
          <a:off x="0" y="364066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11D9A-5C7A-4E01-912A-A688B3FBCA56}">
      <dsp:nvSpPr>
        <dsp:cNvPr id="0" name=""/>
        <dsp:cNvSpPr/>
      </dsp:nvSpPr>
      <dsp:spPr>
        <a:xfrm>
          <a:off x="583871" y="3793066"/>
          <a:ext cx="9973089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Тірі организмдердің классификациясын жасаған К.Линней заманынан бастап ғылымға белгілі жануарлар мен өсімдіктер түрлерінің саны 11 000-нан 2мил-ға жетті.</a:t>
          </a:r>
          <a:endParaRPr lang="ru-RU" sz="1800" kern="1200" dirty="0"/>
        </a:p>
      </dsp:txBody>
      <dsp:txXfrm>
        <a:off x="583871" y="3793066"/>
        <a:ext cx="9973089" cy="1083733"/>
      </dsp:txXfrm>
    </dsp:sp>
    <dsp:sp modelId="{E679C5BD-5818-4986-B8F2-C97C091617C5}">
      <dsp:nvSpPr>
        <dsp:cNvPr id="0" name=""/>
        <dsp:cNvSpPr/>
      </dsp:nvSpPr>
      <dsp:spPr>
        <a:xfrm>
          <a:off x="1869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11C7B-9A59-4D1C-BD43-2DFA7BC020FE}">
      <dsp:nvSpPr>
        <dsp:cNvPr id="0" name=""/>
        <dsp:cNvSpPr/>
      </dsp:nvSpPr>
      <dsp:spPr>
        <a:xfrm>
          <a:off x="0" y="0"/>
          <a:ext cx="11377534" cy="357293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FBF30-6323-43F7-BE49-6F125073C6A3}">
      <dsp:nvSpPr>
        <dsp:cNvPr id="0" name=""/>
        <dsp:cNvSpPr/>
      </dsp:nvSpPr>
      <dsp:spPr>
        <a:xfrm>
          <a:off x="0" y="1061689"/>
          <a:ext cx="2944607" cy="1429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0" kern="1200" dirty="0" smtClean="0"/>
            <a:t>Өсімдіктердің шамамен жер бетінде 400 мыңдай  түрі өседі</a:t>
          </a:r>
          <a:r>
            <a:rPr lang="kk-KZ" sz="2000" b="0" kern="1200" dirty="0" smtClean="0"/>
            <a:t>.</a:t>
          </a:r>
          <a:endParaRPr lang="ru-RU" sz="2000" b="0" kern="1200" dirty="0"/>
        </a:p>
      </dsp:txBody>
      <dsp:txXfrm>
        <a:off x="69766" y="1131455"/>
        <a:ext cx="2805075" cy="1289641"/>
      </dsp:txXfrm>
    </dsp:sp>
    <dsp:sp modelId="{5DC1F5D4-0BA0-4428-8A34-0E66817928F3}">
      <dsp:nvSpPr>
        <dsp:cNvPr id="0" name=""/>
        <dsp:cNvSpPr/>
      </dsp:nvSpPr>
      <dsp:spPr>
        <a:xfrm>
          <a:off x="3004366" y="1027046"/>
          <a:ext cx="3824198" cy="1429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Жануарлар экологиялық жүйенің негізгі компонеттерінің бірі,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1 млн-нан аса түрі сипатталған.</a:t>
          </a:r>
          <a:endParaRPr lang="ru-RU" sz="1800" kern="1200" dirty="0"/>
        </a:p>
      </dsp:txBody>
      <dsp:txXfrm>
        <a:off x="3074132" y="1096812"/>
        <a:ext cx="3684666" cy="1289641"/>
      </dsp:txXfrm>
    </dsp:sp>
    <dsp:sp modelId="{BB11EC3C-9DDD-4B82-BD14-2B47C79DB6E4}">
      <dsp:nvSpPr>
        <dsp:cNvPr id="0" name=""/>
        <dsp:cNvSpPr/>
      </dsp:nvSpPr>
      <dsp:spPr>
        <a:xfrm>
          <a:off x="6854363" y="1009710"/>
          <a:ext cx="3255633" cy="1429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Түрлердің биоалуантүрлілігі жәндіктер мен жоғарғы сатыдағы өсімдіктер арасында көп.</a:t>
          </a:r>
          <a:endParaRPr lang="ru-RU" sz="1800" kern="1200" dirty="0"/>
        </a:p>
      </dsp:txBody>
      <dsp:txXfrm>
        <a:off x="6924129" y="1079476"/>
        <a:ext cx="3116101" cy="12896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A9936-2470-44C7-AB82-FA6DFCAD678E}">
      <dsp:nvSpPr>
        <dsp:cNvPr id="0" name=""/>
        <dsp:cNvSpPr/>
      </dsp:nvSpPr>
      <dsp:spPr>
        <a:xfrm rot="5400000">
          <a:off x="5460245" y="-277085"/>
          <a:ext cx="1758014" cy="3154731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Экономикалық (азық-түлік,үй жануарлары)</a:t>
          </a:r>
          <a:endParaRPr lang="ru-RU" sz="2000" kern="1200" dirty="0"/>
        </a:p>
      </dsp:txBody>
      <dsp:txXfrm rot="-5400000">
        <a:off x="5287675" y="714276"/>
        <a:ext cx="2103154" cy="1172010"/>
      </dsp:txXfrm>
    </dsp:sp>
    <dsp:sp modelId="{4C960342-5318-45B5-A09F-2DB6C0C2B2AC}">
      <dsp:nvSpPr>
        <dsp:cNvPr id="0" name=""/>
        <dsp:cNvSpPr/>
      </dsp:nvSpPr>
      <dsp:spPr>
        <a:xfrm>
          <a:off x="7250132" y="388184"/>
          <a:ext cx="2353861" cy="1265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E5D0C-C447-4970-95F9-BC6D553347D7}">
      <dsp:nvSpPr>
        <dsp:cNvPr id="0" name=""/>
        <dsp:cNvSpPr/>
      </dsp:nvSpPr>
      <dsp:spPr>
        <a:xfrm rot="5400000">
          <a:off x="1532867" y="-384327"/>
          <a:ext cx="1751813" cy="330421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Экологиялық (</a:t>
          </a:r>
          <a:r>
            <a:rPr lang="kk-KZ" sz="2000" kern="1200" dirty="0" smtClean="0"/>
            <a:t>экожүйелердің негізгі қызмет етуі)</a:t>
          </a:r>
          <a:endParaRPr lang="ru-RU" sz="2000" kern="1200" dirty="0"/>
        </a:p>
      </dsp:txBody>
      <dsp:txXfrm rot="-5400000">
        <a:off x="1307371" y="683840"/>
        <a:ext cx="2202806" cy="1167875"/>
      </dsp:txXfrm>
    </dsp:sp>
    <dsp:sp modelId="{1B38FACF-5D65-4E4A-A3E3-FF5BCCCFDE9D}">
      <dsp:nvSpPr>
        <dsp:cNvPr id="0" name=""/>
        <dsp:cNvSpPr/>
      </dsp:nvSpPr>
      <dsp:spPr>
        <a:xfrm rot="5400000">
          <a:off x="3195903" y="1291857"/>
          <a:ext cx="1805154" cy="3061385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Медициналық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(дәрілер,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зерттеулер) </a:t>
          </a:r>
          <a:endParaRPr lang="ru-RU" sz="2000" kern="1200" dirty="0"/>
        </a:p>
      </dsp:txBody>
      <dsp:txXfrm rot="-5400000">
        <a:off x="3078019" y="2220831"/>
        <a:ext cx="2040923" cy="1203436"/>
      </dsp:txXfrm>
    </dsp:sp>
    <dsp:sp modelId="{E5F2461C-D786-4EA7-B547-3EF2D9153BAB}">
      <dsp:nvSpPr>
        <dsp:cNvPr id="0" name=""/>
        <dsp:cNvSpPr/>
      </dsp:nvSpPr>
      <dsp:spPr>
        <a:xfrm>
          <a:off x="1325541" y="2038477"/>
          <a:ext cx="2277930" cy="1265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CE9B2-4F85-49FA-AF26-E550C6DD707C}">
      <dsp:nvSpPr>
        <dsp:cNvPr id="0" name=""/>
        <dsp:cNvSpPr/>
      </dsp:nvSpPr>
      <dsp:spPr>
        <a:xfrm rot="5400000">
          <a:off x="6694916" y="1573640"/>
          <a:ext cx="1903696" cy="265803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Эстетикалық және рекреациялық </a:t>
          </a:r>
          <a:endParaRPr lang="ru-RU" sz="2100" kern="1200" dirty="0"/>
        </a:p>
      </dsp:txBody>
      <dsp:txXfrm rot="-5400000">
        <a:off x="6760753" y="2268092"/>
        <a:ext cx="1772022" cy="1269130"/>
      </dsp:txXfrm>
    </dsp:sp>
    <dsp:sp modelId="{ABF09E83-2179-460D-9EF9-D3D791D8BEF8}">
      <dsp:nvSpPr>
        <dsp:cNvPr id="0" name=""/>
        <dsp:cNvSpPr/>
      </dsp:nvSpPr>
      <dsp:spPr>
        <a:xfrm rot="5400000">
          <a:off x="4894509" y="2964591"/>
          <a:ext cx="1910403" cy="2997747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Этникалық </a:t>
          </a:r>
          <a:endParaRPr lang="ru-RU" sz="2000" kern="1200" dirty="0"/>
        </a:p>
      </dsp:txBody>
      <dsp:txXfrm rot="-5400000">
        <a:off x="4850461" y="3826664"/>
        <a:ext cx="1998498" cy="1273602"/>
      </dsp:txXfrm>
    </dsp:sp>
    <dsp:sp modelId="{E52CDC7B-3DC7-43CA-A7F5-39A2F775E132}">
      <dsp:nvSpPr>
        <dsp:cNvPr id="0" name=""/>
        <dsp:cNvSpPr/>
      </dsp:nvSpPr>
      <dsp:spPr>
        <a:xfrm>
          <a:off x="6564782" y="3828762"/>
          <a:ext cx="2353861" cy="1265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7AF91-51CF-4E7D-84BE-8C66B8111EAD}">
      <dsp:nvSpPr>
        <dsp:cNvPr id="0" name=""/>
        <dsp:cNvSpPr/>
      </dsp:nvSpPr>
      <dsp:spPr>
        <a:xfrm rot="5400000">
          <a:off x="1235128" y="2839623"/>
          <a:ext cx="1834556" cy="3060210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Ғылыми (эволюция,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экожүйелер)</a:t>
          </a:r>
          <a:endParaRPr lang="ru-RU" sz="2000" kern="1200" dirty="0"/>
        </a:p>
      </dsp:txBody>
      <dsp:txXfrm rot="-5400000">
        <a:off x="1132336" y="3758209"/>
        <a:ext cx="2040140" cy="1223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05/11/2024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Google Shape;73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indent="0" eaLnBrk="1" hangingPunct="1">
              <a:buSzPts val="1400"/>
            </a:pPr>
            <a:endParaRPr lang="ru-RU" altLang="ru-R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20515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indent="0" eaLnBrk="1" hangingPunct="1">
              <a:buSzPts val="1400"/>
            </a:pPr>
            <a:endParaRPr lang="ru-RU" altLang="ru-R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2153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8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3046CB-42C8-48A3-96D4-7C9D15D26F0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AB48BC-3FDA-4C08-8531-BBB6D23D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F8EDDF-7B4E-4028-8400-48063DC54FE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C96727-1ADA-4D1C-8DBD-AA624DE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889F2A-88FC-417C-8A5A-90C4585C98B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4A6AC4-5C21-4ABF-BC0E-7273CD95C0EC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E370FB-46A6-4A5E-827A-F9CE2510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2DCC27-BDEB-4B58-B30E-D64B645ECF75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03AF48-BA90-4513-B7E5-262FA08AF78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F9EBB4-5CF9-49FF-8765-2F603B86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22ECF5-C542-4E0F-8448-945426B64EB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AF2A65-410F-4A54-8399-6A8D14C52CC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76989E-9AC5-4F74-9A3F-818735E0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ECDBF7-FE9A-4C2D-9C60-9F319A7344E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A3B6A2-681D-47D2-B99D-0A0ACC94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ECE9A8-3E2A-43A6-BA05-F714D884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7DE4C7-3319-4475-809B-ED428F297C4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F556B0-DB95-4287-8EEA-271C1177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9184B1-BBB6-4ADA-A748-20977C70C4F6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1A58F2-814F-46E3-AA2C-BBDE9E4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9805F4-D703-41B1-86C7-034DE53A41C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264CF1-88C3-419C-AB5F-0C7AA585EF8D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65EAF-8697-4908-AFAC-20E5C9D44326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9500ED-8EFC-4A83-9782-9325EEC0BA1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pic>
        <p:nvPicPr>
          <p:cNvPr id="13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910759-EE82-4C8B-AE68-FBF361268B18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2660FE-8BCA-4E09-BC3B-0B0E26D5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266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F556B0-DB95-4287-8EEA-271C1177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88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7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C600F0-E9B4-4C11-BCCD-C017FE31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7A2521-5E3D-4CDC-95AF-3A7C1C87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8B31A2-DB6C-4D55-9AFA-121C1E3BEC2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318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893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164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253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31936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12566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821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8947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476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8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C600F0-E9B4-4C11-BCCD-C017FE31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7A2521-5E3D-4CDC-95AF-3A7C1C87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8B31A2-DB6C-4D55-9AFA-121C1E3BEC2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3046CB-42C8-48A3-96D4-7C9D15D26F0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AB48BC-3FDA-4C08-8531-BBB6D23D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29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F8EDDF-7B4E-4028-8400-48063DC54FE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C96727-1ADA-4D1C-8DBD-AA624DE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889F2A-88FC-417C-8A5A-90C4585C98B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567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4A6AC4-5C21-4ABF-BC0E-7273CD95C0EC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E370FB-46A6-4A5E-827A-F9CE2510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2DCC27-BDEB-4B58-B30E-D64B645ECF75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41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03AF48-BA90-4513-B7E5-262FA08AF78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F9EBB4-5CF9-49FF-8765-2F603B86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22ECF5-C542-4E0F-8448-945426B64EB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42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AF2A65-410F-4A54-8399-6A8D14C52CC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76989E-9AC5-4F74-9A3F-818735E0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ECDBF7-FE9A-4C2D-9C60-9F319A7344E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4311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A3B6A2-681D-47D2-B99D-0A0ACC94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ECE9A8-3E2A-43A6-BA05-F714D884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7DE4C7-3319-4475-809B-ED428F297C4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7307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84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9184B1-BBB6-4ADA-A748-20977C70C4F6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1A58F2-814F-46E3-AA2C-BBDE9E4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9805F4-D703-41B1-86C7-034DE53A41C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3883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8816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264CF1-88C3-419C-AB5F-0C7AA585EF8D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65EAF-8697-4908-AFAC-20E5C9D44326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9500ED-8EFC-4A83-9782-9325EEC0BA1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0322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pic>
        <p:nvPicPr>
          <p:cNvPr id="13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2039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910759-EE82-4C8B-AE68-FBF361268B18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prstClr val="white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2660FE-8BCA-4E09-BC3B-0B0E26D5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874637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1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4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3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1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0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8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8F7FA-2FBB-47D0-9DA8-94227B05E5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0382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191AF-5068-4584-9DFA-7AF8F4AC1D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83794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86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72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55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44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31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16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03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48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5B086-8264-410D-8B1E-4C73F68A38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05508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0401" y="1600205"/>
            <a:ext cx="584200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5600" y="1600205"/>
            <a:ext cx="584200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7A62-7376-4F57-B5AB-340E026AD0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5415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43"/>
            <a:ext cx="5386917" cy="6397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678" indent="0">
              <a:buNone/>
              <a:defRPr sz="2300" b="1"/>
            </a:lvl2pPr>
            <a:lvl3pPr marL="1037227" indent="0">
              <a:buNone/>
              <a:defRPr sz="2100" b="1"/>
            </a:lvl3pPr>
            <a:lvl4pPr marL="1555862" indent="0">
              <a:buNone/>
              <a:defRPr sz="1700" b="1"/>
            </a:lvl4pPr>
            <a:lvl5pPr marL="2074455" indent="0">
              <a:buNone/>
              <a:defRPr sz="1700" b="1"/>
            </a:lvl5pPr>
            <a:lvl6pPr marL="2593134" indent="0">
              <a:buNone/>
              <a:defRPr sz="1700" b="1"/>
            </a:lvl6pPr>
            <a:lvl7pPr marL="3111697" indent="0">
              <a:buNone/>
              <a:defRPr sz="1700" b="1"/>
            </a:lvl7pPr>
            <a:lvl8pPr marL="3630319" indent="0">
              <a:buNone/>
              <a:defRPr sz="1700" b="1"/>
            </a:lvl8pPr>
            <a:lvl9pPr marL="414891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43"/>
            <a:ext cx="5389035" cy="6397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678" indent="0">
              <a:buNone/>
              <a:defRPr sz="2300" b="1"/>
            </a:lvl2pPr>
            <a:lvl3pPr marL="1037227" indent="0">
              <a:buNone/>
              <a:defRPr sz="2100" b="1"/>
            </a:lvl3pPr>
            <a:lvl4pPr marL="1555862" indent="0">
              <a:buNone/>
              <a:defRPr sz="1700" b="1"/>
            </a:lvl4pPr>
            <a:lvl5pPr marL="2074455" indent="0">
              <a:buNone/>
              <a:defRPr sz="1700" b="1"/>
            </a:lvl5pPr>
            <a:lvl6pPr marL="2593134" indent="0">
              <a:buNone/>
              <a:defRPr sz="1700" b="1"/>
            </a:lvl6pPr>
            <a:lvl7pPr marL="3111697" indent="0">
              <a:buNone/>
              <a:defRPr sz="1700" b="1"/>
            </a:lvl7pPr>
            <a:lvl8pPr marL="3630319" indent="0">
              <a:buNone/>
              <a:defRPr sz="1700" b="1"/>
            </a:lvl8pPr>
            <a:lvl9pPr marL="414891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5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4020-1C46-474C-8C16-CCBBC39BC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7008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CD416-E3A7-4F48-8144-A271B8CD9E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24011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0D67-A819-4E48-8517-F3ECBC4FE2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854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140"/>
            <a:ext cx="4011084" cy="11620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95" y="273053"/>
            <a:ext cx="6815665" cy="585311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8678" indent="0">
              <a:buNone/>
              <a:defRPr sz="1300"/>
            </a:lvl2pPr>
            <a:lvl3pPr marL="1037227" indent="0">
              <a:buNone/>
              <a:defRPr sz="1200"/>
            </a:lvl3pPr>
            <a:lvl4pPr marL="1555862" indent="0">
              <a:buNone/>
              <a:defRPr sz="1100"/>
            </a:lvl4pPr>
            <a:lvl5pPr marL="2074455" indent="0">
              <a:buNone/>
              <a:defRPr sz="1100"/>
            </a:lvl5pPr>
            <a:lvl6pPr marL="2593134" indent="0">
              <a:buNone/>
              <a:defRPr sz="1100"/>
            </a:lvl6pPr>
            <a:lvl7pPr marL="3111697" indent="0">
              <a:buNone/>
              <a:defRPr sz="1100"/>
            </a:lvl7pPr>
            <a:lvl8pPr marL="3630319" indent="0">
              <a:buNone/>
              <a:defRPr sz="1100"/>
            </a:lvl8pPr>
            <a:lvl9pPr marL="414891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4B877-FBB7-41F7-A810-BC737AF8B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73851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8678" indent="0">
              <a:buNone/>
              <a:defRPr sz="3100"/>
            </a:lvl2pPr>
            <a:lvl3pPr marL="1037227" indent="0">
              <a:buNone/>
              <a:defRPr sz="2700"/>
            </a:lvl3pPr>
            <a:lvl4pPr marL="1555862" indent="0">
              <a:buNone/>
              <a:defRPr sz="2300"/>
            </a:lvl4pPr>
            <a:lvl5pPr marL="2074455" indent="0">
              <a:buNone/>
              <a:defRPr sz="2300"/>
            </a:lvl5pPr>
            <a:lvl6pPr marL="2593134" indent="0">
              <a:buNone/>
              <a:defRPr sz="2300"/>
            </a:lvl6pPr>
            <a:lvl7pPr marL="3111697" indent="0">
              <a:buNone/>
              <a:defRPr sz="2300"/>
            </a:lvl7pPr>
            <a:lvl8pPr marL="3630319" indent="0">
              <a:buNone/>
              <a:defRPr sz="2300"/>
            </a:lvl8pPr>
            <a:lvl9pPr marL="4148911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426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8678" indent="0">
              <a:buNone/>
              <a:defRPr sz="1300"/>
            </a:lvl2pPr>
            <a:lvl3pPr marL="1037227" indent="0">
              <a:buNone/>
              <a:defRPr sz="1200"/>
            </a:lvl3pPr>
            <a:lvl4pPr marL="1555862" indent="0">
              <a:buNone/>
              <a:defRPr sz="1100"/>
            </a:lvl4pPr>
            <a:lvl5pPr marL="2074455" indent="0">
              <a:buNone/>
              <a:defRPr sz="1100"/>
            </a:lvl5pPr>
            <a:lvl6pPr marL="2593134" indent="0">
              <a:buNone/>
              <a:defRPr sz="1100"/>
            </a:lvl6pPr>
            <a:lvl7pPr marL="3111697" indent="0">
              <a:buNone/>
              <a:defRPr sz="1100"/>
            </a:lvl7pPr>
            <a:lvl8pPr marL="3630319" indent="0">
              <a:buNone/>
              <a:defRPr sz="1100"/>
            </a:lvl8pPr>
            <a:lvl9pPr marL="414891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70ED-0865-4D9B-A6B9-7FA1E3EF8B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1816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873D9-0BA7-41F3-8984-A57804698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08897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75889" y="274644"/>
            <a:ext cx="29718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0401" y="274644"/>
            <a:ext cx="8712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C382-1552-4ACD-8417-43E46F5E75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87678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1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5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4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3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0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9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8F7FA-2FBB-47D0-9DA8-94227B05E5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21684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191AF-5068-4584-9DFA-7AF8F4AC1D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749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87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72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559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45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3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1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0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491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5B086-8264-410D-8B1E-4C73F68A38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72641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0401" y="1600205"/>
            <a:ext cx="584200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5600" y="1600205"/>
            <a:ext cx="584200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7A62-7376-4F57-B5AB-340E026AD0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715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43"/>
            <a:ext cx="5386917" cy="6397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702" indent="0">
              <a:buNone/>
              <a:defRPr sz="2300" b="1"/>
            </a:lvl2pPr>
            <a:lvl3pPr marL="1037279" indent="0">
              <a:buNone/>
              <a:defRPr sz="2100" b="1"/>
            </a:lvl3pPr>
            <a:lvl4pPr marL="1555940" indent="0">
              <a:buNone/>
              <a:defRPr sz="1700" b="1"/>
            </a:lvl4pPr>
            <a:lvl5pPr marL="2074559" indent="0">
              <a:buNone/>
              <a:defRPr sz="1700" b="1"/>
            </a:lvl5pPr>
            <a:lvl6pPr marL="2593262" indent="0">
              <a:buNone/>
              <a:defRPr sz="1700" b="1"/>
            </a:lvl6pPr>
            <a:lvl7pPr marL="3111852" indent="0">
              <a:buNone/>
              <a:defRPr sz="1700" b="1"/>
            </a:lvl7pPr>
            <a:lvl8pPr marL="3630500" indent="0">
              <a:buNone/>
              <a:defRPr sz="1700" b="1"/>
            </a:lvl8pPr>
            <a:lvl9pPr marL="414911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43"/>
            <a:ext cx="5389035" cy="6397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702" indent="0">
              <a:buNone/>
              <a:defRPr sz="2300" b="1"/>
            </a:lvl2pPr>
            <a:lvl3pPr marL="1037279" indent="0">
              <a:buNone/>
              <a:defRPr sz="2100" b="1"/>
            </a:lvl3pPr>
            <a:lvl4pPr marL="1555940" indent="0">
              <a:buNone/>
              <a:defRPr sz="1700" b="1"/>
            </a:lvl4pPr>
            <a:lvl5pPr marL="2074559" indent="0">
              <a:buNone/>
              <a:defRPr sz="1700" b="1"/>
            </a:lvl5pPr>
            <a:lvl6pPr marL="2593262" indent="0">
              <a:buNone/>
              <a:defRPr sz="1700" b="1"/>
            </a:lvl6pPr>
            <a:lvl7pPr marL="3111852" indent="0">
              <a:buNone/>
              <a:defRPr sz="1700" b="1"/>
            </a:lvl7pPr>
            <a:lvl8pPr marL="3630500" indent="0">
              <a:buNone/>
              <a:defRPr sz="1700" b="1"/>
            </a:lvl8pPr>
            <a:lvl9pPr marL="414911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5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4020-1C46-474C-8C16-CCBBC39BC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20831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CD416-E3A7-4F48-8144-A271B8CD9E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494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0D67-A819-4E48-8517-F3ECBC4FE2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79400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137"/>
            <a:ext cx="4011084" cy="11620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95" y="273053"/>
            <a:ext cx="6815665" cy="585311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8702" indent="0">
              <a:buNone/>
              <a:defRPr sz="1300"/>
            </a:lvl2pPr>
            <a:lvl3pPr marL="1037279" indent="0">
              <a:buNone/>
              <a:defRPr sz="1200"/>
            </a:lvl3pPr>
            <a:lvl4pPr marL="1555940" indent="0">
              <a:buNone/>
              <a:defRPr sz="1100"/>
            </a:lvl4pPr>
            <a:lvl5pPr marL="2074559" indent="0">
              <a:buNone/>
              <a:defRPr sz="1100"/>
            </a:lvl5pPr>
            <a:lvl6pPr marL="2593262" indent="0">
              <a:buNone/>
              <a:defRPr sz="1100"/>
            </a:lvl6pPr>
            <a:lvl7pPr marL="3111852" indent="0">
              <a:buNone/>
              <a:defRPr sz="1100"/>
            </a:lvl7pPr>
            <a:lvl8pPr marL="3630500" indent="0">
              <a:buNone/>
              <a:defRPr sz="1100"/>
            </a:lvl8pPr>
            <a:lvl9pPr marL="41491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4B877-FBB7-41F7-A810-BC737AF8B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31549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8702" indent="0">
              <a:buNone/>
              <a:defRPr sz="3100"/>
            </a:lvl2pPr>
            <a:lvl3pPr marL="1037279" indent="0">
              <a:buNone/>
              <a:defRPr sz="2700"/>
            </a:lvl3pPr>
            <a:lvl4pPr marL="1555940" indent="0">
              <a:buNone/>
              <a:defRPr sz="2300"/>
            </a:lvl4pPr>
            <a:lvl5pPr marL="2074559" indent="0">
              <a:buNone/>
              <a:defRPr sz="2300"/>
            </a:lvl5pPr>
            <a:lvl6pPr marL="2593262" indent="0">
              <a:buNone/>
              <a:defRPr sz="2300"/>
            </a:lvl6pPr>
            <a:lvl7pPr marL="3111852" indent="0">
              <a:buNone/>
              <a:defRPr sz="2300"/>
            </a:lvl7pPr>
            <a:lvl8pPr marL="3630500" indent="0">
              <a:buNone/>
              <a:defRPr sz="2300"/>
            </a:lvl8pPr>
            <a:lvl9pPr marL="4149119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423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8702" indent="0">
              <a:buNone/>
              <a:defRPr sz="1300"/>
            </a:lvl2pPr>
            <a:lvl3pPr marL="1037279" indent="0">
              <a:buNone/>
              <a:defRPr sz="1200"/>
            </a:lvl3pPr>
            <a:lvl4pPr marL="1555940" indent="0">
              <a:buNone/>
              <a:defRPr sz="1100"/>
            </a:lvl4pPr>
            <a:lvl5pPr marL="2074559" indent="0">
              <a:buNone/>
              <a:defRPr sz="1100"/>
            </a:lvl5pPr>
            <a:lvl6pPr marL="2593262" indent="0">
              <a:buNone/>
              <a:defRPr sz="1100"/>
            </a:lvl6pPr>
            <a:lvl7pPr marL="3111852" indent="0">
              <a:buNone/>
              <a:defRPr sz="1100"/>
            </a:lvl7pPr>
            <a:lvl8pPr marL="3630500" indent="0">
              <a:buNone/>
              <a:defRPr sz="1100"/>
            </a:lvl8pPr>
            <a:lvl9pPr marL="41491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70ED-0865-4D9B-A6B9-7FA1E3EF8B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23567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873D9-0BA7-41F3-8984-A57804698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36878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75886" y="274644"/>
            <a:ext cx="29718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0401" y="274644"/>
            <a:ext cx="8712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C382-1552-4ACD-8417-43E46F5E75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500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2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719" tIns="51860" rIns="103719" bIns="518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719" tIns="51860" rIns="103719" bIns="518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3"/>
            <a:ext cx="2844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19" tIns="51860" rIns="103719" bIns="5186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3"/>
            <a:ext cx="3860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19" tIns="51860" rIns="103719" bIns="5186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3"/>
            <a:ext cx="2844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19" tIns="51860" rIns="103719" bIns="5186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0F00A096-5789-405C-B827-9A41EBD028B3}" type="slidenum">
              <a:rPr lang="ru-RU" altLang="ru-RU" smtClean="0">
                <a:latin typeface="Arial" pitchFamily="34" charset="0"/>
                <a:cs typeface="Arial" pitchFamily="34" charset="0"/>
                <a:sym typeface="Arial" pitchFamily="34" charset="0"/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7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5pPr>
      <a:lvl6pPr marL="518678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6pPr>
      <a:lvl7pPr marL="1037227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7pPr>
      <a:lvl8pPr marL="1555862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8pPr>
      <a:lvl9pPr marL="2074455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85205" indent="-38520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0254" indent="-32170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04" indent="-25609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1731" indent="-25609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2392" indent="-25609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343" indent="-259340" algn="l" defTabSz="10372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1022" indent="-259340" algn="l" defTabSz="10372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89615" indent="-259340" algn="l" defTabSz="10372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08250" indent="-259340" algn="l" defTabSz="10372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8678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227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5862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4455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3134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697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0319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8911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724" tIns="51863" rIns="103724" bIns="518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724" tIns="51863" rIns="103724" bIns="51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1"/>
            <a:ext cx="2844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24" tIns="51863" rIns="103724" bIns="51863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1"/>
            <a:ext cx="3860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24" tIns="51863" rIns="103724" bIns="5186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1"/>
            <a:ext cx="2844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24" tIns="51863" rIns="103724" bIns="518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00A096-5789-405C-B827-9A41EBD028B3}" type="slidenum">
              <a:rPr lang="ru-RU" altLang="ru-RU">
                <a:latin typeface="Arial" pitchFamily="34" charset="0"/>
                <a:cs typeface="Arial" pitchFamily="34" charset="0"/>
                <a:sym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1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5pPr>
      <a:lvl6pPr marL="518702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6pPr>
      <a:lvl7pPr marL="1037279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7pPr>
      <a:lvl8pPr marL="1555940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8pPr>
      <a:lvl9pPr marL="2074559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85224" indent="-38522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0296" indent="-3217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8" indent="-2561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1821" indent="-2561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2508" indent="-2561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487" indent="-259352" algn="l" defTabSz="10372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1190" indent="-259352" algn="l" defTabSz="10372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89809" indent="-259352" algn="l" defTabSz="10372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08470" indent="-259352" algn="l" defTabSz="10372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8702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279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5940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4559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3262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852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0500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9119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.xml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microsoft.com/office/2007/relationships/diagramDrawing" Target="../diagrams/drawing4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916522" y="2908305"/>
            <a:ext cx="10282767" cy="215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021" tIns="29541" rIns="59021" bIns="29541"/>
          <a:lstStyle/>
          <a:p>
            <a:pPr algn="ctr" defTabSz="121911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kk-KZ" sz="29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kk-KZ" sz="33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Тақырыбы: </a:t>
            </a:r>
            <a:r>
              <a:rPr lang="ru-RU" sz="3600" dirty="0" err="1" smtClean="0">
                <a:solidFill>
                  <a:srgbClr val="002060"/>
                </a:solidFill>
                <a:latin typeface="Times New Roman"/>
                <a:sym typeface="Arial" pitchFamily="34" charset="0"/>
              </a:rPr>
              <a:t>Түрлердің</a:t>
            </a:r>
            <a:r>
              <a:rPr lang="ru-RU" sz="3600" dirty="0" smtClean="0">
                <a:solidFill>
                  <a:srgbClr val="002060"/>
                </a:solidFill>
                <a:latin typeface="Times New Roman"/>
                <a:sym typeface="Arial" pitchFamily="34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/>
                <a:sym typeface="Arial" pitchFamily="34" charset="0"/>
              </a:rPr>
              <a:t>алуантүрлілігі</a:t>
            </a:r>
            <a:r>
              <a:rPr lang="ru-RU" sz="3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</a:t>
            </a:r>
          </a:p>
          <a:p>
            <a:pPr algn="ctr" defTabSz="121911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3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          </a:t>
            </a:r>
          </a:p>
          <a:p>
            <a:pPr algn="ctr" defTabSz="121911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kk-KZ" alt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>11 </a:t>
            </a:r>
            <a:r>
              <a:rPr lang="kk-KZ" altLang="ru-RU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>сынып</a:t>
            </a:r>
          </a:p>
          <a:p>
            <a:pPr algn="ctr" defTabSz="121911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kk-KZ" altLang="ru-RU" sz="3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(Қоғамдық – гуманитарлық бағыты</a:t>
            </a:r>
            <a:r>
              <a:rPr lang="ru-RU" altLang="ru-RU" sz="3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)</a:t>
            </a:r>
            <a:endParaRPr lang="ru-RU" altLang="ru-RU" sz="3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306179" name="Google Shape;77;p1"/>
          <p:cNvCxnSpPr>
            <a:cxnSpLocks noChangeShapeType="1"/>
          </p:cNvCxnSpPr>
          <p:nvPr/>
        </p:nvCxnSpPr>
        <p:spPr bwMode="auto">
          <a:xfrm>
            <a:off x="1555753" y="5880100"/>
            <a:ext cx="9254067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6180" name="Google Shape;78;p1"/>
          <p:cNvCxnSpPr>
            <a:cxnSpLocks noChangeShapeType="1"/>
          </p:cNvCxnSpPr>
          <p:nvPr/>
        </p:nvCxnSpPr>
        <p:spPr bwMode="auto">
          <a:xfrm>
            <a:off x="1716617" y="6316133"/>
            <a:ext cx="90932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508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Прямоугольник 238"/>
          <p:cNvSpPr/>
          <p:nvPr/>
        </p:nvSpPr>
        <p:spPr>
          <a:xfrm>
            <a:off x="1731033" y="365604"/>
            <a:ext cx="1929441" cy="483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0" name="TextBox 239"/>
          <p:cNvSpPr txBox="1"/>
          <p:nvPr/>
        </p:nvSpPr>
        <p:spPr>
          <a:xfrm>
            <a:off x="11179834" y="276045"/>
            <a:ext cx="66423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7" name="Прямоугольник 246"/>
          <p:cNvSpPr/>
          <p:nvPr/>
        </p:nvSpPr>
        <p:spPr>
          <a:xfrm>
            <a:off x="2139350" y="1923691"/>
            <a:ext cx="621103" cy="3105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Прямоугольник 247"/>
          <p:cNvSpPr/>
          <p:nvPr/>
        </p:nvSpPr>
        <p:spPr>
          <a:xfrm>
            <a:off x="1894935" y="2610929"/>
            <a:ext cx="621103" cy="3105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Прямоугольник 248"/>
          <p:cNvSpPr/>
          <p:nvPr/>
        </p:nvSpPr>
        <p:spPr>
          <a:xfrm>
            <a:off x="1265207" y="4707147"/>
            <a:ext cx="621103" cy="3105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Прямоугольник 250"/>
          <p:cNvSpPr/>
          <p:nvPr/>
        </p:nvSpPr>
        <p:spPr>
          <a:xfrm>
            <a:off x="1362972" y="3761117"/>
            <a:ext cx="690115" cy="3105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Прямоугольник 252"/>
          <p:cNvSpPr/>
          <p:nvPr/>
        </p:nvSpPr>
        <p:spPr>
          <a:xfrm>
            <a:off x="1420482" y="5164348"/>
            <a:ext cx="621103" cy="3105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Прямоугольник 253"/>
          <p:cNvSpPr/>
          <p:nvPr/>
        </p:nvSpPr>
        <p:spPr>
          <a:xfrm>
            <a:off x="3700732" y="3827252"/>
            <a:ext cx="500332" cy="3105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TextBox 260"/>
          <p:cNvSpPr txBox="1"/>
          <p:nvPr/>
        </p:nvSpPr>
        <p:spPr>
          <a:xfrm>
            <a:off x="2213953" y="724250"/>
            <a:ext cx="6874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Биоалуантүрліліктің практикалық құндылығы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AutoShape 2" descr="https://www.infox.ru/photo/d99/d20/d99d20c2d73ad666683084ebe17cf4a9asdasdasd59448a8a2c0b33.37421515-650x433-d99d20c2d73ad666683084ebe17cf4a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3" y="207034"/>
            <a:ext cx="14319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9350" y="1481667"/>
            <a:ext cx="774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Биологиялық ресурстардың сарқылмайтын көзі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Азық-түлік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Дәрілік препараттар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Киім-кешек шикізаты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Құрылыс материалдарының көздері</a:t>
            </a:r>
            <a:r>
              <a:rPr lang="ru-RU" sz="2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ru-RU" sz="20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өндіру</a:t>
            </a:r>
            <a:r>
              <a:rPr lang="ru-RU" sz="2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2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т.б</a:t>
            </a:r>
            <a:r>
              <a:rPr lang="ru-RU" sz="2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Адамның демалысы</a:t>
            </a:r>
          </a:p>
        </p:txBody>
      </p:sp>
    </p:spTree>
    <p:extLst>
      <p:ext uri="{BB962C8B-B14F-4D97-AF65-F5344CB8AC3E}">
        <p14:creationId xmlns:p14="http://schemas.microsoft.com/office/powerpoint/2010/main" val="288116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1608881"/>
            <a:ext cx="0" cy="522946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25610" y="4186408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62713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46638" y="2102005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96647" y="2450191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22967" y="267419"/>
            <a:ext cx="69011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3F3F3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9571" y="310552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sz="2000" dirty="0" smtClean="0">
              <a:solidFill>
                <a:srgbClr val="593593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sz="2000" b="1" dirty="0" smtClean="0">
              <a:solidFill>
                <a:srgbClr val="593593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>
              <a:solidFill>
                <a:srgbClr val="593593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02" name="AutoShape 6" descr="http://karapuzzik.com/wp-content/uploads/2014/05/saalmonella-zelyon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3F3F3F"/>
              </a:solidFill>
            </a:endParaRPr>
          </a:p>
        </p:txBody>
      </p:sp>
      <p:sp>
        <p:nvSpPr>
          <p:cNvPr id="4106" name="AutoShape 10" descr="http://karapuzzik.com/wp-content/uploads/2014/05/saalmonella-zelyon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3F3F3F"/>
              </a:solidFill>
            </a:endParaRPr>
          </a:p>
        </p:txBody>
      </p:sp>
      <p:sp>
        <p:nvSpPr>
          <p:cNvPr id="4108" name="AutoShape 12" descr="http://karapuzzik.com/wp-content/uploads/2014/05/saalmonella-zelyon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3F3F3F"/>
              </a:solidFill>
            </a:endParaRPr>
          </a:p>
        </p:txBody>
      </p:sp>
      <p:sp>
        <p:nvSpPr>
          <p:cNvPr id="4110" name="AutoShape 14" descr="http://prostatity-net.ru/wp-content/uploads/2016/06/antibiotiki-pri-salmonellez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3F3F3F"/>
              </a:solidFill>
            </a:endParaRPr>
          </a:p>
        </p:txBody>
      </p:sp>
      <p:sp>
        <p:nvSpPr>
          <p:cNvPr id="4112" name="AutoShape 16" descr="http://prostatity-net.ru/wp-content/uploads/2016/06/antibiotiki-pri-salmonellez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3F3F3F"/>
              </a:solidFill>
            </a:endParaRPr>
          </a:p>
        </p:txBody>
      </p:sp>
      <p:sp>
        <p:nvSpPr>
          <p:cNvPr id="4114" name="AutoShape 18" descr="http://chert-poberi.ru/wp-content/uploads/proga/111/images/igor-22january17123713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3F3F3F"/>
              </a:solidFill>
            </a:endParaRPr>
          </a:p>
        </p:txBody>
      </p:sp>
      <p:sp>
        <p:nvSpPr>
          <p:cNvPr id="4116" name="AutoShape 20" descr="http://chert-poberi.ru/wp-content/uploads/proga/111/images/igor-22january17123713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3F3F3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70076" y="250166"/>
            <a:ext cx="3844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593593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endParaRPr lang="ru-RU" sz="2000" b="1" dirty="0">
              <a:solidFill>
                <a:srgbClr val="593593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6" name="AutoShape 6" descr="http://utub.kz/uploads/thumbs/9344371c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3F3F3F"/>
              </a:solidFill>
            </a:endParaRPr>
          </a:p>
        </p:txBody>
      </p:sp>
      <p:sp>
        <p:nvSpPr>
          <p:cNvPr id="14344" name="AutoShape 8" descr="http://sirdariya.kz/otdels/IZO/labor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3F3F3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47" y="818383"/>
            <a:ext cx="4451350" cy="487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267419"/>
            <a:ext cx="675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</a:rPr>
              <a:t>                Биологиялық алуантүрліліктің азаюы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0600" y="1575014"/>
            <a:ext cx="5613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Қазіргі уақытта түрлер саны қарқынды азаюда.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Күн сайын жануарлардың 10 түрі,</a:t>
            </a:r>
          </a:p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     апта сайын 1 өсімдік жойылуда.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Өсімдіктің бір түрінің жойылуы ұсақ жауарлардың 30 түрінің жойылуына алып келеді.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Алдағы 20-30 жылда адамзат 1 млн-ға жуық түрден айырылуы мүмкін.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Бұл біздің табиғатымыздың тұтастығы мен тұрақтылығына қауіпті.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1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88460" y="258792"/>
            <a:ext cx="85401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5556" r="1388" b="52963"/>
          <a:stretch/>
        </p:blipFill>
        <p:spPr bwMode="auto">
          <a:xfrm>
            <a:off x="1413933" y="719664"/>
            <a:ext cx="8932334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1467" y="3632200"/>
            <a:ext cx="96435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kk-KZ" sz="2000" dirty="0" smtClean="0">
                <a:solidFill>
                  <a:schemeClr val="accent5">
                    <a:lumMod val="75000"/>
                  </a:schemeClr>
                </a:solidFill>
              </a:rPr>
              <a:t>Биоалуантүрліліктің азаюы қазіргі заманғы негізгі экологиялық мәселеле.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kk-KZ" sz="2000" dirty="0" smtClean="0">
                <a:solidFill>
                  <a:schemeClr val="accent5">
                    <a:lumMod val="75000"/>
                  </a:schemeClr>
                </a:solidFill>
              </a:rPr>
              <a:t>Табиғи экожүйелердің және тірі организмдердің жойылу қаупі бар.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kk-KZ" sz="2000" dirty="0" smtClean="0">
                <a:solidFill>
                  <a:schemeClr val="accent5">
                    <a:lumMod val="75000"/>
                  </a:schemeClr>
                </a:solidFill>
              </a:rPr>
              <a:t>Табиғи экожүйелер құрлықтың бесінші бөлігінде жойылған.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kk-KZ" sz="2000" dirty="0" smtClean="0">
                <a:solidFill>
                  <a:schemeClr val="accent5">
                    <a:lumMod val="75000"/>
                  </a:schemeClr>
                </a:solidFill>
              </a:rPr>
              <a:t>1600 жылдан бастап жануарлардың 484 түрі жойылған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kk-KZ" sz="2000" dirty="0" smtClean="0">
                <a:solidFill>
                  <a:schemeClr val="accent5">
                    <a:lumMod val="75000"/>
                  </a:schemeClr>
                </a:solidFill>
              </a:rPr>
              <a:t>Өсімдіктердің 654 түрінің жойылып кеткені тіркелген.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972" y="242888"/>
            <a:ext cx="14319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01798" y="306428"/>
            <a:ext cx="316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Тапсырма.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872668"/>
              </p:ext>
            </p:extLst>
          </p:nvPr>
        </p:nvGraphicFramePr>
        <p:xfrm>
          <a:off x="736600" y="1572725"/>
          <a:ext cx="10651067" cy="3354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6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9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0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8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 Түрлердің</a:t>
                      </a:r>
                      <a:r>
                        <a:rPr lang="kk-KZ" baseline="0" dirty="0" smtClean="0"/>
                        <a:t> </a:t>
                      </a:r>
                      <a:r>
                        <a:rPr lang="kk-KZ" dirty="0" smtClean="0"/>
                        <a:t> биоалуантүрлілігінің</a:t>
                      </a:r>
                      <a:r>
                        <a:rPr lang="kk-KZ" baseline="0" dirty="0" smtClean="0"/>
                        <a:t> ұғымдары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    Шындық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  Жалған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235">
                <a:tc>
                  <a:txBody>
                    <a:bodyPr/>
                    <a:lstStyle/>
                    <a:p>
                      <a:r>
                        <a:rPr lang="kk-KZ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Биоалуантүрлілік эволюция процесін сипаттайды.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693">
                <a:tc>
                  <a:txBody>
                    <a:bodyPr/>
                    <a:lstStyle/>
                    <a:p>
                      <a:r>
                        <a:rPr lang="kk-KZ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Т.Эрвин жәндіктердің</a:t>
                      </a:r>
                      <a:r>
                        <a:rPr lang="kk-KZ" baseline="0" dirty="0" smtClean="0"/>
                        <a:t> 4,9 млн-ға жуық екенін болжады.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390">
                <a:tc>
                  <a:txBody>
                    <a:bodyPr/>
                    <a:lstStyle/>
                    <a:p>
                      <a:r>
                        <a:rPr lang="kk-KZ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Күн сайын жануарлардың</a:t>
                      </a:r>
                      <a:r>
                        <a:rPr lang="kk-KZ" baseline="0" dirty="0" smtClean="0"/>
                        <a:t> 10 түрі жойылуда.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174">
                <a:tc>
                  <a:txBody>
                    <a:bodyPr/>
                    <a:lstStyle/>
                    <a:p>
                      <a:r>
                        <a:rPr lang="kk-KZ" dirty="0" smtClean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Хин ағашынан картизон алатын диосгенин өндіреді.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820">
                <a:tc>
                  <a:txBody>
                    <a:bodyPr/>
                    <a:lstStyle/>
                    <a:p>
                      <a:r>
                        <a:rPr lang="kk-KZ" dirty="0" smtClean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Ең бай экожүйелер-жаңбырлы</a:t>
                      </a:r>
                      <a:r>
                        <a:rPr lang="kk-KZ" baseline="0" dirty="0" smtClean="0"/>
                        <a:t> тропиктік ормандар.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4816">
                <a:tc>
                  <a:txBody>
                    <a:bodyPr/>
                    <a:lstStyle/>
                    <a:p>
                      <a:r>
                        <a:rPr lang="kk-KZ" dirty="0" smtClean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1992 жылы көптеген мемлекет</a:t>
                      </a:r>
                      <a:r>
                        <a:rPr lang="kk-KZ" baseline="0" dirty="0" smtClean="0"/>
                        <a:t> биологиялық алуантүрлілік туралы Конвенцияға қол қойды.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25033" y="542022"/>
            <a:ext cx="10225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dirty="0" smtClean="0"/>
          </a:p>
          <a:p>
            <a:r>
              <a:rPr lang="kk-KZ" dirty="0" smtClean="0"/>
              <a:t>Берілген тапсырмадағы  биоалуантүрлілік ұғымдарының  «шындық немесе «жалған» екенін анықтаңыз.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141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972" y="242888"/>
            <a:ext cx="14319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01798" y="306428"/>
            <a:ext cx="316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3F3F3F"/>
                </a:solidFill>
              </a:rPr>
              <a:t>Жауабы.</a:t>
            </a:r>
            <a:endParaRPr lang="ru-RU" dirty="0">
              <a:solidFill>
                <a:srgbClr val="3F3F3F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109893"/>
              </p:ext>
            </p:extLst>
          </p:nvPr>
        </p:nvGraphicFramePr>
        <p:xfrm>
          <a:off x="1134534" y="1023153"/>
          <a:ext cx="9948333" cy="4018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9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9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Түрлердің биоалуантүрлілігінің ұғымдары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   Шындық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 Жалған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959">
                <a:tc>
                  <a:txBody>
                    <a:bodyPr/>
                    <a:lstStyle/>
                    <a:p>
                      <a:r>
                        <a:rPr lang="kk-KZ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dirty="0" smtClean="0"/>
                        <a:t>Биоалуантүрлілік эволюция процесін сипаттайды.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   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923">
                <a:tc>
                  <a:txBody>
                    <a:bodyPr/>
                    <a:lstStyle/>
                    <a:p>
                      <a:r>
                        <a:rPr lang="kk-KZ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dirty="0" smtClean="0"/>
                        <a:t>Т.Эрвин жәндіктердің</a:t>
                      </a:r>
                      <a:r>
                        <a:rPr lang="kk-KZ" baseline="0" dirty="0" smtClean="0"/>
                        <a:t> 4,9 мил-ға жуық екенін болжады.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  Ж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75">
                <a:tc>
                  <a:txBody>
                    <a:bodyPr/>
                    <a:lstStyle/>
                    <a:p>
                      <a:r>
                        <a:rPr lang="kk-KZ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dirty="0" smtClean="0"/>
                        <a:t>Күн сайын жануарлардың</a:t>
                      </a:r>
                      <a:r>
                        <a:rPr lang="kk-KZ" baseline="0" dirty="0" smtClean="0"/>
                        <a:t> 10 түрі жойылуда.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    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923">
                <a:tc>
                  <a:txBody>
                    <a:bodyPr/>
                    <a:lstStyle/>
                    <a:p>
                      <a:r>
                        <a:rPr lang="kk-KZ" dirty="0" smtClean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dirty="0" smtClean="0"/>
                        <a:t>Хин ағашынан картизон өндіретін</a:t>
                      </a:r>
                      <a:r>
                        <a:rPr lang="kk-KZ" baseline="0" dirty="0" smtClean="0"/>
                        <a:t> </a:t>
                      </a:r>
                      <a:r>
                        <a:rPr lang="kk-KZ" dirty="0" smtClean="0"/>
                        <a:t> диосгенин алады.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    </a:t>
                      </a:r>
                      <a:r>
                        <a:rPr lang="ru-RU" dirty="0" smtClean="0"/>
                        <a:t>Ж</a:t>
                      </a:r>
                      <a:endParaRPr lang="kk-KZ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413">
                <a:tc>
                  <a:txBody>
                    <a:bodyPr/>
                    <a:lstStyle/>
                    <a:p>
                      <a:r>
                        <a:rPr lang="kk-KZ" dirty="0" smtClean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dirty="0" smtClean="0"/>
                        <a:t>Ең бай экожүйелер-жаңбырлы</a:t>
                      </a:r>
                      <a:r>
                        <a:rPr lang="kk-KZ" baseline="0" dirty="0" smtClean="0"/>
                        <a:t> тропиктік ормандар.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    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5027">
                <a:tc>
                  <a:txBody>
                    <a:bodyPr/>
                    <a:lstStyle/>
                    <a:p>
                      <a:r>
                        <a:rPr lang="kk-KZ" dirty="0" smtClean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dirty="0" smtClean="0"/>
                        <a:t>1992 жылы көптеген мемлекет</a:t>
                      </a:r>
                      <a:r>
                        <a:rPr lang="kk-KZ" baseline="0" dirty="0" smtClean="0"/>
                        <a:t> биологиялық алуантүрлілік туралы Конвенцияға қол қойды.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   </a:t>
                      </a:r>
                      <a:r>
                        <a:rPr lang="kk-KZ" baseline="0" dirty="0" smtClean="0"/>
                        <a:t> </a:t>
                      </a:r>
                      <a:r>
                        <a:rPr lang="kk-KZ" dirty="0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868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417" y="174625"/>
            <a:ext cx="13652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4932" y="485775"/>
            <a:ext cx="7882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</a:rPr>
              <a:t>Тапсырма</a:t>
            </a:r>
          </a:p>
          <a:p>
            <a:endParaRPr lang="kk-KZ" dirty="0"/>
          </a:p>
          <a:p>
            <a:pPr algn="ctr"/>
            <a:r>
              <a:rPr lang="kk-KZ" dirty="0" smtClean="0"/>
              <a:t> </a:t>
            </a:r>
            <a:r>
              <a:rPr lang="kk-KZ" b="1" dirty="0" smtClean="0">
                <a:solidFill>
                  <a:srgbClr val="002060"/>
                </a:solidFill>
              </a:rPr>
              <a:t>Көп нүктенің орнына  тиісті сөздерді  қойып жазыңыз.</a:t>
            </a:r>
            <a:r>
              <a:rPr lang="kk-KZ" b="1" dirty="0" smtClean="0"/>
              <a:t>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4932" y="1811867"/>
            <a:ext cx="11184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</a:rPr>
              <a:t>1.Тірі организмдердің қазіргі   уақытта  ..........................   жуық түрі анықталған.</a:t>
            </a:r>
          </a:p>
          <a:p>
            <a:r>
              <a:rPr lang="kk-KZ" dirty="0" smtClean="0">
                <a:solidFill>
                  <a:srgbClr val="002060"/>
                </a:solidFill>
              </a:rPr>
              <a:t>2.Түрішілік алуантүрлілік типі     ...............     </a:t>
            </a:r>
            <a:r>
              <a:rPr lang="kk-KZ" dirty="0">
                <a:solidFill>
                  <a:srgbClr val="002060"/>
                </a:solidFill>
              </a:rPr>
              <a:t>д</a:t>
            </a:r>
            <a:r>
              <a:rPr lang="kk-KZ" dirty="0" smtClean="0">
                <a:solidFill>
                  <a:srgbClr val="002060"/>
                </a:solidFill>
              </a:rPr>
              <a:t>еп аталады.</a:t>
            </a:r>
          </a:p>
          <a:p>
            <a:r>
              <a:rPr lang="kk-KZ" dirty="0" smtClean="0">
                <a:solidFill>
                  <a:srgbClr val="002060"/>
                </a:solidFill>
              </a:rPr>
              <a:t>3.Жаңа түрлердің пайда болуына жағдай жасайды  ...................     мен  .......................   .</a:t>
            </a:r>
          </a:p>
          <a:p>
            <a:r>
              <a:rPr lang="kk-KZ" dirty="0" smtClean="0">
                <a:solidFill>
                  <a:srgbClr val="002060"/>
                </a:solidFill>
              </a:rPr>
              <a:t>4.Түрлердің биологиялық алуан түрлілігі  ....................   мен   ..................    ...................  ...................    арасында өте көп.</a:t>
            </a:r>
          </a:p>
          <a:p>
            <a:r>
              <a:rPr lang="kk-KZ" dirty="0" smtClean="0">
                <a:solidFill>
                  <a:srgbClr val="002060"/>
                </a:solidFill>
              </a:rPr>
              <a:t>5.1992 жылы  Рио-де-Жанейрода өткен БҰҰ-ның конференция атауы    ..................    .............   ..........  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78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842" y="259292"/>
            <a:ext cx="13652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1533" y="694267"/>
            <a:ext cx="392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</a:rPr>
              <a:t>Жауабы: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3599" y="1219200"/>
            <a:ext cx="109982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dirty="0">
                <a:solidFill>
                  <a:srgbClr val="002060"/>
                </a:solidFill>
              </a:rPr>
              <a:t>1.Тірі организмдердің қазіргі   уақытта  </a:t>
            </a:r>
            <a:r>
              <a:rPr lang="kk-KZ" b="1" dirty="0" smtClean="0">
                <a:solidFill>
                  <a:srgbClr val="002060"/>
                </a:solidFill>
              </a:rPr>
              <a:t>2 млн-ға   </a:t>
            </a:r>
            <a:r>
              <a:rPr lang="kk-KZ" dirty="0" smtClean="0">
                <a:solidFill>
                  <a:srgbClr val="002060"/>
                </a:solidFill>
              </a:rPr>
              <a:t>жуық </a:t>
            </a:r>
            <a:r>
              <a:rPr lang="kk-KZ" dirty="0">
                <a:solidFill>
                  <a:srgbClr val="002060"/>
                </a:solidFill>
              </a:rPr>
              <a:t>түрі анықталған.</a:t>
            </a:r>
          </a:p>
          <a:p>
            <a:pPr lvl="0"/>
            <a:r>
              <a:rPr lang="kk-KZ" dirty="0">
                <a:solidFill>
                  <a:srgbClr val="002060"/>
                </a:solidFill>
              </a:rPr>
              <a:t>2.Түрішілік алуантүрлілік типі     </a:t>
            </a:r>
            <a:r>
              <a:rPr lang="kk-KZ" b="1" dirty="0" smtClean="0">
                <a:solidFill>
                  <a:srgbClr val="002060"/>
                </a:solidFill>
              </a:rPr>
              <a:t>генетикалық     </a:t>
            </a:r>
            <a:r>
              <a:rPr lang="kk-KZ" dirty="0">
                <a:solidFill>
                  <a:srgbClr val="002060"/>
                </a:solidFill>
              </a:rPr>
              <a:t>деп аталады.</a:t>
            </a:r>
          </a:p>
          <a:p>
            <a:pPr lvl="0"/>
            <a:r>
              <a:rPr lang="kk-KZ" dirty="0">
                <a:solidFill>
                  <a:srgbClr val="002060"/>
                </a:solidFill>
              </a:rPr>
              <a:t>3.Жаңа түрлердің пайда болуына жағдай жасайды  </a:t>
            </a:r>
            <a:r>
              <a:rPr lang="kk-KZ" b="1" dirty="0" smtClean="0">
                <a:solidFill>
                  <a:srgbClr val="002060"/>
                </a:solidFill>
              </a:rPr>
              <a:t>экожүйелер</a:t>
            </a:r>
            <a:r>
              <a:rPr lang="kk-KZ" dirty="0" smtClean="0">
                <a:solidFill>
                  <a:srgbClr val="002060"/>
                </a:solidFill>
              </a:rPr>
              <a:t>  мен  </a:t>
            </a:r>
            <a:r>
              <a:rPr lang="kk-KZ" b="1" dirty="0" smtClean="0">
                <a:solidFill>
                  <a:srgbClr val="002060"/>
                </a:solidFill>
              </a:rPr>
              <a:t>ландшафтар</a:t>
            </a:r>
            <a:r>
              <a:rPr lang="kk-KZ" dirty="0" smtClean="0">
                <a:solidFill>
                  <a:srgbClr val="002060"/>
                </a:solidFill>
              </a:rPr>
              <a:t>   </a:t>
            </a:r>
            <a:r>
              <a:rPr lang="kk-KZ" dirty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kk-KZ" dirty="0">
                <a:solidFill>
                  <a:srgbClr val="002060"/>
                </a:solidFill>
              </a:rPr>
              <a:t>4.Түрлердің биологиялық алуан түрлілігі  </a:t>
            </a:r>
            <a:r>
              <a:rPr lang="kk-KZ" b="1" dirty="0" smtClean="0">
                <a:solidFill>
                  <a:srgbClr val="002060"/>
                </a:solidFill>
              </a:rPr>
              <a:t>жәндіктер</a:t>
            </a:r>
            <a:r>
              <a:rPr lang="kk-KZ" dirty="0" smtClean="0">
                <a:solidFill>
                  <a:srgbClr val="002060"/>
                </a:solidFill>
              </a:rPr>
              <a:t>  </a:t>
            </a:r>
            <a:r>
              <a:rPr lang="kk-KZ" dirty="0">
                <a:solidFill>
                  <a:srgbClr val="002060"/>
                </a:solidFill>
              </a:rPr>
              <a:t>мен  </a:t>
            </a:r>
            <a:r>
              <a:rPr lang="kk-KZ" b="1" dirty="0" smtClean="0">
                <a:solidFill>
                  <a:srgbClr val="002060"/>
                </a:solidFill>
              </a:rPr>
              <a:t>жағарғы  сатыдағы  өсімдіктердің</a:t>
            </a:r>
            <a:r>
              <a:rPr lang="kk-KZ" dirty="0" smtClean="0">
                <a:solidFill>
                  <a:srgbClr val="002060"/>
                </a:solidFill>
              </a:rPr>
              <a:t> .  </a:t>
            </a:r>
            <a:r>
              <a:rPr lang="kk-KZ" dirty="0">
                <a:solidFill>
                  <a:srgbClr val="002060"/>
                </a:solidFill>
              </a:rPr>
              <a:t>арасында өте көп.</a:t>
            </a:r>
          </a:p>
          <a:p>
            <a:pPr lvl="0"/>
            <a:r>
              <a:rPr lang="kk-KZ" dirty="0">
                <a:solidFill>
                  <a:srgbClr val="002060"/>
                </a:solidFill>
              </a:rPr>
              <a:t>5.1992 жылы  Рио-де-Жанейрода өткен БҰҰ-ның конференция атауы   </a:t>
            </a:r>
            <a:r>
              <a:rPr lang="kk-KZ" dirty="0" smtClean="0">
                <a:solidFill>
                  <a:srgbClr val="002060"/>
                </a:solidFill>
              </a:rPr>
              <a:t>Қоршаған орта және даму.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71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128075" y="282380"/>
            <a:ext cx="828136" cy="365125"/>
          </a:xfrm>
          <a:solidFill>
            <a:schemeClr val="bg2"/>
          </a:solidFill>
        </p:spPr>
        <p:txBody>
          <a:bodyPr/>
          <a:lstStyle/>
          <a:p>
            <a:fld id="{E3813BF9-5145-4417-B95D-FA862797388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2400" b="1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Қорытынды</a:t>
            </a:r>
            <a:endParaRPr lang="ru-RU" sz="2400" b="1" dirty="0" smtClean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0067" y="2091267"/>
            <a:ext cx="7018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solidFill>
                  <a:srgbClr val="002060"/>
                </a:solidFill>
              </a:rPr>
              <a:t>Экожүйенің алуантүрлілігі мен тұрақтылығы арасындағы өзара байланысты орнатуды үйрендіңіздер.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2"/>
            <a:ext cx="12192000" cy="6889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20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151" y="6043085"/>
            <a:ext cx="2743200" cy="3640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30" tIns="47179" rIns="94430" bIns="47179"/>
          <a:lstStyle>
            <a:lvl1pPr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990550" indent="-380981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523925" indent="-304784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2133493" indent="-304784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743062" indent="-304784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3352632" indent="-30478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3962202" indent="-30478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4571772" indent="-30478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5181341" indent="-30478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F8E3BF36-DF21-47E5-9064-843BFC9A3ADC}" type="slidenum">
              <a:rPr lang="ru-RU" altLang="ru-RU" sz="15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500" b="1">
              <a:solidFill>
                <a:srgbClr val="002060"/>
              </a:solidFill>
            </a:endParaRPr>
          </a:p>
        </p:txBody>
      </p:sp>
      <p:cxnSp>
        <p:nvCxnSpPr>
          <p:cNvPr id="307204" name="Google Shape;124;p4"/>
          <p:cNvCxnSpPr>
            <a:cxnSpLocks noChangeShapeType="1"/>
          </p:cNvCxnSpPr>
          <p:nvPr/>
        </p:nvCxnSpPr>
        <p:spPr bwMode="auto">
          <a:xfrm>
            <a:off x="400053" y="6510867"/>
            <a:ext cx="11485033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05" name="Google Shape;125;p4"/>
          <p:cNvCxnSpPr>
            <a:cxnSpLocks noChangeShapeType="1"/>
          </p:cNvCxnSpPr>
          <p:nvPr/>
        </p:nvCxnSpPr>
        <p:spPr bwMode="auto">
          <a:xfrm rot="10800000" flipH="1">
            <a:off x="609602" y="6639984"/>
            <a:ext cx="1108921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06" name="Google Shape;230;p65"/>
          <p:cNvSpPr txBox="1">
            <a:spLocks/>
          </p:cNvSpPr>
          <p:nvPr/>
        </p:nvSpPr>
        <p:spPr bwMode="auto">
          <a:xfrm>
            <a:off x="433917" y="1528233"/>
            <a:ext cx="11176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387" tIns="111387" rIns="111387" bIns="111387"/>
          <a:lstStyle>
            <a:lvl1pPr marL="57150" indent="-5715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defTabSz="121917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ru-RU" sz="2900">
              <a:solidFill>
                <a:srgbClr val="002060"/>
              </a:solidFill>
              <a:latin typeface="Century Gothic" pitchFamily="34" charset="0"/>
              <a:sym typeface="Open Sans" pitchFamily="34" charset="0"/>
            </a:endParaRPr>
          </a:p>
        </p:txBody>
      </p:sp>
      <p:sp>
        <p:nvSpPr>
          <p:cNvPr id="307208" name="Прямоугольник 10"/>
          <p:cNvSpPr>
            <a:spLocks noChangeArrowheads="1"/>
          </p:cNvSpPr>
          <p:nvPr/>
        </p:nvSpPr>
        <p:spPr bwMode="auto">
          <a:xfrm>
            <a:off x="4282020" y="1073151"/>
            <a:ext cx="2940049" cy="54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82" tIns="47619" rIns="95282" bIns="47619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900" b="1">
                <a:solidFill>
                  <a:srgbClr val="002060"/>
                </a:solidFill>
                <a:latin typeface="Century Gothic" pitchFamily="34" charset="0"/>
                <a:cs typeface="Arial" pitchFamily="34" charset="0"/>
                <a:sym typeface="Arial" pitchFamily="34" charset="0"/>
              </a:rPr>
              <a:t>Оқу мақсаты</a:t>
            </a:r>
            <a:r>
              <a:rPr lang="ru-RU" sz="2900">
                <a:solidFill>
                  <a:srgbClr val="002060"/>
                </a:solidFill>
                <a:latin typeface="Century Gothic" pitchFamily="34" charset="0"/>
                <a:cs typeface="Arial" pitchFamily="34" charset="0"/>
                <a:sym typeface="Arial" pitchFamily="34" charset="0"/>
              </a:rPr>
              <a:t>: </a:t>
            </a: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173569" y="1921158"/>
            <a:ext cx="12018433" cy="108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82" tIns="47619" rIns="95282" bIns="47619" anchor="ctr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dirty="0">
                <a:latin typeface="Times New Roman"/>
                <a:ea typeface="Times New Roman"/>
              </a:rPr>
              <a:t>11.3.1.3 - экожүйенің алуан түрлілігі мен тұрақтылығы арасындағы өзара байланысты орнату</a:t>
            </a:r>
            <a:endParaRPr lang="ru-RU" sz="3200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7" y="291572"/>
            <a:ext cx="142028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186" y="291570"/>
            <a:ext cx="14208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623733" y="291572"/>
            <a:ext cx="4986866" cy="6651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Б</a:t>
            </a:r>
            <a:r>
              <a:rPr lang="kk-KZ" dirty="0" smtClean="0"/>
              <a:t>иоалуантүрлілік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83734" y="1336132"/>
            <a:ext cx="1075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k-KZ" dirty="0" smtClean="0"/>
              <a:t>Жер бетіндегі гендерден бастап экожүйелерге дейінгі барлық тіршілік иелерінің алуантүрлілігі.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/>
              <a:t>Биоалуантүрлілік-биосфера мен экожүйелерді  құрайтын құрылымдық және функционалдық қауымдастықтан құралады.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/>
              <a:t>О</a:t>
            </a:r>
            <a:r>
              <a:rPr lang="kk-KZ" dirty="0" smtClean="0"/>
              <a:t>лардың тұрақтылығы мен сыртқы әсерге төзімділігін анықтайды.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878667"/>
            <a:ext cx="8813799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6117166" y="1016000"/>
            <a:ext cx="0" cy="32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0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91572"/>
            <a:ext cx="14208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467" y="291572"/>
            <a:ext cx="14208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75529956"/>
              </p:ext>
            </p:extLst>
          </p:nvPr>
        </p:nvGraphicFramePr>
        <p:xfrm>
          <a:off x="1202267" y="1032933"/>
          <a:ext cx="10134600" cy="5173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260599" y="186267"/>
            <a:ext cx="7154334" cy="812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Биоалуантүрліліктің  типтері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62333" y="1202267"/>
            <a:ext cx="4089400" cy="1143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Даралардың өзгергіштігіне тәуелді, түрішілік алуантүрлілікті көрсетеді.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97796" y="3064934"/>
            <a:ext cx="3953933" cy="11006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Тірі организмдердің алуантүрлілігін көрсетеді</a:t>
            </a:r>
          </a:p>
          <a:p>
            <a:pPr algn="ctr"/>
            <a:r>
              <a:rPr lang="kk-KZ" dirty="0" smtClean="0"/>
              <a:t>(өсімдіктердің, жануарлардың микроорганизмдердің).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064" y="4842933"/>
            <a:ext cx="3894669" cy="11853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Экожүйе типтері, мекен ету ортасы, биоценоздан биосфераға дейінгі масштаб жатады.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120467" y="1773767"/>
            <a:ext cx="5418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7" idx="1"/>
          </p:cNvCxnSpPr>
          <p:nvPr/>
        </p:nvCxnSpPr>
        <p:spPr>
          <a:xfrm>
            <a:off x="7120467" y="3615267"/>
            <a:ext cx="67732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1"/>
          </p:cNvCxnSpPr>
          <p:nvPr/>
        </p:nvCxnSpPr>
        <p:spPr>
          <a:xfrm flipV="1">
            <a:off x="7120467" y="5435600"/>
            <a:ext cx="736597" cy="55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84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9" y="270933"/>
            <a:ext cx="14208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187" y="270933"/>
            <a:ext cx="14208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41821412"/>
              </p:ext>
            </p:extLst>
          </p:nvPr>
        </p:nvGraphicFramePr>
        <p:xfrm>
          <a:off x="863600" y="372533"/>
          <a:ext cx="10388600" cy="5985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180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260879"/>
            <a:ext cx="14208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260" y="266170"/>
            <a:ext cx="14208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92626054"/>
              </p:ext>
            </p:extLst>
          </p:nvPr>
        </p:nvGraphicFramePr>
        <p:xfrm>
          <a:off x="812007" y="719666"/>
          <a:ext cx="1057565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445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66171"/>
            <a:ext cx="14208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2984500"/>
            <a:ext cx="14208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67" y="266171"/>
            <a:ext cx="14208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6" y="1456796"/>
            <a:ext cx="2648479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1456796"/>
            <a:ext cx="2235200" cy="189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58730571"/>
              </p:ext>
            </p:extLst>
          </p:nvPr>
        </p:nvGraphicFramePr>
        <p:xfrm>
          <a:off x="515671" y="2709333"/>
          <a:ext cx="11403809" cy="3572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1530349"/>
            <a:ext cx="3733800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474913" y="278334"/>
            <a:ext cx="6781800" cy="914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/>
              <a:t>Организмдердің барлық тіршілік формаларының саны 10 млн және 100 млн аралығында ауытқиды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8374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38933" y="282380"/>
            <a:ext cx="1015999" cy="365125"/>
          </a:xfrm>
        </p:spPr>
        <p:txBody>
          <a:bodyPr/>
          <a:lstStyle/>
          <a:p>
            <a:fld id="{E3813BF9-5145-4417-B95D-FA862797388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3068638"/>
            <a:ext cx="12747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74638"/>
            <a:ext cx="12747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892" y="260350"/>
            <a:ext cx="12747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242733" y="260350"/>
            <a:ext cx="5613400" cy="79798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Ғалымдардың зерттеулері бойынша болжам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7120" y="1934104"/>
            <a:ext cx="5848086" cy="22690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1982 жылы американдық зерттеуші Т.Эрвиннің тропиктік орманда жүргізген болжамы: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latin typeface="Tahoma" pitchFamily="34" charset="0"/>
                <a:ea typeface="Tahoma" pitchFamily="34" charset="0"/>
                <a:cs typeface="Tahoma" pitchFamily="34" charset="0"/>
              </a:rPr>
              <a:t>Б</a:t>
            </a: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уынаяқтылардың  түрі 30 млн-нан астам  деп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dirty="0">
                <a:latin typeface="Tahoma" pitchFamily="34" charset="0"/>
                <a:ea typeface="Tahoma" pitchFamily="34" charset="0"/>
                <a:cs typeface="Tahoma" pitchFamily="34" charset="0"/>
              </a:rPr>
              <a:t>Б</a:t>
            </a: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ір ағашта 136 түрді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Буынаяқтылардың саны 600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Тропикте ағаштекті өсімдіктердің </a:t>
            </a:r>
          </a:p>
          <a:p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50 000-ға жуығын ескеріп,30 млн деп болжады.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99199" y="1871132"/>
            <a:ext cx="5750456" cy="23320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Чех ғалымы В.Новотныйдың  жазық тропиктік ормандағы зерттеуінде: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/>
              <a:t>51 түрлі өсімдікті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/>
              <a:t>17 түрлі өсімдіктің жапырақтарынан 935 түрге жататын 50000-нан астам жәндік жинады.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/>
              <a:t>Ж</a:t>
            </a:r>
            <a:r>
              <a:rPr lang="kk-KZ" dirty="0" smtClean="0"/>
              <a:t>ұлдыз құртты түрлі өсімдіктерде өсіріп,  талдау жасады.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/>
              <a:t>Буынаяқтылар 4,9 млн-ға жуық болды.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8" idx="2"/>
          </p:cNvCxnSpPr>
          <p:nvPr/>
        </p:nvCxnSpPr>
        <p:spPr>
          <a:xfrm flipH="1">
            <a:off x="3894667" y="1058333"/>
            <a:ext cx="2154766" cy="578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2"/>
          </p:cNvCxnSpPr>
          <p:nvPr/>
        </p:nvCxnSpPr>
        <p:spPr>
          <a:xfrm>
            <a:off x="6049433" y="1058333"/>
            <a:ext cx="2103967" cy="578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306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288" y="181155"/>
            <a:ext cx="1431984" cy="6211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015933" y="215660"/>
            <a:ext cx="914400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8" name="AutoShape 2" descr="https://bilim-all.kz/uploads/images/2015/10/10/400x276/16864eb0be025ef90808762c103f65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https://bilim-all.kz/uploads/images/2015/10/10/400x276/16864eb0be025ef90808762c103f65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73796831"/>
              </p:ext>
            </p:extLst>
          </p:nvPr>
        </p:nvGraphicFramePr>
        <p:xfrm>
          <a:off x="940281" y="719666"/>
          <a:ext cx="102441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277533" y="160338"/>
            <a:ext cx="6934199" cy="788568"/>
          </a:xfrm>
          <a:prstGeom prst="roundRect">
            <a:avLst/>
          </a:prstGeom>
          <a:solidFill>
            <a:srgbClr val="549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/>
              <a:t>Биологиялық алуантүрлілікті сақтаудың маңызы.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16248</TotalTime>
  <Words>745</Words>
  <Application>Microsoft Office PowerPoint</Application>
  <PresentationFormat>Широкоэкранный</PresentationFormat>
  <Paragraphs>144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Calibri</vt:lpstr>
      <vt:lpstr>Century Gothic</vt:lpstr>
      <vt:lpstr>Open Sans</vt:lpstr>
      <vt:lpstr>Roboto Condensed</vt:lpstr>
      <vt:lpstr>Source Sans Pro</vt:lpstr>
      <vt:lpstr>Tahoma</vt:lpstr>
      <vt:lpstr>Times New Roman</vt:lpstr>
      <vt:lpstr>Wingdings</vt:lpstr>
      <vt:lpstr>Office Theme</vt:lpstr>
      <vt:lpstr>2_Office Theme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1382</cp:revision>
  <dcterms:created xsi:type="dcterms:W3CDTF">2017-01-10T11:09:36Z</dcterms:created>
  <dcterms:modified xsi:type="dcterms:W3CDTF">2024-11-05T19:58:05Z</dcterms:modified>
</cp:coreProperties>
</file>