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8" r:id="rId2"/>
    <p:sldId id="259" r:id="rId3"/>
    <p:sldId id="369" r:id="rId4"/>
    <p:sldId id="371" r:id="rId5"/>
    <p:sldId id="370" r:id="rId6"/>
    <p:sldId id="385" r:id="rId7"/>
    <p:sldId id="373" r:id="rId8"/>
    <p:sldId id="374" r:id="rId9"/>
    <p:sldId id="375" r:id="rId10"/>
    <p:sldId id="377" r:id="rId11"/>
    <p:sldId id="378" r:id="rId12"/>
    <p:sldId id="380" r:id="rId13"/>
    <p:sldId id="379" r:id="rId14"/>
    <p:sldId id="381" r:id="rId15"/>
    <p:sldId id="382" r:id="rId16"/>
    <p:sldId id="383" r:id="rId17"/>
    <p:sldId id="384" r:id="rId18"/>
    <p:sldId id="29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D3FF"/>
    <a:srgbClr val="15C2FF"/>
    <a:srgbClr val="FF0000"/>
    <a:srgbClr val="FF3300"/>
    <a:srgbClr val="CC3300"/>
    <a:srgbClr val="820000"/>
    <a:srgbClr val="7A0000"/>
    <a:srgbClr val="549654"/>
    <a:srgbClr val="AF93D9"/>
    <a:srgbClr val="4276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54" autoAdjust="0"/>
    <p:restoredTop sz="94493" autoAdjust="0"/>
  </p:normalViewPr>
  <p:slideViewPr>
    <p:cSldViewPr snapToGrid="0" showGuides="1">
      <p:cViewPr varScale="1">
        <p:scale>
          <a:sx n="83" d="100"/>
          <a:sy n="83" d="100"/>
        </p:scale>
        <p:origin x="466" y="6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9" d="100"/>
          <a:sy n="69" d="100"/>
        </p:scale>
        <p:origin x="-331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9B8985-9E81-4E2D-B33E-4FD338E243A6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56D4304-218E-4F32-8A9F-57415F5E872A}">
      <dgm:prSet phldrT="[Текст]" custT="1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>
        <a:solidFill>
          <a:schemeClr val="bg1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kk-KZ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Статистикалық әдістер </a:t>
          </a:r>
          <a:endParaRPr lang="ru-RU" sz="2400" b="1" dirty="0">
            <a:solidFill>
              <a:srgbClr val="00B0F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22E198-B121-4327-AAEF-4E7F9B149C52}" type="parTrans" cxnId="{AB89D870-8D87-4732-A042-B6524A5B2566}">
      <dgm:prSet/>
      <dgm:spPr/>
      <dgm:t>
        <a:bodyPr/>
        <a:lstStyle/>
        <a:p>
          <a:endParaRPr lang="ru-RU"/>
        </a:p>
      </dgm:t>
    </dgm:pt>
    <dgm:pt modelId="{D83FF81A-8F01-4BAF-BA94-DCFA18EB22B6}" type="sibTrans" cxnId="{AB89D870-8D87-4732-A042-B6524A5B2566}">
      <dgm:prSet/>
      <dgm:spPr/>
      <dgm:t>
        <a:bodyPr/>
        <a:lstStyle/>
        <a:p>
          <a:endParaRPr lang="ru-RU"/>
        </a:p>
      </dgm:t>
    </dgm:pt>
    <dgm:pt modelId="{3CD0B0AE-FFCC-412B-91A7-E7295D8B1A73}">
      <dgm:prSet phldrT="[Текст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kk-KZ" sz="1800" b="0" dirty="0">
              <a:latin typeface="Tahoma" pitchFamily="34" charset="0"/>
              <a:ea typeface="Tahoma" pitchFamily="34" charset="0"/>
              <a:cs typeface="Tahoma" pitchFamily="34" charset="0"/>
            </a:rPr>
            <a:t>Зерттеуді жоспарлау </a:t>
          </a:r>
          <a:endParaRPr lang="ru-RU" sz="1800" b="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D4BA725D-2316-4BD3-91A5-7F818C6B041B}" type="parTrans" cxnId="{3D9B553D-65E4-4106-AF1B-B20901656787}">
      <dgm:prSet/>
      <dgm:spPr/>
      <dgm:t>
        <a:bodyPr/>
        <a:lstStyle/>
        <a:p>
          <a:endParaRPr lang="ru-RU"/>
        </a:p>
      </dgm:t>
    </dgm:pt>
    <dgm:pt modelId="{674310E7-EF19-499D-9670-5E88D8E1419A}" type="sibTrans" cxnId="{3D9B553D-65E4-4106-AF1B-B20901656787}">
      <dgm:prSet/>
      <dgm:spPr/>
      <dgm:t>
        <a:bodyPr/>
        <a:lstStyle/>
        <a:p>
          <a:endParaRPr lang="ru-RU"/>
        </a:p>
      </dgm:t>
    </dgm:pt>
    <dgm:pt modelId="{5517FEF8-A8A5-488D-8413-86DDFCDFB660}">
      <dgm:prSet phldrT="[Текст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kk-KZ" sz="2000" dirty="0"/>
            <a:t>Материалдарды </a:t>
          </a:r>
        </a:p>
        <a:p>
          <a:r>
            <a:rPr lang="kk-KZ" sz="2000" dirty="0"/>
            <a:t>жинау </a:t>
          </a:r>
          <a:endParaRPr lang="ru-RU" sz="2000" dirty="0"/>
        </a:p>
      </dgm:t>
    </dgm:pt>
    <dgm:pt modelId="{37FB6F7D-BE75-413B-AC3B-D394F7F4EFB0}" type="parTrans" cxnId="{9F7CA059-F80C-4E37-AE25-CB53B2E978A0}">
      <dgm:prSet/>
      <dgm:spPr/>
      <dgm:t>
        <a:bodyPr/>
        <a:lstStyle/>
        <a:p>
          <a:endParaRPr lang="ru-RU"/>
        </a:p>
      </dgm:t>
    </dgm:pt>
    <dgm:pt modelId="{5E6D4F7B-F122-466D-9012-32E347C9D9DE}" type="sibTrans" cxnId="{9F7CA059-F80C-4E37-AE25-CB53B2E978A0}">
      <dgm:prSet/>
      <dgm:spPr/>
      <dgm:t>
        <a:bodyPr/>
        <a:lstStyle/>
        <a:p>
          <a:endParaRPr lang="ru-RU"/>
        </a:p>
      </dgm:t>
    </dgm:pt>
    <dgm:pt modelId="{FD915D9B-A91A-4ADA-AB7F-6778D0458A90}">
      <dgm:prSet phldrT="[Текст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kk-KZ" sz="2000" dirty="0"/>
            <a:t>Өңдеу </a:t>
          </a:r>
          <a:endParaRPr lang="ru-RU" sz="2000" dirty="0"/>
        </a:p>
      </dgm:t>
    </dgm:pt>
    <dgm:pt modelId="{DA6311AC-3469-488E-8A19-7201E4851607}" type="parTrans" cxnId="{19F3C2BE-D588-4EA8-B6FF-2A61155A7B96}">
      <dgm:prSet/>
      <dgm:spPr/>
      <dgm:t>
        <a:bodyPr/>
        <a:lstStyle/>
        <a:p>
          <a:endParaRPr lang="ru-RU"/>
        </a:p>
      </dgm:t>
    </dgm:pt>
    <dgm:pt modelId="{62A70949-98FE-4147-816F-118FBCF0F2BB}" type="sibTrans" cxnId="{19F3C2BE-D588-4EA8-B6FF-2A61155A7B96}">
      <dgm:prSet/>
      <dgm:spPr/>
      <dgm:t>
        <a:bodyPr/>
        <a:lstStyle/>
        <a:p>
          <a:endParaRPr lang="ru-RU"/>
        </a:p>
      </dgm:t>
    </dgm:pt>
    <dgm:pt modelId="{7531C36E-5327-4D7E-8721-99F9A5BC0321}">
      <dgm:prSet phldrT="[Текст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kk-KZ" sz="2000" dirty="0">
              <a:latin typeface="Tahoma" pitchFamily="34" charset="0"/>
              <a:ea typeface="Tahoma" pitchFamily="34" charset="0"/>
              <a:cs typeface="Tahoma" pitchFamily="34" charset="0"/>
            </a:rPr>
            <a:t>Нәтижелерін көрсету </a:t>
          </a:r>
          <a:endParaRPr lang="ru-RU" sz="200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BB062009-5CF3-45D1-9801-747C96772BDC}" type="parTrans" cxnId="{B61E8404-AA48-46FA-A0CB-79688D6DC136}">
      <dgm:prSet/>
      <dgm:spPr/>
      <dgm:t>
        <a:bodyPr/>
        <a:lstStyle/>
        <a:p>
          <a:endParaRPr lang="ru-RU"/>
        </a:p>
      </dgm:t>
    </dgm:pt>
    <dgm:pt modelId="{A75FCF82-BC67-400F-B4CA-BCFC2E3FEEEA}" type="sibTrans" cxnId="{B61E8404-AA48-46FA-A0CB-79688D6DC136}">
      <dgm:prSet/>
      <dgm:spPr/>
      <dgm:t>
        <a:bodyPr/>
        <a:lstStyle/>
        <a:p>
          <a:endParaRPr lang="ru-RU"/>
        </a:p>
      </dgm:t>
    </dgm:pt>
    <dgm:pt modelId="{5CFD6588-D88A-4898-982A-C4760C606031}" type="pres">
      <dgm:prSet presAssocID="{379B8985-9E81-4E2D-B33E-4FD338E243A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A12ECFB-5137-4C47-852E-A7E36C739A91}" type="pres">
      <dgm:prSet presAssocID="{656D4304-218E-4F32-8A9F-57415F5E872A}" presName="hierRoot1" presStyleCnt="0">
        <dgm:presLayoutVars>
          <dgm:hierBranch val="init"/>
        </dgm:presLayoutVars>
      </dgm:prSet>
      <dgm:spPr/>
    </dgm:pt>
    <dgm:pt modelId="{CAC8E04A-53EB-4818-94FF-87E05381EECD}" type="pres">
      <dgm:prSet presAssocID="{656D4304-218E-4F32-8A9F-57415F5E872A}" presName="rootComposite1" presStyleCnt="0"/>
      <dgm:spPr/>
    </dgm:pt>
    <dgm:pt modelId="{3E0037F2-5855-43CC-9933-754CB3DEEA0E}" type="pres">
      <dgm:prSet presAssocID="{656D4304-218E-4F32-8A9F-57415F5E872A}" presName="rootText1" presStyleLbl="node0" presStyleIdx="0" presStyleCnt="2" custScaleY="37954" custLinFactNeighborX="558" custLinFactNeighborY="-500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43D4052-7374-4106-A65B-FCF3C35C44AA}" type="pres">
      <dgm:prSet presAssocID="{656D4304-218E-4F32-8A9F-57415F5E872A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3A08845-D716-4325-8CD9-BC72037CEE0E}" type="pres">
      <dgm:prSet presAssocID="{656D4304-218E-4F32-8A9F-57415F5E872A}" presName="hierChild2" presStyleCnt="0"/>
      <dgm:spPr/>
    </dgm:pt>
    <dgm:pt modelId="{9C3D34EE-2C03-4A49-83EB-93E993F3D93A}" type="pres">
      <dgm:prSet presAssocID="{D4BA725D-2316-4BD3-91A5-7F818C6B041B}" presName="Name37" presStyleLbl="parChTrans1D2" presStyleIdx="0" presStyleCnt="3"/>
      <dgm:spPr/>
      <dgm:t>
        <a:bodyPr/>
        <a:lstStyle/>
        <a:p>
          <a:endParaRPr lang="ru-RU"/>
        </a:p>
      </dgm:t>
    </dgm:pt>
    <dgm:pt modelId="{4F913C8E-DBE4-4AF9-8A0F-2E08FFD53BAA}" type="pres">
      <dgm:prSet presAssocID="{3CD0B0AE-FFCC-412B-91A7-E7295D8B1A73}" presName="hierRoot2" presStyleCnt="0">
        <dgm:presLayoutVars>
          <dgm:hierBranch val="init"/>
        </dgm:presLayoutVars>
      </dgm:prSet>
      <dgm:spPr/>
    </dgm:pt>
    <dgm:pt modelId="{663EE1F9-E53A-4CAA-AAD8-DBC27F8426F1}" type="pres">
      <dgm:prSet presAssocID="{3CD0B0AE-FFCC-412B-91A7-E7295D8B1A73}" presName="rootComposite" presStyleCnt="0"/>
      <dgm:spPr/>
    </dgm:pt>
    <dgm:pt modelId="{4B7300D7-2C16-4B1D-BC43-E4CEF398E0AE}" type="pres">
      <dgm:prSet presAssocID="{3CD0B0AE-FFCC-412B-91A7-E7295D8B1A73}" presName="rootText" presStyleLbl="node2" presStyleIdx="0" presStyleCnt="3" custScaleX="49138" custScaleY="34954" custLinFactNeighborX="828" custLinFactNeighborY="29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4DF530-4844-4A39-88D0-2A8B62AF1F23}" type="pres">
      <dgm:prSet presAssocID="{3CD0B0AE-FFCC-412B-91A7-E7295D8B1A73}" presName="rootConnector" presStyleLbl="node2" presStyleIdx="0" presStyleCnt="3"/>
      <dgm:spPr/>
      <dgm:t>
        <a:bodyPr/>
        <a:lstStyle/>
        <a:p>
          <a:endParaRPr lang="ru-RU"/>
        </a:p>
      </dgm:t>
    </dgm:pt>
    <dgm:pt modelId="{D374667B-1D8C-4D73-954D-84080C176A7B}" type="pres">
      <dgm:prSet presAssocID="{3CD0B0AE-FFCC-412B-91A7-E7295D8B1A73}" presName="hierChild4" presStyleCnt="0"/>
      <dgm:spPr/>
    </dgm:pt>
    <dgm:pt modelId="{85E8324A-B876-4911-A6CC-7F15E985E0AB}" type="pres">
      <dgm:prSet presAssocID="{3CD0B0AE-FFCC-412B-91A7-E7295D8B1A73}" presName="hierChild5" presStyleCnt="0"/>
      <dgm:spPr/>
    </dgm:pt>
    <dgm:pt modelId="{803B5923-E71B-4654-A5EB-423276D63D3D}" type="pres">
      <dgm:prSet presAssocID="{37FB6F7D-BE75-413B-AC3B-D394F7F4EFB0}" presName="Name37" presStyleLbl="parChTrans1D2" presStyleIdx="1" presStyleCnt="3"/>
      <dgm:spPr/>
      <dgm:t>
        <a:bodyPr/>
        <a:lstStyle/>
        <a:p>
          <a:endParaRPr lang="ru-RU"/>
        </a:p>
      </dgm:t>
    </dgm:pt>
    <dgm:pt modelId="{A4EF4D45-0750-4D76-9696-AC00CA7C39B3}" type="pres">
      <dgm:prSet presAssocID="{5517FEF8-A8A5-488D-8413-86DDFCDFB660}" presName="hierRoot2" presStyleCnt="0">
        <dgm:presLayoutVars>
          <dgm:hierBranch val="init"/>
        </dgm:presLayoutVars>
      </dgm:prSet>
      <dgm:spPr/>
    </dgm:pt>
    <dgm:pt modelId="{C52534DA-70DB-42BB-969B-EF4B0FE86FF1}" type="pres">
      <dgm:prSet presAssocID="{5517FEF8-A8A5-488D-8413-86DDFCDFB660}" presName="rootComposite" presStyleCnt="0"/>
      <dgm:spPr/>
    </dgm:pt>
    <dgm:pt modelId="{35561B4D-AC10-4F15-A658-C66F8365ECC1}" type="pres">
      <dgm:prSet presAssocID="{5517FEF8-A8A5-488D-8413-86DDFCDFB660}" presName="rootText" presStyleLbl="node2" presStyleIdx="1" presStyleCnt="3" custScaleX="56578" custScaleY="37169" custLinFactNeighborX="-18029" custLinFactNeighborY="18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4981B1-7DB9-4575-9478-D107401C5D71}" type="pres">
      <dgm:prSet presAssocID="{5517FEF8-A8A5-488D-8413-86DDFCDFB660}" presName="rootConnector" presStyleLbl="node2" presStyleIdx="1" presStyleCnt="3"/>
      <dgm:spPr/>
      <dgm:t>
        <a:bodyPr/>
        <a:lstStyle/>
        <a:p>
          <a:endParaRPr lang="ru-RU"/>
        </a:p>
      </dgm:t>
    </dgm:pt>
    <dgm:pt modelId="{A205378A-05EA-43D2-AA33-E6A81BE387E6}" type="pres">
      <dgm:prSet presAssocID="{5517FEF8-A8A5-488D-8413-86DDFCDFB660}" presName="hierChild4" presStyleCnt="0"/>
      <dgm:spPr/>
    </dgm:pt>
    <dgm:pt modelId="{9D23BD7B-84A1-4B75-A1DE-CE654EF3164D}" type="pres">
      <dgm:prSet presAssocID="{5517FEF8-A8A5-488D-8413-86DDFCDFB660}" presName="hierChild5" presStyleCnt="0"/>
      <dgm:spPr/>
    </dgm:pt>
    <dgm:pt modelId="{82A16FD3-211F-41E9-AED2-5EC9AD50C399}" type="pres">
      <dgm:prSet presAssocID="{DA6311AC-3469-488E-8A19-7201E4851607}" presName="Name37" presStyleLbl="parChTrans1D2" presStyleIdx="2" presStyleCnt="3"/>
      <dgm:spPr/>
      <dgm:t>
        <a:bodyPr/>
        <a:lstStyle/>
        <a:p>
          <a:endParaRPr lang="ru-RU"/>
        </a:p>
      </dgm:t>
    </dgm:pt>
    <dgm:pt modelId="{D4211841-84B2-4D02-97BD-A52ECC5B35E7}" type="pres">
      <dgm:prSet presAssocID="{FD915D9B-A91A-4ADA-AB7F-6778D0458A90}" presName="hierRoot2" presStyleCnt="0">
        <dgm:presLayoutVars>
          <dgm:hierBranch val="init"/>
        </dgm:presLayoutVars>
      </dgm:prSet>
      <dgm:spPr/>
    </dgm:pt>
    <dgm:pt modelId="{70F67F70-5866-4B02-B949-76E519D99D00}" type="pres">
      <dgm:prSet presAssocID="{FD915D9B-A91A-4ADA-AB7F-6778D0458A90}" presName="rootComposite" presStyleCnt="0"/>
      <dgm:spPr/>
    </dgm:pt>
    <dgm:pt modelId="{AC18841F-0F4F-437C-BB44-A092803B428E}" type="pres">
      <dgm:prSet presAssocID="{FD915D9B-A91A-4ADA-AB7F-6778D0458A90}" presName="rootText" presStyleLbl="node2" presStyleIdx="2" presStyleCnt="3" custScaleX="51048" custScaleY="37533" custLinFactNeighborX="-36025" custLinFactNeighborY="16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1F1D28-55E6-4337-A4DD-0424697B0149}" type="pres">
      <dgm:prSet presAssocID="{FD915D9B-A91A-4ADA-AB7F-6778D0458A90}" presName="rootConnector" presStyleLbl="node2" presStyleIdx="2" presStyleCnt="3"/>
      <dgm:spPr/>
      <dgm:t>
        <a:bodyPr/>
        <a:lstStyle/>
        <a:p>
          <a:endParaRPr lang="ru-RU"/>
        </a:p>
      </dgm:t>
    </dgm:pt>
    <dgm:pt modelId="{13EED045-3221-4357-8D06-FB123C759755}" type="pres">
      <dgm:prSet presAssocID="{FD915D9B-A91A-4ADA-AB7F-6778D0458A90}" presName="hierChild4" presStyleCnt="0"/>
      <dgm:spPr/>
    </dgm:pt>
    <dgm:pt modelId="{396F8FD5-339A-4276-890E-E5A8278F9719}" type="pres">
      <dgm:prSet presAssocID="{FD915D9B-A91A-4ADA-AB7F-6778D0458A90}" presName="hierChild5" presStyleCnt="0"/>
      <dgm:spPr/>
    </dgm:pt>
    <dgm:pt modelId="{86AC3FB0-56D4-47BD-AC89-698724AB182F}" type="pres">
      <dgm:prSet presAssocID="{656D4304-218E-4F32-8A9F-57415F5E872A}" presName="hierChild3" presStyleCnt="0"/>
      <dgm:spPr/>
    </dgm:pt>
    <dgm:pt modelId="{9595F81E-8BBF-4AFD-9786-E712BB4AC496}" type="pres">
      <dgm:prSet presAssocID="{7531C36E-5327-4D7E-8721-99F9A5BC0321}" presName="hierRoot1" presStyleCnt="0">
        <dgm:presLayoutVars>
          <dgm:hierBranch val="init"/>
        </dgm:presLayoutVars>
      </dgm:prSet>
      <dgm:spPr/>
    </dgm:pt>
    <dgm:pt modelId="{9F90EE8B-3D57-4EC6-AA61-5E008F33C362}" type="pres">
      <dgm:prSet presAssocID="{7531C36E-5327-4D7E-8721-99F9A5BC0321}" presName="rootComposite1" presStyleCnt="0"/>
      <dgm:spPr/>
    </dgm:pt>
    <dgm:pt modelId="{E7A5157B-DB5D-4AC5-AF08-3F52C26A977F}" type="pres">
      <dgm:prSet presAssocID="{7531C36E-5327-4D7E-8721-99F9A5BC0321}" presName="rootText1" presStyleLbl="node0" presStyleIdx="1" presStyleCnt="2" custScaleX="54529" custScaleY="36476" custLinFactNeighborX="-4726" custLinFactNeighborY="817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FA188A-EE40-4F9B-9433-721949DE0978}" type="pres">
      <dgm:prSet presAssocID="{7531C36E-5327-4D7E-8721-99F9A5BC032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B9ABCC5-F5EB-4B55-9638-91EA26E99CA9}" type="pres">
      <dgm:prSet presAssocID="{7531C36E-5327-4D7E-8721-99F9A5BC0321}" presName="hierChild2" presStyleCnt="0"/>
      <dgm:spPr/>
    </dgm:pt>
    <dgm:pt modelId="{4CD4CC6F-103F-49D4-A827-E83080A41CCB}" type="pres">
      <dgm:prSet presAssocID="{7531C36E-5327-4D7E-8721-99F9A5BC0321}" presName="hierChild3" presStyleCnt="0"/>
      <dgm:spPr/>
    </dgm:pt>
  </dgm:ptLst>
  <dgm:cxnLst>
    <dgm:cxn modelId="{86607ABC-D60E-4630-B8D0-792DFB12C7C2}" type="presOf" srcId="{3CD0B0AE-FFCC-412B-91A7-E7295D8B1A73}" destId="{C24DF530-4844-4A39-88D0-2A8B62AF1F23}" srcOrd="1" destOrd="0" presId="urn:microsoft.com/office/officeart/2005/8/layout/orgChart1"/>
    <dgm:cxn modelId="{528214B2-0C4B-44B8-B5F3-EE12DA660A57}" type="presOf" srcId="{7531C36E-5327-4D7E-8721-99F9A5BC0321}" destId="{04FA188A-EE40-4F9B-9433-721949DE0978}" srcOrd="1" destOrd="0" presId="urn:microsoft.com/office/officeart/2005/8/layout/orgChart1"/>
    <dgm:cxn modelId="{073785FB-806B-49BF-BF1E-2092FD5BEEA9}" type="presOf" srcId="{656D4304-218E-4F32-8A9F-57415F5E872A}" destId="{3E0037F2-5855-43CC-9933-754CB3DEEA0E}" srcOrd="0" destOrd="0" presId="urn:microsoft.com/office/officeart/2005/8/layout/orgChart1"/>
    <dgm:cxn modelId="{37630783-4B0A-4430-B7F7-2EC286AEA312}" type="presOf" srcId="{DA6311AC-3469-488E-8A19-7201E4851607}" destId="{82A16FD3-211F-41E9-AED2-5EC9AD50C399}" srcOrd="0" destOrd="0" presId="urn:microsoft.com/office/officeart/2005/8/layout/orgChart1"/>
    <dgm:cxn modelId="{924A83B0-72DD-4637-98AB-8D252695DED1}" type="presOf" srcId="{5517FEF8-A8A5-488D-8413-86DDFCDFB660}" destId="{804981B1-7DB9-4575-9478-D107401C5D71}" srcOrd="1" destOrd="0" presId="urn:microsoft.com/office/officeart/2005/8/layout/orgChart1"/>
    <dgm:cxn modelId="{87B32A8C-F34D-411D-B433-91B091B03F34}" type="presOf" srcId="{656D4304-218E-4F32-8A9F-57415F5E872A}" destId="{443D4052-7374-4106-A65B-FCF3C35C44AA}" srcOrd="1" destOrd="0" presId="urn:microsoft.com/office/officeart/2005/8/layout/orgChart1"/>
    <dgm:cxn modelId="{784D1AE6-111B-40D6-A4C9-490662020A84}" type="presOf" srcId="{FD915D9B-A91A-4ADA-AB7F-6778D0458A90}" destId="{AC18841F-0F4F-437C-BB44-A092803B428E}" srcOrd="0" destOrd="0" presId="urn:microsoft.com/office/officeart/2005/8/layout/orgChart1"/>
    <dgm:cxn modelId="{9F7CA059-F80C-4E37-AE25-CB53B2E978A0}" srcId="{656D4304-218E-4F32-8A9F-57415F5E872A}" destId="{5517FEF8-A8A5-488D-8413-86DDFCDFB660}" srcOrd="1" destOrd="0" parTransId="{37FB6F7D-BE75-413B-AC3B-D394F7F4EFB0}" sibTransId="{5E6D4F7B-F122-466D-9012-32E347C9D9DE}"/>
    <dgm:cxn modelId="{A97BDA49-BA58-44FC-A19A-37EFAA09A927}" type="presOf" srcId="{7531C36E-5327-4D7E-8721-99F9A5BC0321}" destId="{E7A5157B-DB5D-4AC5-AF08-3F52C26A977F}" srcOrd="0" destOrd="0" presId="urn:microsoft.com/office/officeart/2005/8/layout/orgChart1"/>
    <dgm:cxn modelId="{5E666785-53AE-48CF-9EDF-4D62AD26AD60}" type="presOf" srcId="{37FB6F7D-BE75-413B-AC3B-D394F7F4EFB0}" destId="{803B5923-E71B-4654-A5EB-423276D63D3D}" srcOrd="0" destOrd="0" presId="urn:microsoft.com/office/officeart/2005/8/layout/orgChart1"/>
    <dgm:cxn modelId="{ACB0E229-F237-4308-B687-1810479CACCA}" type="presOf" srcId="{FD915D9B-A91A-4ADA-AB7F-6778D0458A90}" destId="{771F1D28-55E6-4337-A4DD-0424697B0149}" srcOrd="1" destOrd="0" presId="urn:microsoft.com/office/officeart/2005/8/layout/orgChart1"/>
    <dgm:cxn modelId="{3D9B553D-65E4-4106-AF1B-B20901656787}" srcId="{656D4304-218E-4F32-8A9F-57415F5E872A}" destId="{3CD0B0AE-FFCC-412B-91A7-E7295D8B1A73}" srcOrd="0" destOrd="0" parTransId="{D4BA725D-2316-4BD3-91A5-7F818C6B041B}" sibTransId="{674310E7-EF19-499D-9670-5E88D8E1419A}"/>
    <dgm:cxn modelId="{12C75A0F-C2CF-452C-ABA6-1A61FEED0541}" type="presOf" srcId="{5517FEF8-A8A5-488D-8413-86DDFCDFB660}" destId="{35561B4D-AC10-4F15-A658-C66F8365ECC1}" srcOrd="0" destOrd="0" presId="urn:microsoft.com/office/officeart/2005/8/layout/orgChart1"/>
    <dgm:cxn modelId="{19F3C2BE-D588-4EA8-B6FF-2A61155A7B96}" srcId="{656D4304-218E-4F32-8A9F-57415F5E872A}" destId="{FD915D9B-A91A-4ADA-AB7F-6778D0458A90}" srcOrd="2" destOrd="0" parTransId="{DA6311AC-3469-488E-8A19-7201E4851607}" sibTransId="{62A70949-98FE-4147-816F-118FBCF0F2BB}"/>
    <dgm:cxn modelId="{AB89D870-8D87-4732-A042-B6524A5B2566}" srcId="{379B8985-9E81-4E2D-B33E-4FD338E243A6}" destId="{656D4304-218E-4F32-8A9F-57415F5E872A}" srcOrd="0" destOrd="0" parTransId="{A722E198-B121-4327-AAEF-4E7F9B149C52}" sibTransId="{D83FF81A-8F01-4BAF-BA94-DCFA18EB22B6}"/>
    <dgm:cxn modelId="{5AAFC4A1-90F6-4A30-A499-2C275C29AF4F}" type="presOf" srcId="{3CD0B0AE-FFCC-412B-91A7-E7295D8B1A73}" destId="{4B7300D7-2C16-4B1D-BC43-E4CEF398E0AE}" srcOrd="0" destOrd="0" presId="urn:microsoft.com/office/officeart/2005/8/layout/orgChart1"/>
    <dgm:cxn modelId="{69BC21E2-6F9F-44B0-A041-91B2EC0C1DD8}" type="presOf" srcId="{379B8985-9E81-4E2D-B33E-4FD338E243A6}" destId="{5CFD6588-D88A-4898-982A-C4760C606031}" srcOrd="0" destOrd="0" presId="urn:microsoft.com/office/officeart/2005/8/layout/orgChart1"/>
    <dgm:cxn modelId="{08E1341D-CFF7-4755-81E5-B3E530A0C0E0}" type="presOf" srcId="{D4BA725D-2316-4BD3-91A5-7F818C6B041B}" destId="{9C3D34EE-2C03-4A49-83EB-93E993F3D93A}" srcOrd="0" destOrd="0" presId="urn:microsoft.com/office/officeart/2005/8/layout/orgChart1"/>
    <dgm:cxn modelId="{B61E8404-AA48-46FA-A0CB-79688D6DC136}" srcId="{379B8985-9E81-4E2D-B33E-4FD338E243A6}" destId="{7531C36E-5327-4D7E-8721-99F9A5BC0321}" srcOrd="1" destOrd="0" parTransId="{BB062009-5CF3-45D1-9801-747C96772BDC}" sibTransId="{A75FCF82-BC67-400F-B4CA-BCFC2E3FEEEA}"/>
    <dgm:cxn modelId="{3E13CD32-FE19-4A4C-96D7-8C3B920AEF1C}" type="presParOf" srcId="{5CFD6588-D88A-4898-982A-C4760C606031}" destId="{BA12ECFB-5137-4C47-852E-A7E36C739A91}" srcOrd="0" destOrd="0" presId="urn:microsoft.com/office/officeart/2005/8/layout/orgChart1"/>
    <dgm:cxn modelId="{65DF70DE-B2F5-48AF-BBDA-72CE08657533}" type="presParOf" srcId="{BA12ECFB-5137-4C47-852E-A7E36C739A91}" destId="{CAC8E04A-53EB-4818-94FF-87E05381EECD}" srcOrd="0" destOrd="0" presId="urn:microsoft.com/office/officeart/2005/8/layout/orgChart1"/>
    <dgm:cxn modelId="{E46FA358-AE88-47FC-BD02-ED80016FF831}" type="presParOf" srcId="{CAC8E04A-53EB-4818-94FF-87E05381EECD}" destId="{3E0037F2-5855-43CC-9933-754CB3DEEA0E}" srcOrd="0" destOrd="0" presId="urn:microsoft.com/office/officeart/2005/8/layout/orgChart1"/>
    <dgm:cxn modelId="{2DA3D2E4-FAFE-4BD8-BB78-23C17CEBB44B}" type="presParOf" srcId="{CAC8E04A-53EB-4818-94FF-87E05381EECD}" destId="{443D4052-7374-4106-A65B-FCF3C35C44AA}" srcOrd="1" destOrd="0" presId="urn:microsoft.com/office/officeart/2005/8/layout/orgChart1"/>
    <dgm:cxn modelId="{B245A588-D8D9-4805-934A-A9A4D3645876}" type="presParOf" srcId="{BA12ECFB-5137-4C47-852E-A7E36C739A91}" destId="{B3A08845-D716-4325-8CD9-BC72037CEE0E}" srcOrd="1" destOrd="0" presId="urn:microsoft.com/office/officeart/2005/8/layout/orgChart1"/>
    <dgm:cxn modelId="{5FDC1F02-5F58-4E75-BCB4-1124CF0EF532}" type="presParOf" srcId="{B3A08845-D716-4325-8CD9-BC72037CEE0E}" destId="{9C3D34EE-2C03-4A49-83EB-93E993F3D93A}" srcOrd="0" destOrd="0" presId="urn:microsoft.com/office/officeart/2005/8/layout/orgChart1"/>
    <dgm:cxn modelId="{09513B0E-E406-40BC-A32B-AF2D7FAD3B48}" type="presParOf" srcId="{B3A08845-D716-4325-8CD9-BC72037CEE0E}" destId="{4F913C8E-DBE4-4AF9-8A0F-2E08FFD53BAA}" srcOrd="1" destOrd="0" presId="urn:microsoft.com/office/officeart/2005/8/layout/orgChart1"/>
    <dgm:cxn modelId="{205DC41A-15F1-4D08-857B-F2E9669AD870}" type="presParOf" srcId="{4F913C8E-DBE4-4AF9-8A0F-2E08FFD53BAA}" destId="{663EE1F9-E53A-4CAA-AAD8-DBC27F8426F1}" srcOrd="0" destOrd="0" presId="urn:microsoft.com/office/officeart/2005/8/layout/orgChart1"/>
    <dgm:cxn modelId="{3AE85D66-D838-463C-8F57-7B1F7E726C56}" type="presParOf" srcId="{663EE1F9-E53A-4CAA-AAD8-DBC27F8426F1}" destId="{4B7300D7-2C16-4B1D-BC43-E4CEF398E0AE}" srcOrd="0" destOrd="0" presId="urn:microsoft.com/office/officeart/2005/8/layout/orgChart1"/>
    <dgm:cxn modelId="{99D4701D-6BFF-446E-9EFC-DEBC8C8F55A7}" type="presParOf" srcId="{663EE1F9-E53A-4CAA-AAD8-DBC27F8426F1}" destId="{C24DF530-4844-4A39-88D0-2A8B62AF1F23}" srcOrd="1" destOrd="0" presId="urn:microsoft.com/office/officeart/2005/8/layout/orgChart1"/>
    <dgm:cxn modelId="{7DEAE76B-4BB2-4197-B8EE-B5494B76FFA8}" type="presParOf" srcId="{4F913C8E-DBE4-4AF9-8A0F-2E08FFD53BAA}" destId="{D374667B-1D8C-4D73-954D-84080C176A7B}" srcOrd="1" destOrd="0" presId="urn:microsoft.com/office/officeart/2005/8/layout/orgChart1"/>
    <dgm:cxn modelId="{71CA6C8A-09D9-4867-B3AD-7716AB25C35E}" type="presParOf" srcId="{4F913C8E-DBE4-4AF9-8A0F-2E08FFD53BAA}" destId="{85E8324A-B876-4911-A6CC-7F15E985E0AB}" srcOrd="2" destOrd="0" presId="urn:microsoft.com/office/officeart/2005/8/layout/orgChart1"/>
    <dgm:cxn modelId="{1C1AB2AC-5189-41A1-9AC2-2BB6D7CD495D}" type="presParOf" srcId="{B3A08845-D716-4325-8CD9-BC72037CEE0E}" destId="{803B5923-E71B-4654-A5EB-423276D63D3D}" srcOrd="2" destOrd="0" presId="urn:microsoft.com/office/officeart/2005/8/layout/orgChart1"/>
    <dgm:cxn modelId="{5C9E8E73-CFDF-4D8A-B816-E091FC686D96}" type="presParOf" srcId="{B3A08845-D716-4325-8CD9-BC72037CEE0E}" destId="{A4EF4D45-0750-4D76-9696-AC00CA7C39B3}" srcOrd="3" destOrd="0" presId="urn:microsoft.com/office/officeart/2005/8/layout/orgChart1"/>
    <dgm:cxn modelId="{511E4CE3-DB5A-41B9-9D19-10C5EA668BF7}" type="presParOf" srcId="{A4EF4D45-0750-4D76-9696-AC00CA7C39B3}" destId="{C52534DA-70DB-42BB-969B-EF4B0FE86FF1}" srcOrd="0" destOrd="0" presId="urn:microsoft.com/office/officeart/2005/8/layout/orgChart1"/>
    <dgm:cxn modelId="{5D08A93D-AF29-4A9F-90CB-54411BC7A11B}" type="presParOf" srcId="{C52534DA-70DB-42BB-969B-EF4B0FE86FF1}" destId="{35561B4D-AC10-4F15-A658-C66F8365ECC1}" srcOrd="0" destOrd="0" presId="urn:microsoft.com/office/officeart/2005/8/layout/orgChart1"/>
    <dgm:cxn modelId="{E6513867-1CE6-49D7-8A9D-E2D5774B78DF}" type="presParOf" srcId="{C52534DA-70DB-42BB-969B-EF4B0FE86FF1}" destId="{804981B1-7DB9-4575-9478-D107401C5D71}" srcOrd="1" destOrd="0" presId="urn:microsoft.com/office/officeart/2005/8/layout/orgChart1"/>
    <dgm:cxn modelId="{69DE9F47-2F15-4F21-BACE-173E63BF1034}" type="presParOf" srcId="{A4EF4D45-0750-4D76-9696-AC00CA7C39B3}" destId="{A205378A-05EA-43D2-AA33-E6A81BE387E6}" srcOrd="1" destOrd="0" presId="urn:microsoft.com/office/officeart/2005/8/layout/orgChart1"/>
    <dgm:cxn modelId="{541045B7-6A85-4D60-ABA3-CFA2C0E53BE9}" type="presParOf" srcId="{A4EF4D45-0750-4D76-9696-AC00CA7C39B3}" destId="{9D23BD7B-84A1-4B75-A1DE-CE654EF3164D}" srcOrd="2" destOrd="0" presId="urn:microsoft.com/office/officeart/2005/8/layout/orgChart1"/>
    <dgm:cxn modelId="{A8128BC2-CA4D-4AFC-8CDA-296D067BC439}" type="presParOf" srcId="{B3A08845-D716-4325-8CD9-BC72037CEE0E}" destId="{82A16FD3-211F-41E9-AED2-5EC9AD50C399}" srcOrd="4" destOrd="0" presId="urn:microsoft.com/office/officeart/2005/8/layout/orgChart1"/>
    <dgm:cxn modelId="{7596A281-ED74-477E-91F1-D16666A8B7BD}" type="presParOf" srcId="{B3A08845-D716-4325-8CD9-BC72037CEE0E}" destId="{D4211841-84B2-4D02-97BD-A52ECC5B35E7}" srcOrd="5" destOrd="0" presId="urn:microsoft.com/office/officeart/2005/8/layout/orgChart1"/>
    <dgm:cxn modelId="{2099B648-10AE-415D-9DA2-2E89C1ACB768}" type="presParOf" srcId="{D4211841-84B2-4D02-97BD-A52ECC5B35E7}" destId="{70F67F70-5866-4B02-B949-76E519D99D00}" srcOrd="0" destOrd="0" presId="urn:microsoft.com/office/officeart/2005/8/layout/orgChart1"/>
    <dgm:cxn modelId="{C1493772-EB68-497D-A51A-5770AD9D3ED1}" type="presParOf" srcId="{70F67F70-5866-4B02-B949-76E519D99D00}" destId="{AC18841F-0F4F-437C-BB44-A092803B428E}" srcOrd="0" destOrd="0" presId="urn:microsoft.com/office/officeart/2005/8/layout/orgChart1"/>
    <dgm:cxn modelId="{708A8B06-BCBA-4836-85D1-B6D9D790B464}" type="presParOf" srcId="{70F67F70-5866-4B02-B949-76E519D99D00}" destId="{771F1D28-55E6-4337-A4DD-0424697B0149}" srcOrd="1" destOrd="0" presId="urn:microsoft.com/office/officeart/2005/8/layout/orgChart1"/>
    <dgm:cxn modelId="{D7D54791-F358-49A5-87D1-F65873495309}" type="presParOf" srcId="{D4211841-84B2-4D02-97BD-A52ECC5B35E7}" destId="{13EED045-3221-4357-8D06-FB123C759755}" srcOrd="1" destOrd="0" presId="urn:microsoft.com/office/officeart/2005/8/layout/orgChart1"/>
    <dgm:cxn modelId="{70DFE014-2D28-4728-A6E5-2026CCDAF729}" type="presParOf" srcId="{D4211841-84B2-4D02-97BD-A52ECC5B35E7}" destId="{396F8FD5-339A-4276-890E-E5A8278F9719}" srcOrd="2" destOrd="0" presId="urn:microsoft.com/office/officeart/2005/8/layout/orgChart1"/>
    <dgm:cxn modelId="{0029A9F7-3E72-4270-8F0F-6ABF8D1863DD}" type="presParOf" srcId="{BA12ECFB-5137-4C47-852E-A7E36C739A91}" destId="{86AC3FB0-56D4-47BD-AC89-698724AB182F}" srcOrd="2" destOrd="0" presId="urn:microsoft.com/office/officeart/2005/8/layout/orgChart1"/>
    <dgm:cxn modelId="{4653D570-C585-4E3C-964D-9FC6A87919AD}" type="presParOf" srcId="{5CFD6588-D88A-4898-982A-C4760C606031}" destId="{9595F81E-8BBF-4AFD-9786-E712BB4AC496}" srcOrd="1" destOrd="0" presId="urn:microsoft.com/office/officeart/2005/8/layout/orgChart1"/>
    <dgm:cxn modelId="{C850F7DC-7658-439E-B038-3AC8AB393300}" type="presParOf" srcId="{9595F81E-8BBF-4AFD-9786-E712BB4AC496}" destId="{9F90EE8B-3D57-4EC6-AA61-5E008F33C362}" srcOrd="0" destOrd="0" presId="urn:microsoft.com/office/officeart/2005/8/layout/orgChart1"/>
    <dgm:cxn modelId="{59F24726-8825-4A7F-93CB-B38F7386A40A}" type="presParOf" srcId="{9F90EE8B-3D57-4EC6-AA61-5E008F33C362}" destId="{E7A5157B-DB5D-4AC5-AF08-3F52C26A977F}" srcOrd="0" destOrd="0" presId="urn:microsoft.com/office/officeart/2005/8/layout/orgChart1"/>
    <dgm:cxn modelId="{E8EA2602-AD9A-428E-93EC-94CF94FD37DF}" type="presParOf" srcId="{9F90EE8B-3D57-4EC6-AA61-5E008F33C362}" destId="{04FA188A-EE40-4F9B-9433-721949DE0978}" srcOrd="1" destOrd="0" presId="urn:microsoft.com/office/officeart/2005/8/layout/orgChart1"/>
    <dgm:cxn modelId="{9E9E6DCF-6AB8-427C-97B6-95E53AAB991C}" type="presParOf" srcId="{9595F81E-8BBF-4AFD-9786-E712BB4AC496}" destId="{AB9ABCC5-F5EB-4B55-9638-91EA26E99CA9}" srcOrd="1" destOrd="0" presId="urn:microsoft.com/office/officeart/2005/8/layout/orgChart1"/>
    <dgm:cxn modelId="{E3FEAE14-D609-41AD-9E15-68827F317D53}" type="presParOf" srcId="{9595F81E-8BBF-4AFD-9786-E712BB4AC496}" destId="{4CD4CC6F-103F-49D4-A827-E83080A41CC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A16FD3-211F-41E9-AED2-5EC9AD50C399}">
      <dsp:nvSpPr>
        <dsp:cNvPr id="0" name=""/>
        <dsp:cNvSpPr/>
      </dsp:nvSpPr>
      <dsp:spPr>
        <a:xfrm>
          <a:off x="5086892" y="965224"/>
          <a:ext cx="1895912" cy="23246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0559"/>
              </a:lnTo>
              <a:lnTo>
                <a:pt x="1895912" y="1790559"/>
              </a:lnTo>
              <a:lnTo>
                <a:pt x="1895912" y="232461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B5923-E71B-4654-A5EB-423276D63D3D}">
      <dsp:nvSpPr>
        <dsp:cNvPr id="0" name=""/>
        <dsp:cNvSpPr/>
      </dsp:nvSpPr>
      <dsp:spPr>
        <a:xfrm>
          <a:off x="4092931" y="965224"/>
          <a:ext cx="993961" cy="2329858"/>
        </a:xfrm>
        <a:custGeom>
          <a:avLst/>
          <a:gdLst/>
          <a:ahLst/>
          <a:cxnLst/>
          <a:rect l="0" t="0" r="0" b="0"/>
          <a:pathLst>
            <a:path>
              <a:moveTo>
                <a:pt x="993961" y="0"/>
              </a:moveTo>
              <a:lnTo>
                <a:pt x="993961" y="1795798"/>
              </a:lnTo>
              <a:lnTo>
                <a:pt x="0" y="1795798"/>
              </a:lnTo>
              <a:lnTo>
                <a:pt x="0" y="232985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3D34EE-2C03-4A49-83EB-93E993F3D93A}">
      <dsp:nvSpPr>
        <dsp:cNvPr id="0" name=""/>
        <dsp:cNvSpPr/>
      </dsp:nvSpPr>
      <dsp:spPr>
        <a:xfrm>
          <a:off x="1295424" y="965224"/>
          <a:ext cx="3791468" cy="2359613"/>
        </a:xfrm>
        <a:custGeom>
          <a:avLst/>
          <a:gdLst/>
          <a:ahLst/>
          <a:cxnLst/>
          <a:rect l="0" t="0" r="0" b="0"/>
          <a:pathLst>
            <a:path>
              <a:moveTo>
                <a:pt x="3791468" y="0"/>
              </a:moveTo>
              <a:lnTo>
                <a:pt x="3791468" y="1825553"/>
              </a:lnTo>
              <a:lnTo>
                <a:pt x="0" y="1825553"/>
              </a:lnTo>
              <a:lnTo>
                <a:pt x="0" y="235961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0037F2-5855-43CC-9933-754CB3DEEA0E}">
      <dsp:nvSpPr>
        <dsp:cNvPr id="0" name=""/>
        <dsp:cNvSpPr/>
      </dsp:nvSpPr>
      <dsp:spPr>
        <a:xfrm>
          <a:off x="2543750" y="0"/>
          <a:ext cx="5086283" cy="965224"/>
        </a:xfrm>
        <a:prstGeom prst="rect">
          <a:avLst/>
        </a:prstGeom>
        <a:solidFill>
          <a:schemeClr val="bg1"/>
        </a:solidFill>
        <a:ln w="6350" cap="flat" cmpd="sng" algn="ctr">
          <a:solidFill>
            <a:schemeClr val="accent4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Статистикалық әдістер </a:t>
          </a:r>
          <a:endParaRPr lang="ru-RU" sz="2400" b="1" kern="1200" dirty="0">
            <a:solidFill>
              <a:srgbClr val="00B0F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43750" y="0"/>
        <a:ext cx="5086283" cy="965224"/>
      </dsp:txXfrm>
    </dsp:sp>
    <dsp:sp modelId="{4B7300D7-2C16-4B1D-BC43-E4CEF398E0AE}">
      <dsp:nvSpPr>
        <dsp:cNvPr id="0" name=""/>
        <dsp:cNvSpPr/>
      </dsp:nvSpPr>
      <dsp:spPr>
        <a:xfrm>
          <a:off x="45775" y="3324837"/>
          <a:ext cx="2499298" cy="888929"/>
        </a:xfrm>
        <a:prstGeom prst="rect">
          <a:avLst/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0" kern="1200" dirty="0">
              <a:latin typeface="Tahoma" pitchFamily="34" charset="0"/>
              <a:ea typeface="Tahoma" pitchFamily="34" charset="0"/>
              <a:cs typeface="Tahoma" pitchFamily="34" charset="0"/>
            </a:rPr>
            <a:t>Зерттеуді жоспарлау </a:t>
          </a:r>
          <a:endParaRPr lang="ru-RU" sz="1800" b="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45775" y="3324837"/>
        <a:ext cx="2499298" cy="888929"/>
      </dsp:txXfrm>
    </dsp:sp>
    <dsp:sp modelId="{35561B4D-AC10-4F15-A658-C66F8365ECC1}">
      <dsp:nvSpPr>
        <dsp:cNvPr id="0" name=""/>
        <dsp:cNvSpPr/>
      </dsp:nvSpPr>
      <dsp:spPr>
        <a:xfrm>
          <a:off x="2654072" y="3295082"/>
          <a:ext cx="2877717" cy="945260"/>
        </a:xfrm>
        <a:prstGeom prst="rect">
          <a:avLst/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/>
            <a:t>Материалдарды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/>
            <a:t>жинау </a:t>
          </a:r>
          <a:endParaRPr lang="ru-RU" sz="2000" kern="1200" dirty="0"/>
        </a:p>
      </dsp:txBody>
      <dsp:txXfrm>
        <a:off x="2654072" y="3295082"/>
        <a:ext cx="2877717" cy="945260"/>
      </dsp:txXfrm>
    </dsp:sp>
    <dsp:sp modelId="{AC18841F-0F4F-437C-BB44-A092803B428E}">
      <dsp:nvSpPr>
        <dsp:cNvPr id="0" name=""/>
        <dsp:cNvSpPr/>
      </dsp:nvSpPr>
      <dsp:spPr>
        <a:xfrm>
          <a:off x="5684581" y="3289843"/>
          <a:ext cx="2596446" cy="954517"/>
        </a:xfrm>
        <a:prstGeom prst="rect">
          <a:avLst/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/>
            <a:t>Өңдеу </a:t>
          </a:r>
          <a:endParaRPr lang="ru-RU" sz="2000" kern="1200" dirty="0"/>
        </a:p>
      </dsp:txBody>
      <dsp:txXfrm>
        <a:off x="5684581" y="3289843"/>
        <a:ext cx="2596446" cy="954517"/>
      </dsp:txXfrm>
    </dsp:sp>
    <dsp:sp modelId="{E7A5157B-DB5D-4AC5-AF08-3F52C26A977F}">
      <dsp:nvSpPr>
        <dsp:cNvPr id="0" name=""/>
        <dsp:cNvSpPr/>
      </dsp:nvSpPr>
      <dsp:spPr>
        <a:xfrm>
          <a:off x="8429394" y="3295082"/>
          <a:ext cx="2773499" cy="927636"/>
        </a:xfrm>
        <a:prstGeom prst="rect">
          <a:avLst/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>
              <a:latin typeface="Tahoma" pitchFamily="34" charset="0"/>
              <a:ea typeface="Tahoma" pitchFamily="34" charset="0"/>
              <a:cs typeface="Tahoma" pitchFamily="34" charset="0"/>
            </a:rPr>
            <a:t>Нәтижелерін көрсету </a:t>
          </a:r>
          <a:endParaRPr lang="ru-RU" sz="20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8429394" y="3295082"/>
        <a:ext cx="2773499" cy="9276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pPr/>
              <a:t>‹#›</a:t>
            </a:fld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pPr/>
              <a:t>05/11/2024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pPr/>
              <a:t>11/5/2024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95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52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995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375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450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D05432-4B70-4E73-BAF1-E3DED0C6DDD4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9D7BB-9178-4DCB-97FC-0D6FDA114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4EADB7E-DD59-4404-BD1A-569B06338DFB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63046CB-42C8-48A3-96D4-7C9D15D26F0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7AB48BC-3FDA-4C08-8531-BBB6D23D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EF8EDDF-7B4E-4028-8400-48063DC54FE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6C96727-1ADA-4D1C-8DBD-AA624DE02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8889F2A-88FC-417C-8A5A-90C4585C98B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64A6AC4-5C21-4ABF-BC0E-7273CD95C0EC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E370FB-46A6-4A5E-827A-F9CE2510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E2DCC27-BDEB-4B58-B30E-D64B645ECF75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E03AF48-BA90-4513-B7E5-262FA08AF789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F9EBB4-5CF9-49FF-8765-2F603B867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922ECF5-C542-4E0F-8448-945426B64EB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3AF2A65-410F-4A54-8399-6A8D14C52CC1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76989E-9AC5-4F74-9A3F-818735E0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0ECDBF7-FE9A-4C2D-9C60-9F319A7344E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3A3B6A2-681D-47D2-B99D-0A0ACC94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EECE9A8-3E2A-43A6-BA05-F714D884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57DE4C7-3319-4475-809B-ED428F297C4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0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59184B1-BBB6-4ADA-A748-20977C70C4F6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1A58F2-814F-46E3-AA2C-BBDE9E431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29805F4-D703-41B1-86C7-034DE53A41C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7F0840-6516-4401-855E-E7509A6A4CC3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A41A2A-F54C-488B-9841-0748FE651F70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3C5D532-AC8F-43A7-A56B-B1CFBB96A45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9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2264CF1-88C3-419C-AB5F-0C7AA585EF8D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265EAF-8697-4908-AFAC-20E5C9D44326}"/>
              </a:ext>
            </a:extLst>
          </p:cNvPr>
          <p:cNvSpPr txBox="1">
            <a:spLocks/>
          </p:cNvSpPr>
          <p:nvPr userDrawn="1"/>
        </p:nvSpPr>
        <p:spPr>
          <a:xfrm>
            <a:off x="11312862" y="282380"/>
            <a:ext cx="45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2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89500ED-8EFC-4A83-9782-9325EEC0BA12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2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DF4D62-2398-4AE4-82EB-F08B0C70024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700F2E-E8DD-4E58-9F5F-10C35AC5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E2A551-C44B-42F7-8246-A83B9633E38E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/>
          </a:p>
        </p:txBody>
      </p:sp>
      <p:pic>
        <p:nvPicPr>
          <p:cNvPr id="13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6910759-EE82-4C8B-AE68-FBF361268B18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C2660FE-8BCA-4E09-BC3B-0B0E26D53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7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9C600F0-E9B4-4C11-BCCD-C017FE3112EE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7A2521-5E3D-4CDC-95AF-3A7C1C87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38B31A2-DB6C-4D55-9AFA-121C1E3BEC26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A5E99A-9DDC-4DE9-8A55-49CF8CAE29FC}"/>
              </a:ext>
            </a:extLst>
          </p:cNvPr>
          <p:cNvSpPr/>
          <p:nvPr userDrawn="1"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11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000487D-9388-4757-9054-C71757BBA32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2FEB7F-206A-416C-B2A5-A636C8D09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TextBox 265">
            <a:extLst>
              <a:ext uri="{FF2B5EF4-FFF2-40B4-BE49-F238E27FC236}">
                <a16:creationId xmlns:a16="http://schemas.microsoft.com/office/drawing/2014/main" id="{0D9AE473-F593-4D60-B910-4EBCDC078198}"/>
              </a:ext>
            </a:extLst>
          </p:cNvPr>
          <p:cNvSpPr txBox="1"/>
          <p:nvPr/>
        </p:nvSpPr>
        <p:spPr>
          <a:xfrm>
            <a:off x="2278966" y="2867522"/>
            <a:ext cx="772667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kk-KZ" sz="1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Тақырыбы </a:t>
            </a:r>
            <a:r>
              <a:rPr lang="kk-KZ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1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ЖЕРГІЛІКТІ ЭКОЖҮЙЕДЕГІ ОРГАНИЗМДЕРДІҢ </a:t>
            </a:r>
            <a:br>
              <a:rPr lang="kk-KZ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</a:br>
            <a:r>
              <a:rPr lang="kk-KZ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САНЫ МЕН ТАРАЛУЫН АНЫҚТАУДА ТҮРЛІ СТАТИСТИКАЛЫҚ ӘДІСТЕРДІ ҚОЛДАНУ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defRPr/>
            </a:pPr>
            <a:r>
              <a:rPr lang="kk-KZ" alt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Century Gothic" pitchFamily="34" charset="0"/>
              </a:rPr>
              <a:t>11 сынып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  <a:defRPr/>
            </a:pPr>
            <a:r>
              <a:rPr lang="kk-KZ" alt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(Қоғамдық – гуманитарлық бағыты</a:t>
            </a:r>
            <a:r>
              <a:rPr lang="ru-RU" altLang="ru-RU" sz="1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ru-RU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12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058" y="152400"/>
            <a:ext cx="14017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9056" y="253999"/>
            <a:ext cx="14017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Горизонтальный свиток 9"/>
          <p:cNvSpPr/>
          <p:nvPr/>
        </p:nvSpPr>
        <p:spPr>
          <a:xfrm>
            <a:off x="2336801" y="116777"/>
            <a:ext cx="7746999" cy="1033272"/>
          </a:xfrm>
          <a:prstGeom prst="horizontalScroll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Лесли </a:t>
            </a:r>
            <a:r>
              <a:rPr lang="ru-RU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және</a:t>
            </a: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Дэвис </a:t>
            </a:r>
            <a:r>
              <a:rPr lang="ru-RU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әдісі</a:t>
            </a:r>
            <a:endParaRPr lang="ru-RU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ru-RU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аулау</a:t>
            </a: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мақсатындағы</a:t>
            </a: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популяцияларда</a:t>
            </a: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қолданылады</a:t>
            </a: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2472267" y="1217782"/>
            <a:ext cx="7476066" cy="1957218"/>
          </a:xfrm>
          <a:prstGeom prst="horizontalScroll">
            <a:avLst/>
          </a:prstGeom>
          <a:solidFill>
            <a:schemeClr val="bg2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Мұндай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популяцияларға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әрбір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кейінгі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ауланатын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даралардың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едәуір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бөлігін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алып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отыру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керек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algn="ctr"/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мысалы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аудың бір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рет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лақтырылуын және аң аулау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бір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трансекттің  бойымен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(көлденең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 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болуы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шарт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2472267" y="3175000"/>
            <a:ext cx="7476066" cy="3437467"/>
          </a:xfrm>
          <a:prstGeom prst="horizontalScroll">
            <a:avLst/>
          </a:prstGeom>
          <a:solidFill>
            <a:schemeClr val="bg1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Негізгі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талаптары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1.Популяция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жабық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болуы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қажет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2.Бір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дараны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ұстау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мүмкіндігі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екінші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дараны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ұстау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ықтималдығына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әсер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етпейді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3.Ауға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түсу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ықтималдығы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популяцияның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барлық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даралары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үшін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тұрақты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4.Тізбекті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ретпен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аулаудың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әрқайсысына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бірдей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күш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қолдануы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тиіс</a:t>
            </a:r>
            <a:endParaRPr lang="ru-RU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6152044" y="1004698"/>
            <a:ext cx="406402" cy="489204"/>
          </a:xfrm>
          <a:prstGeom prst="downArrow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6121393" y="2963333"/>
            <a:ext cx="484632" cy="643467"/>
          </a:xfrm>
          <a:prstGeom prst="downArrow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164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237067"/>
            <a:ext cx="14017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0237" y="237066"/>
            <a:ext cx="14017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Вертикальный свиток 3"/>
          <p:cNvSpPr/>
          <p:nvPr/>
        </p:nvSpPr>
        <p:spPr>
          <a:xfrm>
            <a:off x="516467" y="948267"/>
            <a:ext cx="11506200" cy="4741334"/>
          </a:xfrm>
          <a:prstGeom prst="verticalScroll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err="1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Популяцияның</a:t>
            </a:r>
            <a:r>
              <a:rPr lang="kk-KZ" sz="2000" b="1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жалпы санын бағалау – Лесли-</a:t>
            </a:r>
            <a:r>
              <a:rPr lang="kk-KZ" sz="2000" b="1" dirty="0" err="1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Дэвис</a:t>
            </a:r>
            <a:r>
              <a:rPr lang="kk-KZ" sz="2000" b="1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әдісі</a:t>
            </a:r>
          </a:p>
          <a:p>
            <a:pPr algn="ctr"/>
            <a:r>
              <a:rPr lang="kk-KZ" sz="2000" b="1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(селекциялық емес әдіс) </a:t>
            </a:r>
          </a:p>
          <a:p>
            <a:pPr marL="285750" indent="-285750">
              <a:buFont typeface="Wingdings" pitchFamily="2" charset="2"/>
              <a:buChar char="v"/>
            </a:pPr>
            <a:endParaRPr lang="kk-KZ" sz="2000" b="1" dirty="0">
              <a:solidFill>
                <a:schemeClr val="accent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Бұл әдіс шектеулі аумақта мекендейтін жануарлардың  абсолют санын бағалау үшін қолданылады.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Жәндіктердің шабындықтағы белгілі бір аумағындағы санын, сүтқоректілердің т.б. жергілікті </a:t>
            </a:r>
            <a:r>
              <a:rPr lang="kk-KZ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популяциядағы</a:t>
            </a: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санын бағалау үшін қолданылады.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kk-KZ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Селективті</a:t>
            </a: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емес аулау әдісі, дараларды аулауда </a:t>
            </a:r>
            <a:r>
              <a:rPr lang="kk-KZ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популяция</a:t>
            </a: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санының азаюынан келесі аулауда жануарлар санының төмендеуіне әкеледі.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Осылайша жануарларды аулайды, санайды, зерттеудің соңына дейін ұстайды.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Осы әдісті 3-4 рет жүргізеді.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Ұсталған жануарлардың саны азаяды, тіршілік ету аймағы кішірейеді.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Ауланған жануардың санын, бұрын ауланған жалпы санға тәуелділік кестесін құрып, </a:t>
            </a:r>
            <a:r>
              <a:rPr lang="kk-KZ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популяцияның</a:t>
            </a: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бастапқы  санын анықтауға болады. </a:t>
            </a:r>
            <a:endParaRPr lang="ru-RU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441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058" y="297391"/>
            <a:ext cx="14017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5192" y="297391"/>
            <a:ext cx="1401763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63599" y="1345670"/>
            <a:ext cx="97715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solidFill>
                  <a:srgbClr val="002060"/>
                </a:solidFill>
              </a:rPr>
              <a:t>Популяцияның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бір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аумағынан</a:t>
            </a:r>
            <a:r>
              <a:rPr lang="ru-RU" dirty="0">
                <a:solidFill>
                  <a:srgbClr val="002060"/>
                </a:solidFill>
              </a:rPr>
              <a:t> 3500 </a:t>
            </a:r>
            <a:r>
              <a:rPr lang="ru-RU" dirty="0" err="1">
                <a:solidFill>
                  <a:srgbClr val="002060"/>
                </a:solidFill>
              </a:rPr>
              <a:t>қоян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ауланды</a:t>
            </a:r>
            <a:r>
              <a:rPr lang="ru-RU" dirty="0">
                <a:solidFill>
                  <a:srgbClr val="002060"/>
                </a:solidFill>
              </a:rPr>
              <a:t>. </a:t>
            </a:r>
            <a:r>
              <a:rPr lang="ru-RU" dirty="0" err="1">
                <a:solidFill>
                  <a:srgbClr val="002060"/>
                </a:solidFill>
              </a:rPr>
              <a:t>Оның</a:t>
            </a:r>
            <a:r>
              <a:rPr lang="ru-RU" dirty="0">
                <a:solidFill>
                  <a:srgbClr val="002060"/>
                </a:solidFill>
              </a:rPr>
              <a:t>  800-і </a:t>
            </a:r>
            <a:r>
              <a:rPr lang="ru-RU" dirty="0" err="1">
                <a:solidFill>
                  <a:srgbClr val="002060"/>
                </a:solidFill>
              </a:rPr>
              <a:t>аталық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r>
              <a:rPr lang="ru-RU" dirty="0" err="1">
                <a:solidFill>
                  <a:srgbClr val="002060"/>
                </a:solidFill>
              </a:rPr>
              <a:t>Екінші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рет</a:t>
            </a:r>
            <a:r>
              <a:rPr lang="ru-RU" dirty="0">
                <a:solidFill>
                  <a:srgbClr val="002060"/>
                </a:solidFill>
              </a:rPr>
              <a:t> 2500 </a:t>
            </a:r>
            <a:r>
              <a:rPr lang="kk-KZ" dirty="0">
                <a:solidFill>
                  <a:srgbClr val="002060"/>
                </a:solidFill>
              </a:rPr>
              <a:t>қоян 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ауланды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оның</a:t>
            </a:r>
            <a:r>
              <a:rPr lang="ru-RU" dirty="0">
                <a:solidFill>
                  <a:srgbClr val="002060"/>
                </a:solidFill>
              </a:rPr>
              <a:t> 300 – і </a:t>
            </a:r>
            <a:r>
              <a:rPr lang="ru-RU" dirty="0" err="1">
                <a:solidFill>
                  <a:srgbClr val="002060"/>
                </a:solidFill>
              </a:rPr>
              <a:t>аталық</a:t>
            </a:r>
            <a:r>
              <a:rPr lang="ru-RU" dirty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ru-RU" dirty="0" err="1">
                <a:solidFill>
                  <a:srgbClr val="002060"/>
                </a:solidFill>
              </a:rPr>
              <a:t>Бір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маусымда</a:t>
            </a:r>
            <a:r>
              <a:rPr lang="ru-RU" dirty="0">
                <a:solidFill>
                  <a:srgbClr val="002060"/>
                </a:solidFill>
              </a:rPr>
              <a:t> 5000 </a:t>
            </a:r>
            <a:r>
              <a:rPr lang="ru-RU" dirty="0" err="1">
                <a:solidFill>
                  <a:srgbClr val="002060"/>
                </a:solidFill>
              </a:rPr>
              <a:t>аталық</a:t>
            </a:r>
            <a:r>
              <a:rPr lang="ru-RU" dirty="0">
                <a:solidFill>
                  <a:srgbClr val="002060"/>
                </a:solidFill>
              </a:rPr>
              <a:t>,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2000 </a:t>
            </a:r>
            <a:r>
              <a:rPr lang="ru-RU" dirty="0" err="1">
                <a:solidFill>
                  <a:srgbClr val="002060"/>
                </a:solidFill>
              </a:rPr>
              <a:t>аналық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дарақтар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ауланды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r>
              <a:rPr lang="ru-RU" dirty="0" err="1">
                <a:solidFill>
                  <a:srgbClr val="002060"/>
                </a:solidFill>
              </a:rPr>
              <a:t>Аң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аулауды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жүргізгенге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дейінгі</a:t>
            </a:r>
            <a:r>
              <a:rPr lang="ru-RU" dirty="0">
                <a:solidFill>
                  <a:srgbClr val="002060"/>
                </a:solidFill>
              </a:rPr>
              <a:t>  </a:t>
            </a:r>
            <a:r>
              <a:rPr lang="ru-RU" dirty="0" err="1">
                <a:solidFill>
                  <a:srgbClr val="002060"/>
                </a:solidFill>
              </a:rPr>
              <a:t>және</a:t>
            </a:r>
            <a:r>
              <a:rPr lang="ru-RU" dirty="0">
                <a:solidFill>
                  <a:srgbClr val="002060"/>
                </a:solidFill>
              </a:rPr>
              <a:t>  </a:t>
            </a:r>
            <a:r>
              <a:rPr lang="ru-RU" dirty="0" err="1">
                <a:solidFill>
                  <a:srgbClr val="002060"/>
                </a:solidFill>
              </a:rPr>
              <a:t>ауланғаннан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кейінгі</a:t>
            </a:r>
            <a:r>
              <a:rPr lang="ru-RU" dirty="0">
                <a:solidFill>
                  <a:srgbClr val="002060"/>
                </a:solidFill>
              </a:rPr>
              <a:t> популяция </a:t>
            </a:r>
            <a:r>
              <a:rPr lang="ru-RU" dirty="0" err="1">
                <a:solidFill>
                  <a:srgbClr val="002060"/>
                </a:solidFill>
              </a:rPr>
              <a:t>санын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анықтаңыз</a:t>
            </a:r>
            <a:r>
              <a:rPr lang="ru-RU" dirty="0">
                <a:solidFill>
                  <a:srgbClr val="002060"/>
                </a:solidFill>
              </a:rPr>
              <a:t>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26067" y="537897"/>
            <a:ext cx="19198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>
                <a:solidFill>
                  <a:schemeClr val="accent1">
                    <a:lumMod val="75000"/>
                  </a:schemeClr>
                </a:solidFill>
              </a:rPr>
              <a:t>Тапсырма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974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059" y="254000"/>
            <a:ext cx="14017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4325" y="3073400"/>
            <a:ext cx="14017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1324" y="154517"/>
            <a:ext cx="14017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42457" y="395024"/>
            <a:ext cx="528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</a:rPr>
              <a:t>Жауабы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0439" y="774405"/>
            <a:ext cx="105045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solidFill>
                  <a:schemeClr val="accent1">
                    <a:lumMod val="75000"/>
                  </a:schemeClr>
                </a:solidFill>
              </a:rPr>
              <a:t>Популяцияның бір аумағынан 3500 қоян ауланды. Оның  800-і аталық.</a:t>
            </a:r>
          </a:p>
          <a:p>
            <a:r>
              <a:rPr lang="kk-KZ" dirty="0">
                <a:solidFill>
                  <a:schemeClr val="accent1">
                    <a:lumMod val="75000"/>
                  </a:schemeClr>
                </a:solidFill>
              </a:rPr>
              <a:t>Екінші рет 2500 дара ауланды, оның 300 –і аталық. Бір маусымда 5000 аталық, 2000 аналық  дарақтар ауланды.</a:t>
            </a:r>
          </a:p>
          <a:p>
            <a:r>
              <a:rPr lang="kk-KZ" dirty="0">
                <a:solidFill>
                  <a:schemeClr val="accent1">
                    <a:lumMod val="75000"/>
                  </a:schemeClr>
                </a:solidFill>
              </a:rPr>
              <a:t>Аң аулауды жүргізгенге дейінгі  және  ауланғаннан кейінгі популяция санын анықтаңыз. 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2457" y="2504537"/>
            <a:ext cx="55022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p</a:t>
            </a:r>
            <a:r>
              <a:rPr lang="en-US" sz="1200" dirty="0">
                <a:solidFill>
                  <a:srgbClr val="002060"/>
                </a:solidFill>
              </a:rPr>
              <a:t>1 </a:t>
            </a:r>
            <a:r>
              <a:rPr lang="en-US" dirty="0">
                <a:solidFill>
                  <a:srgbClr val="002060"/>
                </a:solidFill>
              </a:rPr>
              <a:t>= 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761066" y="2714601"/>
            <a:ext cx="12192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947334" y="2319871"/>
            <a:ext cx="694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800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79600" y="2714601"/>
            <a:ext cx="1100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3500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90862" y="2529935"/>
            <a:ext cx="1405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= 0,228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42457" y="3666067"/>
            <a:ext cx="29802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000" dirty="0">
                <a:solidFill>
                  <a:srgbClr val="002060"/>
                </a:solidFill>
              </a:rPr>
              <a:t>p</a:t>
            </a:r>
            <a:r>
              <a:rPr lang="en-US" sz="1200" dirty="0">
                <a:solidFill>
                  <a:srgbClr val="002060"/>
                </a:solidFill>
              </a:rPr>
              <a:t>2 </a:t>
            </a:r>
            <a:r>
              <a:rPr lang="en-US" sz="1400" dirty="0">
                <a:solidFill>
                  <a:srgbClr val="002060"/>
                </a:solidFill>
              </a:rPr>
              <a:t>=</a:t>
            </a:r>
            <a:r>
              <a:rPr lang="en-US" sz="1400" dirty="0"/>
              <a:t>  </a:t>
            </a:r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820333" y="3850733"/>
            <a:ext cx="10498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019683" y="3488281"/>
            <a:ext cx="820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300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47334" y="3857613"/>
            <a:ext cx="1032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2500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80265" y="3672947"/>
            <a:ext cx="1930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= 0,120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53633" y="4419600"/>
            <a:ext cx="2294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R</a:t>
            </a:r>
            <a:r>
              <a:rPr lang="en-US" sz="1600" dirty="0">
                <a:solidFill>
                  <a:srgbClr val="002060"/>
                </a:solidFill>
              </a:rPr>
              <a:t>x</a:t>
            </a:r>
            <a:r>
              <a:rPr lang="en-US" dirty="0">
                <a:solidFill>
                  <a:srgbClr val="002060"/>
                </a:solidFill>
              </a:rPr>
              <a:t> = 5000</a:t>
            </a:r>
          </a:p>
          <a:p>
            <a:r>
              <a:rPr lang="en-US" dirty="0" err="1">
                <a:solidFill>
                  <a:srgbClr val="002060"/>
                </a:solidFill>
              </a:rPr>
              <a:t>R</a:t>
            </a:r>
            <a:r>
              <a:rPr lang="en-US" sz="1600" dirty="0" err="1">
                <a:solidFill>
                  <a:srgbClr val="002060"/>
                </a:solidFill>
              </a:rPr>
              <a:t>y</a:t>
            </a:r>
            <a:r>
              <a:rPr lang="en-US" dirty="0">
                <a:solidFill>
                  <a:srgbClr val="002060"/>
                </a:solidFill>
              </a:rPr>
              <a:t> = 2000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03324" y="5181600"/>
            <a:ext cx="4022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R = R</a:t>
            </a:r>
            <a:r>
              <a:rPr lang="en-US" sz="1600" dirty="0">
                <a:solidFill>
                  <a:srgbClr val="002060"/>
                </a:solidFill>
              </a:rPr>
              <a:t>x</a:t>
            </a:r>
            <a:r>
              <a:rPr lang="en-US" dirty="0">
                <a:solidFill>
                  <a:srgbClr val="002060"/>
                </a:solidFill>
              </a:rPr>
              <a:t> + </a:t>
            </a:r>
            <a:r>
              <a:rPr lang="en-US" dirty="0" err="1">
                <a:solidFill>
                  <a:srgbClr val="002060"/>
                </a:solidFill>
              </a:rPr>
              <a:t>R</a:t>
            </a:r>
            <a:r>
              <a:rPr lang="en-US" sz="1600" dirty="0" err="1">
                <a:solidFill>
                  <a:srgbClr val="002060"/>
                </a:solidFill>
              </a:rPr>
              <a:t>y</a:t>
            </a:r>
            <a:r>
              <a:rPr lang="en-US" dirty="0">
                <a:solidFill>
                  <a:srgbClr val="002060"/>
                </a:solidFill>
              </a:rPr>
              <a:t> = 5000 + 2000 = 7000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537200" y="2286000"/>
            <a:ext cx="5851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N</a:t>
            </a:r>
            <a:r>
              <a:rPr lang="en-US" sz="14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 </a:t>
            </a:r>
            <a:r>
              <a:rPr lang="en-US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= 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6262687" y="2496538"/>
            <a:ext cx="23987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262687" y="2175933"/>
            <a:ext cx="2889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5000 – </a:t>
            </a:r>
            <a:r>
              <a:rPr lang="kk-KZ" dirty="0">
                <a:solidFill>
                  <a:srgbClr val="002060"/>
                </a:solidFill>
              </a:rPr>
              <a:t>(0,120) * (7000)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55822" y="2600867"/>
            <a:ext cx="1873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solidFill>
                  <a:srgbClr val="002060"/>
                </a:solidFill>
              </a:rPr>
              <a:t>0,120 – 0,228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888463" y="2311872"/>
            <a:ext cx="2270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= 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9321799" y="2496538"/>
            <a:ext cx="8551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2" name="TextBox 11271"/>
          <p:cNvSpPr txBox="1"/>
          <p:nvPr/>
        </p:nvSpPr>
        <p:spPr>
          <a:xfrm>
            <a:off x="9152466" y="2180170"/>
            <a:ext cx="1151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</a:t>
            </a:r>
            <a:r>
              <a:rPr lang="en-US" dirty="0">
                <a:solidFill>
                  <a:srgbClr val="002060"/>
                </a:solidFill>
              </a:rPr>
              <a:t>4160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1273" name="TextBox 11272"/>
          <p:cNvSpPr txBox="1"/>
          <p:nvPr/>
        </p:nvSpPr>
        <p:spPr>
          <a:xfrm>
            <a:off x="9152466" y="2493809"/>
            <a:ext cx="1354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 - 108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1274" name="TextBox 11273"/>
          <p:cNvSpPr txBox="1"/>
          <p:nvPr/>
        </p:nvSpPr>
        <p:spPr>
          <a:xfrm>
            <a:off x="10118193" y="2284404"/>
            <a:ext cx="104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= 38519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1275" name="TextBox 11274"/>
          <p:cNvSpPr txBox="1"/>
          <p:nvPr/>
        </p:nvSpPr>
        <p:spPr>
          <a:xfrm>
            <a:off x="5537200" y="3850733"/>
            <a:ext cx="4486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</a:t>
            </a:r>
            <a:r>
              <a:rPr lang="en-US" dirty="0">
                <a:solidFill>
                  <a:srgbClr val="002060"/>
                </a:solidFill>
              </a:rPr>
              <a:t>N</a:t>
            </a:r>
            <a:r>
              <a:rPr lang="en-US" sz="1200" dirty="0">
                <a:solidFill>
                  <a:srgbClr val="002060"/>
                </a:solidFill>
              </a:rPr>
              <a:t>2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 = N</a:t>
            </a:r>
            <a:r>
              <a:rPr lang="en-US" sz="1200" dirty="0">
                <a:solidFill>
                  <a:srgbClr val="002060"/>
                </a:solidFill>
              </a:rPr>
              <a:t>1</a:t>
            </a:r>
            <a:r>
              <a:rPr lang="en-US" sz="1400" dirty="0">
                <a:solidFill>
                  <a:srgbClr val="002060"/>
                </a:solidFill>
              </a:rPr>
              <a:t> + </a:t>
            </a:r>
            <a:r>
              <a:rPr lang="en-US" dirty="0">
                <a:solidFill>
                  <a:srgbClr val="002060"/>
                </a:solidFill>
              </a:rPr>
              <a:t>R = 38519 – 7000 = 31519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1276" name="TextBox 11275"/>
          <p:cNvSpPr txBox="1"/>
          <p:nvPr/>
        </p:nvSpPr>
        <p:spPr>
          <a:xfrm>
            <a:off x="5394325" y="3369747"/>
            <a:ext cx="4833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solidFill>
                  <a:srgbClr val="002060"/>
                </a:solidFill>
              </a:rPr>
              <a:t>Аулағаннан кейінгі популияцияның саны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585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212724"/>
            <a:ext cx="17319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1558" y="208755"/>
            <a:ext cx="17319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76867" y="509071"/>
            <a:ext cx="2904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</a:rPr>
              <a:t>   Тапсырма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641993"/>
              </p:ext>
            </p:extLst>
          </p:nvPr>
        </p:nvGraphicFramePr>
        <p:xfrm>
          <a:off x="1443566" y="1473200"/>
          <a:ext cx="8755511" cy="2928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3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98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77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8029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  Әдістер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атауы 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Анықтамасы 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631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Лесли - Дэвис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әдісі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А 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Қыстың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соңы- көктемнің басында жасалатын әдіс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967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Белгілеу және аулау әдісі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Б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Ұшақпен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 немесе тік ұшақпен жасалады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631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Әр басын санау әдісі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В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Ірі және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белсенді жануарлардың жалпы санын алуда қолданылады.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631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Суретке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түсіру әдісі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Г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Аулау мақсатындағы популяцияларда қолданылады.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78467" y="879138"/>
            <a:ext cx="9491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Берілген тапсырмадағы әдістер атауын анықтамасымен сәйкестендіріңіз </a:t>
            </a:r>
            <a:endParaRPr lang="ru-RU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2420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91" y="187325"/>
            <a:ext cx="17319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3759" y="216695"/>
            <a:ext cx="1731963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0600" y="483672"/>
            <a:ext cx="4106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Жауабы</a:t>
            </a:r>
            <a:endParaRPr lang="ru-RU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483402"/>
              </p:ext>
            </p:extLst>
          </p:nvPr>
        </p:nvGraphicFramePr>
        <p:xfrm>
          <a:off x="1331682" y="1139825"/>
          <a:ext cx="8539150" cy="3421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50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486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9952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  </a:t>
                      </a:r>
                      <a:r>
                        <a:rPr lang="kk-KZ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Әдістер</a:t>
                      </a:r>
                      <a:r>
                        <a:rPr lang="kk-KZ" b="1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атауы 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        </a:t>
                      </a:r>
                      <a:r>
                        <a:rPr lang="kk-KZ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Анықтамасы </a:t>
                      </a:r>
                      <a:endParaRPr lang="ru-RU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999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1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Лесли - Дэвис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әдісі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А 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Қыстың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соңы- көктемнің басында жасалатын әдіс.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999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Белгілеу және аулау әдісі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Б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Ұшақпен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 немесе тік ұшақпен жасалады.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5712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Әр басын санау әдісі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В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Ірі және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белсенді жануарлардың жалпы санын алуда қолданылады.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5712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Суретке</a:t>
                      </a:r>
                      <a:r>
                        <a:rPr lang="kk-KZ" b="1" baseline="0" dirty="0">
                          <a:solidFill>
                            <a:srgbClr val="002060"/>
                          </a:solidFill>
                        </a:rPr>
                        <a:t> түсіру әдісі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 Г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002060"/>
                          </a:solidFill>
                        </a:rPr>
                        <a:t>Аулау мақсатындағы популяцияларда қолданылады.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393850"/>
              </p:ext>
            </p:extLst>
          </p:nvPr>
        </p:nvGraphicFramePr>
        <p:xfrm>
          <a:off x="2321168" y="4531359"/>
          <a:ext cx="6797432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3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93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93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93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9507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 1 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507"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   Г 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 В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   А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 Б</a:t>
                      </a:r>
                      <a:endParaRPr lang="ru-RU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0302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58" y="297391"/>
            <a:ext cx="17319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8491" y="161397"/>
            <a:ext cx="1731963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31333" y="642409"/>
            <a:ext cx="3869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solidFill>
                  <a:srgbClr val="002060"/>
                </a:solidFill>
              </a:rPr>
              <a:t>       Тапсырма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533231"/>
              </p:ext>
            </p:extLst>
          </p:nvPr>
        </p:nvGraphicFramePr>
        <p:xfrm>
          <a:off x="1540933" y="1701800"/>
          <a:ext cx="8306452" cy="4032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1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651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13839">
                <a:tc>
                  <a:txBody>
                    <a:bodyPr/>
                    <a:lstStyle/>
                    <a:p>
                      <a:r>
                        <a:rPr lang="kk-KZ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Статистикалық  белгілер </a:t>
                      </a:r>
                      <a:endParaRPr lang="ru-RU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  Сипаттамасы  </a:t>
                      </a:r>
                      <a:endParaRPr lang="ru-RU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193"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</a:rPr>
                        <a:t>      </a:t>
                      </a:r>
                      <a:r>
                        <a:rPr lang="en-US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9687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Ауланғанға</a:t>
                      </a:r>
                      <a:r>
                        <a:rPr lang="kk-KZ" sz="18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дейінгі және кейінгі аналықтар саны</a:t>
                      </a:r>
                      <a:endParaRPr lang="ru-RU" sz="18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3193"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</a:t>
                      </a:r>
                      <a:r>
                        <a:rPr lang="en-US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Х</a:t>
                      </a:r>
                      <a:r>
                        <a:rPr lang="kk-KZ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 </a:t>
                      </a:r>
                      <a:r>
                        <a:rPr lang="kk-KZ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Х</a:t>
                      </a:r>
                      <a:r>
                        <a:rPr lang="kk-KZ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9687"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</a:rPr>
                        <a:t>     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Популияцияның жалпы санының өзгеруі</a:t>
                      </a:r>
                      <a:r>
                        <a:rPr lang="kk-KZ" sz="18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ru-RU" sz="18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3193"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</a:rPr>
                        <a:t>     </a:t>
                      </a:r>
                      <a:r>
                        <a:rPr lang="en-US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989719" y="1123408"/>
            <a:ext cx="896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Берілген кестедегі бос бағандарды толтырыңыз. </a:t>
            </a:r>
            <a:endParaRPr lang="ru-RU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6677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135468"/>
            <a:ext cx="1731963" cy="766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9959" y="133616"/>
            <a:ext cx="1731963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26028" y="717300"/>
            <a:ext cx="61863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Берілген</a:t>
            </a:r>
            <a:r>
              <a:rPr lang="ru-RU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kk-KZ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кестедегі</a:t>
            </a:r>
            <a:r>
              <a:rPr lang="ru-RU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бос </a:t>
            </a:r>
            <a:r>
              <a:rPr lang="ru-RU" sz="2000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бағандарды толтырыңыз</a:t>
            </a:r>
            <a:r>
              <a:rPr lang="ru-RU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55788" y="364067"/>
            <a:ext cx="29956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Жауабы</a:t>
            </a:r>
            <a:endParaRPr lang="ru-RU" sz="20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758518"/>
              </p:ext>
            </p:extLst>
          </p:nvPr>
        </p:nvGraphicFramePr>
        <p:xfrm>
          <a:off x="838199" y="1507067"/>
          <a:ext cx="9846733" cy="2597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3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3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4133">
                <a:tc>
                  <a:txBody>
                    <a:bodyPr/>
                    <a:lstStyle/>
                    <a:p>
                      <a:r>
                        <a:rPr lang="kk-KZ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Статистикалық  белгілер </a:t>
                      </a:r>
                      <a:endParaRPr lang="ru-RU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  Сипаттамасы  </a:t>
                      </a:r>
                      <a:endParaRPr lang="ru-RU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Ауланғаннан кейінгі популияцияның саны</a:t>
                      </a:r>
                      <a:endParaRPr lang="ru-RU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</a:t>
                      </a:r>
                      <a:r>
                        <a:rPr lang="en-US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</a:t>
                      </a:r>
                      <a:r>
                        <a:rPr lang="en-US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lang="en-US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Y</a:t>
                      </a:r>
                      <a:r>
                        <a:rPr lang="en-US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Ауланғанға</a:t>
                      </a:r>
                      <a:r>
                        <a:rPr lang="kk-KZ" sz="18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дейінгі және кейінгі аналықтар саны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588">
                <a:tc>
                  <a:txBody>
                    <a:bodyPr/>
                    <a:lstStyle/>
                    <a:p>
                      <a:r>
                        <a:rPr lang="kk-KZ" sz="18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Х</a:t>
                      </a:r>
                      <a:r>
                        <a:rPr lang="kk-KZ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 </a:t>
                      </a:r>
                      <a:r>
                        <a:rPr lang="kk-KZ" sz="18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Х</a:t>
                      </a:r>
                      <a:r>
                        <a:rPr lang="kk-KZ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Ауланғанға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дейінгі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және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кейінгі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kk-KZ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аталықтар</a:t>
                      </a:r>
                      <a:r>
                        <a:rPr lang="kk-KZ" sz="18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саны</a:t>
                      </a:r>
                    </a:p>
                    <a:p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</a:t>
                      </a:r>
                      <a:r>
                        <a:rPr lang="en-US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 = R</a:t>
                      </a:r>
                      <a:r>
                        <a:rPr lang="en-US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r>
                        <a:rPr lang="en-US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– </a:t>
                      </a:r>
                      <a:r>
                        <a:rPr lang="en-US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</a:t>
                      </a:r>
                      <a:r>
                        <a:rPr lang="en-US" sz="16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</a:t>
                      </a:r>
                      <a:r>
                        <a:rPr lang="en-US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ru-RU" sz="18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Популияцияның жалпы санының өзгеруі</a:t>
                      </a:r>
                      <a:r>
                        <a:rPr lang="kk-KZ" sz="18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</a:t>
                      </a:r>
                      <a:r>
                        <a:rPr lang="en-US" sz="18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N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Ауланғанға дейінгі популяцияның жалпы саны</a:t>
                      </a:r>
                      <a:endParaRPr lang="ru-RU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4283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128075" y="282380"/>
            <a:ext cx="828136" cy="365125"/>
          </a:xfrm>
          <a:solidFill>
            <a:schemeClr val="bg2"/>
          </a:solidFill>
        </p:spPr>
        <p:txBody>
          <a:bodyPr/>
          <a:lstStyle/>
          <a:p>
            <a:fld id="{E3813BF9-5145-4417-B95D-FA8627973885}" type="slidenum">
              <a:rPr lang="en-US" smtClean="0"/>
              <a:pPr/>
              <a:t>18</a:t>
            </a:fld>
            <a:endParaRPr lang="en-US" dirty="0"/>
          </a:p>
        </p:txBody>
      </p:sp>
      <p:grpSp>
        <p:nvGrpSpPr>
          <p:cNvPr id="40" name="Graphic 3">
            <a:extLst>
              <a:ext uri="{FF2B5EF4-FFF2-40B4-BE49-F238E27FC236}">
                <a16:creationId xmlns:a16="http://schemas.microsoft.com/office/drawing/2014/main" id="{BB5E54B5-63D4-4DD7-A2B2-207BC3FC3674}"/>
              </a:ext>
            </a:extLst>
          </p:cNvPr>
          <p:cNvGrpSpPr/>
          <p:nvPr/>
        </p:nvGrpSpPr>
        <p:grpSpPr>
          <a:xfrm>
            <a:off x="918178" y="5014648"/>
            <a:ext cx="508807" cy="1430739"/>
            <a:chOff x="3576021" y="3863837"/>
            <a:chExt cx="901383" cy="2534641"/>
          </a:xfrm>
          <a:solidFill>
            <a:schemeClr val="accent1"/>
          </a:solidFill>
        </p:grpSpPr>
        <p:sp>
          <p:nvSpPr>
            <p:cNvPr id="41" name="Freeform: Shape 22">
              <a:extLst>
                <a:ext uri="{FF2B5EF4-FFF2-40B4-BE49-F238E27FC236}">
                  <a16:creationId xmlns:a16="http://schemas.microsoft.com/office/drawing/2014/main" id="{D926D519-2EF5-4137-9CA1-F5DDC8C5EB64}"/>
                </a:ext>
              </a:extLst>
            </p:cNvPr>
            <p:cNvSpPr/>
            <p:nvPr/>
          </p:nvSpPr>
          <p:spPr>
            <a:xfrm>
              <a:off x="3843159" y="5677782"/>
              <a:ext cx="139341" cy="478606"/>
            </a:xfrm>
            <a:custGeom>
              <a:avLst/>
              <a:gdLst>
                <a:gd name="connsiteX0" fmla="*/ 0 w 139340"/>
                <a:gd name="connsiteY0" fmla="*/ 0 h 478606"/>
                <a:gd name="connsiteX1" fmla="*/ 34048 w 139340"/>
                <a:gd name="connsiteY1" fmla="*/ 419719 h 478606"/>
                <a:gd name="connsiteX2" fmla="*/ 130678 w 139340"/>
                <a:gd name="connsiteY2" fmla="*/ 479272 h 478606"/>
                <a:gd name="connsiteX3" fmla="*/ 105233 w 139340"/>
                <a:gd name="connsiteY3" fmla="*/ 431169 h 478606"/>
                <a:gd name="connsiteX4" fmla="*/ 142552 w 139340"/>
                <a:gd name="connsiteY4" fmla="*/ 9087 h 478606"/>
                <a:gd name="connsiteX5" fmla="*/ 142612 w 139340"/>
                <a:gd name="connsiteY5" fmla="*/ 8300 h 478606"/>
                <a:gd name="connsiteX6" fmla="*/ 0 w 139340"/>
                <a:gd name="connsiteY6" fmla="*/ 0 h 478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340" h="478606">
                  <a:moveTo>
                    <a:pt x="0" y="0"/>
                  </a:moveTo>
                  <a:cubicBezTo>
                    <a:pt x="3029" y="179083"/>
                    <a:pt x="34048" y="419719"/>
                    <a:pt x="34048" y="419719"/>
                  </a:cubicBezTo>
                  <a:cubicBezTo>
                    <a:pt x="31321" y="476122"/>
                    <a:pt x="130678" y="479272"/>
                    <a:pt x="130678" y="479272"/>
                  </a:cubicBezTo>
                  <a:lnTo>
                    <a:pt x="105233" y="431169"/>
                  </a:lnTo>
                  <a:lnTo>
                    <a:pt x="142552" y="9087"/>
                  </a:lnTo>
                  <a:lnTo>
                    <a:pt x="142612" y="8300"/>
                  </a:lnTo>
                  <a:cubicBezTo>
                    <a:pt x="117410" y="10844"/>
                    <a:pt x="41499" y="16842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42" name="Freeform: Shape 23">
              <a:extLst>
                <a:ext uri="{FF2B5EF4-FFF2-40B4-BE49-F238E27FC236}">
                  <a16:creationId xmlns:a16="http://schemas.microsoft.com/office/drawing/2014/main" id="{3A9C1755-1129-43A3-8739-17821C695D99}"/>
                </a:ext>
              </a:extLst>
            </p:cNvPr>
            <p:cNvSpPr/>
            <p:nvPr/>
          </p:nvSpPr>
          <p:spPr>
            <a:xfrm>
              <a:off x="3842909" y="5505786"/>
              <a:ext cx="157516" cy="181749"/>
            </a:xfrm>
            <a:custGeom>
              <a:avLst/>
              <a:gdLst>
                <a:gd name="connsiteX0" fmla="*/ 250 w 157515"/>
                <a:gd name="connsiteY0" fmla="*/ 171995 h 181749"/>
                <a:gd name="connsiteX1" fmla="*/ 142983 w 157515"/>
                <a:gd name="connsiteY1" fmla="*/ 180295 h 181749"/>
                <a:gd name="connsiteX2" fmla="*/ 158493 w 157515"/>
                <a:gd name="connsiteY2" fmla="*/ 4604 h 181749"/>
                <a:gd name="connsiteX3" fmla="*/ 16183 w 157515"/>
                <a:gd name="connsiteY3" fmla="*/ 0 h 181749"/>
                <a:gd name="connsiteX4" fmla="*/ 250 w 157515"/>
                <a:gd name="connsiteY4" fmla="*/ 171995 h 181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7515" h="181749">
                  <a:moveTo>
                    <a:pt x="250" y="171995"/>
                  </a:moveTo>
                  <a:cubicBezTo>
                    <a:pt x="41810" y="188837"/>
                    <a:pt x="117720" y="182840"/>
                    <a:pt x="142983" y="180295"/>
                  </a:cubicBezTo>
                  <a:lnTo>
                    <a:pt x="158493" y="4604"/>
                  </a:lnTo>
                  <a:lnTo>
                    <a:pt x="16183" y="0"/>
                  </a:lnTo>
                  <a:cubicBezTo>
                    <a:pt x="2734" y="30534"/>
                    <a:pt x="-1083" y="95661"/>
                    <a:pt x="250" y="171995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9319E1D5-BF46-45B9-B5F0-4FAAEAE43400}"/>
                </a:ext>
              </a:extLst>
            </p:cNvPr>
            <p:cNvSpPr/>
            <p:nvPr/>
          </p:nvSpPr>
          <p:spPr>
            <a:xfrm>
              <a:off x="3848474" y="6097501"/>
              <a:ext cx="187807" cy="218099"/>
            </a:xfrm>
            <a:custGeom>
              <a:avLst/>
              <a:gdLst>
                <a:gd name="connsiteX0" fmla="*/ 16 w 187807"/>
                <a:gd name="connsiteY0" fmla="*/ 130920 h 218098"/>
                <a:gd name="connsiteX1" fmla="*/ 41152 w 187807"/>
                <a:gd name="connsiteY1" fmla="*/ 161515 h 218098"/>
                <a:gd name="connsiteX2" fmla="*/ 161652 w 187807"/>
                <a:gd name="connsiteY2" fmla="*/ 218765 h 218098"/>
                <a:gd name="connsiteX3" fmla="*/ 190005 w 187807"/>
                <a:gd name="connsiteY3" fmla="*/ 181749 h 218098"/>
                <a:gd name="connsiteX4" fmla="*/ 125363 w 187807"/>
                <a:gd name="connsiteY4" fmla="*/ 59553 h 218098"/>
                <a:gd name="connsiteX5" fmla="*/ 28733 w 187807"/>
                <a:gd name="connsiteY5" fmla="*/ 0 h 218098"/>
                <a:gd name="connsiteX6" fmla="*/ 16 w 187807"/>
                <a:gd name="connsiteY6" fmla="*/ 130920 h 2180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7807" h="218098">
                  <a:moveTo>
                    <a:pt x="16" y="130920"/>
                  </a:moveTo>
                  <a:cubicBezTo>
                    <a:pt x="-953" y="148126"/>
                    <a:pt x="41152" y="161515"/>
                    <a:pt x="41152" y="161515"/>
                  </a:cubicBezTo>
                  <a:cubicBezTo>
                    <a:pt x="41152" y="161515"/>
                    <a:pt x="123848" y="210405"/>
                    <a:pt x="161652" y="218765"/>
                  </a:cubicBezTo>
                  <a:cubicBezTo>
                    <a:pt x="183098" y="223491"/>
                    <a:pt x="200243" y="201136"/>
                    <a:pt x="190005" y="181749"/>
                  </a:cubicBezTo>
                  <a:lnTo>
                    <a:pt x="125363" y="59553"/>
                  </a:lnTo>
                  <a:cubicBezTo>
                    <a:pt x="125363" y="59553"/>
                    <a:pt x="25946" y="56403"/>
                    <a:pt x="28733" y="0"/>
                  </a:cubicBezTo>
                  <a:cubicBezTo>
                    <a:pt x="28733" y="0"/>
                    <a:pt x="986" y="113775"/>
                    <a:pt x="16" y="1309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F3317C24-D7D9-4AD2-8415-DF3896862B77}"/>
                </a:ext>
              </a:extLst>
            </p:cNvPr>
            <p:cNvSpPr/>
            <p:nvPr/>
          </p:nvSpPr>
          <p:spPr>
            <a:xfrm>
              <a:off x="3650081" y="5499486"/>
              <a:ext cx="151458" cy="175691"/>
            </a:xfrm>
            <a:custGeom>
              <a:avLst/>
              <a:gdLst>
                <a:gd name="connsiteX0" fmla="*/ 0 w 151457"/>
                <a:gd name="connsiteY0" fmla="*/ 165028 h 175690"/>
                <a:gd name="connsiteX1" fmla="*/ 143461 w 151457"/>
                <a:gd name="connsiteY1" fmla="*/ 179750 h 175690"/>
                <a:gd name="connsiteX2" fmla="*/ 157395 w 151457"/>
                <a:gd name="connsiteY2" fmla="*/ 4604 h 175690"/>
                <a:gd name="connsiteX3" fmla="*/ 14358 w 151457"/>
                <a:gd name="connsiteY3" fmla="*/ 0 h 175690"/>
                <a:gd name="connsiteX4" fmla="*/ 0 w 151457"/>
                <a:gd name="connsiteY4" fmla="*/ 165028 h 175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457" h="175690">
                  <a:moveTo>
                    <a:pt x="0" y="165028"/>
                  </a:moveTo>
                  <a:cubicBezTo>
                    <a:pt x="42408" y="186050"/>
                    <a:pt x="143461" y="179750"/>
                    <a:pt x="143461" y="179750"/>
                  </a:cubicBezTo>
                  <a:lnTo>
                    <a:pt x="157395" y="4604"/>
                  </a:lnTo>
                  <a:lnTo>
                    <a:pt x="14358" y="0"/>
                  </a:lnTo>
                  <a:cubicBezTo>
                    <a:pt x="3877" y="30776"/>
                    <a:pt x="0" y="91662"/>
                    <a:pt x="0" y="165028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45" name="Freeform: Shape 26">
              <a:extLst>
                <a:ext uri="{FF2B5EF4-FFF2-40B4-BE49-F238E27FC236}">
                  <a16:creationId xmlns:a16="http://schemas.microsoft.com/office/drawing/2014/main" id="{D72C5F01-C4D5-4CB3-9B44-61E3A714A51F}"/>
                </a:ext>
              </a:extLst>
            </p:cNvPr>
            <p:cNvSpPr/>
            <p:nvPr/>
          </p:nvSpPr>
          <p:spPr>
            <a:xfrm>
              <a:off x="3650081" y="5664514"/>
              <a:ext cx="139341" cy="581597"/>
            </a:xfrm>
            <a:custGeom>
              <a:avLst/>
              <a:gdLst>
                <a:gd name="connsiteX0" fmla="*/ 0 w 139340"/>
                <a:gd name="connsiteY0" fmla="*/ 0 h 581597"/>
                <a:gd name="connsiteX1" fmla="*/ 31079 w 139340"/>
                <a:gd name="connsiteY1" fmla="*/ 521862 h 581597"/>
                <a:gd name="connsiteX2" fmla="*/ 129830 w 139340"/>
                <a:gd name="connsiteY2" fmla="*/ 585353 h 581597"/>
                <a:gd name="connsiteX3" fmla="*/ 102325 w 139340"/>
                <a:gd name="connsiteY3" fmla="*/ 533313 h 581597"/>
                <a:gd name="connsiteX4" fmla="*/ 143461 w 139340"/>
                <a:gd name="connsiteY4" fmla="*/ 14722 h 581597"/>
                <a:gd name="connsiteX5" fmla="*/ 0 w 139340"/>
                <a:gd name="connsiteY5" fmla="*/ 0 h 581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9340" h="581597">
                  <a:moveTo>
                    <a:pt x="0" y="0"/>
                  </a:moveTo>
                  <a:cubicBezTo>
                    <a:pt x="-121" y="209920"/>
                    <a:pt x="31079" y="521862"/>
                    <a:pt x="31079" y="521862"/>
                  </a:cubicBezTo>
                  <a:cubicBezTo>
                    <a:pt x="45316" y="596379"/>
                    <a:pt x="129830" y="585353"/>
                    <a:pt x="129830" y="585353"/>
                  </a:cubicBezTo>
                  <a:lnTo>
                    <a:pt x="102325" y="533313"/>
                  </a:lnTo>
                  <a:lnTo>
                    <a:pt x="143461" y="14722"/>
                  </a:lnTo>
                  <a:cubicBezTo>
                    <a:pt x="143400" y="14722"/>
                    <a:pt x="42408" y="21022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46" name="Freeform: Shape 27">
              <a:extLst>
                <a:ext uri="{FF2B5EF4-FFF2-40B4-BE49-F238E27FC236}">
                  <a16:creationId xmlns:a16="http://schemas.microsoft.com/office/drawing/2014/main" id="{87667363-F6D4-4371-80C6-F11685D4A5F5}"/>
                </a:ext>
              </a:extLst>
            </p:cNvPr>
            <p:cNvSpPr/>
            <p:nvPr/>
          </p:nvSpPr>
          <p:spPr>
            <a:xfrm>
              <a:off x="3652427" y="6186437"/>
              <a:ext cx="187807" cy="212041"/>
            </a:xfrm>
            <a:custGeom>
              <a:avLst/>
              <a:gdLst>
                <a:gd name="connsiteX0" fmla="*/ 17 w 187807"/>
                <a:gd name="connsiteY0" fmla="*/ 130920 h 212040"/>
                <a:gd name="connsiteX1" fmla="*/ 41092 w 187807"/>
                <a:gd name="connsiteY1" fmla="*/ 161515 h 212040"/>
                <a:gd name="connsiteX2" fmla="*/ 148748 w 187807"/>
                <a:gd name="connsiteY2" fmla="*/ 215554 h 212040"/>
                <a:gd name="connsiteX3" fmla="*/ 184310 w 187807"/>
                <a:gd name="connsiteY3" fmla="*/ 170965 h 212040"/>
                <a:gd name="connsiteX4" fmla="*/ 127423 w 187807"/>
                <a:gd name="connsiteY4" fmla="*/ 63491 h 212040"/>
                <a:gd name="connsiteX5" fmla="*/ 28673 w 187807"/>
                <a:gd name="connsiteY5" fmla="*/ 0 h 212040"/>
                <a:gd name="connsiteX6" fmla="*/ 17 w 187807"/>
                <a:gd name="connsiteY6" fmla="*/ 130920 h 212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7807" h="212040">
                  <a:moveTo>
                    <a:pt x="17" y="130920"/>
                  </a:moveTo>
                  <a:cubicBezTo>
                    <a:pt x="-953" y="148125"/>
                    <a:pt x="41092" y="161515"/>
                    <a:pt x="41092" y="161515"/>
                  </a:cubicBezTo>
                  <a:cubicBezTo>
                    <a:pt x="41092" y="161515"/>
                    <a:pt x="113670" y="205982"/>
                    <a:pt x="148748" y="215554"/>
                  </a:cubicBezTo>
                  <a:cubicBezTo>
                    <a:pt x="174920" y="222703"/>
                    <a:pt x="197033" y="194956"/>
                    <a:pt x="184310" y="170965"/>
                  </a:cubicBezTo>
                  <a:lnTo>
                    <a:pt x="127423" y="63491"/>
                  </a:lnTo>
                  <a:cubicBezTo>
                    <a:pt x="127423" y="63491"/>
                    <a:pt x="42909" y="74517"/>
                    <a:pt x="28673" y="0"/>
                  </a:cubicBezTo>
                  <a:cubicBezTo>
                    <a:pt x="28673" y="-61"/>
                    <a:pt x="986" y="113715"/>
                    <a:pt x="17" y="1309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47" name="Freeform: Shape 28">
              <a:extLst>
                <a:ext uri="{FF2B5EF4-FFF2-40B4-BE49-F238E27FC236}">
                  <a16:creationId xmlns:a16="http://schemas.microsoft.com/office/drawing/2014/main" id="{A4A2A431-272F-457D-9C8D-F655D37170E0}"/>
                </a:ext>
              </a:extLst>
            </p:cNvPr>
            <p:cNvSpPr/>
            <p:nvPr/>
          </p:nvSpPr>
          <p:spPr>
            <a:xfrm>
              <a:off x="4081735" y="4737594"/>
              <a:ext cx="393790" cy="230216"/>
            </a:xfrm>
            <a:custGeom>
              <a:avLst/>
              <a:gdLst>
                <a:gd name="connsiteX0" fmla="*/ 0 w 393789"/>
                <a:gd name="connsiteY0" fmla="*/ 90632 h 230215"/>
                <a:gd name="connsiteX1" fmla="*/ 226035 w 393789"/>
                <a:gd name="connsiteY1" fmla="*/ 232154 h 230215"/>
                <a:gd name="connsiteX2" fmla="*/ 398030 w 393789"/>
                <a:gd name="connsiteY2" fmla="*/ 129405 h 230215"/>
                <a:gd name="connsiteX3" fmla="*/ 140856 w 393789"/>
                <a:gd name="connsiteY3" fmla="*/ 0 h 230215"/>
                <a:gd name="connsiteX4" fmla="*/ 42590 w 393789"/>
                <a:gd name="connsiteY4" fmla="*/ 45679 h 230215"/>
                <a:gd name="connsiteX5" fmla="*/ 0 w 393789"/>
                <a:gd name="connsiteY5" fmla="*/ 90632 h 230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3789" h="230215">
                  <a:moveTo>
                    <a:pt x="0" y="90632"/>
                  </a:moveTo>
                  <a:lnTo>
                    <a:pt x="226035" y="232154"/>
                  </a:lnTo>
                  <a:cubicBezTo>
                    <a:pt x="269534" y="179810"/>
                    <a:pt x="331329" y="142855"/>
                    <a:pt x="398030" y="129405"/>
                  </a:cubicBezTo>
                  <a:cubicBezTo>
                    <a:pt x="314608" y="83241"/>
                    <a:pt x="228398" y="38228"/>
                    <a:pt x="140856" y="0"/>
                  </a:cubicBezTo>
                  <a:cubicBezTo>
                    <a:pt x="140856" y="0"/>
                    <a:pt x="87785" y="11874"/>
                    <a:pt x="42590" y="45679"/>
                  </a:cubicBezTo>
                  <a:cubicBezTo>
                    <a:pt x="26414" y="57615"/>
                    <a:pt x="11329" y="72518"/>
                    <a:pt x="0" y="90632"/>
                  </a:cubicBezTo>
                  <a:close/>
                </a:path>
              </a:pathLst>
            </a:custGeom>
            <a:solidFill>
              <a:srgbClr val="F5F5FD"/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48" name="Freeform: Shape 29">
              <a:extLst>
                <a:ext uri="{FF2B5EF4-FFF2-40B4-BE49-F238E27FC236}">
                  <a16:creationId xmlns:a16="http://schemas.microsoft.com/office/drawing/2014/main" id="{7ED4B1BB-0EBE-497F-AA2B-AAA5704957C3}"/>
                </a:ext>
              </a:extLst>
            </p:cNvPr>
            <p:cNvSpPr/>
            <p:nvPr/>
          </p:nvSpPr>
          <p:spPr>
            <a:xfrm>
              <a:off x="3875208" y="4828179"/>
              <a:ext cx="430140" cy="260507"/>
            </a:xfrm>
            <a:custGeom>
              <a:avLst/>
              <a:gdLst>
                <a:gd name="connsiteX0" fmla="*/ 0 w 430139"/>
                <a:gd name="connsiteY0" fmla="*/ 99161 h 260507"/>
                <a:gd name="connsiteX1" fmla="*/ 249117 w 430139"/>
                <a:gd name="connsiteY1" fmla="*/ 263098 h 260507"/>
                <a:gd name="connsiteX2" fmla="*/ 432563 w 430139"/>
                <a:gd name="connsiteY2" fmla="*/ 141569 h 260507"/>
                <a:gd name="connsiteX3" fmla="*/ 206528 w 430139"/>
                <a:gd name="connsiteY3" fmla="*/ 47 h 260507"/>
                <a:gd name="connsiteX4" fmla="*/ 87664 w 430139"/>
                <a:gd name="connsiteY4" fmla="*/ 18161 h 260507"/>
                <a:gd name="connsiteX5" fmla="*/ 67429 w 430139"/>
                <a:gd name="connsiteY5" fmla="*/ 26461 h 260507"/>
                <a:gd name="connsiteX6" fmla="*/ 88815 w 430139"/>
                <a:gd name="connsiteY6" fmla="*/ 41607 h 260507"/>
                <a:gd name="connsiteX7" fmla="*/ 183627 w 430139"/>
                <a:gd name="connsiteY7" fmla="*/ 56692 h 260507"/>
                <a:gd name="connsiteX8" fmla="*/ 157819 w 430139"/>
                <a:gd name="connsiteY8" fmla="*/ 68869 h 260507"/>
                <a:gd name="connsiteX9" fmla="*/ 241666 w 430139"/>
                <a:gd name="connsiteY9" fmla="*/ 111156 h 260507"/>
                <a:gd name="connsiteX10" fmla="*/ 157092 w 430139"/>
                <a:gd name="connsiteY10" fmla="*/ 96132 h 260507"/>
                <a:gd name="connsiteX11" fmla="*/ 118379 w 430139"/>
                <a:gd name="connsiteY11" fmla="*/ 131270 h 260507"/>
                <a:gd name="connsiteX12" fmla="*/ 50769 w 430139"/>
                <a:gd name="connsiteY12" fmla="*/ 76563 h 260507"/>
                <a:gd name="connsiteX13" fmla="*/ 19629 w 430139"/>
                <a:gd name="connsiteY13" fmla="*/ 61781 h 260507"/>
                <a:gd name="connsiteX14" fmla="*/ 0 w 430139"/>
                <a:gd name="connsiteY14" fmla="*/ 99161 h 260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30139" h="260507">
                  <a:moveTo>
                    <a:pt x="0" y="99161"/>
                  </a:moveTo>
                  <a:cubicBezTo>
                    <a:pt x="90390" y="145325"/>
                    <a:pt x="169330" y="200335"/>
                    <a:pt x="249117" y="263098"/>
                  </a:cubicBezTo>
                  <a:cubicBezTo>
                    <a:pt x="293222" y="201728"/>
                    <a:pt x="359257" y="159804"/>
                    <a:pt x="432563" y="141569"/>
                  </a:cubicBezTo>
                  <a:lnTo>
                    <a:pt x="206528" y="47"/>
                  </a:lnTo>
                  <a:cubicBezTo>
                    <a:pt x="206528" y="47"/>
                    <a:pt x="144369" y="-1831"/>
                    <a:pt x="87664" y="18161"/>
                  </a:cubicBezTo>
                  <a:cubicBezTo>
                    <a:pt x="80757" y="20584"/>
                    <a:pt x="74033" y="23311"/>
                    <a:pt x="67429" y="26461"/>
                  </a:cubicBezTo>
                  <a:lnTo>
                    <a:pt x="88815" y="41607"/>
                  </a:lnTo>
                  <a:cubicBezTo>
                    <a:pt x="88815" y="41607"/>
                    <a:pt x="168603" y="44515"/>
                    <a:pt x="183627" y="56692"/>
                  </a:cubicBezTo>
                  <a:lnTo>
                    <a:pt x="157819" y="68869"/>
                  </a:lnTo>
                  <a:cubicBezTo>
                    <a:pt x="157819" y="68869"/>
                    <a:pt x="223794" y="86802"/>
                    <a:pt x="241666" y="111156"/>
                  </a:cubicBezTo>
                  <a:lnTo>
                    <a:pt x="157092" y="96132"/>
                  </a:lnTo>
                  <a:cubicBezTo>
                    <a:pt x="157092" y="96132"/>
                    <a:pt x="147096" y="139145"/>
                    <a:pt x="118379" y="131270"/>
                  </a:cubicBezTo>
                  <a:cubicBezTo>
                    <a:pt x="89723" y="123394"/>
                    <a:pt x="50769" y="76563"/>
                    <a:pt x="50769" y="76563"/>
                  </a:cubicBezTo>
                  <a:cubicBezTo>
                    <a:pt x="50769" y="76563"/>
                    <a:pt x="38773" y="70929"/>
                    <a:pt x="19629" y="61781"/>
                  </a:cubicBezTo>
                  <a:cubicBezTo>
                    <a:pt x="10784" y="72323"/>
                    <a:pt x="3938" y="84681"/>
                    <a:pt x="0" y="99161"/>
                  </a:cubicBezTo>
                  <a:close/>
                </a:path>
              </a:pathLst>
            </a:custGeom>
            <a:solidFill>
              <a:srgbClr val="EEEEFC"/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49" name="Freeform: Shape 30">
              <a:extLst>
                <a:ext uri="{FF2B5EF4-FFF2-40B4-BE49-F238E27FC236}">
                  <a16:creationId xmlns:a16="http://schemas.microsoft.com/office/drawing/2014/main" id="{BFE01D74-1C50-4FD4-BC03-6798E29D59B4}"/>
                </a:ext>
              </a:extLst>
            </p:cNvPr>
            <p:cNvSpPr/>
            <p:nvPr/>
          </p:nvSpPr>
          <p:spPr>
            <a:xfrm>
              <a:off x="4124264" y="4969687"/>
              <a:ext cx="181749" cy="145399"/>
            </a:xfrm>
            <a:custGeom>
              <a:avLst/>
              <a:gdLst>
                <a:gd name="connsiteX0" fmla="*/ 0 w 181749"/>
                <a:gd name="connsiteY0" fmla="*/ 121590 h 145399"/>
                <a:gd name="connsiteX1" fmla="*/ 9027 w 181749"/>
                <a:gd name="connsiteY1" fmla="*/ 148126 h 145399"/>
                <a:gd name="connsiteX2" fmla="*/ 183446 w 181749"/>
                <a:gd name="connsiteY2" fmla="*/ 24112 h 145399"/>
                <a:gd name="connsiteX3" fmla="*/ 183446 w 181749"/>
                <a:gd name="connsiteY3" fmla="*/ 0 h 145399"/>
                <a:gd name="connsiteX4" fmla="*/ 0 w 181749"/>
                <a:gd name="connsiteY4" fmla="*/ 121590 h 145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749" h="145399">
                  <a:moveTo>
                    <a:pt x="0" y="121590"/>
                  </a:moveTo>
                  <a:lnTo>
                    <a:pt x="9027" y="148126"/>
                  </a:lnTo>
                  <a:lnTo>
                    <a:pt x="183446" y="24112"/>
                  </a:lnTo>
                  <a:lnTo>
                    <a:pt x="183446" y="0"/>
                  </a:lnTo>
                  <a:cubicBezTo>
                    <a:pt x="110140" y="18296"/>
                    <a:pt x="44165" y="60280"/>
                    <a:pt x="0" y="121590"/>
                  </a:cubicBezTo>
                  <a:close/>
                </a:path>
              </a:pathLst>
            </a:custGeom>
            <a:solidFill>
              <a:schemeClr val="accent5"/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0" name="Freeform: Shape 31">
              <a:extLst>
                <a:ext uri="{FF2B5EF4-FFF2-40B4-BE49-F238E27FC236}">
                  <a16:creationId xmlns:a16="http://schemas.microsoft.com/office/drawing/2014/main" id="{C4BEDAF0-C66F-4C3C-9228-C223FA4DA7B5}"/>
                </a:ext>
              </a:extLst>
            </p:cNvPr>
            <p:cNvSpPr/>
            <p:nvPr/>
          </p:nvSpPr>
          <p:spPr>
            <a:xfrm>
              <a:off x="4307771" y="4866999"/>
              <a:ext cx="169633" cy="121166"/>
            </a:xfrm>
            <a:custGeom>
              <a:avLst/>
              <a:gdLst>
                <a:gd name="connsiteX0" fmla="*/ 0 w 169632"/>
                <a:gd name="connsiteY0" fmla="*/ 102749 h 121166"/>
                <a:gd name="connsiteX1" fmla="*/ 0 w 169632"/>
                <a:gd name="connsiteY1" fmla="*/ 126861 h 121166"/>
                <a:gd name="connsiteX2" fmla="*/ 9148 w 169632"/>
                <a:gd name="connsiteY2" fmla="*/ 120378 h 121166"/>
                <a:gd name="connsiteX3" fmla="*/ 162544 w 169632"/>
                <a:gd name="connsiteY3" fmla="*/ 37259 h 121166"/>
                <a:gd name="connsiteX4" fmla="*/ 171995 w 169632"/>
                <a:gd name="connsiteY4" fmla="*/ 0 h 121166"/>
                <a:gd name="connsiteX5" fmla="*/ 0 w 169632"/>
                <a:gd name="connsiteY5" fmla="*/ 102749 h 121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9632" h="121166">
                  <a:moveTo>
                    <a:pt x="0" y="102749"/>
                  </a:moveTo>
                  <a:lnTo>
                    <a:pt x="0" y="126861"/>
                  </a:lnTo>
                  <a:lnTo>
                    <a:pt x="9148" y="120378"/>
                  </a:lnTo>
                  <a:lnTo>
                    <a:pt x="162544" y="37259"/>
                  </a:lnTo>
                  <a:lnTo>
                    <a:pt x="171995" y="0"/>
                  </a:lnTo>
                  <a:cubicBezTo>
                    <a:pt x="105233" y="13450"/>
                    <a:pt x="43438" y="50344"/>
                    <a:pt x="0" y="102749"/>
                  </a:cubicBezTo>
                  <a:close/>
                </a:path>
              </a:pathLst>
            </a:custGeom>
            <a:solidFill>
              <a:schemeClr val="accent5"/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1" name="Freeform: Shape 32">
              <a:extLst>
                <a:ext uri="{FF2B5EF4-FFF2-40B4-BE49-F238E27FC236}">
                  <a16:creationId xmlns:a16="http://schemas.microsoft.com/office/drawing/2014/main" id="{8C0C95AE-EB1D-4E28-BDCA-297AE6902ECD}"/>
                </a:ext>
              </a:extLst>
            </p:cNvPr>
            <p:cNvSpPr/>
            <p:nvPr/>
          </p:nvSpPr>
          <p:spPr>
            <a:xfrm>
              <a:off x="3954572" y="4629392"/>
              <a:ext cx="169633" cy="193866"/>
            </a:xfrm>
            <a:custGeom>
              <a:avLst/>
              <a:gdLst>
                <a:gd name="connsiteX0" fmla="*/ 0 w 169632"/>
                <a:gd name="connsiteY0" fmla="*/ 124680 h 193865"/>
                <a:gd name="connsiteX1" fmla="*/ 110746 w 169632"/>
                <a:gd name="connsiteY1" fmla="*/ 199076 h 193865"/>
                <a:gd name="connsiteX2" fmla="*/ 127164 w 169632"/>
                <a:gd name="connsiteY2" fmla="*/ 198894 h 193865"/>
                <a:gd name="connsiteX3" fmla="*/ 169693 w 169632"/>
                <a:gd name="connsiteY3" fmla="*/ 153881 h 193865"/>
                <a:gd name="connsiteX4" fmla="*/ 10541 w 169632"/>
                <a:gd name="connsiteY4" fmla="*/ 0 h 193865"/>
                <a:gd name="connsiteX5" fmla="*/ 0 w 169632"/>
                <a:gd name="connsiteY5" fmla="*/ 122135 h 193865"/>
                <a:gd name="connsiteX6" fmla="*/ 0 w 169632"/>
                <a:gd name="connsiteY6" fmla="*/ 122196 h 193865"/>
                <a:gd name="connsiteX7" fmla="*/ 0 w 169632"/>
                <a:gd name="connsiteY7" fmla="*/ 124680 h 193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9632" h="193865">
                  <a:moveTo>
                    <a:pt x="0" y="124680"/>
                  </a:moveTo>
                  <a:lnTo>
                    <a:pt x="110746" y="199076"/>
                  </a:lnTo>
                  <a:cubicBezTo>
                    <a:pt x="120984" y="198652"/>
                    <a:pt x="127164" y="198894"/>
                    <a:pt x="127164" y="198894"/>
                  </a:cubicBezTo>
                  <a:cubicBezTo>
                    <a:pt x="138493" y="180780"/>
                    <a:pt x="153578" y="165937"/>
                    <a:pt x="169693" y="153881"/>
                  </a:cubicBezTo>
                  <a:lnTo>
                    <a:pt x="10541" y="0"/>
                  </a:lnTo>
                  <a:cubicBezTo>
                    <a:pt x="5452" y="41378"/>
                    <a:pt x="787" y="82756"/>
                    <a:pt x="0" y="122135"/>
                  </a:cubicBezTo>
                  <a:lnTo>
                    <a:pt x="0" y="122196"/>
                  </a:lnTo>
                  <a:cubicBezTo>
                    <a:pt x="0" y="122983"/>
                    <a:pt x="0" y="123832"/>
                    <a:pt x="0" y="124680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2" name="Freeform: Shape 33">
              <a:extLst>
                <a:ext uri="{FF2B5EF4-FFF2-40B4-BE49-F238E27FC236}">
                  <a16:creationId xmlns:a16="http://schemas.microsoft.com/office/drawing/2014/main" id="{CF5D58DF-14CF-40BC-9EDA-31FD8BFA601F}"/>
                </a:ext>
              </a:extLst>
            </p:cNvPr>
            <p:cNvSpPr/>
            <p:nvPr/>
          </p:nvSpPr>
          <p:spPr>
            <a:xfrm>
              <a:off x="3965113" y="4629332"/>
              <a:ext cx="6058" cy="6058"/>
            </a:xfrm>
            <a:custGeom>
              <a:avLst/>
              <a:gdLst>
                <a:gd name="connsiteX0" fmla="*/ 0 w 0"/>
                <a:gd name="connsiteY0" fmla="*/ 0 h 0"/>
                <a:gd name="connsiteX1" fmla="*/ 0 w 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056" cap="flat">
              <a:solidFill>
                <a:srgbClr val="331C0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3" name="Freeform: Shape 34">
              <a:extLst>
                <a:ext uri="{FF2B5EF4-FFF2-40B4-BE49-F238E27FC236}">
                  <a16:creationId xmlns:a16="http://schemas.microsoft.com/office/drawing/2014/main" id="{D07A461F-585B-43C8-8F2A-B1CA7E8DD715}"/>
                </a:ext>
              </a:extLst>
            </p:cNvPr>
            <p:cNvSpPr/>
            <p:nvPr/>
          </p:nvSpPr>
          <p:spPr>
            <a:xfrm>
              <a:off x="3954571" y="4751528"/>
              <a:ext cx="6058" cy="6058"/>
            </a:xfrm>
            <a:custGeom>
              <a:avLst/>
              <a:gdLst>
                <a:gd name="connsiteX0" fmla="*/ 0 w 0"/>
                <a:gd name="connsiteY0" fmla="*/ 0 h 0"/>
                <a:gd name="connsiteX1" fmla="*/ 0 w 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6056" cap="flat">
              <a:solidFill>
                <a:srgbClr val="331C0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4" name="Freeform: Shape 35">
              <a:extLst>
                <a:ext uri="{FF2B5EF4-FFF2-40B4-BE49-F238E27FC236}">
                  <a16:creationId xmlns:a16="http://schemas.microsoft.com/office/drawing/2014/main" id="{6BE81996-E28D-49C8-959C-31BBD048D9C0}"/>
                </a:ext>
              </a:extLst>
            </p:cNvPr>
            <p:cNvSpPr/>
            <p:nvPr/>
          </p:nvSpPr>
          <p:spPr>
            <a:xfrm>
              <a:off x="3806217" y="4099836"/>
              <a:ext cx="290799" cy="284740"/>
            </a:xfrm>
            <a:custGeom>
              <a:avLst/>
              <a:gdLst>
                <a:gd name="connsiteX0" fmla="*/ 15617 w 290798"/>
                <a:gd name="connsiteY0" fmla="*/ 264263 h 284740"/>
                <a:gd name="connsiteX1" fmla="*/ 34943 w 290798"/>
                <a:gd name="connsiteY1" fmla="*/ 285770 h 284740"/>
                <a:gd name="connsiteX2" fmla="*/ 65295 w 290798"/>
                <a:gd name="connsiteY2" fmla="*/ 264142 h 284740"/>
                <a:gd name="connsiteX3" fmla="*/ 84863 w 290798"/>
                <a:gd name="connsiteY3" fmla="*/ 193684 h 284740"/>
                <a:gd name="connsiteX4" fmla="*/ 142235 w 290798"/>
                <a:gd name="connsiteY4" fmla="*/ 209678 h 284740"/>
                <a:gd name="connsiteX5" fmla="*/ 292784 w 290798"/>
                <a:gd name="connsiteY5" fmla="*/ 15328 h 284740"/>
                <a:gd name="connsiteX6" fmla="*/ 206756 w 290798"/>
                <a:gd name="connsiteY6" fmla="*/ 41378 h 284740"/>
                <a:gd name="connsiteX7" fmla="*/ 70263 w 290798"/>
                <a:gd name="connsiteY7" fmla="*/ 0 h 284740"/>
                <a:gd name="connsiteX8" fmla="*/ 28521 w 290798"/>
                <a:gd name="connsiteY8" fmla="*/ 97478 h 284740"/>
                <a:gd name="connsiteX9" fmla="*/ 39971 w 290798"/>
                <a:gd name="connsiteY9" fmla="*/ 135343 h 284740"/>
                <a:gd name="connsiteX10" fmla="*/ 38820 w 290798"/>
                <a:gd name="connsiteY10" fmla="*/ 174116 h 284740"/>
                <a:gd name="connsiteX11" fmla="*/ 653 w 290798"/>
                <a:gd name="connsiteY11" fmla="*/ 224218 h 284740"/>
                <a:gd name="connsiteX12" fmla="*/ 15617 w 290798"/>
                <a:gd name="connsiteY12" fmla="*/ 264263 h 284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0798" h="284740">
                  <a:moveTo>
                    <a:pt x="15617" y="264263"/>
                  </a:moveTo>
                  <a:cubicBezTo>
                    <a:pt x="21917" y="271533"/>
                    <a:pt x="29066" y="278198"/>
                    <a:pt x="34943" y="285770"/>
                  </a:cubicBezTo>
                  <a:cubicBezTo>
                    <a:pt x="48392" y="286558"/>
                    <a:pt x="61417" y="278076"/>
                    <a:pt x="65295" y="264142"/>
                  </a:cubicBezTo>
                  <a:lnTo>
                    <a:pt x="84863" y="193684"/>
                  </a:lnTo>
                  <a:cubicBezTo>
                    <a:pt x="105643" y="205498"/>
                    <a:pt x="124787" y="210284"/>
                    <a:pt x="142235" y="209678"/>
                  </a:cubicBezTo>
                  <a:cubicBezTo>
                    <a:pt x="230383" y="207194"/>
                    <a:pt x="277396" y="70216"/>
                    <a:pt x="292784" y="15328"/>
                  </a:cubicBezTo>
                  <a:cubicBezTo>
                    <a:pt x="268248" y="32533"/>
                    <a:pt x="236987" y="41378"/>
                    <a:pt x="206756" y="41378"/>
                  </a:cubicBezTo>
                  <a:cubicBezTo>
                    <a:pt x="158714" y="41318"/>
                    <a:pt x="112731" y="22416"/>
                    <a:pt x="70263" y="0"/>
                  </a:cubicBezTo>
                  <a:cubicBezTo>
                    <a:pt x="38335" y="20235"/>
                    <a:pt x="20766" y="60462"/>
                    <a:pt x="28521" y="97478"/>
                  </a:cubicBezTo>
                  <a:cubicBezTo>
                    <a:pt x="31247" y="110382"/>
                    <a:pt x="36578" y="122560"/>
                    <a:pt x="39971" y="135343"/>
                  </a:cubicBezTo>
                  <a:cubicBezTo>
                    <a:pt x="43303" y="148126"/>
                    <a:pt x="44454" y="162181"/>
                    <a:pt x="38820" y="174116"/>
                  </a:cubicBezTo>
                  <a:cubicBezTo>
                    <a:pt x="29732" y="193321"/>
                    <a:pt x="5015" y="203377"/>
                    <a:pt x="653" y="224218"/>
                  </a:cubicBezTo>
                  <a:cubicBezTo>
                    <a:pt x="-2437" y="238637"/>
                    <a:pt x="5923" y="253116"/>
                    <a:pt x="15617" y="264263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5" name="Freeform: Shape 36">
              <a:extLst>
                <a:ext uri="{FF2B5EF4-FFF2-40B4-BE49-F238E27FC236}">
                  <a16:creationId xmlns:a16="http://schemas.microsoft.com/office/drawing/2014/main" id="{4F025BE5-EE2F-4F51-80D5-012916D2EB05}"/>
                </a:ext>
              </a:extLst>
            </p:cNvPr>
            <p:cNvSpPr/>
            <p:nvPr/>
          </p:nvSpPr>
          <p:spPr>
            <a:xfrm>
              <a:off x="3608157" y="4293459"/>
              <a:ext cx="369557" cy="557364"/>
            </a:xfrm>
            <a:custGeom>
              <a:avLst/>
              <a:gdLst>
                <a:gd name="connsiteX0" fmla="*/ 0 w 369556"/>
                <a:gd name="connsiteY0" fmla="*/ 108020 h 557363"/>
                <a:gd name="connsiteX1" fmla="*/ 119773 w 369556"/>
                <a:gd name="connsiteY1" fmla="*/ 321938 h 557363"/>
                <a:gd name="connsiteX2" fmla="*/ 125165 w 369556"/>
                <a:gd name="connsiteY2" fmla="*/ 412813 h 557363"/>
                <a:gd name="connsiteX3" fmla="*/ 334418 w 369556"/>
                <a:gd name="connsiteY3" fmla="*/ 561181 h 557363"/>
                <a:gd name="connsiteX4" fmla="*/ 354653 w 369556"/>
                <a:gd name="connsiteY4" fmla="*/ 552881 h 557363"/>
                <a:gd name="connsiteX5" fmla="*/ 346354 w 369556"/>
                <a:gd name="connsiteY5" fmla="*/ 460552 h 557363"/>
                <a:gd name="connsiteX6" fmla="*/ 346414 w 369556"/>
                <a:gd name="connsiteY6" fmla="*/ 458068 h 557363"/>
                <a:gd name="connsiteX7" fmla="*/ 346414 w 369556"/>
                <a:gd name="connsiteY7" fmla="*/ 458008 h 557363"/>
                <a:gd name="connsiteX8" fmla="*/ 356956 w 369556"/>
                <a:gd name="connsiteY8" fmla="*/ 335872 h 557363"/>
                <a:gd name="connsiteX9" fmla="*/ 371435 w 369556"/>
                <a:gd name="connsiteY9" fmla="*/ 171874 h 557363"/>
                <a:gd name="connsiteX10" fmla="*/ 369678 w 369556"/>
                <a:gd name="connsiteY10" fmla="*/ 134434 h 557363"/>
                <a:gd name="connsiteX11" fmla="*/ 340295 w 369556"/>
                <a:gd name="connsiteY11" fmla="*/ 15994 h 557363"/>
                <a:gd name="connsiteX12" fmla="*/ 282923 w 369556"/>
                <a:gd name="connsiteY12" fmla="*/ 0 h 557363"/>
                <a:gd name="connsiteX13" fmla="*/ 263355 w 369556"/>
                <a:gd name="connsiteY13" fmla="*/ 70458 h 557363"/>
                <a:gd name="connsiteX14" fmla="*/ 233003 w 369556"/>
                <a:gd name="connsiteY14" fmla="*/ 92086 h 557363"/>
                <a:gd name="connsiteX15" fmla="*/ 241242 w 369556"/>
                <a:gd name="connsiteY15" fmla="*/ 105233 h 557363"/>
                <a:gd name="connsiteX16" fmla="*/ 229489 w 369556"/>
                <a:gd name="connsiteY16" fmla="*/ 162060 h 557363"/>
                <a:gd name="connsiteX17" fmla="*/ 171753 w 369556"/>
                <a:gd name="connsiteY17" fmla="*/ 168481 h 557363"/>
                <a:gd name="connsiteX18" fmla="*/ 25142 w 369556"/>
                <a:gd name="connsiteY18" fmla="*/ 84513 h 557363"/>
                <a:gd name="connsiteX19" fmla="*/ 0 w 369556"/>
                <a:gd name="connsiteY19" fmla="*/ 108020 h 557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69556" h="557363">
                  <a:moveTo>
                    <a:pt x="0" y="108020"/>
                  </a:moveTo>
                  <a:cubicBezTo>
                    <a:pt x="81303" y="98508"/>
                    <a:pt x="109837" y="228701"/>
                    <a:pt x="119773" y="321938"/>
                  </a:cubicBezTo>
                  <a:cubicBezTo>
                    <a:pt x="125225" y="372889"/>
                    <a:pt x="125165" y="412813"/>
                    <a:pt x="125165" y="412813"/>
                  </a:cubicBezTo>
                  <a:lnTo>
                    <a:pt x="334418" y="561181"/>
                  </a:lnTo>
                  <a:cubicBezTo>
                    <a:pt x="341022" y="558030"/>
                    <a:pt x="347747" y="555304"/>
                    <a:pt x="354653" y="552881"/>
                  </a:cubicBezTo>
                  <a:cubicBezTo>
                    <a:pt x="347868" y="524286"/>
                    <a:pt x="345747" y="493206"/>
                    <a:pt x="346354" y="460552"/>
                  </a:cubicBezTo>
                  <a:cubicBezTo>
                    <a:pt x="346354" y="459765"/>
                    <a:pt x="346414" y="458917"/>
                    <a:pt x="346414" y="458068"/>
                  </a:cubicBezTo>
                  <a:lnTo>
                    <a:pt x="346414" y="458008"/>
                  </a:lnTo>
                  <a:cubicBezTo>
                    <a:pt x="347201" y="418629"/>
                    <a:pt x="351866" y="377251"/>
                    <a:pt x="356956" y="335872"/>
                  </a:cubicBezTo>
                  <a:cubicBezTo>
                    <a:pt x="363862" y="279409"/>
                    <a:pt x="371617" y="223006"/>
                    <a:pt x="371435" y="171874"/>
                  </a:cubicBezTo>
                  <a:cubicBezTo>
                    <a:pt x="371374" y="159030"/>
                    <a:pt x="370829" y="146490"/>
                    <a:pt x="369678" y="134434"/>
                  </a:cubicBezTo>
                  <a:cubicBezTo>
                    <a:pt x="365740" y="93601"/>
                    <a:pt x="354471" y="54464"/>
                    <a:pt x="340295" y="15994"/>
                  </a:cubicBezTo>
                  <a:cubicBezTo>
                    <a:pt x="322847" y="16539"/>
                    <a:pt x="303703" y="11753"/>
                    <a:pt x="282923" y="0"/>
                  </a:cubicBezTo>
                  <a:lnTo>
                    <a:pt x="263355" y="70458"/>
                  </a:lnTo>
                  <a:cubicBezTo>
                    <a:pt x="259477" y="84392"/>
                    <a:pt x="246512" y="92874"/>
                    <a:pt x="233003" y="92086"/>
                  </a:cubicBezTo>
                  <a:cubicBezTo>
                    <a:pt x="236274" y="96145"/>
                    <a:pt x="239121" y="100507"/>
                    <a:pt x="241242" y="105233"/>
                  </a:cubicBezTo>
                  <a:cubicBezTo>
                    <a:pt x="249784" y="124074"/>
                    <a:pt x="244756" y="148126"/>
                    <a:pt x="229489" y="162060"/>
                  </a:cubicBezTo>
                  <a:cubicBezTo>
                    <a:pt x="214222" y="175994"/>
                    <a:pt x="189746" y="178720"/>
                    <a:pt x="171753" y="168481"/>
                  </a:cubicBezTo>
                  <a:cubicBezTo>
                    <a:pt x="122257" y="140250"/>
                    <a:pt x="79727" y="94085"/>
                    <a:pt x="25142" y="84513"/>
                  </a:cubicBezTo>
                  <a:cubicBezTo>
                    <a:pt x="16237" y="92571"/>
                    <a:pt x="7694" y="100507"/>
                    <a:pt x="0" y="10802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6" name="Freeform: Shape 37">
              <a:extLst>
                <a:ext uri="{FF2B5EF4-FFF2-40B4-BE49-F238E27FC236}">
                  <a16:creationId xmlns:a16="http://schemas.microsoft.com/office/drawing/2014/main" id="{CEC4F630-B3AB-45C6-ADE6-E75E7AC66D85}"/>
                </a:ext>
              </a:extLst>
            </p:cNvPr>
            <p:cNvSpPr/>
            <p:nvPr/>
          </p:nvSpPr>
          <p:spPr>
            <a:xfrm>
              <a:off x="3576021" y="4400986"/>
              <a:ext cx="151458" cy="236274"/>
            </a:xfrm>
            <a:custGeom>
              <a:avLst/>
              <a:gdLst>
                <a:gd name="connsiteX0" fmla="*/ 24806 w 151457"/>
                <a:gd name="connsiteY0" fmla="*/ 238766 h 236273"/>
                <a:gd name="connsiteX1" fmla="*/ 151970 w 151457"/>
                <a:gd name="connsiteY1" fmla="*/ 214412 h 236273"/>
                <a:gd name="connsiteX2" fmla="*/ 32197 w 151457"/>
                <a:gd name="connsiteY2" fmla="*/ 493 h 236273"/>
                <a:gd name="connsiteX3" fmla="*/ 1118 w 151457"/>
                <a:gd name="connsiteY3" fmla="*/ 40114 h 236273"/>
                <a:gd name="connsiteX4" fmla="*/ 24806 w 151457"/>
                <a:gd name="connsiteY4" fmla="*/ 238766 h 236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457" h="236273">
                  <a:moveTo>
                    <a:pt x="24806" y="238766"/>
                  </a:moveTo>
                  <a:cubicBezTo>
                    <a:pt x="100172" y="252518"/>
                    <a:pt x="151970" y="214412"/>
                    <a:pt x="151970" y="214412"/>
                  </a:cubicBezTo>
                  <a:cubicBezTo>
                    <a:pt x="141974" y="121174"/>
                    <a:pt x="113500" y="-9019"/>
                    <a:pt x="32197" y="493"/>
                  </a:cubicBezTo>
                  <a:cubicBezTo>
                    <a:pt x="15598" y="16850"/>
                    <a:pt x="3420" y="31269"/>
                    <a:pt x="1118" y="40114"/>
                  </a:cubicBezTo>
                  <a:cubicBezTo>
                    <a:pt x="-4031" y="59440"/>
                    <a:pt x="9418" y="157645"/>
                    <a:pt x="24806" y="238766"/>
                  </a:cubicBezTo>
                  <a:close/>
                </a:path>
              </a:pathLst>
            </a:custGeom>
            <a:solidFill>
              <a:schemeClr val="accent1"/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7" name="Freeform: Shape 38">
              <a:extLst>
                <a:ext uri="{FF2B5EF4-FFF2-40B4-BE49-F238E27FC236}">
                  <a16:creationId xmlns:a16="http://schemas.microsoft.com/office/drawing/2014/main" id="{33B28F6C-F069-4301-A8BE-AA251D320BF3}"/>
                </a:ext>
              </a:extLst>
            </p:cNvPr>
            <p:cNvSpPr/>
            <p:nvPr/>
          </p:nvSpPr>
          <p:spPr>
            <a:xfrm>
              <a:off x="3634390" y="4768551"/>
              <a:ext cx="254449" cy="163574"/>
            </a:xfrm>
            <a:custGeom>
              <a:avLst/>
              <a:gdLst>
                <a:gd name="connsiteX0" fmla="*/ 0 w 254448"/>
                <a:gd name="connsiteY0" fmla="*/ 136130 h 163574"/>
                <a:gd name="connsiteX1" fmla="*/ 240757 w 254448"/>
                <a:gd name="connsiteY1" fmla="*/ 158788 h 163574"/>
                <a:gd name="connsiteX2" fmla="*/ 245543 w 254448"/>
                <a:gd name="connsiteY2" fmla="*/ 145218 h 163574"/>
                <a:gd name="connsiteX3" fmla="*/ 260386 w 254448"/>
                <a:gd name="connsiteY3" fmla="*/ 121348 h 163574"/>
                <a:gd name="connsiteX4" fmla="*/ 19750 w 254448"/>
                <a:gd name="connsiteY4" fmla="*/ 0 h 163574"/>
                <a:gd name="connsiteX5" fmla="*/ 11208 w 254448"/>
                <a:gd name="connsiteY5" fmla="*/ 58826 h 163574"/>
                <a:gd name="connsiteX6" fmla="*/ 0 w 254448"/>
                <a:gd name="connsiteY6" fmla="*/ 136130 h 163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4448" h="163574">
                  <a:moveTo>
                    <a:pt x="0" y="136130"/>
                  </a:moveTo>
                  <a:cubicBezTo>
                    <a:pt x="0" y="136130"/>
                    <a:pt x="82999" y="189080"/>
                    <a:pt x="240757" y="158788"/>
                  </a:cubicBezTo>
                  <a:cubicBezTo>
                    <a:pt x="242029" y="154063"/>
                    <a:pt x="243665" y="149519"/>
                    <a:pt x="245543" y="145218"/>
                  </a:cubicBezTo>
                  <a:cubicBezTo>
                    <a:pt x="249420" y="136433"/>
                    <a:pt x="254449" y="128497"/>
                    <a:pt x="260386" y="121348"/>
                  </a:cubicBezTo>
                  <a:cubicBezTo>
                    <a:pt x="201317" y="93298"/>
                    <a:pt x="73972" y="31927"/>
                    <a:pt x="19750" y="0"/>
                  </a:cubicBezTo>
                  <a:lnTo>
                    <a:pt x="11208" y="58826"/>
                  </a:lnTo>
                  <a:lnTo>
                    <a:pt x="0" y="136130"/>
                  </a:lnTo>
                  <a:close/>
                </a:path>
              </a:pathLst>
            </a:custGeom>
            <a:solidFill>
              <a:schemeClr val="accent1"/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8" name="Freeform: Shape 39">
              <a:extLst>
                <a:ext uri="{FF2B5EF4-FFF2-40B4-BE49-F238E27FC236}">
                  <a16:creationId xmlns:a16="http://schemas.microsoft.com/office/drawing/2014/main" id="{8FE9F08A-6C59-401B-8E5D-ED58B2D6DA95}"/>
                </a:ext>
              </a:extLst>
            </p:cNvPr>
            <p:cNvSpPr/>
            <p:nvPr/>
          </p:nvSpPr>
          <p:spPr>
            <a:xfrm>
              <a:off x="3875208" y="4927340"/>
              <a:ext cx="254449" cy="187807"/>
            </a:xfrm>
            <a:custGeom>
              <a:avLst/>
              <a:gdLst>
                <a:gd name="connsiteX0" fmla="*/ 0 w 254448"/>
                <a:gd name="connsiteY0" fmla="*/ 0 h 187807"/>
                <a:gd name="connsiteX1" fmla="*/ 15873 w 254448"/>
                <a:gd name="connsiteY1" fmla="*/ 33018 h 187807"/>
                <a:gd name="connsiteX2" fmla="*/ 157455 w 254448"/>
                <a:gd name="connsiteY2" fmla="*/ 125043 h 187807"/>
                <a:gd name="connsiteX3" fmla="*/ 258144 w 254448"/>
                <a:gd name="connsiteY3" fmla="*/ 190473 h 187807"/>
                <a:gd name="connsiteX4" fmla="*/ 249117 w 254448"/>
                <a:gd name="connsiteY4" fmla="*/ 163938 h 187807"/>
                <a:gd name="connsiteX5" fmla="*/ 0 w 254448"/>
                <a:gd name="connsiteY5" fmla="*/ 0 h 187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4448" h="187807">
                  <a:moveTo>
                    <a:pt x="0" y="0"/>
                  </a:moveTo>
                  <a:lnTo>
                    <a:pt x="15873" y="33018"/>
                  </a:lnTo>
                  <a:lnTo>
                    <a:pt x="157455" y="125043"/>
                  </a:lnTo>
                  <a:lnTo>
                    <a:pt x="258144" y="190473"/>
                  </a:lnTo>
                  <a:lnTo>
                    <a:pt x="249117" y="163938"/>
                  </a:lnTo>
                  <a:cubicBezTo>
                    <a:pt x="169330" y="101174"/>
                    <a:pt x="90390" y="46104"/>
                    <a:pt x="0" y="0"/>
                  </a:cubicBezTo>
                  <a:close/>
                </a:path>
              </a:pathLst>
            </a:custGeom>
            <a:solidFill>
              <a:schemeClr val="accent5"/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59" name="Freeform: Shape 40">
              <a:extLst>
                <a:ext uri="{FF2B5EF4-FFF2-40B4-BE49-F238E27FC236}">
                  <a16:creationId xmlns:a16="http://schemas.microsoft.com/office/drawing/2014/main" id="{B6D9D69C-054E-4443-9E60-EF06601B44DA}"/>
                </a:ext>
              </a:extLst>
            </p:cNvPr>
            <p:cNvSpPr/>
            <p:nvPr/>
          </p:nvSpPr>
          <p:spPr>
            <a:xfrm>
              <a:off x="3606394" y="4904803"/>
              <a:ext cx="430140" cy="648239"/>
            </a:xfrm>
            <a:custGeom>
              <a:avLst/>
              <a:gdLst>
                <a:gd name="connsiteX0" fmla="*/ 10366 w 430139"/>
                <a:gd name="connsiteY0" fmla="*/ 308368 h 648238"/>
                <a:gd name="connsiteX1" fmla="*/ 47383 w 430139"/>
                <a:gd name="connsiteY1" fmla="*/ 587292 h 648238"/>
                <a:gd name="connsiteX2" fmla="*/ 48049 w 430139"/>
                <a:gd name="connsiteY2" fmla="*/ 594441 h 648238"/>
                <a:gd name="connsiteX3" fmla="*/ 166731 w 430139"/>
                <a:gd name="connsiteY3" fmla="*/ 642665 h 648238"/>
                <a:gd name="connsiteX4" fmla="*/ 403490 w 430139"/>
                <a:gd name="connsiteY4" fmla="*/ 605891 h 648238"/>
                <a:gd name="connsiteX5" fmla="*/ 426208 w 430139"/>
                <a:gd name="connsiteY5" fmla="*/ 147641 h 648238"/>
                <a:gd name="connsiteX6" fmla="*/ 284626 w 430139"/>
                <a:gd name="connsiteY6" fmla="*/ 55616 h 648238"/>
                <a:gd name="connsiteX7" fmla="*/ 268753 w 430139"/>
                <a:gd name="connsiteY7" fmla="*/ 22598 h 648238"/>
                <a:gd name="connsiteX8" fmla="*/ 112327 w 430139"/>
                <a:gd name="connsiteY8" fmla="*/ 27202 h 648238"/>
                <a:gd name="connsiteX9" fmla="*/ 27996 w 430139"/>
                <a:gd name="connsiteY9" fmla="*/ 0 h 648238"/>
                <a:gd name="connsiteX10" fmla="*/ 10366 w 430139"/>
                <a:gd name="connsiteY10" fmla="*/ 308368 h 648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30139" h="648238">
                  <a:moveTo>
                    <a:pt x="10366" y="308368"/>
                  </a:moveTo>
                  <a:cubicBezTo>
                    <a:pt x="25512" y="400939"/>
                    <a:pt x="38174" y="493934"/>
                    <a:pt x="47383" y="587292"/>
                  </a:cubicBezTo>
                  <a:lnTo>
                    <a:pt x="48049" y="594441"/>
                  </a:lnTo>
                  <a:cubicBezTo>
                    <a:pt x="48049" y="594441"/>
                    <a:pt x="95607" y="626914"/>
                    <a:pt x="166731" y="642665"/>
                  </a:cubicBezTo>
                  <a:cubicBezTo>
                    <a:pt x="232040" y="657205"/>
                    <a:pt x="317219" y="657629"/>
                    <a:pt x="403490" y="605891"/>
                  </a:cubicBezTo>
                  <a:cubicBezTo>
                    <a:pt x="433236" y="460613"/>
                    <a:pt x="439718" y="186414"/>
                    <a:pt x="426208" y="147641"/>
                  </a:cubicBezTo>
                  <a:lnTo>
                    <a:pt x="284626" y="55616"/>
                  </a:lnTo>
                  <a:lnTo>
                    <a:pt x="268753" y="22598"/>
                  </a:lnTo>
                  <a:cubicBezTo>
                    <a:pt x="203687" y="35078"/>
                    <a:pt x="151404" y="33442"/>
                    <a:pt x="112327" y="27202"/>
                  </a:cubicBezTo>
                  <a:cubicBezTo>
                    <a:pt x="56652" y="18296"/>
                    <a:pt x="27996" y="0"/>
                    <a:pt x="27996" y="0"/>
                  </a:cubicBezTo>
                  <a:cubicBezTo>
                    <a:pt x="27996" y="0"/>
                    <a:pt x="-20713" y="118077"/>
                    <a:pt x="10366" y="30836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60" name="Freeform: Shape 41">
              <a:extLst>
                <a:ext uri="{FF2B5EF4-FFF2-40B4-BE49-F238E27FC236}">
                  <a16:creationId xmlns:a16="http://schemas.microsoft.com/office/drawing/2014/main" id="{66C44422-C296-48AE-BC31-058F1B3FF1EF}"/>
                </a:ext>
              </a:extLst>
            </p:cNvPr>
            <p:cNvSpPr/>
            <p:nvPr/>
          </p:nvSpPr>
          <p:spPr>
            <a:xfrm>
              <a:off x="3948453" y="4073846"/>
              <a:ext cx="224157" cy="393790"/>
            </a:xfrm>
            <a:custGeom>
              <a:avLst/>
              <a:gdLst>
                <a:gd name="connsiteX0" fmla="*/ 0 w 224157"/>
                <a:gd name="connsiteY0" fmla="*/ 235608 h 393789"/>
                <a:gd name="connsiteX1" fmla="*/ 29383 w 224157"/>
                <a:gd name="connsiteY1" fmla="*/ 354047 h 393789"/>
                <a:gd name="connsiteX2" fmla="*/ 31139 w 224157"/>
                <a:gd name="connsiteY2" fmla="*/ 391488 h 393789"/>
                <a:gd name="connsiteX3" fmla="*/ 90148 w 224157"/>
                <a:gd name="connsiteY3" fmla="*/ 393244 h 393789"/>
                <a:gd name="connsiteX4" fmla="*/ 163271 w 224157"/>
                <a:gd name="connsiteY4" fmla="*/ 305944 h 393789"/>
                <a:gd name="connsiteX5" fmla="*/ 153033 w 224157"/>
                <a:gd name="connsiteY5" fmla="*/ 248451 h 393789"/>
                <a:gd name="connsiteX6" fmla="*/ 167573 w 224157"/>
                <a:gd name="connsiteY6" fmla="*/ 177084 h 393789"/>
                <a:gd name="connsiteX7" fmla="*/ 215191 w 224157"/>
                <a:gd name="connsiteY7" fmla="*/ 110625 h 393789"/>
                <a:gd name="connsiteX8" fmla="*/ 220401 w 224157"/>
                <a:gd name="connsiteY8" fmla="*/ 38046 h 393789"/>
                <a:gd name="connsiteX9" fmla="*/ 202893 w 224157"/>
                <a:gd name="connsiteY9" fmla="*/ 0 h 393789"/>
                <a:gd name="connsiteX10" fmla="*/ 185142 w 224157"/>
                <a:gd name="connsiteY10" fmla="*/ 2484 h 393789"/>
                <a:gd name="connsiteX11" fmla="*/ 150549 w 224157"/>
                <a:gd name="connsiteY11" fmla="*/ 41318 h 393789"/>
                <a:gd name="connsiteX12" fmla="*/ 0 w 224157"/>
                <a:gd name="connsiteY12" fmla="*/ 235608 h 393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24157" h="393789">
                  <a:moveTo>
                    <a:pt x="0" y="235608"/>
                  </a:moveTo>
                  <a:cubicBezTo>
                    <a:pt x="14176" y="274078"/>
                    <a:pt x="25445" y="313214"/>
                    <a:pt x="29383" y="354047"/>
                  </a:cubicBezTo>
                  <a:cubicBezTo>
                    <a:pt x="30534" y="366103"/>
                    <a:pt x="31139" y="378644"/>
                    <a:pt x="31139" y="391488"/>
                  </a:cubicBezTo>
                  <a:cubicBezTo>
                    <a:pt x="50465" y="396819"/>
                    <a:pt x="70700" y="397909"/>
                    <a:pt x="90148" y="393244"/>
                  </a:cubicBezTo>
                  <a:cubicBezTo>
                    <a:pt x="130072" y="383733"/>
                    <a:pt x="163877" y="346959"/>
                    <a:pt x="163271" y="305944"/>
                  </a:cubicBezTo>
                  <a:cubicBezTo>
                    <a:pt x="162968" y="286436"/>
                    <a:pt x="155517" y="267777"/>
                    <a:pt x="153033" y="248451"/>
                  </a:cubicBezTo>
                  <a:cubicBezTo>
                    <a:pt x="149882" y="223915"/>
                    <a:pt x="155092" y="198349"/>
                    <a:pt x="167573" y="177084"/>
                  </a:cubicBezTo>
                  <a:cubicBezTo>
                    <a:pt x="181386" y="153457"/>
                    <a:pt x="203438" y="135282"/>
                    <a:pt x="215191" y="110625"/>
                  </a:cubicBezTo>
                  <a:cubicBezTo>
                    <a:pt x="225853" y="88270"/>
                    <a:pt x="227004" y="61916"/>
                    <a:pt x="220401" y="38046"/>
                  </a:cubicBezTo>
                  <a:cubicBezTo>
                    <a:pt x="216705" y="24536"/>
                    <a:pt x="210647" y="11753"/>
                    <a:pt x="202893" y="0"/>
                  </a:cubicBezTo>
                  <a:cubicBezTo>
                    <a:pt x="197440" y="2423"/>
                    <a:pt x="191321" y="3393"/>
                    <a:pt x="185142" y="2484"/>
                  </a:cubicBezTo>
                  <a:cubicBezTo>
                    <a:pt x="176963" y="18236"/>
                    <a:pt x="164907" y="31200"/>
                    <a:pt x="150549" y="41318"/>
                  </a:cubicBezTo>
                  <a:cubicBezTo>
                    <a:pt x="135161" y="96145"/>
                    <a:pt x="88148" y="233123"/>
                    <a:pt x="0" y="23560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61" name="Freeform: Shape 42">
              <a:extLst>
                <a:ext uri="{FF2B5EF4-FFF2-40B4-BE49-F238E27FC236}">
                  <a16:creationId xmlns:a16="http://schemas.microsoft.com/office/drawing/2014/main" id="{1BDCD9C8-103A-4319-9FFD-F586B85655B4}"/>
                </a:ext>
              </a:extLst>
            </p:cNvPr>
            <p:cNvSpPr/>
            <p:nvPr/>
          </p:nvSpPr>
          <p:spPr>
            <a:xfrm>
              <a:off x="3847434" y="4266924"/>
              <a:ext cx="42408" cy="54525"/>
            </a:xfrm>
            <a:custGeom>
              <a:avLst/>
              <a:gdLst>
                <a:gd name="connsiteX0" fmla="*/ 43647 w 42408"/>
                <a:gd name="connsiteY0" fmla="*/ 26535 h 54524"/>
                <a:gd name="connsiteX1" fmla="*/ 27 w 42408"/>
                <a:gd name="connsiteY1" fmla="*/ 0 h 54524"/>
                <a:gd name="connsiteX2" fmla="*/ 34317 w 42408"/>
                <a:gd name="connsiteY2" fmla="*/ 60038 h 54524"/>
                <a:gd name="connsiteX3" fmla="*/ 43647 w 42408"/>
                <a:gd name="connsiteY3" fmla="*/ 26535 h 54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408" h="54524">
                  <a:moveTo>
                    <a:pt x="43647" y="26535"/>
                  </a:moveTo>
                  <a:lnTo>
                    <a:pt x="27" y="0"/>
                  </a:lnTo>
                  <a:cubicBezTo>
                    <a:pt x="27" y="0"/>
                    <a:pt x="-2215" y="42408"/>
                    <a:pt x="34317" y="60038"/>
                  </a:cubicBezTo>
                  <a:lnTo>
                    <a:pt x="43647" y="26535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62" name="Freeform: Shape 43">
              <a:extLst>
                <a:ext uri="{FF2B5EF4-FFF2-40B4-BE49-F238E27FC236}">
                  <a16:creationId xmlns:a16="http://schemas.microsoft.com/office/drawing/2014/main" id="{0DBDAE75-A9F8-4217-BE62-844474C46FBF}"/>
                </a:ext>
              </a:extLst>
            </p:cNvPr>
            <p:cNvSpPr/>
            <p:nvPr/>
          </p:nvSpPr>
          <p:spPr>
            <a:xfrm>
              <a:off x="3645658" y="4768612"/>
              <a:ext cx="248390" cy="139341"/>
            </a:xfrm>
            <a:custGeom>
              <a:avLst/>
              <a:gdLst>
                <a:gd name="connsiteX0" fmla="*/ 0 w 248390"/>
                <a:gd name="connsiteY0" fmla="*/ 58826 h 139340"/>
                <a:gd name="connsiteX1" fmla="*/ 57009 w 248390"/>
                <a:gd name="connsiteY1" fmla="*/ 75911 h 139340"/>
                <a:gd name="connsiteX2" fmla="*/ 115956 w 248390"/>
                <a:gd name="connsiteY2" fmla="*/ 97842 h 139340"/>
                <a:gd name="connsiteX3" fmla="*/ 218462 w 248390"/>
                <a:gd name="connsiteY3" fmla="*/ 139826 h 139340"/>
                <a:gd name="connsiteX4" fmla="*/ 234335 w 248390"/>
                <a:gd name="connsiteY4" fmla="*/ 145218 h 139340"/>
                <a:gd name="connsiteX5" fmla="*/ 249178 w 248390"/>
                <a:gd name="connsiteY5" fmla="*/ 121348 h 139340"/>
                <a:gd name="connsiteX6" fmla="*/ 8542 w 248390"/>
                <a:gd name="connsiteY6" fmla="*/ 0 h 139340"/>
                <a:gd name="connsiteX7" fmla="*/ 0 w 248390"/>
                <a:gd name="connsiteY7" fmla="*/ 58826 h 139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90" h="139340">
                  <a:moveTo>
                    <a:pt x="0" y="58826"/>
                  </a:moveTo>
                  <a:cubicBezTo>
                    <a:pt x="18357" y="66217"/>
                    <a:pt x="37986" y="70276"/>
                    <a:pt x="57009" y="75911"/>
                  </a:cubicBezTo>
                  <a:cubicBezTo>
                    <a:pt x="77122" y="81848"/>
                    <a:pt x="96691" y="89602"/>
                    <a:pt x="115956" y="97842"/>
                  </a:cubicBezTo>
                  <a:cubicBezTo>
                    <a:pt x="149883" y="112381"/>
                    <a:pt x="183203" y="128678"/>
                    <a:pt x="218462" y="139826"/>
                  </a:cubicBezTo>
                  <a:cubicBezTo>
                    <a:pt x="223067" y="141340"/>
                    <a:pt x="228519" y="143340"/>
                    <a:pt x="234335" y="145218"/>
                  </a:cubicBezTo>
                  <a:cubicBezTo>
                    <a:pt x="238213" y="136433"/>
                    <a:pt x="243241" y="128497"/>
                    <a:pt x="249178" y="121348"/>
                  </a:cubicBezTo>
                  <a:cubicBezTo>
                    <a:pt x="190110" y="93298"/>
                    <a:pt x="62764" y="31927"/>
                    <a:pt x="8542" y="0"/>
                  </a:cubicBezTo>
                  <a:lnTo>
                    <a:pt x="0" y="58826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grpSp>
          <p:nvGrpSpPr>
            <p:cNvPr id="63" name="Graphic 3">
              <a:extLst>
                <a:ext uri="{FF2B5EF4-FFF2-40B4-BE49-F238E27FC236}">
                  <a16:creationId xmlns:a16="http://schemas.microsoft.com/office/drawing/2014/main" id="{B16A6360-FD27-43CB-9D91-1C6C627EA759}"/>
                </a:ext>
              </a:extLst>
            </p:cNvPr>
            <p:cNvGrpSpPr/>
            <p:nvPr/>
          </p:nvGrpSpPr>
          <p:grpSpPr>
            <a:xfrm>
              <a:off x="3811717" y="4350266"/>
              <a:ext cx="151458" cy="133283"/>
              <a:chOff x="3811717" y="4350266"/>
              <a:chExt cx="151458" cy="133283"/>
            </a:xfrm>
            <a:solidFill>
              <a:srgbClr val="020070"/>
            </a:solidFill>
          </p:grpSpPr>
          <p:sp>
            <p:nvSpPr>
              <p:cNvPr id="78" name="Freeform: Shape 59">
                <a:extLst>
                  <a:ext uri="{FF2B5EF4-FFF2-40B4-BE49-F238E27FC236}">
                    <a16:creationId xmlns:a16="http://schemas.microsoft.com/office/drawing/2014/main" id="{A58DF479-7455-4114-B23B-9D045B7B97AD}"/>
                  </a:ext>
                </a:extLst>
              </p:cNvPr>
              <p:cNvSpPr/>
              <p:nvPr/>
            </p:nvSpPr>
            <p:spPr>
              <a:xfrm>
                <a:off x="3811717" y="4362464"/>
                <a:ext cx="66641" cy="121166"/>
              </a:xfrm>
              <a:custGeom>
                <a:avLst/>
                <a:gdLst>
                  <a:gd name="connsiteX0" fmla="*/ 0 w 66641"/>
                  <a:gd name="connsiteY0" fmla="*/ 0 h 121166"/>
                  <a:gd name="connsiteX1" fmla="*/ 47618 w 66641"/>
                  <a:gd name="connsiteY1" fmla="*/ 122620 h 121166"/>
                  <a:gd name="connsiteX2" fmla="*/ 62340 w 66641"/>
                  <a:gd name="connsiteY2" fmla="*/ 76941 h 121166"/>
                  <a:gd name="connsiteX3" fmla="*/ 65975 w 66641"/>
                  <a:gd name="connsiteY3" fmla="*/ 46043 h 121166"/>
                  <a:gd name="connsiteX4" fmla="*/ 42166 w 66641"/>
                  <a:gd name="connsiteY4" fmla="*/ 26960 h 121166"/>
                  <a:gd name="connsiteX5" fmla="*/ 0 w 66641"/>
                  <a:gd name="connsiteY5" fmla="*/ 0 h 1211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6641" h="121166">
                    <a:moveTo>
                      <a:pt x="0" y="0"/>
                    </a:moveTo>
                    <a:cubicBezTo>
                      <a:pt x="9087" y="43074"/>
                      <a:pt x="25263" y="84695"/>
                      <a:pt x="47618" y="122620"/>
                    </a:cubicBezTo>
                    <a:cubicBezTo>
                      <a:pt x="52525" y="107414"/>
                      <a:pt x="57433" y="92207"/>
                      <a:pt x="62340" y="76941"/>
                    </a:cubicBezTo>
                    <a:cubicBezTo>
                      <a:pt x="65490" y="67247"/>
                      <a:pt x="70943" y="55979"/>
                      <a:pt x="65975" y="46043"/>
                    </a:cubicBezTo>
                    <a:cubicBezTo>
                      <a:pt x="61613" y="37319"/>
                      <a:pt x="49920" y="31927"/>
                      <a:pt x="42166" y="26960"/>
                    </a:cubicBezTo>
                    <a:cubicBezTo>
                      <a:pt x="28111" y="17932"/>
                      <a:pt x="14055" y="8966"/>
                      <a:pt x="0" y="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605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9" name="Freeform: Shape 60">
                <a:extLst>
                  <a:ext uri="{FF2B5EF4-FFF2-40B4-BE49-F238E27FC236}">
                    <a16:creationId xmlns:a16="http://schemas.microsoft.com/office/drawing/2014/main" id="{AD282D6C-10CC-4A66-B87E-DB025B9366E7}"/>
                  </a:ext>
                </a:extLst>
              </p:cNvPr>
              <p:cNvSpPr/>
              <p:nvPr/>
            </p:nvSpPr>
            <p:spPr>
              <a:xfrm>
                <a:off x="3904212" y="4350266"/>
                <a:ext cx="60583" cy="109049"/>
              </a:xfrm>
              <a:custGeom>
                <a:avLst/>
                <a:gdLst>
                  <a:gd name="connsiteX0" fmla="*/ 11223 w 60583"/>
                  <a:gd name="connsiteY0" fmla="*/ 6442 h 109049"/>
                  <a:gd name="connsiteX1" fmla="*/ 15585 w 60583"/>
                  <a:gd name="connsiteY1" fmla="*/ 81 h 109049"/>
                  <a:gd name="connsiteX2" fmla="*/ 22189 w 60583"/>
                  <a:gd name="connsiteY2" fmla="*/ 4867 h 109049"/>
                  <a:gd name="connsiteX3" fmla="*/ 60841 w 60583"/>
                  <a:gd name="connsiteY3" fmla="*/ 114341 h 109049"/>
                  <a:gd name="connsiteX4" fmla="*/ 30670 w 60583"/>
                  <a:gd name="connsiteY4" fmla="*/ 88896 h 109049"/>
                  <a:gd name="connsiteX5" fmla="*/ 3105 w 60583"/>
                  <a:gd name="connsiteY5" fmla="*/ 68176 h 109049"/>
                  <a:gd name="connsiteX6" fmla="*/ 11223 w 60583"/>
                  <a:gd name="connsiteY6" fmla="*/ 6442 h 1090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0583" h="109049">
                    <a:moveTo>
                      <a:pt x="11223" y="6442"/>
                    </a:moveTo>
                    <a:cubicBezTo>
                      <a:pt x="11829" y="3777"/>
                      <a:pt x="12859" y="626"/>
                      <a:pt x="15585" y="81"/>
                    </a:cubicBezTo>
                    <a:cubicBezTo>
                      <a:pt x="18432" y="-525"/>
                      <a:pt x="20735" y="2383"/>
                      <a:pt x="22189" y="4867"/>
                    </a:cubicBezTo>
                    <a:cubicBezTo>
                      <a:pt x="41817" y="38491"/>
                      <a:pt x="55025" y="75810"/>
                      <a:pt x="60841" y="114341"/>
                    </a:cubicBezTo>
                    <a:cubicBezTo>
                      <a:pt x="51814" y="104708"/>
                      <a:pt x="41393" y="96529"/>
                      <a:pt x="30670" y="88896"/>
                    </a:cubicBezTo>
                    <a:cubicBezTo>
                      <a:pt x="22310" y="82898"/>
                      <a:pt x="8557" y="77264"/>
                      <a:pt x="3105" y="68176"/>
                    </a:cubicBezTo>
                    <a:cubicBezTo>
                      <a:pt x="-6104" y="53031"/>
                      <a:pt x="7770" y="21952"/>
                      <a:pt x="11223" y="644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605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80" name="Freeform: Shape 61">
                <a:extLst>
                  <a:ext uri="{FF2B5EF4-FFF2-40B4-BE49-F238E27FC236}">
                    <a16:creationId xmlns:a16="http://schemas.microsoft.com/office/drawing/2014/main" id="{F7A3C31B-3784-4531-BAC9-5D19A9F9B186}"/>
                  </a:ext>
                </a:extLst>
              </p:cNvPr>
              <p:cNvSpPr/>
              <p:nvPr/>
            </p:nvSpPr>
            <p:spPr>
              <a:xfrm>
                <a:off x="3863147" y="4392085"/>
                <a:ext cx="54525" cy="42408"/>
              </a:xfrm>
              <a:custGeom>
                <a:avLst/>
                <a:gdLst>
                  <a:gd name="connsiteX0" fmla="*/ 1034 w 54524"/>
                  <a:gd name="connsiteY0" fmla="*/ 29689 h 42408"/>
                  <a:gd name="connsiteX1" fmla="*/ 15635 w 54524"/>
                  <a:gd name="connsiteY1" fmla="*/ 42654 h 42408"/>
                  <a:gd name="connsiteX2" fmla="*/ 50470 w 54524"/>
                  <a:gd name="connsiteY2" fmla="*/ 5153 h 42408"/>
                  <a:gd name="connsiteX3" fmla="*/ 1034 w 54524"/>
                  <a:gd name="connsiteY3" fmla="*/ 29689 h 424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524" h="42408">
                    <a:moveTo>
                      <a:pt x="1034" y="29689"/>
                    </a:moveTo>
                    <a:cubicBezTo>
                      <a:pt x="3155" y="36111"/>
                      <a:pt x="9152" y="40594"/>
                      <a:pt x="15635" y="42654"/>
                    </a:cubicBezTo>
                    <a:cubicBezTo>
                      <a:pt x="34658" y="48652"/>
                      <a:pt x="72158" y="23328"/>
                      <a:pt x="50470" y="5153"/>
                    </a:cubicBezTo>
                    <a:cubicBezTo>
                      <a:pt x="34779" y="-7993"/>
                      <a:pt x="-7084" y="5395"/>
                      <a:pt x="1034" y="29689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605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  <p:sp>
          <p:nvSpPr>
            <p:cNvPr id="64" name="Freeform: Shape 45">
              <a:extLst>
                <a:ext uri="{FF2B5EF4-FFF2-40B4-BE49-F238E27FC236}">
                  <a16:creationId xmlns:a16="http://schemas.microsoft.com/office/drawing/2014/main" id="{0A784321-9943-4A2C-97E2-D798A190C769}"/>
                </a:ext>
              </a:extLst>
            </p:cNvPr>
            <p:cNvSpPr/>
            <p:nvPr/>
          </p:nvSpPr>
          <p:spPr>
            <a:xfrm>
              <a:off x="3619001" y="3863837"/>
              <a:ext cx="551306" cy="599772"/>
            </a:xfrm>
            <a:custGeom>
              <a:avLst/>
              <a:gdLst>
                <a:gd name="connsiteX0" fmla="*/ 14177 w 551305"/>
                <a:gd name="connsiteY0" fmla="*/ 514136 h 599772"/>
                <a:gd name="connsiteX1" fmla="*/ 14359 w 551305"/>
                <a:gd name="connsiteY1" fmla="*/ 514196 h 599772"/>
                <a:gd name="connsiteX2" fmla="*/ 160970 w 551305"/>
                <a:gd name="connsiteY2" fmla="*/ 598164 h 599772"/>
                <a:gd name="connsiteX3" fmla="*/ 216040 w 551305"/>
                <a:gd name="connsiteY3" fmla="*/ 593984 h 599772"/>
                <a:gd name="connsiteX4" fmla="*/ 218706 w 551305"/>
                <a:gd name="connsiteY4" fmla="*/ 591742 h 599772"/>
                <a:gd name="connsiteX5" fmla="*/ 230459 w 551305"/>
                <a:gd name="connsiteY5" fmla="*/ 534916 h 599772"/>
                <a:gd name="connsiteX6" fmla="*/ 222220 w 551305"/>
                <a:gd name="connsiteY6" fmla="*/ 521769 h 599772"/>
                <a:gd name="connsiteX7" fmla="*/ 202894 w 551305"/>
                <a:gd name="connsiteY7" fmla="*/ 500262 h 599772"/>
                <a:gd name="connsiteX8" fmla="*/ 187869 w 551305"/>
                <a:gd name="connsiteY8" fmla="*/ 460156 h 599772"/>
                <a:gd name="connsiteX9" fmla="*/ 226036 w 551305"/>
                <a:gd name="connsiteY9" fmla="*/ 410054 h 599772"/>
                <a:gd name="connsiteX10" fmla="*/ 227187 w 551305"/>
                <a:gd name="connsiteY10" fmla="*/ 371281 h 599772"/>
                <a:gd name="connsiteX11" fmla="*/ 215737 w 551305"/>
                <a:gd name="connsiteY11" fmla="*/ 333416 h 599772"/>
                <a:gd name="connsiteX12" fmla="*/ 257479 w 551305"/>
                <a:gd name="connsiteY12" fmla="*/ 235938 h 599772"/>
                <a:gd name="connsiteX13" fmla="*/ 393972 w 551305"/>
                <a:gd name="connsiteY13" fmla="*/ 277316 h 599772"/>
                <a:gd name="connsiteX14" fmla="*/ 480000 w 551305"/>
                <a:gd name="connsiteY14" fmla="*/ 251266 h 599772"/>
                <a:gd name="connsiteX15" fmla="*/ 514593 w 551305"/>
                <a:gd name="connsiteY15" fmla="*/ 212432 h 599772"/>
                <a:gd name="connsiteX16" fmla="*/ 532344 w 551305"/>
                <a:gd name="connsiteY16" fmla="*/ 209948 h 599772"/>
                <a:gd name="connsiteX17" fmla="*/ 555305 w 551305"/>
                <a:gd name="connsiteY17" fmla="*/ 170206 h 599772"/>
                <a:gd name="connsiteX18" fmla="*/ 514048 w 551305"/>
                <a:gd name="connsiteY18" fmla="*/ 117377 h 599772"/>
                <a:gd name="connsiteX19" fmla="*/ 454737 w 551305"/>
                <a:gd name="connsiteY19" fmla="*/ 81875 h 599772"/>
                <a:gd name="connsiteX20" fmla="*/ 397971 w 551305"/>
                <a:gd name="connsiteY20" fmla="*/ 23655 h 599772"/>
                <a:gd name="connsiteX21" fmla="*/ 307642 w 551305"/>
                <a:gd name="connsiteY21" fmla="*/ 512 h 599772"/>
                <a:gd name="connsiteX22" fmla="*/ 164423 w 551305"/>
                <a:gd name="connsiteY22" fmla="*/ 89085 h 599772"/>
                <a:gd name="connsiteX23" fmla="*/ 140554 w 551305"/>
                <a:gd name="connsiteY23" fmla="*/ 147305 h 599772"/>
                <a:gd name="connsiteX24" fmla="*/ 132860 w 551305"/>
                <a:gd name="connsiteY24" fmla="*/ 282950 h 599772"/>
                <a:gd name="connsiteX25" fmla="*/ 51375 w 551305"/>
                <a:gd name="connsiteY25" fmla="*/ 435802 h 599772"/>
                <a:gd name="connsiteX26" fmla="*/ 16298 w 551305"/>
                <a:gd name="connsiteY26" fmla="*/ 467911 h 599772"/>
                <a:gd name="connsiteX27" fmla="*/ 1152 w 551305"/>
                <a:gd name="connsiteY27" fmla="*/ 491841 h 599772"/>
                <a:gd name="connsiteX28" fmla="*/ 14177 w 551305"/>
                <a:gd name="connsiteY28" fmla="*/ 514136 h 599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51305" h="599772">
                  <a:moveTo>
                    <a:pt x="14177" y="514136"/>
                  </a:moveTo>
                  <a:cubicBezTo>
                    <a:pt x="14238" y="514196"/>
                    <a:pt x="14299" y="514196"/>
                    <a:pt x="14359" y="514196"/>
                  </a:cubicBezTo>
                  <a:cubicBezTo>
                    <a:pt x="68945" y="523707"/>
                    <a:pt x="111474" y="569932"/>
                    <a:pt x="160970" y="598164"/>
                  </a:cubicBezTo>
                  <a:cubicBezTo>
                    <a:pt x="177933" y="607857"/>
                    <a:pt x="200652" y="605979"/>
                    <a:pt x="216040" y="593984"/>
                  </a:cubicBezTo>
                  <a:cubicBezTo>
                    <a:pt x="216949" y="593318"/>
                    <a:pt x="217857" y="592530"/>
                    <a:pt x="218706" y="591742"/>
                  </a:cubicBezTo>
                  <a:cubicBezTo>
                    <a:pt x="233973" y="577808"/>
                    <a:pt x="239001" y="553757"/>
                    <a:pt x="230459" y="534916"/>
                  </a:cubicBezTo>
                  <a:cubicBezTo>
                    <a:pt x="228339" y="530190"/>
                    <a:pt x="225491" y="525828"/>
                    <a:pt x="222220" y="521769"/>
                  </a:cubicBezTo>
                  <a:cubicBezTo>
                    <a:pt x="216343" y="514256"/>
                    <a:pt x="209255" y="507532"/>
                    <a:pt x="202894" y="500262"/>
                  </a:cubicBezTo>
                  <a:cubicBezTo>
                    <a:pt x="193140" y="489115"/>
                    <a:pt x="184840" y="474696"/>
                    <a:pt x="187869" y="460156"/>
                  </a:cubicBezTo>
                  <a:cubicBezTo>
                    <a:pt x="192231" y="439315"/>
                    <a:pt x="216949" y="429259"/>
                    <a:pt x="226036" y="410054"/>
                  </a:cubicBezTo>
                  <a:cubicBezTo>
                    <a:pt x="231671" y="398119"/>
                    <a:pt x="230519" y="384064"/>
                    <a:pt x="227187" y="371281"/>
                  </a:cubicBezTo>
                  <a:cubicBezTo>
                    <a:pt x="223855" y="358558"/>
                    <a:pt x="218463" y="346320"/>
                    <a:pt x="215737" y="333416"/>
                  </a:cubicBezTo>
                  <a:cubicBezTo>
                    <a:pt x="208043" y="296400"/>
                    <a:pt x="225552" y="256173"/>
                    <a:pt x="257479" y="235938"/>
                  </a:cubicBezTo>
                  <a:cubicBezTo>
                    <a:pt x="299887" y="258354"/>
                    <a:pt x="345930" y="277256"/>
                    <a:pt x="393972" y="277316"/>
                  </a:cubicBezTo>
                  <a:cubicBezTo>
                    <a:pt x="424203" y="277377"/>
                    <a:pt x="455464" y="268532"/>
                    <a:pt x="480000" y="251266"/>
                  </a:cubicBezTo>
                  <a:cubicBezTo>
                    <a:pt x="494358" y="241148"/>
                    <a:pt x="506414" y="228184"/>
                    <a:pt x="514593" y="212432"/>
                  </a:cubicBezTo>
                  <a:cubicBezTo>
                    <a:pt x="520773" y="213341"/>
                    <a:pt x="526831" y="212371"/>
                    <a:pt x="532344" y="209948"/>
                  </a:cubicBezTo>
                  <a:cubicBezTo>
                    <a:pt x="547126" y="203466"/>
                    <a:pt x="557728" y="186805"/>
                    <a:pt x="555305" y="170206"/>
                  </a:cubicBezTo>
                  <a:cubicBezTo>
                    <a:pt x="551973" y="147366"/>
                    <a:pt x="533677" y="129554"/>
                    <a:pt x="514048" y="117377"/>
                  </a:cubicBezTo>
                  <a:cubicBezTo>
                    <a:pt x="494480" y="105139"/>
                    <a:pt x="472609" y="96476"/>
                    <a:pt x="454737" y="81875"/>
                  </a:cubicBezTo>
                  <a:cubicBezTo>
                    <a:pt x="433715" y="64670"/>
                    <a:pt x="419599" y="40134"/>
                    <a:pt x="397971" y="23655"/>
                  </a:cubicBezTo>
                  <a:cubicBezTo>
                    <a:pt x="372708" y="4390"/>
                    <a:pt x="339387" y="-1971"/>
                    <a:pt x="307642" y="512"/>
                  </a:cubicBezTo>
                  <a:cubicBezTo>
                    <a:pt x="249482" y="4995"/>
                    <a:pt x="195502" y="40013"/>
                    <a:pt x="164423" y="89085"/>
                  </a:cubicBezTo>
                  <a:cubicBezTo>
                    <a:pt x="153155" y="106896"/>
                    <a:pt x="144855" y="126586"/>
                    <a:pt x="140554" y="147305"/>
                  </a:cubicBezTo>
                  <a:cubicBezTo>
                    <a:pt x="131224" y="191652"/>
                    <a:pt x="138372" y="237937"/>
                    <a:pt x="132860" y="282950"/>
                  </a:cubicBezTo>
                  <a:cubicBezTo>
                    <a:pt x="125650" y="341535"/>
                    <a:pt x="96025" y="397150"/>
                    <a:pt x="51375" y="435802"/>
                  </a:cubicBezTo>
                  <a:cubicBezTo>
                    <a:pt x="39319" y="446161"/>
                    <a:pt x="26173" y="455491"/>
                    <a:pt x="16298" y="467911"/>
                  </a:cubicBezTo>
                  <a:cubicBezTo>
                    <a:pt x="10785" y="474878"/>
                    <a:pt x="4726" y="483178"/>
                    <a:pt x="1152" y="491841"/>
                  </a:cubicBezTo>
                  <a:cubicBezTo>
                    <a:pt x="-2786" y="501595"/>
                    <a:pt x="3818" y="512318"/>
                    <a:pt x="14177" y="514136"/>
                  </a:cubicBezTo>
                  <a:close/>
                </a:path>
              </a:pathLst>
            </a:custGeom>
            <a:solidFill>
              <a:schemeClr val="accent1"/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65" name="Freeform: Shape 46">
              <a:extLst>
                <a:ext uri="{FF2B5EF4-FFF2-40B4-BE49-F238E27FC236}">
                  <a16:creationId xmlns:a16="http://schemas.microsoft.com/office/drawing/2014/main" id="{00A488B4-5332-4162-9A31-9C9EE2FE40E4}"/>
                </a:ext>
              </a:extLst>
            </p:cNvPr>
            <p:cNvSpPr/>
            <p:nvPr/>
          </p:nvSpPr>
          <p:spPr>
            <a:xfrm>
              <a:off x="3619032" y="3952922"/>
              <a:ext cx="212041" cy="514956"/>
            </a:xfrm>
            <a:custGeom>
              <a:avLst/>
              <a:gdLst>
                <a:gd name="connsiteX0" fmla="*/ 14146 w 212040"/>
                <a:gd name="connsiteY0" fmla="*/ 425051 h 514955"/>
                <a:gd name="connsiteX1" fmla="*/ 14328 w 212040"/>
                <a:gd name="connsiteY1" fmla="*/ 425111 h 514955"/>
                <a:gd name="connsiteX2" fmla="*/ 160939 w 212040"/>
                <a:gd name="connsiteY2" fmla="*/ 509079 h 514955"/>
                <a:gd name="connsiteX3" fmla="*/ 216009 w 212040"/>
                <a:gd name="connsiteY3" fmla="*/ 504899 h 514955"/>
                <a:gd name="connsiteX4" fmla="*/ 204922 w 212040"/>
                <a:gd name="connsiteY4" fmla="*/ 464854 h 514955"/>
                <a:gd name="connsiteX5" fmla="*/ 168633 w 212040"/>
                <a:gd name="connsiteY5" fmla="*/ 411117 h 514955"/>
                <a:gd name="connsiteX6" fmla="*/ 162938 w 212040"/>
                <a:gd name="connsiteY6" fmla="*/ 349201 h 514955"/>
                <a:gd name="connsiteX7" fmla="*/ 187596 w 212040"/>
                <a:gd name="connsiteY7" fmla="*/ 320909 h 514955"/>
                <a:gd name="connsiteX8" fmla="*/ 197107 w 212040"/>
                <a:gd name="connsiteY8" fmla="*/ 286497 h 514955"/>
                <a:gd name="connsiteX9" fmla="*/ 174570 w 212040"/>
                <a:gd name="connsiteY9" fmla="*/ 262022 h 514955"/>
                <a:gd name="connsiteX10" fmla="*/ 186263 w 212040"/>
                <a:gd name="connsiteY10" fmla="*/ 193926 h 514955"/>
                <a:gd name="connsiteX11" fmla="*/ 208921 w 212040"/>
                <a:gd name="connsiteY11" fmla="*/ 67792 h 514955"/>
                <a:gd name="connsiteX12" fmla="*/ 164453 w 212040"/>
                <a:gd name="connsiteY12" fmla="*/ 0 h 514955"/>
                <a:gd name="connsiteX13" fmla="*/ 140583 w 212040"/>
                <a:gd name="connsiteY13" fmla="*/ 58221 h 514955"/>
                <a:gd name="connsiteX14" fmla="*/ 132889 w 212040"/>
                <a:gd name="connsiteY14" fmla="*/ 193866 h 514955"/>
                <a:gd name="connsiteX15" fmla="*/ 51405 w 212040"/>
                <a:gd name="connsiteY15" fmla="*/ 346717 h 514955"/>
                <a:gd name="connsiteX16" fmla="*/ 16328 w 212040"/>
                <a:gd name="connsiteY16" fmla="*/ 378826 h 514955"/>
                <a:gd name="connsiteX17" fmla="*/ 1182 w 212040"/>
                <a:gd name="connsiteY17" fmla="*/ 402756 h 514955"/>
                <a:gd name="connsiteX18" fmla="*/ 14146 w 212040"/>
                <a:gd name="connsiteY18" fmla="*/ 425051 h 514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12040" h="514955">
                  <a:moveTo>
                    <a:pt x="14146" y="425051"/>
                  </a:moveTo>
                  <a:cubicBezTo>
                    <a:pt x="14207" y="425111"/>
                    <a:pt x="14268" y="425111"/>
                    <a:pt x="14328" y="425111"/>
                  </a:cubicBezTo>
                  <a:cubicBezTo>
                    <a:pt x="68914" y="434623"/>
                    <a:pt x="111443" y="480848"/>
                    <a:pt x="160939" y="509079"/>
                  </a:cubicBezTo>
                  <a:cubicBezTo>
                    <a:pt x="177902" y="518773"/>
                    <a:pt x="200621" y="516895"/>
                    <a:pt x="216009" y="504899"/>
                  </a:cubicBezTo>
                  <a:cubicBezTo>
                    <a:pt x="216372" y="491268"/>
                    <a:pt x="211708" y="477031"/>
                    <a:pt x="204922" y="464854"/>
                  </a:cubicBezTo>
                  <a:cubicBezTo>
                    <a:pt x="194381" y="445952"/>
                    <a:pt x="179235" y="429958"/>
                    <a:pt x="168633" y="411117"/>
                  </a:cubicBezTo>
                  <a:cubicBezTo>
                    <a:pt x="158031" y="392215"/>
                    <a:pt x="152579" y="368224"/>
                    <a:pt x="162938" y="349201"/>
                  </a:cubicBezTo>
                  <a:cubicBezTo>
                    <a:pt x="168936" y="338175"/>
                    <a:pt x="179417" y="330420"/>
                    <a:pt x="187596" y="320909"/>
                  </a:cubicBezTo>
                  <a:cubicBezTo>
                    <a:pt x="195774" y="311397"/>
                    <a:pt x="202014" y="298069"/>
                    <a:pt x="197107" y="286497"/>
                  </a:cubicBezTo>
                  <a:cubicBezTo>
                    <a:pt x="192745" y="276259"/>
                    <a:pt x="181174" y="271048"/>
                    <a:pt x="174570" y="262022"/>
                  </a:cubicBezTo>
                  <a:cubicBezTo>
                    <a:pt x="160152" y="242211"/>
                    <a:pt x="174146" y="215191"/>
                    <a:pt x="186263" y="193926"/>
                  </a:cubicBezTo>
                  <a:cubicBezTo>
                    <a:pt x="208073" y="155577"/>
                    <a:pt x="223824" y="109292"/>
                    <a:pt x="208921" y="67792"/>
                  </a:cubicBezTo>
                  <a:cubicBezTo>
                    <a:pt x="199652" y="41984"/>
                    <a:pt x="179902" y="22174"/>
                    <a:pt x="164453" y="0"/>
                  </a:cubicBezTo>
                  <a:cubicBezTo>
                    <a:pt x="153184" y="17811"/>
                    <a:pt x="144885" y="37501"/>
                    <a:pt x="140583" y="58221"/>
                  </a:cubicBezTo>
                  <a:cubicBezTo>
                    <a:pt x="131253" y="102567"/>
                    <a:pt x="138402" y="148853"/>
                    <a:pt x="132889" y="193866"/>
                  </a:cubicBezTo>
                  <a:cubicBezTo>
                    <a:pt x="125680" y="252450"/>
                    <a:pt x="96055" y="308065"/>
                    <a:pt x="51405" y="346717"/>
                  </a:cubicBezTo>
                  <a:cubicBezTo>
                    <a:pt x="39349" y="357076"/>
                    <a:pt x="26202" y="366406"/>
                    <a:pt x="16328" y="378826"/>
                  </a:cubicBezTo>
                  <a:cubicBezTo>
                    <a:pt x="10814" y="385793"/>
                    <a:pt x="4756" y="394093"/>
                    <a:pt x="1182" y="402756"/>
                  </a:cubicBezTo>
                  <a:cubicBezTo>
                    <a:pt x="-2817" y="412510"/>
                    <a:pt x="3787" y="423233"/>
                    <a:pt x="14146" y="425051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sp>
          <p:nvSpPr>
            <p:cNvPr id="66" name="Freeform: Shape 47">
              <a:extLst>
                <a:ext uri="{FF2B5EF4-FFF2-40B4-BE49-F238E27FC236}">
                  <a16:creationId xmlns:a16="http://schemas.microsoft.com/office/drawing/2014/main" id="{F36D24E1-7C24-4335-A214-4D5D706BEB6B}"/>
                </a:ext>
              </a:extLst>
            </p:cNvPr>
            <p:cNvSpPr/>
            <p:nvPr/>
          </p:nvSpPr>
          <p:spPr>
            <a:xfrm>
              <a:off x="3606394" y="4904803"/>
              <a:ext cx="169633" cy="642180"/>
            </a:xfrm>
            <a:custGeom>
              <a:avLst/>
              <a:gdLst>
                <a:gd name="connsiteX0" fmla="*/ 10366 w 169632"/>
                <a:gd name="connsiteY0" fmla="*/ 308368 h 642180"/>
                <a:gd name="connsiteX1" fmla="*/ 47383 w 169632"/>
                <a:gd name="connsiteY1" fmla="*/ 587292 h 642180"/>
                <a:gd name="connsiteX2" fmla="*/ 48049 w 169632"/>
                <a:gd name="connsiteY2" fmla="*/ 594441 h 642180"/>
                <a:gd name="connsiteX3" fmla="*/ 166731 w 169632"/>
                <a:gd name="connsiteY3" fmla="*/ 642665 h 642180"/>
                <a:gd name="connsiteX4" fmla="*/ 172487 w 169632"/>
                <a:gd name="connsiteY4" fmla="*/ 595350 h 642180"/>
                <a:gd name="connsiteX5" fmla="*/ 104694 w 169632"/>
                <a:gd name="connsiteY5" fmla="*/ 337266 h 642180"/>
                <a:gd name="connsiteX6" fmla="*/ 91608 w 169632"/>
                <a:gd name="connsiteY6" fmla="*/ 75062 h 642180"/>
                <a:gd name="connsiteX7" fmla="*/ 112327 w 169632"/>
                <a:gd name="connsiteY7" fmla="*/ 27202 h 642180"/>
                <a:gd name="connsiteX8" fmla="*/ 27996 w 169632"/>
                <a:gd name="connsiteY8" fmla="*/ 0 h 642180"/>
                <a:gd name="connsiteX9" fmla="*/ 10366 w 169632"/>
                <a:gd name="connsiteY9" fmla="*/ 308368 h 642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9632" h="642180">
                  <a:moveTo>
                    <a:pt x="10366" y="308368"/>
                  </a:moveTo>
                  <a:cubicBezTo>
                    <a:pt x="25512" y="400939"/>
                    <a:pt x="38174" y="493934"/>
                    <a:pt x="47383" y="587292"/>
                  </a:cubicBezTo>
                  <a:lnTo>
                    <a:pt x="48049" y="594441"/>
                  </a:lnTo>
                  <a:cubicBezTo>
                    <a:pt x="48049" y="594441"/>
                    <a:pt x="95607" y="626914"/>
                    <a:pt x="166731" y="642665"/>
                  </a:cubicBezTo>
                  <a:cubicBezTo>
                    <a:pt x="172729" y="627883"/>
                    <a:pt x="173153" y="611344"/>
                    <a:pt x="172487" y="595350"/>
                  </a:cubicBezTo>
                  <a:cubicBezTo>
                    <a:pt x="168609" y="506111"/>
                    <a:pt x="132078" y="422203"/>
                    <a:pt x="104694" y="337266"/>
                  </a:cubicBezTo>
                  <a:cubicBezTo>
                    <a:pt x="77371" y="252268"/>
                    <a:pt x="59196" y="158243"/>
                    <a:pt x="91608" y="75062"/>
                  </a:cubicBezTo>
                  <a:cubicBezTo>
                    <a:pt x="96273" y="63007"/>
                    <a:pt x="106875" y="44771"/>
                    <a:pt x="112327" y="27202"/>
                  </a:cubicBezTo>
                  <a:cubicBezTo>
                    <a:pt x="56652" y="18296"/>
                    <a:pt x="27996" y="0"/>
                    <a:pt x="27996" y="0"/>
                  </a:cubicBezTo>
                  <a:cubicBezTo>
                    <a:pt x="27996" y="0"/>
                    <a:pt x="-20713" y="118077"/>
                    <a:pt x="10366" y="308368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  <p:grpSp>
          <p:nvGrpSpPr>
            <p:cNvPr id="67" name="Graphic 3">
              <a:extLst>
                <a:ext uri="{FF2B5EF4-FFF2-40B4-BE49-F238E27FC236}">
                  <a16:creationId xmlns:a16="http://schemas.microsoft.com/office/drawing/2014/main" id="{F6AE6D9C-32EC-40AB-972B-342F0F65194F}"/>
                </a:ext>
              </a:extLst>
            </p:cNvPr>
            <p:cNvGrpSpPr/>
            <p:nvPr/>
          </p:nvGrpSpPr>
          <p:grpSpPr>
            <a:xfrm>
              <a:off x="4044477" y="4763220"/>
              <a:ext cx="357440" cy="266565"/>
              <a:chOff x="4044477" y="4763220"/>
              <a:chExt cx="357440" cy="266565"/>
            </a:xfrm>
            <a:noFill/>
          </p:grpSpPr>
          <p:sp>
            <p:nvSpPr>
              <p:cNvPr id="69" name="Freeform: Shape 50">
                <a:extLst>
                  <a:ext uri="{FF2B5EF4-FFF2-40B4-BE49-F238E27FC236}">
                    <a16:creationId xmlns:a16="http://schemas.microsoft.com/office/drawing/2014/main" id="{77D64DE3-D0AC-4B7B-9844-3FB6EBFEDE42}"/>
                  </a:ext>
                </a:extLst>
              </p:cNvPr>
              <p:cNvSpPr/>
              <p:nvPr/>
            </p:nvSpPr>
            <p:spPr>
              <a:xfrm>
                <a:off x="4113359" y="4957389"/>
                <a:ext cx="121166" cy="72700"/>
              </a:xfrm>
              <a:custGeom>
                <a:avLst/>
                <a:gdLst>
                  <a:gd name="connsiteX0" fmla="*/ 125346 w 121166"/>
                  <a:gd name="connsiteY0" fmla="*/ 0 h 72699"/>
                  <a:gd name="connsiteX1" fmla="*/ 0 w 121166"/>
                  <a:gd name="connsiteY1" fmla="*/ 76880 h 72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21166" h="72699">
                    <a:moveTo>
                      <a:pt x="125346" y="0"/>
                    </a:moveTo>
                    <a:cubicBezTo>
                      <a:pt x="74881" y="4967"/>
                      <a:pt x="27323" y="34169"/>
                      <a:pt x="0" y="76880"/>
                    </a:cubicBezTo>
                  </a:path>
                </a:pathLst>
              </a:custGeom>
              <a:noFill/>
              <a:ln w="6056" cap="rnd">
                <a:solidFill>
                  <a:srgbClr val="80808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0" name="Freeform: Shape 51">
                <a:extLst>
                  <a:ext uri="{FF2B5EF4-FFF2-40B4-BE49-F238E27FC236}">
                    <a16:creationId xmlns:a16="http://schemas.microsoft.com/office/drawing/2014/main" id="{EC53E0EF-B119-4C4D-983D-2FF5BA3B1748}"/>
                  </a:ext>
                </a:extLst>
              </p:cNvPr>
              <p:cNvSpPr/>
              <p:nvPr/>
            </p:nvSpPr>
            <p:spPr>
              <a:xfrm>
                <a:off x="4075798" y="4926613"/>
                <a:ext cx="121166" cy="72700"/>
              </a:xfrm>
              <a:custGeom>
                <a:avLst/>
                <a:gdLst>
                  <a:gd name="connsiteX0" fmla="*/ 125346 w 121166"/>
                  <a:gd name="connsiteY0" fmla="*/ 0 h 72699"/>
                  <a:gd name="connsiteX1" fmla="*/ 0 w 121166"/>
                  <a:gd name="connsiteY1" fmla="*/ 76880 h 72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21166" h="72699">
                    <a:moveTo>
                      <a:pt x="125346" y="0"/>
                    </a:moveTo>
                    <a:cubicBezTo>
                      <a:pt x="74881" y="4968"/>
                      <a:pt x="27323" y="34169"/>
                      <a:pt x="0" y="76880"/>
                    </a:cubicBezTo>
                  </a:path>
                </a:pathLst>
              </a:custGeom>
              <a:noFill/>
              <a:ln w="6056" cap="rnd">
                <a:solidFill>
                  <a:srgbClr val="80808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1" name="Freeform: Shape 52">
                <a:extLst>
                  <a:ext uri="{FF2B5EF4-FFF2-40B4-BE49-F238E27FC236}">
                    <a16:creationId xmlns:a16="http://schemas.microsoft.com/office/drawing/2014/main" id="{BDB55DBC-2C0E-45C3-AC58-00D95D1889CF}"/>
                  </a:ext>
                </a:extLst>
              </p:cNvPr>
              <p:cNvSpPr/>
              <p:nvPr/>
            </p:nvSpPr>
            <p:spPr>
              <a:xfrm>
                <a:off x="4044477" y="4937881"/>
                <a:ext cx="36350" cy="42408"/>
              </a:xfrm>
              <a:custGeom>
                <a:avLst/>
                <a:gdLst>
                  <a:gd name="connsiteX0" fmla="*/ 40651 w 36349"/>
                  <a:gd name="connsiteY0" fmla="*/ 0 h 42408"/>
                  <a:gd name="connsiteX1" fmla="*/ 0 w 36349"/>
                  <a:gd name="connsiteY1" fmla="*/ 46891 h 424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6349" h="42408">
                    <a:moveTo>
                      <a:pt x="40651" y="0"/>
                    </a:moveTo>
                    <a:cubicBezTo>
                      <a:pt x="24718" y="13328"/>
                      <a:pt x="10905" y="29201"/>
                      <a:pt x="0" y="46891"/>
                    </a:cubicBezTo>
                  </a:path>
                </a:pathLst>
              </a:custGeom>
              <a:noFill/>
              <a:ln w="6056" cap="rnd">
                <a:solidFill>
                  <a:srgbClr val="80808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2" name="Freeform: Shape 53">
                <a:extLst>
                  <a:ext uri="{FF2B5EF4-FFF2-40B4-BE49-F238E27FC236}">
                    <a16:creationId xmlns:a16="http://schemas.microsoft.com/office/drawing/2014/main" id="{DDB8B3B0-439A-408D-8801-E807C08E68C5}"/>
                  </a:ext>
                </a:extLst>
              </p:cNvPr>
              <p:cNvSpPr/>
              <p:nvPr/>
            </p:nvSpPr>
            <p:spPr>
              <a:xfrm>
                <a:off x="4107059" y="4899048"/>
                <a:ext cx="48466" cy="18175"/>
              </a:xfrm>
              <a:custGeom>
                <a:avLst/>
                <a:gdLst>
                  <a:gd name="connsiteX0" fmla="*/ 51859 w 48466"/>
                  <a:gd name="connsiteY0" fmla="*/ 0 h 18174"/>
                  <a:gd name="connsiteX1" fmla="*/ 0 w 48466"/>
                  <a:gd name="connsiteY1" fmla="*/ 22840 h 181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8466" h="18174">
                    <a:moveTo>
                      <a:pt x="51859" y="0"/>
                    </a:moveTo>
                    <a:cubicBezTo>
                      <a:pt x="33563" y="4967"/>
                      <a:pt x="16054" y="12783"/>
                      <a:pt x="0" y="22840"/>
                    </a:cubicBezTo>
                  </a:path>
                </a:pathLst>
              </a:custGeom>
              <a:noFill/>
              <a:ln w="6056" cap="rnd">
                <a:solidFill>
                  <a:srgbClr val="80808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3" name="Freeform: Shape 54">
                <a:extLst>
                  <a:ext uri="{FF2B5EF4-FFF2-40B4-BE49-F238E27FC236}">
                    <a16:creationId xmlns:a16="http://schemas.microsoft.com/office/drawing/2014/main" id="{173451D1-D5C1-4110-939C-B4D8F52297CB}"/>
                  </a:ext>
                </a:extLst>
              </p:cNvPr>
              <p:cNvSpPr/>
              <p:nvPr/>
            </p:nvSpPr>
            <p:spPr>
              <a:xfrm>
                <a:off x="4290201" y="4845129"/>
                <a:ext cx="115108" cy="78758"/>
              </a:xfrm>
              <a:custGeom>
                <a:avLst/>
                <a:gdLst>
                  <a:gd name="connsiteX0" fmla="*/ 116501 w 115107"/>
                  <a:gd name="connsiteY0" fmla="*/ 0 h 78757"/>
                  <a:gd name="connsiteX1" fmla="*/ 0 w 115107"/>
                  <a:gd name="connsiteY1" fmla="*/ 81484 h 787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5107" h="78757">
                    <a:moveTo>
                      <a:pt x="116501" y="0"/>
                    </a:moveTo>
                    <a:cubicBezTo>
                      <a:pt x="69852" y="12783"/>
                      <a:pt x="27929" y="42105"/>
                      <a:pt x="0" y="81484"/>
                    </a:cubicBezTo>
                  </a:path>
                </a:pathLst>
              </a:custGeom>
              <a:noFill/>
              <a:ln w="6056" cap="rnd">
                <a:solidFill>
                  <a:srgbClr val="80808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4" name="Freeform: Shape 55">
                <a:extLst>
                  <a:ext uri="{FF2B5EF4-FFF2-40B4-BE49-F238E27FC236}">
                    <a16:creationId xmlns:a16="http://schemas.microsoft.com/office/drawing/2014/main" id="{E1AF4936-E1D6-48CE-8455-414F475E08F7}"/>
                  </a:ext>
                </a:extLst>
              </p:cNvPr>
              <p:cNvSpPr/>
              <p:nvPr/>
            </p:nvSpPr>
            <p:spPr>
              <a:xfrm>
                <a:off x="4211080" y="4806234"/>
                <a:ext cx="115108" cy="72700"/>
              </a:xfrm>
              <a:custGeom>
                <a:avLst/>
                <a:gdLst>
                  <a:gd name="connsiteX0" fmla="*/ 115835 w 115107"/>
                  <a:gd name="connsiteY0" fmla="*/ 0 h 72699"/>
                  <a:gd name="connsiteX1" fmla="*/ 0 w 115107"/>
                  <a:gd name="connsiteY1" fmla="*/ 77668 h 72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5107" h="72699">
                    <a:moveTo>
                      <a:pt x="115835" y="0"/>
                    </a:moveTo>
                    <a:cubicBezTo>
                      <a:pt x="67126" y="2726"/>
                      <a:pt x="21023" y="33624"/>
                      <a:pt x="0" y="77668"/>
                    </a:cubicBezTo>
                  </a:path>
                </a:pathLst>
              </a:custGeom>
              <a:noFill/>
              <a:ln w="6056" cap="rnd">
                <a:solidFill>
                  <a:srgbClr val="80808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5" name="Freeform: Shape 56">
                <a:extLst>
                  <a:ext uri="{FF2B5EF4-FFF2-40B4-BE49-F238E27FC236}">
                    <a16:creationId xmlns:a16="http://schemas.microsoft.com/office/drawing/2014/main" id="{783AE0DD-7241-41F6-A245-FDD729D4353D}"/>
                  </a:ext>
                </a:extLst>
              </p:cNvPr>
              <p:cNvSpPr/>
              <p:nvPr/>
            </p:nvSpPr>
            <p:spPr>
              <a:xfrm>
                <a:off x="4174367" y="4786424"/>
                <a:ext cx="115108" cy="72700"/>
              </a:xfrm>
              <a:custGeom>
                <a:avLst/>
                <a:gdLst>
                  <a:gd name="connsiteX0" fmla="*/ 115835 w 115107"/>
                  <a:gd name="connsiteY0" fmla="*/ 0 h 72699"/>
                  <a:gd name="connsiteX1" fmla="*/ 0 w 115107"/>
                  <a:gd name="connsiteY1" fmla="*/ 77668 h 72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5107" h="72699">
                    <a:moveTo>
                      <a:pt x="115835" y="0"/>
                    </a:moveTo>
                    <a:cubicBezTo>
                      <a:pt x="67126" y="2726"/>
                      <a:pt x="21023" y="33624"/>
                      <a:pt x="0" y="77668"/>
                    </a:cubicBezTo>
                  </a:path>
                </a:pathLst>
              </a:custGeom>
              <a:noFill/>
              <a:ln w="6056" cap="rnd">
                <a:solidFill>
                  <a:srgbClr val="80808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6" name="Freeform: Shape 57">
                <a:extLst>
                  <a:ext uri="{FF2B5EF4-FFF2-40B4-BE49-F238E27FC236}">
                    <a16:creationId xmlns:a16="http://schemas.microsoft.com/office/drawing/2014/main" id="{DB72B9F7-4062-45FD-AC2B-87B42AC903BB}"/>
                  </a:ext>
                </a:extLst>
              </p:cNvPr>
              <p:cNvSpPr/>
              <p:nvPr/>
            </p:nvSpPr>
            <p:spPr>
              <a:xfrm>
                <a:off x="4247672" y="4825257"/>
                <a:ext cx="115108" cy="72700"/>
              </a:xfrm>
              <a:custGeom>
                <a:avLst/>
                <a:gdLst>
                  <a:gd name="connsiteX0" fmla="*/ 115835 w 115107"/>
                  <a:gd name="connsiteY0" fmla="*/ 0 h 72699"/>
                  <a:gd name="connsiteX1" fmla="*/ 0 w 115107"/>
                  <a:gd name="connsiteY1" fmla="*/ 77668 h 72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5107" h="72699">
                    <a:moveTo>
                      <a:pt x="115835" y="0"/>
                    </a:moveTo>
                    <a:cubicBezTo>
                      <a:pt x="67126" y="2726"/>
                      <a:pt x="21023" y="33624"/>
                      <a:pt x="0" y="77668"/>
                    </a:cubicBezTo>
                  </a:path>
                </a:pathLst>
              </a:custGeom>
              <a:noFill/>
              <a:ln w="6056" cap="rnd">
                <a:solidFill>
                  <a:srgbClr val="80808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77" name="Freeform: Shape 58">
                <a:extLst>
                  <a:ext uri="{FF2B5EF4-FFF2-40B4-BE49-F238E27FC236}">
                    <a16:creationId xmlns:a16="http://schemas.microsoft.com/office/drawing/2014/main" id="{6E557E3F-384F-474A-A794-D37F047AC8C4}"/>
                  </a:ext>
                </a:extLst>
              </p:cNvPr>
              <p:cNvSpPr/>
              <p:nvPr/>
            </p:nvSpPr>
            <p:spPr>
              <a:xfrm>
                <a:off x="4149346" y="4763220"/>
                <a:ext cx="90875" cy="72700"/>
              </a:xfrm>
              <a:custGeom>
                <a:avLst/>
                <a:gdLst>
                  <a:gd name="connsiteX0" fmla="*/ 92450 w 90874"/>
                  <a:gd name="connsiteY0" fmla="*/ 0 h 72699"/>
                  <a:gd name="connsiteX1" fmla="*/ 0 w 90874"/>
                  <a:gd name="connsiteY1" fmla="*/ 73790 h 72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0874" h="72699">
                    <a:moveTo>
                      <a:pt x="92450" y="0"/>
                    </a:moveTo>
                    <a:cubicBezTo>
                      <a:pt x="53374" y="10784"/>
                      <a:pt x="19144" y="38046"/>
                      <a:pt x="0" y="73790"/>
                    </a:cubicBezTo>
                  </a:path>
                </a:pathLst>
              </a:custGeom>
              <a:noFill/>
              <a:ln w="6056" cap="rnd">
                <a:solidFill>
                  <a:srgbClr val="808080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  <p:sp>
          <p:nvSpPr>
            <p:cNvPr id="68" name="Freeform: Shape 49">
              <a:extLst>
                <a:ext uri="{FF2B5EF4-FFF2-40B4-BE49-F238E27FC236}">
                  <a16:creationId xmlns:a16="http://schemas.microsoft.com/office/drawing/2014/main" id="{9D644F7D-6BA9-4608-A55F-1543B9D6F6BC}"/>
                </a:ext>
              </a:extLst>
            </p:cNvPr>
            <p:cNvSpPr/>
            <p:nvPr/>
          </p:nvSpPr>
          <p:spPr>
            <a:xfrm>
              <a:off x="3600827" y="4615337"/>
              <a:ext cx="514956" cy="339265"/>
            </a:xfrm>
            <a:custGeom>
              <a:avLst/>
              <a:gdLst>
                <a:gd name="connsiteX0" fmla="*/ 0 w 514955"/>
                <a:gd name="connsiteY0" fmla="*/ 24415 h 339265"/>
                <a:gd name="connsiteX1" fmla="*/ 28838 w 514955"/>
                <a:gd name="connsiteY1" fmla="*/ 136130 h 339265"/>
                <a:gd name="connsiteX2" fmla="*/ 53313 w 514955"/>
                <a:gd name="connsiteY2" fmla="*/ 153214 h 339265"/>
                <a:gd name="connsiteX3" fmla="*/ 293949 w 514955"/>
                <a:gd name="connsiteY3" fmla="*/ 274562 h 339265"/>
                <a:gd name="connsiteX4" fmla="*/ 325088 w 514955"/>
                <a:gd name="connsiteY4" fmla="*/ 289345 h 339265"/>
                <a:gd name="connsiteX5" fmla="*/ 392699 w 514955"/>
                <a:gd name="connsiteY5" fmla="*/ 344051 h 339265"/>
                <a:gd name="connsiteX6" fmla="*/ 431412 w 514955"/>
                <a:gd name="connsiteY6" fmla="*/ 308913 h 339265"/>
                <a:gd name="connsiteX7" fmla="*/ 515986 w 514955"/>
                <a:gd name="connsiteY7" fmla="*/ 323937 h 339265"/>
                <a:gd name="connsiteX8" fmla="*/ 432139 w 514955"/>
                <a:gd name="connsiteY8" fmla="*/ 281651 h 339265"/>
                <a:gd name="connsiteX9" fmla="*/ 457947 w 514955"/>
                <a:gd name="connsiteY9" fmla="*/ 269473 h 339265"/>
                <a:gd name="connsiteX10" fmla="*/ 363135 w 514955"/>
                <a:gd name="connsiteY10" fmla="*/ 254388 h 339265"/>
                <a:gd name="connsiteX11" fmla="*/ 341749 w 514955"/>
                <a:gd name="connsiteY11" fmla="*/ 239242 h 339265"/>
                <a:gd name="connsiteX12" fmla="*/ 132495 w 514955"/>
                <a:gd name="connsiteY12" fmla="*/ 90875 h 339265"/>
                <a:gd name="connsiteX13" fmla="*/ 127103 w 514955"/>
                <a:gd name="connsiteY13" fmla="*/ 0 h 339265"/>
                <a:gd name="connsiteX14" fmla="*/ 0 w 514955"/>
                <a:gd name="connsiteY14" fmla="*/ 24415 h 339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14955" h="339265">
                  <a:moveTo>
                    <a:pt x="0" y="24415"/>
                  </a:moveTo>
                  <a:cubicBezTo>
                    <a:pt x="10481" y="79788"/>
                    <a:pt x="21870" y="127164"/>
                    <a:pt x="28838" y="136130"/>
                  </a:cubicBezTo>
                  <a:cubicBezTo>
                    <a:pt x="31443" y="139523"/>
                    <a:pt x="40288" y="145521"/>
                    <a:pt x="53313" y="153214"/>
                  </a:cubicBezTo>
                  <a:cubicBezTo>
                    <a:pt x="107596" y="185142"/>
                    <a:pt x="234880" y="246512"/>
                    <a:pt x="293949" y="274562"/>
                  </a:cubicBezTo>
                  <a:cubicBezTo>
                    <a:pt x="313093" y="283710"/>
                    <a:pt x="325088" y="289345"/>
                    <a:pt x="325088" y="289345"/>
                  </a:cubicBezTo>
                  <a:cubicBezTo>
                    <a:pt x="325088" y="289345"/>
                    <a:pt x="364043" y="336175"/>
                    <a:pt x="392699" y="344051"/>
                  </a:cubicBezTo>
                  <a:cubicBezTo>
                    <a:pt x="421355" y="351927"/>
                    <a:pt x="431412" y="308913"/>
                    <a:pt x="431412" y="308913"/>
                  </a:cubicBezTo>
                  <a:lnTo>
                    <a:pt x="515986" y="323937"/>
                  </a:lnTo>
                  <a:cubicBezTo>
                    <a:pt x="498114" y="299583"/>
                    <a:pt x="432139" y="281651"/>
                    <a:pt x="432139" y="281651"/>
                  </a:cubicBezTo>
                  <a:lnTo>
                    <a:pt x="457947" y="269473"/>
                  </a:lnTo>
                  <a:cubicBezTo>
                    <a:pt x="442923" y="257296"/>
                    <a:pt x="363135" y="254388"/>
                    <a:pt x="363135" y="254388"/>
                  </a:cubicBezTo>
                  <a:lnTo>
                    <a:pt x="341749" y="239242"/>
                  </a:lnTo>
                  <a:lnTo>
                    <a:pt x="132495" y="90875"/>
                  </a:lnTo>
                  <a:cubicBezTo>
                    <a:pt x="132495" y="90875"/>
                    <a:pt x="132556" y="50950"/>
                    <a:pt x="127103" y="0"/>
                  </a:cubicBezTo>
                  <a:cubicBezTo>
                    <a:pt x="127164" y="61"/>
                    <a:pt x="75365" y="38167"/>
                    <a:pt x="0" y="24415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60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D"/>
            </a:p>
          </p:txBody>
        </p:sp>
      </p:grpSp>
      <p:grpSp>
        <p:nvGrpSpPr>
          <p:cNvPr id="81" name="Group 42">
            <a:extLst>
              <a:ext uri="{FF2B5EF4-FFF2-40B4-BE49-F238E27FC236}">
                <a16:creationId xmlns:a16="http://schemas.microsoft.com/office/drawing/2014/main" id="{4FA6E873-EB69-403B-8C3D-074C7DC97C35}"/>
              </a:ext>
            </a:extLst>
          </p:cNvPr>
          <p:cNvGrpSpPr/>
          <p:nvPr/>
        </p:nvGrpSpPr>
        <p:grpSpPr>
          <a:xfrm>
            <a:off x="10250996" y="4759875"/>
            <a:ext cx="479406" cy="1297435"/>
            <a:chOff x="6921417" y="930241"/>
            <a:chExt cx="1027648" cy="2781167"/>
          </a:xfrm>
        </p:grpSpPr>
        <p:grpSp>
          <p:nvGrpSpPr>
            <p:cNvPr id="82" name="Graphic 3">
              <a:extLst>
                <a:ext uri="{FF2B5EF4-FFF2-40B4-BE49-F238E27FC236}">
                  <a16:creationId xmlns:a16="http://schemas.microsoft.com/office/drawing/2014/main" id="{E57B4A45-0AFC-4E10-9156-D869143E9532}"/>
                </a:ext>
              </a:extLst>
            </p:cNvPr>
            <p:cNvGrpSpPr/>
            <p:nvPr/>
          </p:nvGrpSpPr>
          <p:grpSpPr>
            <a:xfrm>
              <a:off x="6921417" y="930241"/>
              <a:ext cx="539762" cy="2655508"/>
              <a:chOff x="4084533" y="-1"/>
              <a:chExt cx="156350" cy="699278"/>
            </a:xfrm>
            <a:solidFill>
              <a:schemeClr val="accent1"/>
            </a:solidFill>
          </p:grpSpPr>
          <p:sp>
            <p:nvSpPr>
              <p:cNvPr id="104" name="Freeform: Shape 26">
                <a:extLst>
                  <a:ext uri="{FF2B5EF4-FFF2-40B4-BE49-F238E27FC236}">
                    <a16:creationId xmlns:a16="http://schemas.microsoft.com/office/drawing/2014/main" id="{68B254EA-A899-4485-AF5E-C1198BD89307}"/>
                  </a:ext>
                </a:extLst>
              </p:cNvPr>
              <p:cNvSpPr/>
              <p:nvPr/>
            </p:nvSpPr>
            <p:spPr>
              <a:xfrm>
                <a:off x="4204053" y="57221"/>
                <a:ext cx="35278" cy="642056"/>
              </a:xfrm>
              <a:custGeom>
                <a:avLst/>
                <a:gdLst>
                  <a:gd name="connsiteX0" fmla="*/ 1764 w 35277"/>
                  <a:gd name="connsiteY0" fmla="*/ 20532 h 642055"/>
                  <a:gd name="connsiteX1" fmla="*/ 37112 w 35277"/>
                  <a:gd name="connsiteY1" fmla="*/ 0 h 642055"/>
                  <a:gd name="connsiteX2" fmla="*/ 35348 w 35277"/>
                  <a:gd name="connsiteY2" fmla="*/ 623217 h 642055"/>
                  <a:gd name="connsiteX3" fmla="*/ 0 w 35277"/>
                  <a:gd name="connsiteY3" fmla="*/ 643819 h 6420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642055">
                    <a:moveTo>
                      <a:pt x="1764" y="20532"/>
                    </a:moveTo>
                    <a:lnTo>
                      <a:pt x="37112" y="0"/>
                    </a:lnTo>
                    <a:lnTo>
                      <a:pt x="35348" y="623217"/>
                    </a:lnTo>
                    <a:lnTo>
                      <a:pt x="0" y="643819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05" name="Freeform: Shape 27">
                <a:extLst>
                  <a:ext uri="{FF2B5EF4-FFF2-40B4-BE49-F238E27FC236}">
                    <a16:creationId xmlns:a16="http://schemas.microsoft.com/office/drawing/2014/main" id="{0EF9A876-B57B-4625-AF1D-96A701BFB500}"/>
                  </a:ext>
                </a:extLst>
              </p:cNvPr>
              <p:cNvSpPr/>
              <p:nvPr/>
            </p:nvSpPr>
            <p:spPr>
              <a:xfrm>
                <a:off x="4094693" y="-1"/>
                <a:ext cx="141111" cy="77611"/>
              </a:xfrm>
              <a:custGeom>
                <a:avLst/>
                <a:gdLst>
                  <a:gd name="connsiteX0" fmla="*/ 146473 w 141111"/>
                  <a:gd name="connsiteY0" fmla="*/ 57222 h 77611"/>
                  <a:gd name="connsiteX1" fmla="*/ 111125 w 141111"/>
                  <a:gd name="connsiteY1" fmla="*/ 77754 h 77611"/>
                  <a:gd name="connsiteX2" fmla="*/ 25894 w 141111"/>
                  <a:gd name="connsiteY2" fmla="*/ 28506 h 77611"/>
                  <a:gd name="connsiteX3" fmla="*/ 24906 w 141111"/>
                  <a:gd name="connsiteY3" fmla="*/ 27941 h 77611"/>
                  <a:gd name="connsiteX4" fmla="*/ 24130 w 141111"/>
                  <a:gd name="connsiteY4" fmla="*/ 27518 h 77611"/>
                  <a:gd name="connsiteX5" fmla="*/ 16298 w 141111"/>
                  <a:gd name="connsiteY5" fmla="*/ 23003 h 77611"/>
                  <a:gd name="connsiteX6" fmla="*/ 11007 w 141111"/>
                  <a:gd name="connsiteY6" fmla="*/ 20604 h 77611"/>
                  <a:gd name="connsiteX7" fmla="*/ 0 w 141111"/>
                  <a:gd name="connsiteY7" fmla="*/ 20604 h 77611"/>
                  <a:gd name="connsiteX8" fmla="*/ 34219 w 141111"/>
                  <a:gd name="connsiteY8" fmla="*/ 566 h 77611"/>
                  <a:gd name="connsiteX9" fmla="*/ 53269 w 141111"/>
                  <a:gd name="connsiteY9" fmla="*/ 4446 h 77611"/>
                  <a:gd name="connsiteX10" fmla="*/ 54187 w 141111"/>
                  <a:gd name="connsiteY10" fmla="*/ 4729 h 77611"/>
                  <a:gd name="connsiteX11" fmla="*/ 54398 w 141111"/>
                  <a:gd name="connsiteY11" fmla="*/ 4799 h 77611"/>
                  <a:gd name="connsiteX12" fmla="*/ 54681 w 141111"/>
                  <a:gd name="connsiteY12" fmla="*/ 4870 h 77611"/>
                  <a:gd name="connsiteX13" fmla="*/ 56092 w 141111"/>
                  <a:gd name="connsiteY13" fmla="*/ 5364 h 77611"/>
                  <a:gd name="connsiteX14" fmla="*/ 57432 w 141111"/>
                  <a:gd name="connsiteY14" fmla="*/ 5999 h 77611"/>
                  <a:gd name="connsiteX15" fmla="*/ 57714 w 141111"/>
                  <a:gd name="connsiteY15" fmla="*/ 6069 h 77611"/>
                  <a:gd name="connsiteX16" fmla="*/ 57997 w 141111"/>
                  <a:gd name="connsiteY16" fmla="*/ 6140 h 77611"/>
                  <a:gd name="connsiteX17" fmla="*/ 58914 w 141111"/>
                  <a:gd name="connsiteY17" fmla="*/ 6563 h 77611"/>
                  <a:gd name="connsiteX18" fmla="*/ 60325 w 141111"/>
                  <a:gd name="connsiteY18" fmla="*/ 7269 h 77611"/>
                  <a:gd name="connsiteX19" fmla="*/ 61383 w 141111"/>
                  <a:gd name="connsiteY19" fmla="*/ 7904 h 77611"/>
                  <a:gd name="connsiteX20" fmla="*/ 146473 w 141111"/>
                  <a:gd name="connsiteY20" fmla="*/ 57222 h 77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41111" h="77611">
                    <a:moveTo>
                      <a:pt x="146473" y="57222"/>
                    </a:moveTo>
                    <a:lnTo>
                      <a:pt x="111125" y="77754"/>
                    </a:lnTo>
                    <a:lnTo>
                      <a:pt x="25894" y="28506"/>
                    </a:lnTo>
                    <a:cubicBezTo>
                      <a:pt x="25541" y="28294"/>
                      <a:pt x="25259" y="28083"/>
                      <a:pt x="24906" y="27941"/>
                    </a:cubicBezTo>
                    <a:lnTo>
                      <a:pt x="24130" y="27518"/>
                    </a:lnTo>
                    <a:lnTo>
                      <a:pt x="16298" y="23003"/>
                    </a:lnTo>
                    <a:cubicBezTo>
                      <a:pt x="14464" y="21944"/>
                      <a:pt x="12771" y="21168"/>
                      <a:pt x="11007" y="20604"/>
                    </a:cubicBezTo>
                    <a:cubicBezTo>
                      <a:pt x="6773" y="19263"/>
                      <a:pt x="3034" y="19334"/>
                      <a:pt x="0" y="20604"/>
                    </a:cubicBezTo>
                    <a:lnTo>
                      <a:pt x="34219" y="566"/>
                    </a:lnTo>
                    <a:cubicBezTo>
                      <a:pt x="34219" y="566"/>
                      <a:pt x="39299" y="-2186"/>
                      <a:pt x="53269" y="4446"/>
                    </a:cubicBezTo>
                    <a:cubicBezTo>
                      <a:pt x="53552" y="4517"/>
                      <a:pt x="53904" y="4658"/>
                      <a:pt x="54187" y="4729"/>
                    </a:cubicBezTo>
                    <a:cubicBezTo>
                      <a:pt x="54257" y="4729"/>
                      <a:pt x="54328" y="4799"/>
                      <a:pt x="54398" y="4799"/>
                    </a:cubicBezTo>
                    <a:cubicBezTo>
                      <a:pt x="54469" y="4870"/>
                      <a:pt x="54610" y="4870"/>
                      <a:pt x="54681" y="4870"/>
                    </a:cubicBezTo>
                    <a:cubicBezTo>
                      <a:pt x="55104" y="5011"/>
                      <a:pt x="55598" y="5223"/>
                      <a:pt x="56092" y="5364"/>
                    </a:cubicBezTo>
                    <a:cubicBezTo>
                      <a:pt x="56515" y="5575"/>
                      <a:pt x="57009" y="5787"/>
                      <a:pt x="57432" y="5999"/>
                    </a:cubicBezTo>
                    <a:cubicBezTo>
                      <a:pt x="57503" y="6069"/>
                      <a:pt x="57644" y="6069"/>
                      <a:pt x="57714" y="6069"/>
                    </a:cubicBezTo>
                    <a:cubicBezTo>
                      <a:pt x="57785" y="6140"/>
                      <a:pt x="57856" y="6140"/>
                      <a:pt x="57997" y="6140"/>
                    </a:cubicBezTo>
                    <a:cubicBezTo>
                      <a:pt x="58279" y="6281"/>
                      <a:pt x="58632" y="6422"/>
                      <a:pt x="58914" y="6563"/>
                    </a:cubicBezTo>
                    <a:cubicBezTo>
                      <a:pt x="59337" y="6775"/>
                      <a:pt x="59831" y="6986"/>
                      <a:pt x="60325" y="7269"/>
                    </a:cubicBezTo>
                    <a:cubicBezTo>
                      <a:pt x="60678" y="7480"/>
                      <a:pt x="61031" y="7692"/>
                      <a:pt x="61383" y="7904"/>
                    </a:cubicBezTo>
                    <a:lnTo>
                      <a:pt x="146473" y="57222"/>
                    </a:lnTo>
                    <a:close/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06" name="Freeform: Shape 28">
                <a:extLst>
                  <a:ext uri="{FF2B5EF4-FFF2-40B4-BE49-F238E27FC236}">
                    <a16:creationId xmlns:a16="http://schemas.microsoft.com/office/drawing/2014/main" id="{8DF542D8-9CEF-4074-A501-53404218DF77}"/>
                  </a:ext>
                </a:extLst>
              </p:cNvPr>
              <p:cNvSpPr/>
              <p:nvPr/>
            </p:nvSpPr>
            <p:spPr>
              <a:xfrm>
                <a:off x="4096032" y="20532"/>
                <a:ext cx="21167" cy="7056"/>
              </a:xfrm>
              <a:custGeom>
                <a:avLst/>
                <a:gdLst>
                  <a:gd name="connsiteX0" fmla="*/ 22719 w 21166"/>
                  <a:gd name="connsiteY0" fmla="*/ 6985 h 0"/>
                  <a:gd name="connsiteX1" fmla="*/ 20884 w 21166"/>
                  <a:gd name="connsiteY1" fmla="*/ 6138 h 0"/>
                  <a:gd name="connsiteX2" fmla="*/ 19262 w 21166"/>
                  <a:gd name="connsiteY2" fmla="*/ 5433 h 0"/>
                  <a:gd name="connsiteX3" fmla="*/ 17639 w 21166"/>
                  <a:gd name="connsiteY3" fmla="*/ 4798 h 0"/>
                  <a:gd name="connsiteX4" fmla="*/ 17427 w 21166"/>
                  <a:gd name="connsiteY4" fmla="*/ 4727 h 0"/>
                  <a:gd name="connsiteX5" fmla="*/ 15875 w 21166"/>
                  <a:gd name="connsiteY5" fmla="*/ 4233 h 0"/>
                  <a:gd name="connsiteX6" fmla="*/ 14393 w 21166"/>
                  <a:gd name="connsiteY6" fmla="*/ 3881 h 0"/>
                  <a:gd name="connsiteX7" fmla="*/ 14111 w 21166"/>
                  <a:gd name="connsiteY7" fmla="*/ 3810 h 0"/>
                  <a:gd name="connsiteX8" fmla="*/ 12630 w 21166"/>
                  <a:gd name="connsiteY8" fmla="*/ 3528 h 0"/>
                  <a:gd name="connsiteX9" fmla="*/ 11218 w 21166"/>
                  <a:gd name="connsiteY9" fmla="*/ 3387 h 0"/>
                  <a:gd name="connsiteX10" fmla="*/ 10866 w 21166"/>
                  <a:gd name="connsiteY10" fmla="*/ 3316 h 0"/>
                  <a:gd name="connsiteX11" fmla="*/ 8255 w 21166"/>
                  <a:gd name="connsiteY11" fmla="*/ 3246 h 0"/>
                  <a:gd name="connsiteX12" fmla="*/ 7620 w 21166"/>
                  <a:gd name="connsiteY12" fmla="*/ 3316 h 0"/>
                  <a:gd name="connsiteX13" fmla="*/ 5221 w 21166"/>
                  <a:gd name="connsiteY13" fmla="*/ 3598 h 0"/>
                  <a:gd name="connsiteX14" fmla="*/ 5151 w 21166"/>
                  <a:gd name="connsiteY14" fmla="*/ 3598 h 0"/>
                  <a:gd name="connsiteX15" fmla="*/ 2681 w 21166"/>
                  <a:gd name="connsiteY15" fmla="*/ 4304 h 0"/>
                  <a:gd name="connsiteX16" fmla="*/ 0 w 21166"/>
                  <a:gd name="connsiteY16" fmla="*/ 5574 h 0"/>
                  <a:gd name="connsiteX17" fmla="*/ 9525 w 21166"/>
                  <a:gd name="connsiteY17" fmla="*/ 0 h 0"/>
                  <a:gd name="connsiteX18" fmla="*/ 14817 w 21166"/>
                  <a:gd name="connsiteY18" fmla="*/ 2399 h 0"/>
                  <a:gd name="connsiteX19" fmla="*/ 22719 w 21166"/>
                  <a:gd name="connsiteY19" fmla="*/ 6985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1166">
                    <a:moveTo>
                      <a:pt x="22719" y="6985"/>
                    </a:moveTo>
                    <a:cubicBezTo>
                      <a:pt x="22084" y="6703"/>
                      <a:pt x="21519" y="6350"/>
                      <a:pt x="20884" y="6138"/>
                    </a:cubicBezTo>
                    <a:cubicBezTo>
                      <a:pt x="20320" y="5856"/>
                      <a:pt x="19756" y="5644"/>
                      <a:pt x="19262" y="5433"/>
                    </a:cubicBezTo>
                    <a:cubicBezTo>
                      <a:pt x="18697" y="5151"/>
                      <a:pt x="18133" y="5009"/>
                      <a:pt x="17639" y="4798"/>
                    </a:cubicBezTo>
                    <a:cubicBezTo>
                      <a:pt x="17568" y="4727"/>
                      <a:pt x="17498" y="4727"/>
                      <a:pt x="17427" y="4727"/>
                    </a:cubicBezTo>
                    <a:cubicBezTo>
                      <a:pt x="16933" y="4516"/>
                      <a:pt x="16369" y="4374"/>
                      <a:pt x="15875" y="4233"/>
                    </a:cubicBezTo>
                    <a:cubicBezTo>
                      <a:pt x="15381" y="4163"/>
                      <a:pt x="14887" y="3951"/>
                      <a:pt x="14393" y="3881"/>
                    </a:cubicBezTo>
                    <a:cubicBezTo>
                      <a:pt x="14323" y="3810"/>
                      <a:pt x="14252" y="3810"/>
                      <a:pt x="14111" y="3810"/>
                    </a:cubicBezTo>
                    <a:cubicBezTo>
                      <a:pt x="13617" y="3739"/>
                      <a:pt x="13123" y="3598"/>
                      <a:pt x="12630" y="3528"/>
                    </a:cubicBezTo>
                    <a:cubicBezTo>
                      <a:pt x="12136" y="3457"/>
                      <a:pt x="11642" y="3457"/>
                      <a:pt x="11218" y="3387"/>
                    </a:cubicBezTo>
                    <a:cubicBezTo>
                      <a:pt x="11148" y="3316"/>
                      <a:pt x="10936" y="3316"/>
                      <a:pt x="10866" y="3316"/>
                    </a:cubicBezTo>
                    <a:cubicBezTo>
                      <a:pt x="10019" y="3246"/>
                      <a:pt x="9102" y="3246"/>
                      <a:pt x="8255" y="3246"/>
                    </a:cubicBezTo>
                    <a:cubicBezTo>
                      <a:pt x="8043" y="3246"/>
                      <a:pt x="7832" y="3316"/>
                      <a:pt x="7620" y="3316"/>
                    </a:cubicBezTo>
                    <a:cubicBezTo>
                      <a:pt x="6773" y="3387"/>
                      <a:pt x="5927" y="3457"/>
                      <a:pt x="5221" y="3598"/>
                    </a:cubicBezTo>
                    <a:cubicBezTo>
                      <a:pt x="5221" y="3598"/>
                      <a:pt x="5151" y="3598"/>
                      <a:pt x="5151" y="3598"/>
                    </a:cubicBezTo>
                    <a:cubicBezTo>
                      <a:pt x="4304" y="3739"/>
                      <a:pt x="3457" y="4022"/>
                      <a:pt x="2681" y="4304"/>
                    </a:cubicBezTo>
                    <a:cubicBezTo>
                      <a:pt x="1693" y="4586"/>
                      <a:pt x="847" y="5080"/>
                      <a:pt x="0" y="5574"/>
                    </a:cubicBezTo>
                    <a:lnTo>
                      <a:pt x="9525" y="0"/>
                    </a:lnTo>
                    <a:cubicBezTo>
                      <a:pt x="11218" y="564"/>
                      <a:pt x="12982" y="1341"/>
                      <a:pt x="14817" y="2399"/>
                    </a:cubicBezTo>
                    <a:lnTo>
                      <a:pt x="22719" y="6985"/>
                    </a:lnTo>
                    <a:close/>
                  </a:path>
                </a:pathLst>
              </a:custGeom>
              <a:solidFill>
                <a:srgbClr val="FED16B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07" name="Freeform: Shape 29">
                <a:extLst>
                  <a:ext uri="{FF2B5EF4-FFF2-40B4-BE49-F238E27FC236}">
                    <a16:creationId xmlns:a16="http://schemas.microsoft.com/office/drawing/2014/main" id="{36D9FE09-4DF7-46A0-8C3D-9BBF18A8D630}"/>
                  </a:ext>
                </a:extLst>
              </p:cNvPr>
              <p:cNvSpPr/>
              <p:nvPr/>
            </p:nvSpPr>
            <p:spPr>
              <a:xfrm>
                <a:off x="4084602" y="23752"/>
                <a:ext cx="119944" cy="670278"/>
              </a:xfrm>
              <a:custGeom>
                <a:avLst/>
                <a:gdLst>
                  <a:gd name="connsiteX0" fmla="*/ 121214 w 119944"/>
                  <a:gd name="connsiteY0" fmla="*/ 54000 h 670277"/>
                  <a:gd name="connsiteX1" fmla="*/ 121073 w 119944"/>
                  <a:gd name="connsiteY1" fmla="*/ 104589 h 670277"/>
                  <a:gd name="connsiteX2" fmla="*/ 121003 w 119944"/>
                  <a:gd name="connsiteY2" fmla="*/ 116795 h 670277"/>
                  <a:gd name="connsiteX3" fmla="*/ 120932 w 119944"/>
                  <a:gd name="connsiteY3" fmla="*/ 141630 h 670277"/>
                  <a:gd name="connsiteX4" fmla="*/ 120862 w 119944"/>
                  <a:gd name="connsiteY4" fmla="*/ 155600 h 670277"/>
                  <a:gd name="connsiteX5" fmla="*/ 120862 w 119944"/>
                  <a:gd name="connsiteY5" fmla="*/ 167807 h 670277"/>
                  <a:gd name="connsiteX6" fmla="*/ 120721 w 119944"/>
                  <a:gd name="connsiteY6" fmla="*/ 206542 h 670277"/>
                  <a:gd name="connsiteX7" fmla="*/ 120721 w 119944"/>
                  <a:gd name="connsiteY7" fmla="*/ 218818 h 670277"/>
                  <a:gd name="connsiteX8" fmla="*/ 120650 w 119944"/>
                  <a:gd name="connsiteY8" fmla="*/ 257553 h 670277"/>
                  <a:gd name="connsiteX9" fmla="*/ 120579 w 119944"/>
                  <a:gd name="connsiteY9" fmla="*/ 269759 h 670277"/>
                  <a:gd name="connsiteX10" fmla="*/ 120509 w 119944"/>
                  <a:gd name="connsiteY10" fmla="*/ 308494 h 670277"/>
                  <a:gd name="connsiteX11" fmla="*/ 120438 w 119944"/>
                  <a:gd name="connsiteY11" fmla="*/ 320771 h 670277"/>
                  <a:gd name="connsiteX12" fmla="*/ 120368 w 119944"/>
                  <a:gd name="connsiteY12" fmla="*/ 359506 h 670277"/>
                  <a:gd name="connsiteX13" fmla="*/ 120297 w 119944"/>
                  <a:gd name="connsiteY13" fmla="*/ 371712 h 670277"/>
                  <a:gd name="connsiteX14" fmla="*/ 120227 w 119944"/>
                  <a:gd name="connsiteY14" fmla="*/ 410447 h 670277"/>
                  <a:gd name="connsiteX15" fmla="*/ 120156 w 119944"/>
                  <a:gd name="connsiteY15" fmla="*/ 422724 h 670277"/>
                  <a:gd name="connsiteX16" fmla="*/ 120086 w 119944"/>
                  <a:gd name="connsiteY16" fmla="*/ 461388 h 670277"/>
                  <a:gd name="connsiteX17" fmla="*/ 120015 w 119944"/>
                  <a:gd name="connsiteY17" fmla="*/ 473665 h 670277"/>
                  <a:gd name="connsiteX18" fmla="*/ 119944 w 119944"/>
                  <a:gd name="connsiteY18" fmla="*/ 500405 h 670277"/>
                  <a:gd name="connsiteX19" fmla="*/ 119874 w 119944"/>
                  <a:gd name="connsiteY19" fmla="*/ 512400 h 670277"/>
                  <a:gd name="connsiteX20" fmla="*/ 119874 w 119944"/>
                  <a:gd name="connsiteY20" fmla="*/ 524677 h 670277"/>
                  <a:gd name="connsiteX21" fmla="*/ 119733 w 119944"/>
                  <a:gd name="connsiteY21" fmla="*/ 563412 h 670277"/>
                  <a:gd name="connsiteX22" fmla="*/ 119733 w 119944"/>
                  <a:gd name="connsiteY22" fmla="*/ 575688 h 670277"/>
                  <a:gd name="connsiteX23" fmla="*/ 119662 w 119944"/>
                  <a:gd name="connsiteY23" fmla="*/ 614423 h 670277"/>
                  <a:gd name="connsiteX24" fmla="*/ 119592 w 119944"/>
                  <a:gd name="connsiteY24" fmla="*/ 626629 h 670277"/>
                  <a:gd name="connsiteX25" fmla="*/ 119451 w 119944"/>
                  <a:gd name="connsiteY25" fmla="*/ 677218 h 670277"/>
                  <a:gd name="connsiteX26" fmla="*/ 33514 w 119944"/>
                  <a:gd name="connsiteY26" fmla="*/ 627547 h 670277"/>
                  <a:gd name="connsiteX27" fmla="*/ 71 w 119944"/>
                  <a:gd name="connsiteY27" fmla="*/ 569409 h 670277"/>
                  <a:gd name="connsiteX28" fmla="*/ 0 w 119944"/>
                  <a:gd name="connsiteY28" fmla="*/ 568703 h 670277"/>
                  <a:gd name="connsiteX29" fmla="*/ 1552 w 119944"/>
                  <a:gd name="connsiteY29" fmla="*/ 24297 h 670277"/>
                  <a:gd name="connsiteX30" fmla="*/ 1552 w 119944"/>
                  <a:gd name="connsiteY30" fmla="*/ 23803 h 670277"/>
                  <a:gd name="connsiteX31" fmla="*/ 11501 w 119944"/>
                  <a:gd name="connsiteY31" fmla="*/ 2354 h 670277"/>
                  <a:gd name="connsiteX32" fmla="*/ 14182 w 119944"/>
                  <a:gd name="connsiteY32" fmla="*/ 1084 h 670277"/>
                  <a:gd name="connsiteX33" fmla="*/ 16228 w 119944"/>
                  <a:gd name="connsiteY33" fmla="*/ 449 h 670277"/>
                  <a:gd name="connsiteX34" fmla="*/ 16581 w 119944"/>
                  <a:gd name="connsiteY34" fmla="*/ 378 h 670277"/>
                  <a:gd name="connsiteX35" fmla="*/ 19050 w 119944"/>
                  <a:gd name="connsiteY35" fmla="*/ 96 h 670277"/>
                  <a:gd name="connsiteX36" fmla="*/ 19191 w 119944"/>
                  <a:gd name="connsiteY36" fmla="*/ 96 h 670277"/>
                  <a:gd name="connsiteX37" fmla="*/ 19685 w 119944"/>
                  <a:gd name="connsiteY37" fmla="*/ 25 h 670277"/>
                  <a:gd name="connsiteX38" fmla="*/ 24059 w 119944"/>
                  <a:gd name="connsiteY38" fmla="*/ 308 h 670277"/>
                  <a:gd name="connsiteX39" fmla="*/ 25541 w 119944"/>
                  <a:gd name="connsiteY39" fmla="*/ 590 h 670277"/>
                  <a:gd name="connsiteX40" fmla="*/ 27305 w 119944"/>
                  <a:gd name="connsiteY40" fmla="*/ 1013 h 670277"/>
                  <a:gd name="connsiteX41" fmla="*/ 28857 w 119944"/>
                  <a:gd name="connsiteY41" fmla="*/ 1507 h 670277"/>
                  <a:gd name="connsiteX42" fmla="*/ 29069 w 119944"/>
                  <a:gd name="connsiteY42" fmla="*/ 1578 h 670277"/>
                  <a:gd name="connsiteX43" fmla="*/ 30692 w 119944"/>
                  <a:gd name="connsiteY43" fmla="*/ 2213 h 670277"/>
                  <a:gd name="connsiteX44" fmla="*/ 32314 w 119944"/>
                  <a:gd name="connsiteY44" fmla="*/ 2918 h 670277"/>
                  <a:gd name="connsiteX45" fmla="*/ 34149 w 119944"/>
                  <a:gd name="connsiteY45" fmla="*/ 3765 h 670277"/>
                  <a:gd name="connsiteX46" fmla="*/ 34925 w 119944"/>
                  <a:gd name="connsiteY46" fmla="*/ 4188 h 670277"/>
                  <a:gd name="connsiteX47" fmla="*/ 35913 w 119944"/>
                  <a:gd name="connsiteY47" fmla="*/ 4753 h 670277"/>
                  <a:gd name="connsiteX48" fmla="*/ 121214 w 119944"/>
                  <a:gd name="connsiteY48" fmla="*/ 54000 h 6702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119944" h="670277">
                    <a:moveTo>
                      <a:pt x="121214" y="54000"/>
                    </a:moveTo>
                    <a:lnTo>
                      <a:pt x="121073" y="104589"/>
                    </a:lnTo>
                    <a:lnTo>
                      <a:pt x="121003" y="116795"/>
                    </a:lnTo>
                    <a:lnTo>
                      <a:pt x="120932" y="141630"/>
                    </a:lnTo>
                    <a:lnTo>
                      <a:pt x="120862" y="155600"/>
                    </a:lnTo>
                    <a:lnTo>
                      <a:pt x="120862" y="167807"/>
                    </a:lnTo>
                    <a:lnTo>
                      <a:pt x="120721" y="206542"/>
                    </a:lnTo>
                    <a:lnTo>
                      <a:pt x="120721" y="218818"/>
                    </a:lnTo>
                    <a:lnTo>
                      <a:pt x="120650" y="257553"/>
                    </a:lnTo>
                    <a:lnTo>
                      <a:pt x="120579" y="269759"/>
                    </a:lnTo>
                    <a:lnTo>
                      <a:pt x="120509" y="308494"/>
                    </a:lnTo>
                    <a:lnTo>
                      <a:pt x="120438" y="320771"/>
                    </a:lnTo>
                    <a:lnTo>
                      <a:pt x="120368" y="359506"/>
                    </a:lnTo>
                    <a:lnTo>
                      <a:pt x="120297" y="371712"/>
                    </a:lnTo>
                    <a:lnTo>
                      <a:pt x="120227" y="410447"/>
                    </a:lnTo>
                    <a:lnTo>
                      <a:pt x="120156" y="422724"/>
                    </a:lnTo>
                    <a:lnTo>
                      <a:pt x="120086" y="461388"/>
                    </a:lnTo>
                    <a:lnTo>
                      <a:pt x="120015" y="473665"/>
                    </a:lnTo>
                    <a:lnTo>
                      <a:pt x="119944" y="500405"/>
                    </a:lnTo>
                    <a:lnTo>
                      <a:pt x="119874" y="512400"/>
                    </a:lnTo>
                    <a:lnTo>
                      <a:pt x="119874" y="524677"/>
                    </a:lnTo>
                    <a:lnTo>
                      <a:pt x="119733" y="563412"/>
                    </a:lnTo>
                    <a:lnTo>
                      <a:pt x="119733" y="575688"/>
                    </a:lnTo>
                    <a:lnTo>
                      <a:pt x="119662" y="614423"/>
                    </a:lnTo>
                    <a:lnTo>
                      <a:pt x="119592" y="626629"/>
                    </a:lnTo>
                    <a:lnTo>
                      <a:pt x="119451" y="677218"/>
                    </a:lnTo>
                    <a:lnTo>
                      <a:pt x="33514" y="627547"/>
                    </a:lnTo>
                    <a:cubicBezTo>
                      <a:pt x="15099" y="616540"/>
                      <a:pt x="282" y="590858"/>
                      <a:pt x="71" y="569409"/>
                    </a:cubicBezTo>
                    <a:cubicBezTo>
                      <a:pt x="0" y="569127"/>
                      <a:pt x="0" y="568985"/>
                      <a:pt x="0" y="568703"/>
                    </a:cubicBezTo>
                    <a:lnTo>
                      <a:pt x="1552" y="24297"/>
                    </a:lnTo>
                    <a:lnTo>
                      <a:pt x="1552" y="23803"/>
                    </a:lnTo>
                    <a:cubicBezTo>
                      <a:pt x="1693" y="13290"/>
                      <a:pt x="5503" y="5882"/>
                      <a:pt x="11501" y="2354"/>
                    </a:cubicBezTo>
                    <a:cubicBezTo>
                      <a:pt x="12347" y="1860"/>
                      <a:pt x="13194" y="1366"/>
                      <a:pt x="14182" y="1084"/>
                    </a:cubicBezTo>
                    <a:cubicBezTo>
                      <a:pt x="14817" y="802"/>
                      <a:pt x="15522" y="660"/>
                      <a:pt x="16228" y="449"/>
                    </a:cubicBezTo>
                    <a:cubicBezTo>
                      <a:pt x="16369" y="449"/>
                      <a:pt x="16510" y="378"/>
                      <a:pt x="16581" y="378"/>
                    </a:cubicBezTo>
                    <a:cubicBezTo>
                      <a:pt x="17357" y="237"/>
                      <a:pt x="18203" y="96"/>
                      <a:pt x="19050" y="96"/>
                    </a:cubicBezTo>
                    <a:cubicBezTo>
                      <a:pt x="19121" y="96"/>
                      <a:pt x="19121" y="96"/>
                      <a:pt x="19191" y="96"/>
                    </a:cubicBezTo>
                    <a:cubicBezTo>
                      <a:pt x="19332" y="25"/>
                      <a:pt x="19544" y="25"/>
                      <a:pt x="19685" y="25"/>
                    </a:cubicBezTo>
                    <a:cubicBezTo>
                      <a:pt x="21096" y="-45"/>
                      <a:pt x="22578" y="25"/>
                      <a:pt x="24059" y="308"/>
                    </a:cubicBezTo>
                    <a:cubicBezTo>
                      <a:pt x="24553" y="378"/>
                      <a:pt x="25047" y="449"/>
                      <a:pt x="25541" y="590"/>
                    </a:cubicBezTo>
                    <a:cubicBezTo>
                      <a:pt x="26106" y="660"/>
                      <a:pt x="26670" y="872"/>
                      <a:pt x="27305" y="1013"/>
                    </a:cubicBezTo>
                    <a:cubicBezTo>
                      <a:pt x="27799" y="1154"/>
                      <a:pt x="28363" y="1295"/>
                      <a:pt x="28857" y="1507"/>
                    </a:cubicBezTo>
                    <a:cubicBezTo>
                      <a:pt x="28928" y="1437"/>
                      <a:pt x="28928" y="1507"/>
                      <a:pt x="29069" y="1578"/>
                    </a:cubicBezTo>
                    <a:cubicBezTo>
                      <a:pt x="29563" y="1719"/>
                      <a:pt x="30127" y="1930"/>
                      <a:pt x="30692" y="2213"/>
                    </a:cubicBezTo>
                    <a:cubicBezTo>
                      <a:pt x="31256" y="2424"/>
                      <a:pt x="31821" y="2636"/>
                      <a:pt x="32314" y="2918"/>
                    </a:cubicBezTo>
                    <a:cubicBezTo>
                      <a:pt x="32949" y="3200"/>
                      <a:pt x="33514" y="3483"/>
                      <a:pt x="34149" y="3765"/>
                    </a:cubicBezTo>
                    <a:lnTo>
                      <a:pt x="34925" y="4188"/>
                    </a:lnTo>
                    <a:cubicBezTo>
                      <a:pt x="35278" y="4329"/>
                      <a:pt x="35560" y="4541"/>
                      <a:pt x="35913" y="4753"/>
                    </a:cubicBezTo>
                    <a:lnTo>
                      <a:pt x="121214" y="54000"/>
                    </a:lnTo>
                    <a:close/>
                  </a:path>
                </a:pathLst>
              </a:custGeom>
              <a:solidFill>
                <a:srgbClr val="FFFFFF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08" name="Freeform: Shape 30">
                <a:extLst>
                  <a:ext uri="{FF2B5EF4-FFF2-40B4-BE49-F238E27FC236}">
                    <a16:creationId xmlns:a16="http://schemas.microsoft.com/office/drawing/2014/main" id="{EA583EF5-3846-4D0F-8E18-50A6316D9172}"/>
                  </a:ext>
                </a:extLst>
              </p:cNvPr>
              <p:cNvSpPr/>
              <p:nvPr/>
            </p:nvSpPr>
            <p:spPr>
              <a:xfrm>
                <a:off x="4084533" y="19553"/>
                <a:ext cx="119944" cy="677333"/>
              </a:xfrm>
              <a:custGeom>
                <a:avLst/>
                <a:gdLst>
                  <a:gd name="connsiteX0" fmla="*/ 95250 w 119944"/>
                  <a:gd name="connsiteY0" fmla="*/ 93830 h 677333"/>
                  <a:gd name="connsiteX1" fmla="*/ 110420 w 119944"/>
                  <a:gd name="connsiteY1" fmla="*/ 102579 h 677333"/>
                  <a:gd name="connsiteX2" fmla="*/ 121074 w 119944"/>
                  <a:gd name="connsiteY2" fmla="*/ 108717 h 677333"/>
                  <a:gd name="connsiteX3" fmla="*/ 121215 w 119944"/>
                  <a:gd name="connsiteY3" fmla="*/ 58129 h 677333"/>
                  <a:gd name="connsiteX4" fmla="*/ 34925 w 119944"/>
                  <a:gd name="connsiteY4" fmla="*/ 8317 h 677333"/>
                  <a:gd name="connsiteX5" fmla="*/ 34149 w 119944"/>
                  <a:gd name="connsiteY5" fmla="*/ 7894 h 677333"/>
                  <a:gd name="connsiteX6" fmla="*/ 26318 w 119944"/>
                  <a:gd name="connsiteY6" fmla="*/ 3378 h 677333"/>
                  <a:gd name="connsiteX7" fmla="*/ 21026 w 119944"/>
                  <a:gd name="connsiteY7" fmla="*/ 979 h 677333"/>
                  <a:gd name="connsiteX8" fmla="*/ 10019 w 119944"/>
                  <a:gd name="connsiteY8" fmla="*/ 979 h 677333"/>
                  <a:gd name="connsiteX9" fmla="*/ 1623 w 119944"/>
                  <a:gd name="connsiteY9" fmla="*/ 17489 h 677333"/>
                  <a:gd name="connsiteX10" fmla="*/ 1553 w 119944"/>
                  <a:gd name="connsiteY10" fmla="*/ 28002 h 677333"/>
                  <a:gd name="connsiteX11" fmla="*/ 1553 w 119944"/>
                  <a:gd name="connsiteY11" fmla="*/ 28566 h 677333"/>
                  <a:gd name="connsiteX12" fmla="*/ 71 w 119944"/>
                  <a:gd name="connsiteY12" fmla="*/ 573679 h 677333"/>
                  <a:gd name="connsiteX13" fmla="*/ 0 w 119944"/>
                  <a:gd name="connsiteY13" fmla="*/ 583980 h 677333"/>
                  <a:gd name="connsiteX14" fmla="*/ 24554 w 119944"/>
                  <a:gd name="connsiteY14" fmla="*/ 626595 h 677333"/>
                  <a:gd name="connsiteX15" fmla="*/ 33514 w 119944"/>
                  <a:gd name="connsiteY15" fmla="*/ 631746 h 677333"/>
                  <a:gd name="connsiteX16" fmla="*/ 119451 w 119944"/>
                  <a:gd name="connsiteY16" fmla="*/ 681417 h 677333"/>
                  <a:gd name="connsiteX17" fmla="*/ 119592 w 119944"/>
                  <a:gd name="connsiteY17" fmla="*/ 630829 h 677333"/>
                  <a:gd name="connsiteX18" fmla="*/ 108938 w 119944"/>
                  <a:gd name="connsiteY18" fmla="*/ 624690 h 677333"/>
                  <a:gd name="connsiteX19" fmla="*/ 93769 w 119944"/>
                  <a:gd name="connsiteY19" fmla="*/ 615941 h 677333"/>
                  <a:gd name="connsiteX20" fmla="*/ 86925 w 119944"/>
                  <a:gd name="connsiteY20" fmla="*/ 605781 h 677333"/>
                  <a:gd name="connsiteX21" fmla="*/ 93769 w 119944"/>
                  <a:gd name="connsiteY21" fmla="*/ 603594 h 677333"/>
                  <a:gd name="connsiteX22" fmla="*/ 108938 w 119944"/>
                  <a:gd name="connsiteY22" fmla="*/ 612343 h 677333"/>
                  <a:gd name="connsiteX23" fmla="*/ 119592 w 119944"/>
                  <a:gd name="connsiteY23" fmla="*/ 618481 h 677333"/>
                  <a:gd name="connsiteX24" fmla="*/ 119662 w 119944"/>
                  <a:gd name="connsiteY24" fmla="*/ 579746 h 677333"/>
                  <a:gd name="connsiteX25" fmla="*/ 109009 w 119944"/>
                  <a:gd name="connsiteY25" fmla="*/ 573608 h 677333"/>
                  <a:gd name="connsiteX26" fmla="*/ 93839 w 119944"/>
                  <a:gd name="connsiteY26" fmla="*/ 564859 h 677333"/>
                  <a:gd name="connsiteX27" fmla="*/ 86995 w 119944"/>
                  <a:gd name="connsiteY27" fmla="*/ 554699 h 677333"/>
                  <a:gd name="connsiteX28" fmla="*/ 93839 w 119944"/>
                  <a:gd name="connsiteY28" fmla="*/ 552512 h 677333"/>
                  <a:gd name="connsiteX29" fmla="*/ 109009 w 119944"/>
                  <a:gd name="connsiteY29" fmla="*/ 561261 h 677333"/>
                  <a:gd name="connsiteX30" fmla="*/ 119662 w 119944"/>
                  <a:gd name="connsiteY30" fmla="*/ 567399 h 677333"/>
                  <a:gd name="connsiteX31" fmla="*/ 119804 w 119944"/>
                  <a:gd name="connsiteY31" fmla="*/ 528664 h 677333"/>
                  <a:gd name="connsiteX32" fmla="*/ 109150 w 119944"/>
                  <a:gd name="connsiteY32" fmla="*/ 522526 h 677333"/>
                  <a:gd name="connsiteX33" fmla="*/ 93980 w 119944"/>
                  <a:gd name="connsiteY33" fmla="*/ 513777 h 677333"/>
                  <a:gd name="connsiteX34" fmla="*/ 87136 w 119944"/>
                  <a:gd name="connsiteY34" fmla="*/ 503688 h 677333"/>
                  <a:gd name="connsiteX35" fmla="*/ 93980 w 119944"/>
                  <a:gd name="connsiteY35" fmla="*/ 501500 h 677333"/>
                  <a:gd name="connsiteX36" fmla="*/ 109150 w 119944"/>
                  <a:gd name="connsiteY36" fmla="*/ 510249 h 677333"/>
                  <a:gd name="connsiteX37" fmla="*/ 119804 w 119944"/>
                  <a:gd name="connsiteY37" fmla="*/ 516387 h 677333"/>
                  <a:gd name="connsiteX38" fmla="*/ 119874 w 119944"/>
                  <a:gd name="connsiteY38" fmla="*/ 504393 h 677333"/>
                  <a:gd name="connsiteX39" fmla="*/ 119945 w 119944"/>
                  <a:gd name="connsiteY39" fmla="*/ 477652 h 677333"/>
                  <a:gd name="connsiteX40" fmla="*/ 119874 w 119944"/>
                  <a:gd name="connsiteY40" fmla="*/ 477652 h 677333"/>
                  <a:gd name="connsiteX41" fmla="*/ 109220 w 119944"/>
                  <a:gd name="connsiteY41" fmla="*/ 471514 h 677333"/>
                  <a:gd name="connsiteX42" fmla="*/ 94051 w 119944"/>
                  <a:gd name="connsiteY42" fmla="*/ 462765 h 677333"/>
                  <a:gd name="connsiteX43" fmla="*/ 87207 w 119944"/>
                  <a:gd name="connsiteY43" fmla="*/ 452746 h 677333"/>
                  <a:gd name="connsiteX44" fmla="*/ 94051 w 119944"/>
                  <a:gd name="connsiteY44" fmla="*/ 450559 h 677333"/>
                  <a:gd name="connsiteX45" fmla="*/ 109220 w 119944"/>
                  <a:gd name="connsiteY45" fmla="*/ 459308 h 677333"/>
                  <a:gd name="connsiteX46" fmla="*/ 119874 w 119944"/>
                  <a:gd name="connsiteY46" fmla="*/ 465446 h 677333"/>
                  <a:gd name="connsiteX47" fmla="*/ 119945 w 119944"/>
                  <a:gd name="connsiteY47" fmla="*/ 426782 h 677333"/>
                  <a:gd name="connsiteX48" fmla="*/ 109291 w 119944"/>
                  <a:gd name="connsiteY48" fmla="*/ 420644 h 677333"/>
                  <a:gd name="connsiteX49" fmla="*/ 94121 w 119944"/>
                  <a:gd name="connsiteY49" fmla="*/ 411895 h 677333"/>
                  <a:gd name="connsiteX50" fmla="*/ 87278 w 119944"/>
                  <a:gd name="connsiteY50" fmla="*/ 401805 h 677333"/>
                  <a:gd name="connsiteX51" fmla="*/ 94121 w 119944"/>
                  <a:gd name="connsiteY51" fmla="*/ 399618 h 677333"/>
                  <a:gd name="connsiteX52" fmla="*/ 109291 w 119944"/>
                  <a:gd name="connsiteY52" fmla="*/ 408367 h 677333"/>
                  <a:gd name="connsiteX53" fmla="*/ 119945 w 119944"/>
                  <a:gd name="connsiteY53" fmla="*/ 414505 h 677333"/>
                  <a:gd name="connsiteX54" fmla="*/ 120015 w 119944"/>
                  <a:gd name="connsiteY54" fmla="*/ 375770 h 677333"/>
                  <a:gd name="connsiteX55" fmla="*/ 109361 w 119944"/>
                  <a:gd name="connsiteY55" fmla="*/ 369632 h 677333"/>
                  <a:gd name="connsiteX56" fmla="*/ 94192 w 119944"/>
                  <a:gd name="connsiteY56" fmla="*/ 360883 h 677333"/>
                  <a:gd name="connsiteX57" fmla="*/ 87348 w 119944"/>
                  <a:gd name="connsiteY57" fmla="*/ 350864 h 677333"/>
                  <a:gd name="connsiteX58" fmla="*/ 94192 w 119944"/>
                  <a:gd name="connsiteY58" fmla="*/ 348677 h 677333"/>
                  <a:gd name="connsiteX59" fmla="*/ 109361 w 119944"/>
                  <a:gd name="connsiteY59" fmla="*/ 357426 h 677333"/>
                  <a:gd name="connsiteX60" fmla="*/ 120015 w 119944"/>
                  <a:gd name="connsiteY60" fmla="*/ 363564 h 677333"/>
                  <a:gd name="connsiteX61" fmla="*/ 120086 w 119944"/>
                  <a:gd name="connsiteY61" fmla="*/ 324829 h 677333"/>
                  <a:gd name="connsiteX62" fmla="*/ 109432 w 119944"/>
                  <a:gd name="connsiteY62" fmla="*/ 318691 h 677333"/>
                  <a:gd name="connsiteX63" fmla="*/ 94263 w 119944"/>
                  <a:gd name="connsiteY63" fmla="*/ 309942 h 677333"/>
                  <a:gd name="connsiteX64" fmla="*/ 87419 w 119944"/>
                  <a:gd name="connsiteY64" fmla="*/ 299852 h 677333"/>
                  <a:gd name="connsiteX65" fmla="*/ 94263 w 119944"/>
                  <a:gd name="connsiteY65" fmla="*/ 297665 h 677333"/>
                  <a:gd name="connsiteX66" fmla="*/ 109432 w 119944"/>
                  <a:gd name="connsiteY66" fmla="*/ 306414 h 677333"/>
                  <a:gd name="connsiteX67" fmla="*/ 120086 w 119944"/>
                  <a:gd name="connsiteY67" fmla="*/ 312552 h 677333"/>
                  <a:gd name="connsiteX68" fmla="*/ 120156 w 119944"/>
                  <a:gd name="connsiteY68" fmla="*/ 273817 h 677333"/>
                  <a:gd name="connsiteX69" fmla="*/ 109996 w 119944"/>
                  <a:gd name="connsiteY69" fmla="*/ 267820 h 677333"/>
                  <a:gd name="connsiteX70" fmla="*/ 94827 w 119944"/>
                  <a:gd name="connsiteY70" fmla="*/ 259071 h 677333"/>
                  <a:gd name="connsiteX71" fmla="*/ 87983 w 119944"/>
                  <a:gd name="connsiteY71" fmla="*/ 248982 h 677333"/>
                  <a:gd name="connsiteX72" fmla="*/ 94827 w 119944"/>
                  <a:gd name="connsiteY72" fmla="*/ 246795 h 677333"/>
                  <a:gd name="connsiteX73" fmla="*/ 109996 w 119944"/>
                  <a:gd name="connsiteY73" fmla="*/ 255544 h 677333"/>
                  <a:gd name="connsiteX74" fmla="*/ 120650 w 119944"/>
                  <a:gd name="connsiteY74" fmla="*/ 261682 h 677333"/>
                  <a:gd name="connsiteX75" fmla="*/ 120721 w 119944"/>
                  <a:gd name="connsiteY75" fmla="*/ 222947 h 677333"/>
                  <a:gd name="connsiteX76" fmla="*/ 110067 w 119944"/>
                  <a:gd name="connsiteY76" fmla="*/ 216809 h 677333"/>
                  <a:gd name="connsiteX77" fmla="*/ 94898 w 119944"/>
                  <a:gd name="connsiteY77" fmla="*/ 208060 h 677333"/>
                  <a:gd name="connsiteX78" fmla="*/ 88054 w 119944"/>
                  <a:gd name="connsiteY78" fmla="*/ 197970 h 677333"/>
                  <a:gd name="connsiteX79" fmla="*/ 94898 w 119944"/>
                  <a:gd name="connsiteY79" fmla="*/ 195783 h 677333"/>
                  <a:gd name="connsiteX80" fmla="*/ 110067 w 119944"/>
                  <a:gd name="connsiteY80" fmla="*/ 204532 h 677333"/>
                  <a:gd name="connsiteX81" fmla="*/ 120721 w 119944"/>
                  <a:gd name="connsiteY81" fmla="*/ 210670 h 677333"/>
                  <a:gd name="connsiteX82" fmla="*/ 120791 w 119944"/>
                  <a:gd name="connsiteY82" fmla="*/ 210670 h 677333"/>
                  <a:gd name="connsiteX83" fmla="*/ 120862 w 119944"/>
                  <a:gd name="connsiteY83" fmla="*/ 171935 h 677333"/>
                  <a:gd name="connsiteX84" fmla="*/ 110208 w 119944"/>
                  <a:gd name="connsiteY84" fmla="*/ 165797 h 677333"/>
                  <a:gd name="connsiteX85" fmla="*/ 95039 w 119944"/>
                  <a:gd name="connsiteY85" fmla="*/ 157048 h 677333"/>
                  <a:gd name="connsiteX86" fmla="*/ 88195 w 119944"/>
                  <a:gd name="connsiteY86" fmla="*/ 146959 h 677333"/>
                  <a:gd name="connsiteX87" fmla="*/ 95039 w 119944"/>
                  <a:gd name="connsiteY87" fmla="*/ 144771 h 677333"/>
                  <a:gd name="connsiteX88" fmla="*/ 110208 w 119944"/>
                  <a:gd name="connsiteY88" fmla="*/ 153520 h 677333"/>
                  <a:gd name="connsiteX89" fmla="*/ 120862 w 119944"/>
                  <a:gd name="connsiteY89" fmla="*/ 159659 h 677333"/>
                  <a:gd name="connsiteX90" fmla="*/ 120933 w 119944"/>
                  <a:gd name="connsiteY90" fmla="*/ 145689 h 677333"/>
                  <a:gd name="connsiteX91" fmla="*/ 121003 w 119944"/>
                  <a:gd name="connsiteY91" fmla="*/ 120853 h 677333"/>
                  <a:gd name="connsiteX92" fmla="*/ 120933 w 119944"/>
                  <a:gd name="connsiteY92" fmla="*/ 120853 h 677333"/>
                  <a:gd name="connsiteX93" fmla="*/ 110279 w 119944"/>
                  <a:gd name="connsiteY93" fmla="*/ 114715 h 677333"/>
                  <a:gd name="connsiteX94" fmla="*/ 95109 w 119944"/>
                  <a:gd name="connsiteY94" fmla="*/ 105966 h 677333"/>
                  <a:gd name="connsiteX95" fmla="*/ 88265 w 119944"/>
                  <a:gd name="connsiteY95" fmla="*/ 95876 h 677333"/>
                  <a:gd name="connsiteX96" fmla="*/ 95250 w 119944"/>
                  <a:gd name="connsiteY96" fmla="*/ 93830 h 677333"/>
                  <a:gd name="connsiteX97" fmla="*/ 82339 w 119944"/>
                  <a:gd name="connsiteY97" fmla="*/ 647691 h 677333"/>
                  <a:gd name="connsiteX98" fmla="*/ 71685 w 119944"/>
                  <a:gd name="connsiteY98" fmla="*/ 641553 h 677333"/>
                  <a:gd name="connsiteX99" fmla="*/ 73378 w 119944"/>
                  <a:gd name="connsiteY99" fmla="*/ 42819 h 677333"/>
                  <a:gd name="connsiteX100" fmla="*/ 84032 w 119944"/>
                  <a:gd name="connsiteY100" fmla="*/ 48957 h 677333"/>
                  <a:gd name="connsiteX101" fmla="*/ 82339 w 119944"/>
                  <a:gd name="connsiteY101" fmla="*/ 647691 h 6773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</a:cxnLst>
                <a:rect l="l" t="t" r="r" b="b"/>
                <a:pathLst>
                  <a:path w="119944" h="677333">
                    <a:moveTo>
                      <a:pt x="95250" y="93830"/>
                    </a:moveTo>
                    <a:lnTo>
                      <a:pt x="110420" y="102579"/>
                    </a:lnTo>
                    <a:lnTo>
                      <a:pt x="121074" y="108717"/>
                    </a:lnTo>
                    <a:lnTo>
                      <a:pt x="121215" y="58129"/>
                    </a:lnTo>
                    <a:lnTo>
                      <a:pt x="34925" y="8317"/>
                    </a:lnTo>
                    <a:lnTo>
                      <a:pt x="34149" y="7894"/>
                    </a:lnTo>
                    <a:lnTo>
                      <a:pt x="26318" y="3378"/>
                    </a:lnTo>
                    <a:cubicBezTo>
                      <a:pt x="24483" y="2320"/>
                      <a:pt x="22790" y="1544"/>
                      <a:pt x="21026" y="979"/>
                    </a:cubicBezTo>
                    <a:cubicBezTo>
                      <a:pt x="16792" y="-361"/>
                      <a:pt x="13053" y="-291"/>
                      <a:pt x="10019" y="979"/>
                    </a:cubicBezTo>
                    <a:cubicBezTo>
                      <a:pt x="4869" y="3237"/>
                      <a:pt x="1623" y="9022"/>
                      <a:pt x="1623" y="17489"/>
                    </a:cubicBezTo>
                    <a:lnTo>
                      <a:pt x="1553" y="28002"/>
                    </a:lnTo>
                    <a:lnTo>
                      <a:pt x="1553" y="28566"/>
                    </a:lnTo>
                    <a:lnTo>
                      <a:pt x="71" y="573679"/>
                    </a:lnTo>
                    <a:lnTo>
                      <a:pt x="0" y="583980"/>
                    </a:lnTo>
                    <a:cubicBezTo>
                      <a:pt x="-70" y="599714"/>
                      <a:pt x="10936" y="618764"/>
                      <a:pt x="24554" y="626595"/>
                    </a:cubicBezTo>
                    <a:lnTo>
                      <a:pt x="33514" y="631746"/>
                    </a:lnTo>
                    <a:lnTo>
                      <a:pt x="119451" y="681417"/>
                    </a:lnTo>
                    <a:lnTo>
                      <a:pt x="119592" y="630829"/>
                    </a:lnTo>
                    <a:lnTo>
                      <a:pt x="108938" y="624690"/>
                    </a:lnTo>
                    <a:lnTo>
                      <a:pt x="93769" y="615941"/>
                    </a:lnTo>
                    <a:cubicBezTo>
                      <a:pt x="89959" y="613754"/>
                      <a:pt x="86925" y="609239"/>
                      <a:pt x="86925" y="605781"/>
                    </a:cubicBezTo>
                    <a:cubicBezTo>
                      <a:pt x="86995" y="602395"/>
                      <a:pt x="90029" y="601477"/>
                      <a:pt x="93769" y="603594"/>
                    </a:cubicBezTo>
                    <a:lnTo>
                      <a:pt x="108938" y="612343"/>
                    </a:lnTo>
                    <a:lnTo>
                      <a:pt x="119592" y="618481"/>
                    </a:lnTo>
                    <a:lnTo>
                      <a:pt x="119662" y="579746"/>
                    </a:lnTo>
                    <a:lnTo>
                      <a:pt x="109009" y="573608"/>
                    </a:lnTo>
                    <a:lnTo>
                      <a:pt x="93839" y="564859"/>
                    </a:lnTo>
                    <a:cubicBezTo>
                      <a:pt x="90029" y="562672"/>
                      <a:pt x="86995" y="558086"/>
                      <a:pt x="86995" y="554699"/>
                    </a:cubicBezTo>
                    <a:cubicBezTo>
                      <a:pt x="86995" y="551313"/>
                      <a:pt x="90100" y="550325"/>
                      <a:pt x="93839" y="552512"/>
                    </a:cubicBezTo>
                    <a:lnTo>
                      <a:pt x="109009" y="561261"/>
                    </a:lnTo>
                    <a:lnTo>
                      <a:pt x="119662" y="567399"/>
                    </a:lnTo>
                    <a:lnTo>
                      <a:pt x="119804" y="528664"/>
                    </a:lnTo>
                    <a:lnTo>
                      <a:pt x="109150" y="522526"/>
                    </a:lnTo>
                    <a:lnTo>
                      <a:pt x="93980" y="513777"/>
                    </a:lnTo>
                    <a:cubicBezTo>
                      <a:pt x="90241" y="511590"/>
                      <a:pt x="87136" y="507074"/>
                      <a:pt x="87136" y="503688"/>
                    </a:cubicBezTo>
                    <a:cubicBezTo>
                      <a:pt x="87136" y="500301"/>
                      <a:pt x="90241" y="499313"/>
                      <a:pt x="93980" y="501500"/>
                    </a:cubicBezTo>
                    <a:lnTo>
                      <a:pt x="109150" y="510249"/>
                    </a:lnTo>
                    <a:lnTo>
                      <a:pt x="119804" y="516387"/>
                    </a:lnTo>
                    <a:lnTo>
                      <a:pt x="119874" y="504393"/>
                    </a:lnTo>
                    <a:lnTo>
                      <a:pt x="119945" y="477652"/>
                    </a:lnTo>
                    <a:lnTo>
                      <a:pt x="119874" y="477652"/>
                    </a:lnTo>
                    <a:lnTo>
                      <a:pt x="109220" y="471514"/>
                    </a:lnTo>
                    <a:lnTo>
                      <a:pt x="94051" y="462765"/>
                    </a:lnTo>
                    <a:cubicBezTo>
                      <a:pt x="90311" y="460578"/>
                      <a:pt x="87207" y="456063"/>
                      <a:pt x="87207" y="452746"/>
                    </a:cubicBezTo>
                    <a:cubicBezTo>
                      <a:pt x="87207" y="449360"/>
                      <a:pt x="90311" y="448301"/>
                      <a:pt x="94051" y="450559"/>
                    </a:cubicBezTo>
                    <a:lnTo>
                      <a:pt x="109220" y="459308"/>
                    </a:lnTo>
                    <a:lnTo>
                      <a:pt x="119874" y="465446"/>
                    </a:lnTo>
                    <a:lnTo>
                      <a:pt x="119945" y="426782"/>
                    </a:lnTo>
                    <a:lnTo>
                      <a:pt x="109291" y="420644"/>
                    </a:lnTo>
                    <a:lnTo>
                      <a:pt x="94121" y="411895"/>
                    </a:lnTo>
                    <a:cubicBezTo>
                      <a:pt x="90382" y="409707"/>
                      <a:pt x="87278" y="405192"/>
                      <a:pt x="87278" y="401805"/>
                    </a:cubicBezTo>
                    <a:cubicBezTo>
                      <a:pt x="87278" y="398419"/>
                      <a:pt x="90382" y="397431"/>
                      <a:pt x="94121" y="399618"/>
                    </a:cubicBezTo>
                    <a:lnTo>
                      <a:pt x="109291" y="408367"/>
                    </a:lnTo>
                    <a:lnTo>
                      <a:pt x="119945" y="414505"/>
                    </a:lnTo>
                    <a:lnTo>
                      <a:pt x="120015" y="375770"/>
                    </a:lnTo>
                    <a:lnTo>
                      <a:pt x="109361" y="369632"/>
                    </a:lnTo>
                    <a:lnTo>
                      <a:pt x="94192" y="360883"/>
                    </a:lnTo>
                    <a:cubicBezTo>
                      <a:pt x="90453" y="358696"/>
                      <a:pt x="87348" y="354180"/>
                      <a:pt x="87348" y="350864"/>
                    </a:cubicBezTo>
                    <a:cubicBezTo>
                      <a:pt x="87348" y="347477"/>
                      <a:pt x="90382" y="346490"/>
                      <a:pt x="94192" y="348677"/>
                    </a:cubicBezTo>
                    <a:lnTo>
                      <a:pt x="109361" y="357426"/>
                    </a:lnTo>
                    <a:lnTo>
                      <a:pt x="120015" y="363564"/>
                    </a:lnTo>
                    <a:lnTo>
                      <a:pt x="120086" y="324829"/>
                    </a:lnTo>
                    <a:lnTo>
                      <a:pt x="109432" y="318691"/>
                    </a:lnTo>
                    <a:lnTo>
                      <a:pt x="94263" y="309942"/>
                    </a:lnTo>
                    <a:cubicBezTo>
                      <a:pt x="90523" y="307755"/>
                      <a:pt x="87419" y="303239"/>
                      <a:pt x="87419" y="299852"/>
                    </a:cubicBezTo>
                    <a:cubicBezTo>
                      <a:pt x="87419" y="296466"/>
                      <a:pt x="90453" y="295478"/>
                      <a:pt x="94263" y="297665"/>
                    </a:cubicBezTo>
                    <a:lnTo>
                      <a:pt x="109432" y="306414"/>
                    </a:lnTo>
                    <a:lnTo>
                      <a:pt x="120086" y="312552"/>
                    </a:lnTo>
                    <a:lnTo>
                      <a:pt x="120156" y="273817"/>
                    </a:lnTo>
                    <a:lnTo>
                      <a:pt x="109996" y="267820"/>
                    </a:lnTo>
                    <a:lnTo>
                      <a:pt x="94827" y="259071"/>
                    </a:lnTo>
                    <a:cubicBezTo>
                      <a:pt x="91017" y="256884"/>
                      <a:pt x="87983" y="252369"/>
                      <a:pt x="87983" y="248982"/>
                    </a:cubicBezTo>
                    <a:cubicBezTo>
                      <a:pt x="87983" y="245595"/>
                      <a:pt x="91017" y="244678"/>
                      <a:pt x="94827" y="246795"/>
                    </a:cubicBezTo>
                    <a:lnTo>
                      <a:pt x="109996" y="255544"/>
                    </a:lnTo>
                    <a:lnTo>
                      <a:pt x="120650" y="261682"/>
                    </a:lnTo>
                    <a:lnTo>
                      <a:pt x="120721" y="222947"/>
                    </a:lnTo>
                    <a:lnTo>
                      <a:pt x="110067" y="216809"/>
                    </a:lnTo>
                    <a:lnTo>
                      <a:pt x="94898" y="208060"/>
                    </a:lnTo>
                    <a:cubicBezTo>
                      <a:pt x="91088" y="205872"/>
                      <a:pt x="88054" y="201357"/>
                      <a:pt x="88054" y="197970"/>
                    </a:cubicBezTo>
                    <a:cubicBezTo>
                      <a:pt x="88124" y="194584"/>
                      <a:pt x="91158" y="193596"/>
                      <a:pt x="94898" y="195783"/>
                    </a:cubicBezTo>
                    <a:lnTo>
                      <a:pt x="110067" y="204532"/>
                    </a:lnTo>
                    <a:lnTo>
                      <a:pt x="120721" y="210670"/>
                    </a:lnTo>
                    <a:lnTo>
                      <a:pt x="120791" y="210670"/>
                    </a:lnTo>
                    <a:lnTo>
                      <a:pt x="120862" y="171935"/>
                    </a:lnTo>
                    <a:lnTo>
                      <a:pt x="110208" y="165797"/>
                    </a:lnTo>
                    <a:lnTo>
                      <a:pt x="95039" y="157048"/>
                    </a:lnTo>
                    <a:cubicBezTo>
                      <a:pt x="91229" y="154861"/>
                      <a:pt x="88195" y="150345"/>
                      <a:pt x="88195" y="146959"/>
                    </a:cubicBezTo>
                    <a:cubicBezTo>
                      <a:pt x="88195" y="143572"/>
                      <a:pt x="91299" y="142655"/>
                      <a:pt x="95039" y="144771"/>
                    </a:cubicBezTo>
                    <a:lnTo>
                      <a:pt x="110208" y="153520"/>
                    </a:lnTo>
                    <a:lnTo>
                      <a:pt x="120862" y="159659"/>
                    </a:lnTo>
                    <a:lnTo>
                      <a:pt x="120933" y="145689"/>
                    </a:lnTo>
                    <a:lnTo>
                      <a:pt x="121003" y="120853"/>
                    </a:lnTo>
                    <a:lnTo>
                      <a:pt x="120933" y="120853"/>
                    </a:lnTo>
                    <a:lnTo>
                      <a:pt x="110279" y="114715"/>
                    </a:lnTo>
                    <a:lnTo>
                      <a:pt x="95109" y="105966"/>
                    </a:lnTo>
                    <a:cubicBezTo>
                      <a:pt x="91370" y="103779"/>
                      <a:pt x="88265" y="99263"/>
                      <a:pt x="88265" y="95876"/>
                    </a:cubicBezTo>
                    <a:cubicBezTo>
                      <a:pt x="88406" y="92631"/>
                      <a:pt x="91511" y="91643"/>
                      <a:pt x="95250" y="93830"/>
                    </a:cubicBezTo>
                    <a:close/>
                    <a:moveTo>
                      <a:pt x="82339" y="647691"/>
                    </a:moveTo>
                    <a:lnTo>
                      <a:pt x="71685" y="641553"/>
                    </a:lnTo>
                    <a:lnTo>
                      <a:pt x="73378" y="42819"/>
                    </a:lnTo>
                    <a:lnTo>
                      <a:pt x="84032" y="48957"/>
                    </a:lnTo>
                    <a:lnTo>
                      <a:pt x="82339" y="647691"/>
                    </a:lnTo>
                    <a:close/>
                  </a:path>
                </a:pathLst>
              </a:custGeom>
              <a:solidFill>
                <a:schemeClr val="accent3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09" name="Freeform: Shape 31">
                <a:extLst>
                  <a:ext uri="{FF2B5EF4-FFF2-40B4-BE49-F238E27FC236}">
                    <a16:creationId xmlns:a16="http://schemas.microsoft.com/office/drawing/2014/main" id="{8062F234-28EA-428A-ACB8-1DF4A4A8F896}"/>
                  </a:ext>
                </a:extLst>
              </p:cNvPr>
              <p:cNvSpPr/>
              <p:nvPr/>
            </p:nvSpPr>
            <p:spPr>
              <a:xfrm>
                <a:off x="4205605" y="105833"/>
                <a:ext cx="35278" cy="28222"/>
              </a:xfrm>
              <a:custGeom>
                <a:avLst/>
                <a:gdLst>
                  <a:gd name="connsiteX0" fmla="*/ 35419 w 35277"/>
                  <a:gd name="connsiteY0" fmla="*/ 0 h 28222"/>
                  <a:gd name="connsiteX1" fmla="*/ 71 w 35277"/>
                  <a:gd name="connsiteY1" fmla="*/ 22507 h 28222"/>
                  <a:gd name="connsiteX2" fmla="*/ 0 w 35277"/>
                  <a:gd name="connsiteY2" fmla="*/ 34713 h 28222"/>
                  <a:gd name="connsiteX3" fmla="*/ 35348 w 35277"/>
                  <a:gd name="connsiteY3" fmla="*/ 12629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419" y="0"/>
                    </a:moveTo>
                    <a:lnTo>
                      <a:pt x="71" y="22507"/>
                    </a:lnTo>
                    <a:lnTo>
                      <a:pt x="0" y="34713"/>
                    </a:lnTo>
                    <a:lnTo>
                      <a:pt x="35348" y="12629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0" name="Freeform: Shape 32">
                <a:extLst>
                  <a:ext uri="{FF2B5EF4-FFF2-40B4-BE49-F238E27FC236}">
                    <a16:creationId xmlns:a16="http://schemas.microsoft.com/office/drawing/2014/main" id="{B125AFA0-1941-4ED2-8823-E204D81ECAF0}"/>
                  </a:ext>
                </a:extLst>
              </p:cNvPr>
              <p:cNvSpPr/>
              <p:nvPr/>
            </p:nvSpPr>
            <p:spPr>
              <a:xfrm>
                <a:off x="4205605" y="156845"/>
                <a:ext cx="35278" cy="28222"/>
              </a:xfrm>
              <a:custGeom>
                <a:avLst/>
                <a:gdLst>
                  <a:gd name="connsiteX0" fmla="*/ 35278 w 35277"/>
                  <a:gd name="connsiteY0" fmla="*/ 0 h 28222"/>
                  <a:gd name="connsiteX1" fmla="*/ 71 w 35277"/>
                  <a:gd name="connsiteY1" fmla="*/ 22507 h 28222"/>
                  <a:gd name="connsiteX2" fmla="*/ 0 w 35277"/>
                  <a:gd name="connsiteY2" fmla="*/ 34713 h 28222"/>
                  <a:gd name="connsiteX3" fmla="*/ 35207 w 35277"/>
                  <a:gd name="connsiteY3" fmla="*/ 12629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278" y="0"/>
                    </a:moveTo>
                    <a:lnTo>
                      <a:pt x="71" y="22507"/>
                    </a:lnTo>
                    <a:lnTo>
                      <a:pt x="0" y="34713"/>
                    </a:lnTo>
                    <a:lnTo>
                      <a:pt x="35207" y="12629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1" name="Freeform: Shape 33">
                <a:extLst>
                  <a:ext uri="{FF2B5EF4-FFF2-40B4-BE49-F238E27FC236}">
                    <a16:creationId xmlns:a16="http://schemas.microsoft.com/office/drawing/2014/main" id="{B7016079-1BCA-4686-8F6C-81D6F97D3B38}"/>
                  </a:ext>
                </a:extLst>
              </p:cNvPr>
              <p:cNvSpPr/>
              <p:nvPr/>
            </p:nvSpPr>
            <p:spPr>
              <a:xfrm>
                <a:off x="4205323" y="207927"/>
                <a:ext cx="35278" cy="28222"/>
              </a:xfrm>
              <a:custGeom>
                <a:avLst/>
                <a:gdLst>
                  <a:gd name="connsiteX0" fmla="*/ 35419 w 35277"/>
                  <a:gd name="connsiteY0" fmla="*/ 0 h 28222"/>
                  <a:gd name="connsiteX1" fmla="*/ 71 w 35277"/>
                  <a:gd name="connsiteY1" fmla="*/ 22437 h 28222"/>
                  <a:gd name="connsiteX2" fmla="*/ 0 w 35277"/>
                  <a:gd name="connsiteY2" fmla="*/ 34643 h 28222"/>
                  <a:gd name="connsiteX3" fmla="*/ 35348 w 35277"/>
                  <a:gd name="connsiteY3" fmla="*/ 12700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419" y="0"/>
                    </a:moveTo>
                    <a:lnTo>
                      <a:pt x="71" y="22437"/>
                    </a:lnTo>
                    <a:lnTo>
                      <a:pt x="0" y="34643"/>
                    </a:lnTo>
                    <a:lnTo>
                      <a:pt x="35348" y="12700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2" name="Freeform: Shape 34">
                <a:extLst>
                  <a:ext uri="{FF2B5EF4-FFF2-40B4-BE49-F238E27FC236}">
                    <a16:creationId xmlns:a16="http://schemas.microsoft.com/office/drawing/2014/main" id="{225034A1-41AC-42A4-9588-B9895A1FB106}"/>
                  </a:ext>
                </a:extLst>
              </p:cNvPr>
              <p:cNvSpPr/>
              <p:nvPr/>
            </p:nvSpPr>
            <p:spPr>
              <a:xfrm>
                <a:off x="4205182" y="258939"/>
                <a:ext cx="35278" cy="28222"/>
              </a:xfrm>
              <a:custGeom>
                <a:avLst/>
                <a:gdLst>
                  <a:gd name="connsiteX0" fmla="*/ 35419 w 35277"/>
                  <a:gd name="connsiteY0" fmla="*/ 0 h 28222"/>
                  <a:gd name="connsiteX1" fmla="*/ 71 w 35277"/>
                  <a:gd name="connsiteY1" fmla="*/ 22366 h 28222"/>
                  <a:gd name="connsiteX2" fmla="*/ 0 w 35277"/>
                  <a:gd name="connsiteY2" fmla="*/ 34572 h 28222"/>
                  <a:gd name="connsiteX3" fmla="*/ 35348 w 35277"/>
                  <a:gd name="connsiteY3" fmla="*/ 12629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419" y="0"/>
                    </a:moveTo>
                    <a:lnTo>
                      <a:pt x="71" y="22366"/>
                    </a:lnTo>
                    <a:lnTo>
                      <a:pt x="0" y="34572"/>
                    </a:lnTo>
                    <a:lnTo>
                      <a:pt x="35348" y="12629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3" name="Freeform: Shape 35">
                <a:extLst>
                  <a:ext uri="{FF2B5EF4-FFF2-40B4-BE49-F238E27FC236}">
                    <a16:creationId xmlns:a16="http://schemas.microsoft.com/office/drawing/2014/main" id="{C8A05446-D8FE-493C-9439-034389326978}"/>
                  </a:ext>
                </a:extLst>
              </p:cNvPr>
              <p:cNvSpPr/>
              <p:nvPr/>
            </p:nvSpPr>
            <p:spPr>
              <a:xfrm>
                <a:off x="4205041" y="309880"/>
                <a:ext cx="35278" cy="28222"/>
              </a:xfrm>
              <a:custGeom>
                <a:avLst/>
                <a:gdLst>
                  <a:gd name="connsiteX0" fmla="*/ 35348 w 35277"/>
                  <a:gd name="connsiteY0" fmla="*/ 0 h 28222"/>
                  <a:gd name="connsiteX1" fmla="*/ 71 w 35277"/>
                  <a:gd name="connsiteY1" fmla="*/ 22437 h 28222"/>
                  <a:gd name="connsiteX2" fmla="*/ 0 w 35277"/>
                  <a:gd name="connsiteY2" fmla="*/ 34643 h 28222"/>
                  <a:gd name="connsiteX3" fmla="*/ 35348 w 35277"/>
                  <a:gd name="connsiteY3" fmla="*/ 12629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348" y="0"/>
                    </a:moveTo>
                    <a:lnTo>
                      <a:pt x="71" y="22437"/>
                    </a:lnTo>
                    <a:lnTo>
                      <a:pt x="0" y="34643"/>
                    </a:lnTo>
                    <a:lnTo>
                      <a:pt x="35348" y="12629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4" name="Freeform: Shape 36">
                <a:extLst>
                  <a:ext uri="{FF2B5EF4-FFF2-40B4-BE49-F238E27FC236}">
                    <a16:creationId xmlns:a16="http://schemas.microsoft.com/office/drawing/2014/main" id="{8492E1DC-CCD3-4C1D-B42D-9ECFA621B2FD}"/>
                  </a:ext>
                </a:extLst>
              </p:cNvPr>
              <p:cNvSpPr/>
              <p:nvPr/>
            </p:nvSpPr>
            <p:spPr>
              <a:xfrm>
                <a:off x="4204900" y="360892"/>
                <a:ext cx="35278" cy="28222"/>
              </a:xfrm>
              <a:custGeom>
                <a:avLst/>
                <a:gdLst>
                  <a:gd name="connsiteX0" fmla="*/ 35348 w 35277"/>
                  <a:gd name="connsiteY0" fmla="*/ 0 h 28222"/>
                  <a:gd name="connsiteX1" fmla="*/ 71 w 35277"/>
                  <a:gd name="connsiteY1" fmla="*/ 22366 h 28222"/>
                  <a:gd name="connsiteX2" fmla="*/ 0 w 35277"/>
                  <a:gd name="connsiteY2" fmla="*/ 34643 h 28222"/>
                  <a:gd name="connsiteX3" fmla="*/ 35348 w 35277"/>
                  <a:gd name="connsiteY3" fmla="*/ 12629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348" y="0"/>
                    </a:moveTo>
                    <a:lnTo>
                      <a:pt x="71" y="22366"/>
                    </a:lnTo>
                    <a:lnTo>
                      <a:pt x="0" y="34643"/>
                    </a:lnTo>
                    <a:lnTo>
                      <a:pt x="35348" y="12629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5" name="Freeform: Shape 37">
                <a:extLst>
                  <a:ext uri="{FF2B5EF4-FFF2-40B4-BE49-F238E27FC236}">
                    <a16:creationId xmlns:a16="http://schemas.microsoft.com/office/drawing/2014/main" id="{96A13509-4347-4867-9C74-E81E6E3E7B56}"/>
                  </a:ext>
                </a:extLst>
              </p:cNvPr>
              <p:cNvSpPr/>
              <p:nvPr/>
            </p:nvSpPr>
            <p:spPr>
              <a:xfrm>
                <a:off x="4204758" y="411692"/>
                <a:ext cx="35278" cy="28222"/>
              </a:xfrm>
              <a:custGeom>
                <a:avLst/>
                <a:gdLst>
                  <a:gd name="connsiteX0" fmla="*/ 35419 w 35277"/>
                  <a:gd name="connsiteY0" fmla="*/ 0 h 28222"/>
                  <a:gd name="connsiteX1" fmla="*/ 0 w 35277"/>
                  <a:gd name="connsiteY1" fmla="*/ 22507 h 28222"/>
                  <a:gd name="connsiteX2" fmla="*/ 0 w 35277"/>
                  <a:gd name="connsiteY2" fmla="*/ 34784 h 28222"/>
                  <a:gd name="connsiteX3" fmla="*/ 35348 w 35277"/>
                  <a:gd name="connsiteY3" fmla="*/ 12700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419" y="0"/>
                    </a:moveTo>
                    <a:lnTo>
                      <a:pt x="0" y="22507"/>
                    </a:lnTo>
                    <a:lnTo>
                      <a:pt x="0" y="34784"/>
                    </a:lnTo>
                    <a:lnTo>
                      <a:pt x="35348" y="12700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6" name="Freeform: Shape 38">
                <a:extLst>
                  <a:ext uri="{FF2B5EF4-FFF2-40B4-BE49-F238E27FC236}">
                    <a16:creationId xmlns:a16="http://schemas.microsoft.com/office/drawing/2014/main" id="{9228F926-7EA1-4806-8F57-F373CF5477BB}"/>
                  </a:ext>
                </a:extLst>
              </p:cNvPr>
              <p:cNvSpPr/>
              <p:nvPr/>
            </p:nvSpPr>
            <p:spPr>
              <a:xfrm>
                <a:off x="4204617" y="462703"/>
                <a:ext cx="35278" cy="28222"/>
              </a:xfrm>
              <a:custGeom>
                <a:avLst/>
                <a:gdLst>
                  <a:gd name="connsiteX0" fmla="*/ 35348 w 35277"/>
                  <a:gd name="connsiteY0" fmla="*/ 0 h 28222"/>
                  <a:gd name="connsiteX1" fmla="*/ 0 w 35277"/>
                  <a:gd name="connsiteY1" fmla="*/ 22507 h 28222"/>
                  <a:gd name="connsiteX2" fmla="*/ 0 w 35277"/>
                  <a:gd name="connsiteY2" fmla="*/ 34713 h 28222"/>
                  <a:gd name="connsiteX3" fmla="*/ 35348 w 35277"/>
                  <a:gd name="connsiteY3" fmla="*/ 12629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348" y="0"/>
                    </a:moveTo>
                    <a:lnTo>
                      <a:pt x="0" y="22507"/>
                    </a:lnTo>
                    <a:lnTo>
                      <a:pt x="0" y="34713"/>
                    </a:lnTo>
                    <a:lnTo>
                      <a:pt x="35348" y="12629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7" name="Freeform: Shape 39">
                <a:extLst>
                  <a:ext uri="{FF2B5EF4-FFF2-40B4-BE49-F238E27FC236}">
                    <a16:creationId xmlns:a16="http://schemas.microsoft.com/office/drawing/2014/main" id="{9B606E97-67C6-46F1-B23B-FA9C2C0F46C5}"/>
                  </a:ext>
                </a:extLst>
              </p:cNvPr>
              <p:cNvSpPr/>
              <p:nvPr/>
            </p:nvSpPr>
            <p:spPr>
              <a:xfrm>
                <a:off x="4204406" y="513715"/>
                <a:ext cx="35278" cy="28222"/>
              </a:xfrm>
              <a:custGeom>
                <a:avLst/>
                <a:gdLst>
                  <a:gd name="connsiteX0" fmla="*/ 35419 w 35277"/>
                  <a:gd name="connsiteY0" fmla="*/ 0 h 28222"/>
                  <a:gd name="connsiteX1" fmla="*/ 71 w 35277"/>
                  <a:gd name="connsiteY1" fmla="*/ 22507 h 28222"/>
                  <a:gd name="connsiteX2" fmla="*/ 0 w 35277"/>
                  <a:gd name="connsiteY2" fmla="*/ 34713 h 28222"/>
                  <a:gd name="connsiteX3" fmla="*/ 35419 w 35277"/>
                  <a:gd name="connsiteY3" fmla="*/ 12629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419" y="0"/>
                    </a:moveTo>
                    <a:lnTo>
                      <a:pt x="71" y="22507"/>
                    </a:lnTo>
                    <a:lnTo>
                      <a:pt x="0" y="34713"/>
                    </a:lnTo>
                    <a:lnTo>
                      <a:pt x="35419" y="12629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8" name="Freeform: Shape 40">
                <a:extLst>
                  <a:ext uri="{FF2B5EF4-FFF2-40B4-BE49-F238E27FC236}">
                    <a16:creationId xmlns:a16="http://schemas.microsoft.com/office/drawing/2014/main" id="{89FCEECB-C51A-4CDA-A705-F6E8F05E9805}"/>
                  </a:ext>
                </a:extLst>
              </p:cNvPr>
              <p:cNvSpPr/>
              <p:nvPr/>
            </p:nvSpPr>
            <p:spPr>
              <a:xfrm>
                <a:off x="4204265" y="564727"/>
                <a:ext cx="35278" cy="28222"/>
              </a:xfrm>
              <a:custGeom>
                <a:avLst/>
                <a:gdLst>
                  <a:gd name="connsiteX0" fmla="*/ 35419 w 35277"/>
                  <a:gd name="connsiteY0" fmla="*/ 0 h 28222"/>
                  <a:gd name="connsiteX1" fmla="*/ 71 w 35277"/>
                  <a:gd name="connsiteY1" fmla="*/ 22507 h 28222"/>
                  <a:gd name="connsiteX2" fmla="*/ 0 w 35277"/>
                  <a:gd name="connsiteY2" fmla="*/ 34713 h 28222"/>
                  <a:gd name="connsiteX3" fmla="*/ 35419 w 35277"/>
                  <a:gd name="connsiteY3" fmla="*/ 12629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419" y="0"/>
                    </a:moveTo>
                    <a:lnTo>
                      <a:pt x="71" y="22507"/>
                    </a:lnTo>
                    <a:lnTo>
                      <a:pt x="0" y="34713"/>
                    </a:lnTo>
                    <a:lnTo>
                      <a:pt x="35419" y="12629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9" name="Freeform: Shape 41">
                <a:extLst>
                  <a:ext uri="{FF2B5EF4-FFF2-40B4-BE49-F238E27FC236}">
                    <a16:creationId xmlns:a16="http://schemas.microsoft.com/office/drawing/2014/main" id="{B21D0716-C00B-418B-9ECB-DEF48EC059D6}"/>
                  </a:ext>
                </a:extLst>
              </p:cNvPr>
              <p:cNvSpPr/>
              <p:nvPr/>
            </p:nvSpPr>
            <p:spPr>
              <a:xfrm>
                <a:off x="4204194" y="615738"/>
                <a:ext cx="35278" cy="28222"/>
              </a:xfrm>
              <a:custGeom>
                <a:avLst/>
                <a:gdLst>
                  <a:gd name="connsiteX0" fmla="*/ 35419 w 35277"/>
                  <a:gd name="connsiteY0" fmla="*/ 0 h 28222"/>
                  <a:gd name="connsiteX1" fmla="*/ 71 w 35277"/>
                  <a:gd name="connsiteY1" fmla="*/ 22437 h 28222"/>
                  <a:gd name="connsiteX2" fmla="*/ 0 w 35277"/>
                  <a:gd name="connsiteY2" fmla="*/ 34713 h 28222"/>
                  <a:gd name="connsiteX3" fmla="*/ 35348 w 35277"/>
                  <a:gd name="connsiteY3" fmla="*/ 12629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35419" y="0"/>
                    </a:moveTo>
                    <a:lnTo>
                      <a:pt x="71" y="22437"/>
                    </a:lnTo>
                    <a:lnTo>
                      <a:pt x="0" y="34713"/>
                    </a:lnTo>
                    <a:lnTo>
                      <a:pt x="35348" y="12629"/>
                    </a:lnTo>
                    <a:close/>
                  </a:path>
                </a:pathLst>
              </a:custGeom>
              <a:solidFill>
                <a:srgbClr val="E8E8E8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  <p:grpSp>
          <p:nvGrpSpPr>
            <p:cNvPr id="83" name="Group 3">
              <a:extLst>
                <a:ext uri="{FF2B5EF4-FFF2-40B4-BE49-F238E27FC236}">
                  <a16:creationId xmlns:a16="http://schemas.microsoft.com/office/drawing/2014/main" id="{4874D349-801B-415D-AF88-5FB69933B809}"/>
                </a:ext>
              </a:extLst>
            </p:cNvPr>
            <p:cNvGrpSpPr/>
            <p:nvPr/>
          </p:nvGrpSpPr>
          <p:grpSpPr>
            <a:xfrm>
              <a:off x="7546676" y="1275881"/>
              <a:ext cx="402389" cy="2435527"/>
              <a:chOff x="7906560" y="1436099"/>
              <a:chExt cx="402389" cy="2435527"/>
            </a:xfrm>
          </p:grpSpPr>
          <p:sp>
            <p:nvSpPr>
              <p:cNvPr id="84" name="Freeform: Shape 6">
                <a:extLst>
                  <a:ext uri="{FF2B5EF4-FFF2-40B4-BE49-F238E27FC236}">
                    <a16:creationId xmlns:a16="http://schemas.microsoft.com/office/drawing/2014/main" id="{4E514BF9-DA4F-4D0E-A782-EE8A6BCBBFAA}"/>
                  </a:ext>
                </a:extLst>
              </p:cNvPr>
              <p:cNvSpPr/>
              <p:nvPr/>
            </p:nvSpPr>
            <p:spPr>
              <a:xfrm>
                <a:off x="8066103" y="3710866"/>
                <a:ext cx="146145" cy="160760"/>
              </a:xfrm>
              <a:custGeom>
                <a:avLst/>
                <a:gdLst>
                  <a:gd name="connsiteX0" fmla="*/ 13053 w 42333"/>
                  <a:gd name="connsiteY0" fmla="*/ 20532 h 42333"/>
                  <a:gd name="connsiteX1" fmla="*/ 1905 w 42333"/>
                  <a:gd name="connsiteY1" fmla="*/ 42686 h 42333"/>
                  <a:gd name="connsiteX2" fmla="*/ 1411 w 42333"/>
                  <a:gd name="connsiteY2" fmla="*/ 43392 h 42333"/>
                  <a:gd name="connsiteX3" fmla="*/ 0 w 42333"/>
                  <a:gd name="connsiteY3" fmla="*/ 44732 h 42333"/>
                  <a:gd name="connsiteX4" fmla="*/ 35348 w 42333"/>
                  <a:gd name="connsiteY4" fmla="*/ 24201 h 42333"/>
                  <a:gd name="connsiteX5" fmla="*/ 36759 w 42333"/>
                  <a:gd name="connsiteY5" fmla="*/ 22860 h 42333"/>
                  <a:gd name="connsiteX6" fmla="*/ 36901 w 42333"/>
                  <a:gd name="connsiteY6" fmla="*/ 22719 h 42333"/>
                  <a:gd name="connsiteX7" fmla="*/ 37253 w 42333"/>
                  <a:gd name="connsiteY7" fmla="*/ 22154 h 42333"/>
                  <a:gd name="connsiteX8" fmla="*/ 48401 w 42333"/>
                  <a:gd name="connsiteY8" fmla="*/ 0 h 42333"/>
                  <a:gd name="connsiteX9" fmla="*/ 13053 w 42333"/>
                  <a:gd name="connsiteY9" fmla="*/ 20532 h 423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2333" h="42333">
                    <a:moveTo>
                      <a:pt x="13053" y="20532"/>
                    </a:moveTo>
                    <a:lnTo>
                      <a:pt x="1905" y="42686"/>
                    </a:lnTo>
                    <a:cubicBezTo>
                      <a:pt x="1764" y="42968"/>
                      <a:pt x="1552" y="43180"/>
                      <a:pt x="1411" y="43392"/>
                    </a:cubicBezTo>
                    <a:cubicBezTo>
                      <a:pt x="988" y="43956"/>
                      <a:pt x="565" y="44450"/>
                      <a:pt x="0" y="44732"/>
                    </a:cubicBezTo>
                    <a:lnTo>
                      <a:pt x="35348" y="24201"/>
                    </a:lnTo>
                    <a:cubicBezTo>
                      <a:pt x="35913" y="23918"/>
                      <a:pt x="36336" y="23424"/>
                      <a:pt x="36759" y="22860"/>
                    </a:cubicBezTo>
                    <a:cubicBezTo>
                      <a:pt x="36830" y="22789"/>
                      <a:pt x="36901" y="22789"/>
                      <a:pt x="36901" y="22719"/>
                    </a:cubicBezTo>
                    <a:cubicBezTo>
                      <a:pt x="37042" y="22507"/>
                      <a:pt x="37112" y="22366"/>
                      <a:pt x="37253" y="22154"/>
                    </a:cubicBezTo>
                    <a:lnTo>
                      <a:pt x="48401" y="0"/>
                    </a:lnTo>
                    <a:lnTo>
                      <a:pt x="13053" y="20532"/>
                    </a:lnTo>
                    <a:close/>
                  </a:path>
                </a:pathLst>
              </a:custGeom>
              <a:solidFill>
                <a:schemeClr val="accent5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85" name="Freeform: Shape 7">
                <a:extLst>
                  <a:ext uri="{FF2B5EF4-FFF2-40B4-BE49-F238E27FC236}">
                    <a16:creationId xmlns:a16="http://schemas.microsoft.com/office/drawing/2014/main" id="{9B7F0246-516D-47CC-8080-35016F77DD9E}"/>
                  </a:ext>
                </a:extLst>
              </p:cNvPr>
              <p:cNvSpPr/>
              <p:nvPr/>
            </p:nvSpPr>
            <p:spPr>
              <a:xfrm>
                <a:off x="7977442" y="3625931"/>
                <a:ext cx="243578" cy="160760"/>
              </a:xfrm>
              <a:custGeom>
                <a:avLst/>
                <a:gdLst>
                  <a:gd name="connsiteX0" fmla="*/ 62441 w 70555"/>
                  <a:gd name="connsiteY0" fmla="*/ 15593 h 42333"/>
                  <a:gd name="connsiteX1" fmla="*/ 46990 w 70555"/>
                  <a:gd name="connsiteY1" fmla="*/ 6703 h 42333"/>
                  <a:gd name="connsiteX2" fmla="*/ 35348 w 70555"/>
                  <a:gd name="connsiteY2" fmla="*/ 0 h 42333"/>
                  <a:gd name="connsiteX3" fmla="*/ 0 w 70555"/>
                  <a:gd name="connsiteY3" fmla="*/ 20532 h 42333"/>
                  <a:gd name="connsiteX4" fmla="*/ 11642 w 70555"/>
                  <a:gd name="connsiteY4" fmla="*/ 27234 h 42333"/>
                  <a:gd name="connsiteX5" fmla="*/ 27093 w 70555"/>
                  <a:gd name="connsiteY5" fmla="*/ 36124 h 42333"/>
                  <a:gd name="connsiteX6" fmla="*/ 38735 w 70555"/>
                  <a:gd name="connsiteY6" fmla="*/ 42898 h 42333"/>
                  <a:gd name="connsiteX7" fmla="*/ 74083 w 70555"/>
                  <a:gd name="connsiteY7" fmla="*/ 22366 h 423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0555" h="42333">
                    <a:moveTo>
                      <a:pt x="62441" y="15593"/>
                    </a:moveTo>
                    <a:lnTo>
                      <a:pt x="46990" y="6703"/>
                    </a:lnTo>
                    <a:lnTo>
                      <a:pt x="35348" y="0"/>
                    </a:lnTo>
                    <a:lnTo>
                      <a:pt x="0" y="20532"/>
                    </a:lnTo>
                    <a:lnTo>
                      <a:pt x="11642" y="27234"/>
                    </a:lnTo>
                    <a:lnTo>
                      <a:pt x="27093" y="36124"/>
                    </a:lnTo>
                    <a:lnTo>
                      <a:pt x="38735" y="42898"/>
                    </a:lnTo>
                    <a:lnTo>
                      <a:pt x="74083" y="22366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86" name="Freeform: Shape 8">
                <a:extLst>
                  <a:ext uri="{FF2B5EF4-FFF2-40B4-BE49-F238E27FC236}">
                    <a16:creationId xmlns:a16="http://schemas.microsoft.com/office/drawing/2014/main" id="{142A3BED-3086-4F33-BCF1-2B2E50DE3F7B}"/>
                  </a:ext>
                </a:extLst>
              </p:cNvPr>
              <p:cNvSpPr/>
              <p:nvPr/>
            </p:nvSpPr>
            <p:spPr>
              <a:xfrm>
                <a:off x="7977197" y="3703902"/>
                <a:ext cx="121789" cy="160760"/>
              </a:xfrm>
              <a:custGeom>
                <a:avLst/>
                <a:gdLst>
                  <a:gd name="connsiteX0" fmla="*/ 38806 w 35277"/>
                  <a:gd name="connsiteY0" fmla="*/ 22366 h 42333"/>
                  <a:gd name="connsiteX1" fmla="*/ 27658 w 35277"/>
                  <a:gd name="connsiteY1" fmla="*/ 44521 h 42333"/>
                  <a:gd name="connsiteX2" fmla="*/ 19262 w 35277"/>
                  <a:gd name="connsiteY2" fmla="*/ 45932 h 42333"/>
                  <a:gd name="connsiteX3" fmla="*/ 10936 w 35277"/>
                  <a:gd name="connsiteY3" fmla="*/ 34854 h 42333"/>
                  <a:gd name="connsiteX4" fmla="*/ 0 w 35277"/>
                  <a:gd name="connsiteY4" fmla="*/ 0 h 42333"/>
                  <a:gd name="connsiteX5" fmla="*/ 11642 w 35277"/>
                  <a:gd name="connsiteY5" fmla="*/ 6703 h 42333"/>
                  <a:gd name="connsiteX6" fmla="*/ 27093 w 35277"/>
                  <a:gd name="connsiteY6" fmla="*/ 15593 h 42333"/>
                  <a:gd name="connsiteX7" fmla="*/ 38806 w 35277"/>
                  <a:gd name="connsiteY7" fmla="*/ 22366 h 423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5277" h="42333">
                    <a:moveTo>
                      <a:pt x="38806" y="22366"/>
                    </a:moveTo>
                    <a:lnTo>
                      <a:pt x="27658" y="44521"/>
                    </a:lnTo>
                    <a:cubicBezTo>
                      <a:pt x="26176" y="47554"/>
                      <a:pt x="22931" y="48048"/>
                      <a:pt x="19262" y="45932"/>
                    </a:cubicBezTo>
                    <a:cubicBezTo>
                      <a:pt x="15593" y="43815"/>
                      <a:pt x="12418" y="39652"/>
                      <a:pt x="10936" y="34854"/>
                    </a:cubicBezTo>
                    <a:lnTo>
                      <a:pt x="0" y="0"/>
                    </a:lnTo>
                    <a:lnTo>
                      <a:pt x="11642" y="6703"/>
                    </a:lnTo>
                    <a:lnTo>
                      <a:pt x="27093" y="15593"/>
                    </a:lnTo>
                    <a:lnTo>
                      <a:pt x="38806" y="22366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87" name="Freeform: Shape 9">
                <a:extLst>
                  <a:ext uri="{FF2B5EF4-FFF2-40B4-BE49-F238E27FC236}">
                    <a16:creationId xmlns:a16="http://schemas.microsoft.com/office/drawing/2014/main" id="{BD73AE01-66B1-4196-A1F1-D30F4BDADE49}"/>
                  </a:ext>
                </a:extLst>
              </p:cNvPr>
              <p:cNvSpPr/>
              <p:nvPr/>
            </p:nvSpPr>
            <p:spPr>
              <a:xfrm>
                <a:off x="8127971" y="3567252"/>
                <a:ext cx="170504" cy="160760"/>
              </a:xfrm>
              <a:custGeom>
                <a:avLst/>
                <a:gdLst>
                  <a:gd name="connsiteX0" fmla="*/ 14182 w 49388"/>
                  <a:gd name="connsiteY0" fmla="*/ 20532 h 42333"/>
                  <a:gd name="connsiteX1" fmla="*/ 0 w 49388"/>
                  <a:gd name="connsiteY1" fmla="*/ 48824 h 42333"/>
                  <a:gd name="connsiteX2" fmla="*/ 35348 w 49388"/>
                  <a:gd name="connsiteY2" fmla="*/ 28293 h 42333"/>
                  <a:gd name="connsiteX3" fmla="*/ 49530 w 49388"/>
                  <a:gd name="connsiteY3" fmla="*/ 0 h 423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388" h="42333">
                    <a:moveTo>
                      <a:pt x="14182" y="20532"/>
                    </a:moveTo>
                    <a:lnTo>
                      <a:pt x="0" y="48824"/>
                    </a:lnTo>
                    <a:lnTo>
                      <a:pt x="35348" y="28293"/>
                    </a:lnTo>
                    <a:lnTo>
                      <a:pt x="49530" y="0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88" name="Freeform: Shape 10">
                <a:extLst>
                  <a:ext uri="{FF2B5EF4-FFF2-40B4-BE49-F238E27FC236}">
                    <a16:creationId xmlns:a16="http://schemas.microsoft.com/office/drawing/2014/main" id="{F3008300-BDE6-4DBB-94FA-F84D1F03F1C0}"/>
                  </a:ext>
                </a:extLst>
              </p:cNvPr>
              <p:cNvSpPr/>
              <p:nvPr/>
            </p:nvSpPr>
            <p:spPr>
              <a:xfrm>
                <a:off x="7912650" y="3399524"/>
                <a:ext cx="365364" cy="241141"/>
              </a:xfrm>
              <a:custGeom>
                <a:avLst/>
                <a:gdLst>
                  <a:gd name="connsiteX0" fmla="*/ 100189 w 105833"/>
                  <a:gd name="connsiteY0" fmla="*/ 37394 h 63500"/>
                  <a:gd name="connsiteX1" fmla="*/ 47060 w 105833"/>
                  <a:gd name="connsiteY1" fmla="*/ 6773 h 63500"/>
                  <a:gd name="connsiteX2" fmla="*/ 35348 w 105833"/>
                  <a:gd name="connsiteY2" fmla="*/ 0 h 63500"/>
                  <a:gd name="connsiteX3" fmla="*/ 0 w 105833"/>
                  <a:gd name="connsiteY3" fmla="*/ 20532 h 63500"/>
                  <a:gd name="connsiteX4" fmla="*/ 11712 w 105833"/>
                  <a:gd name="connsiteY4" fmla="*/ 27305 h 63500"/>
                  <a:gd name="connsiteX5" fmla="*/ 64841 w 105833"/>
                  <a:gd name="connsiteY5" fmla="*/ 57926 h 63500"/>
                  <a:gd name="connsiteX6" fmla="*/ 76553 w 105833"/>
                  <a:gd name="connsiteY6" fmla="*/ 64699 h 63500"/>
                  <a:gd name="connsiteX7" fmla="*/ 111901 w 105833"/>
                  <a:gd name="connsiteY7" fmla="*/ 44168 h 63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5833" h="63500">
                    <a:moveTo>
                      <a:pt x="100189" y="37394"/>
                    </a:moveTo>
                    <a:lnTo>
                      <a:pt x="47060" y="6773"/>
                    </a:lnTo>
                    <a:lnTo>
                      <a:pt x="35348" y="0"/>
                    </a:lnTo>
                    <a:lnTo>
                      <a:pt x="0" y="20532"/>
                    </a:lnTo>
                    <a:lnTo>
                      <a:pt x="11712" y="27305"/>
                    </a:lnTo>
                    <a:lnTo>
                      <a:pt x="64841" y="57926"/>
                    </a:lnTo>
                    <a:lnTo>
                      <a:pt x="76553" y="64699"/>
                    </a:lnTo>
                    <a:lnTo>
                      <a:pt x="111901" y="44168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89" name="Freeform: Shape 11">
                <a:extLst>
                  <a:ext uri="{FF2B5EF4-FFF2-40B4-BE49-F238E27FC236}">
                    <a16:creationId xmlns:a16="http://schemas.microsoft.com/office/drawing/2014/main" id="{93E61B86-9F11-49C8-8CE3-1CAA24AF0ECA}"/>
                  </a:ext>
                </a:extLst>
              </p:cNvPr>
              <p:cNvSpPr/>
              <p:nvPr/>
            </p:nvSpPr>
            <p:spPr>
              <a:xfrm>
                <a:off x="7912650" y="3477495"/>
                <a:ext cx="243578" cy="267936"/>
              </a:xfrm>
              <a:custGeom>
                <a:avLst/>
                <a:gdLst>
                  <a:gd name="connsiteX0" fmla="*/ 76553 w 70555"/>
                  <a:gd name="connsiteY0" fmla="*/ 44168 h 70555"/>
                  <a:gd name="connsiteX1" fmla="*/ 62371 w 70555"/>
                  <a:gd name="connsiteY1" fmla="*/ 72461 h 70555"/>
                  <a:gd name="connsiteX2" fmla="*/ 50588 w 70555"/>
                  <a:gd name="connsiteY2" fmla="*/ 65687 h 70555"/>
                  <a:gd name="connsiteX3" fmla="*/ 25682 w 70555"/>
                  <a:gd name="connsiteY3" fmla="*/ 51294 h 70555"/>
                  <a:gd name="connsiteX4" fmla="*/ 14040 w 70555"/>
                  <a:gd name="connsiteY4" fmla="*/ 44521 h 70555"/>
                  <a:gd name="connsiteX5" fmla="*/ 0 w 70555"/>
                  <a:gd name="connsiteY5" fmla="*/ 0 h 70555"/>
                  <a:gd name="connsiteX6" fmla="*/ 11712 w 70555"/>
                  <a:gd name="connsiteY6" fmla="*/ 6773 h 70555"/>
                  <a:gd name="connsiteX7" fmla="*/ 64841 w 70555"/>
                  <a:gd name="connsiteY7" fmla="*/ 37394 h 705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0555" h="70555">
                    <a:moveTo>
                      <a:pt x="76553" y="44168"/>
                    </a:moveTo>
                    <a:lnTo>
                      <a:pt x="62371" y="72461"/>
                    </a:lnTo>
                    <a:lnTo>
                      <a:pt x="50588" y="65687"/>
                    </a:lnTo>
                    <a:lnTo>
                      <a:pt x="25682" y="51294"/>
                    </a:lnTo>
                    <a:lnTo>
                      <a:pt x="14040" y="44521"/>
                    </a:lnTo>
                    <a:lnTo>
                      <a:pt x="0" y="0"/>
                    </a:lnTo>
                    <a:lnTo>
                      <a:pt x="11712" y="6773"/>
                    </a:lnTo>
                    <a:lnTo>
                      <a:pt x="64841" y="37394"/>
                    </a:lnTo>
                    <a:close/>
                  </a:path>
                </a:pathLst>
              </a:custGeom>
              <a:solidFill>
                <a:schemeClr val="accent3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0" name="Freeform: Shape 12">
                <a:extLst>
                  <a:ext uri="{FF2B5EF4-FFF2-40B4-BE49-F238E27FC236}">
                    <a16:creationId xmlns:a16="http://schemas.microsoft.com/office/drawing/2014/main" id="{550C9C99-3024-4807-A0B0-F2619BF932C6}"/>
                  </a:ext>
                </a:extLst>
              </p:cNvPr>
              <p:cNvSpPr/>
              <p:nvPr/>
            </p:nvSpPr>
            <p:spPr>
              <a:xfrm>
                <a:off x="7979389" y="1926151"/>
                <a:ext cx="121789" cy="1527229"/>
              </a:xfrm>
              <a:custGeom>
                <a:avLst/>
                <a:gdLst>
                  <a:gd name="connsiteX0" fmla="*/ 1058 w 35277"/>
                  <a:gd name="connsiteY0" fmla="*/ 20532 h 402166"/>
                  <a:gd name="connsiteX1" fmla="*/ 36407 w 35277"/>
                  <a:gd name="connsiteY1" fmla="*/ 0 h 402166"/>
                  <a:gd name="connsiteX2" fmla="*/ 35348 w 35277"/>
                  <a:gd name="connsiteY2" fmla="*/ 386856 h 402166"/>
                  <a:gd name="connsiteX3" fmla="*/ 0 w 35277"/>
                  <a:gd name="connsiteY3" fmla="*/ 407388 h 4021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402166">
                    <a:moveTo>
                      <a:pt x="1058" y="20532"/>
                    </a:moveTo>
                    <a:lnTo>
                      <a:pt x="36407" y="0"/>
                    </a:lnTo>
                    <a:lnTo>
                      <a:pt x="35348" y="386856"/>
                    </a:lnTo>
                    <a:lnTo>
                      <a:pt x="0" y="407388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1" name="Freeform: Shape 13">
                <a:extLst>
                  <a:ext uri="{FF2B5EF4-FFF2-40B4-BE49-F238E27FC236}">
                    <a16:creationId xmlns:a16="http://schemas.microsoft.com/office/drawing/2014/main" id="{3471D08D-017F-48AF-86BC-E9AC05E09E48}"/>
                  </a:ext>
                </a:extLst>
              </p:cNvPr>
              <p:cNvSpPr/>
              <p:nvPr/>
            </p:nvSpPr>
            <p:spPr>
              <a:xfrm>
                <a:off x="7910216" y="1879799"/>
                <a:ext cx="194860" cy="107173"/>
              </a:xfrm>
              <a:custGeom>
                <a:avLst/>
                <a:gdLst>
                  <a:gd name="connsiteX0" fmla="*/ 46002 w 56444"/>
                  <a:gd name="connsiteY0" fmla="*/ 6138 h 28222"/>
                  <a:gd name="connsiteX1" fmla="*/ 35348 w 56444"/>
                  <a:gd name="connsiteY1" fmla="*/ 0 h 28222"/>
                  <a:gd name="connsiteX2" fmla="*/ 0 w 56444"/>
                  <a:gd name="connsiteY2" fmla="*/ 20532 h 28222"/>
                  <a:gd name="connsiteX3" fmla="*/ 10654 w 56444"/>
                  <a:gd name="connsiteY3" fmla="*/ 26670 h 28222"/>
                  <a:gd name="connsiteX4" fmla="*/ 21096 w 56444"/>
                  <a:gd name="connsiteY4" fmla="*/ 32738 h 28222"/>
                  <a:gd name="connsiteX5" fmla="*/ 56444 w 56444"/>
                  <a:gd name="connsiteY5" fmla="*/ 12206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6444" h="28222">
                    <a:moveTo>
                      <a:pt x="46002" y="6138"/>
                    </a:moveTo>
                    <a:lnTo>
                      <a:pt x="35348" y="0"/>
                    </a:lnTo>
                    <a:lnTo>
                      <a:pt x="0" y="20532"/>
                    </a:lnTo>
                    <a:lnTo>
                      <a:pt x="10654" y="26670"/>
                    </a:lnTo>
                    <a:lnTo>
                      <a:pt x="21096" y="32738"/>
                    </a:lnTo>
                    <a:lnTo>
                      <a:pt x="56444" y="12206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2" name="Freeform: Shape 14">
                <a:extLst>
                  <a:ext uri="{FF2B5EF4-FFF2-40B4-BE49-F238E27FC236}">
                    <a16:creationId xmlns:a16="http://schemas.microsoft.com/office/drawing/2014/main" id="{7AD7B604-E956-4985-B6CE-C0FEFD885353}"/>
                  </a:ext>
                </a:extLst>
              </p:cNvPr>
              <p:cNvSpPr/>
              <p:nvPr/>
            </p:nvSpPr>
            <p:spPr>
              <a:xfrm>
                <a:off x="7906560" y="1957769"/>
                <a:ext cx="73074" cy="1500434"/>
              </a:xfrm>
              <a:custGeom>
                <a:avLst/>
                <a:gdLst>
                  <a:gd name="connsiteX0" fmla="*/ 22154 w 21166"/>
                  <a:gd name="connsiteY0" fmla="*/ 12206 h 395111"/>
                  <a:gd name="connsiteX1" fmla="*/ 21096 w 21166"/>
                  <a:gd name="connsiteY1" fmla="*/ 399062 h 395111"/>
                  <a:gd name="connsiteX2" fmla="*/ 10654 w 21166"/>
                  <a:gd name="connsiteY2" fmla="*/ 393065 h 395111"/>
                  <a:gd name="connsiteX3" fmla="*/ 0 w 21166"/>
                  <a:gd name="connsiteY3" fmla="*/ 386856 h 395111"/>
                  <a:gd name="connsiteX4" fmla="*/ 1058 w 21166"/>
                  <a:gd name="connsiteY4" fmla="*/ 0 h 395111"/>
                  <a:gd name="connsiteX5" fmla="*/ 11712 w 21166"/>
                  <a:gd name="connsiteY5" fmla="*/ 6138 h 395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1166" h="395111">
                    <a:moveTo>
                      <a:pt x="22154" y="12206"/>
                    </a:moveTo>
                    <a:lnTo>
                      <a:pt x="21096" y="399062"/>
                    </a:lnTo>
                    <a:lnTo>
                      <a:pt x="10654" y="393065"/>
                    </a:lnTo>
                    <a:lnTo>
                      <a:pt x="0" y="386856"/>
                    </a:lnTo>
                    <a:lnTo>
                      <a:pt x="1058" y="0"/>
                    </a:lnTo>
                    <a:lnTo>
                      <a:pt x="11712" y="6138"/>
                    </a:lnTo>
                    <a:close/>
                  </a:path>
                </a:pathLst>
              </a:custGeom>
              <a:solidFill>
                <a:schemeClr val="accent5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3" name="Freeform: Shape 15">
                <a:extLst>
                  <a:ext uri="{FF2B5EF4-FFF2-40B4-BE49-F238E27FC236}">
                    <a16:creationId xmlns:a16="http://schemas.microsoft.com/office/drawing/2014/main" id="{17FA267B-98F6-4CA2-95A4-9EFA95BBE3A8}"/>
                  </a:ext>
                </a:extLst>
              </p:cNvPr>
              <p:cNvSpPr/>
              <p:nvPr/>
            </p:nvSpPr>
            <p:spPr>
              <a:xfrm>
                <a:off x="8078038" y="1988848"/>
                <a:ext cx="121789" cy="1527229"/>
              </a:xfrm>
              <a:custGeom>
                <a:avLst/>
                <a:gdLst>
                  <a:gd name="connsiteX0" fmla="*/ 1129 w 35277"/>
                  <a:gd name="connsiteY0" fmla="*/ 20532 h 402166"/>
                  <a:gd name="connsiteX1" fmla="*/ 36477 w 35277"/>
                  <a:gd name="connsiteY1" fmla="*/ 0 h 402166"/>
                  <a:gd name="connsiteX2" fmla="*/ 35348 w 35277"/>
                  <a:gd name="connsiteY2" fmla="*/ 386856 h 402166"/>
                  <a:gd name="connsiteX3" fmla="*/ 0 w 35277"/>
                  <a:gd name="connsiteY3" fmla="*/ 407388 h 4021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402166">
                    <a:moveTo>
                      <a:pt x="1129" y="20532"/>
                    </a:moveTo>
                    <a:lnTo>
                      <a:pt x="36477" y="0"/>
                    </a:lnTo>
                    <a:lnTo>
                      <a:pt x="35348" y="386856"/>
                    </a:lnTo>
                    <a:lnTo>
                      <a:pt x="0" y="407388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4" name="Freeform: Shape 16">
                <a:extLst>
                  <a:ext uri="{FF2B5EF4-FFF2-40B4-BE49-F238E27FC236}">
                    <a16:creationId xmlns:a16="http://schemas.microsoft.com/office/drawing/2014/main" id="{1F1F3B1B-2DC2-4255-B39F-AAD80E6FA6FD}"/>
                  </a:ext>
                </a:extLst>
              </p:cNvPr>
              <p:cNvSpPr/>
              <p:nvPr/>
            </p:nvSpPr>
            <p:spPr>
              <a:xfrm>
                <a:off x="8019825" y="1949464"/>
                <a:ext cx="170504" cy="107173"/>
              </a:xfrm>
              <a:custGeom>
                <a:avLst/>
                <a:gdLst>
                  <a:gd name="connsiteX0" fmla="*/ 0 w 49388"/>
                  <a:gd name="connsiteY0" fmla="*/ 20532 h 28222"/>
                  <a:gd name="connsiteX1" fmla="*/ 35348 w 49388"/>
                  <a:gd name="connsiteY1" fmla="*/ 0 h 28222"/>
                  <a:gd name="connsiteX2" fmla="*/ 53340 w 49388"/>
                  <a:gd name="connsiteY2" fmla="*/ 10372 h 28222"/>
                  <a:gd name="connsiteX3" fmla="*/ 17992 w 49388"/>
                  <a:gd name="connsiteY3" fmla="*/ 30903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9388" h="28222">
                    <a:moveTo>
                      <a:pt x="0" y="20532"/>
                    </a:moveTo>
                    <a:lnTo>
                      <a:pt x="35348" y="0"/>
                    </a:lnTo>
                    <a:lnTo>
                      <a:pt x="53340" y="10372"/>
                    </a:lnTo>
                    <a:lnTo>
                      <a:pt x="17992" y="30903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5" name="Freeform: Shape 17">
                <a:extLst>
                  <a:ext uri="{FF2B5EF4-FFF2-40B4-BE49-F238E27FC236}">
                    <a16:creationId xmlns:a16="http://schemas.microsoft.com/office/drawing/2014/main" id="{6C8FEED9-F0C1-4E3D-9880-6C57A9D5C0DB}"/>
                  </a:ext>
                </a:extLst>
              </p:cNvPr>
              <p:cNvSpPr/>
              <p:nvPr/>
            </p:nvSpPr>
            <p:spPr>
              <a:xfrm>
                <a:off x="8016169" y="2027431"/>
                <a:ext cx="48715" cy="1500434"/>
              </a:xfrm>
              <a:custGeom>
                <a:avLst/>
                <a:gdLst>
                  <a:gd name="connsiteX0" fmla="*/ 19050 w 14111"/>
                  <a:gd name="connsiteY0" fmla="*/ 10372 h 395111"/>
                  <a:gd name="connsiteX1" fmla="*/ 17921 w 14111"/>
                  <a:gd name="connsiteY1" fmla="*/ 397228 h 395111"/>
                  <a:gd name="connsiteX2" fmla="*/ 0 w 14111"/>
                  <a:gd name="connsiteY2" fmla="*/ 386856 h 395111"/>
                  <a:gd name="connsiteX3" fmla="*/ 1058 w 14111"/>
                  <a:gd name="connsiteY3" fmla="*/ 0 h 395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111" h="395111">
                    <a:moveTo>
                      <a:pt x="19050" y="10372"/>
                    </a:moveTo>
                    <a:lnTo>
                      <a:pt x="17921" y="397228"/>
                    </a:lnTo>
                    <a:lnTo>
                      <a:pt x="0" y="386856"/>
                    </a:lnTo>
                    <a:lnTo>
                      <a:pt x="1058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6" name="Freeform: Shape 18">
                <a:extLst>
                  <a:ext uri="{FF2B5EF4-FFF2-40B4-BE49-F238E27FC236}">
                    <a16:creationId xmlns:a16="http://schemas.microsoft.com/office/drawing/2014/main" id="{A857454E-A6B8-4885-890A-4DDFC951C1B8}"/>
                  </a:ext>
                </a:extLst>
              </p:cNvPr>
              <p:cNvSpPr/>
              <p:nvPr/>
            </p:nvSpPr>
            <p:spPr>
              <a:xfrm>
                <a:off x="8183263" y="2055566"/>
                <a:ext cx="121789" cy="1527229"/>
              </a:xfrm>
              <a:custGeom>
                <a:avLst/>
                <a:gdLst>
                  <a:gd name="connsiteX0" fmla="*/ 1129 w 35277"/>
                  <a:gd name="connsiteY0" fmla="*/ 20532 h 402166"/>
                  <a:gd name="connsiteX1" fmla="*/ 36477 w 35277"/>
                  <a:gd name="connsiteY1" fmla="*/ 0 h 402166"/>
                  <a:gd name="connsiteX2" fmla="*/ 35348 w 35277"/>
                  <a:gd name="connsiteY2" fmla="*/ 386856 h 402166"/>
                  <a:gd name="connsiteX3" fmla="*/ 0 w 35277"/>
                  <a:gd name="connsiteY3" fmla="*/ 407458 h 4021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402166">
                    <a:moveTo>
                      <a:pt x="1129" y="20532"/>
                    </a:moveTo>
                    <a:lnTo>
                      <a:pt x="36477" y="0"/>
                    </a:lnTo>
                    <a:lnTo>
                      <a:pt x="35348" y="386856"/>
                    </a:lnTo>
                    <a:lnTo>
                      <a:pt x="0" y="407458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7" name="Freeform: Shape 19">
                <a:extLst>
                  <a:ext uri="{FF2B5EF4-FFF2-40B4-BE49-F238E27FC236}">
                    <a16:creationId xmlns:a16="http://schemas.microsoft.com/office/drawing/2014/main" id="{6BAE47CC-E97B-42E3-895F-A95067963D13}"/>
                  </a:ext>
                </a:extLst>
              </p:cNvPr>
              <p:cNvSpPr/>
              <p:nvPr/>
            </p:nvSpPr>
            <p:spPr>
              <a:xfrm>
                <a:off x="8118961" y="2012161"/>
                <a:ext cx="170504" cy="107173"/>
              </a:xfrm>
              <a:custGeom>
                <a:avLst/>
                <a:gdLst>
                  <a:gd name="connsiteX0" fmla="*/ 44379 w 49388"/>
                  <a:gd name="connsiteY0" fmla="*/ 5292 h 28222"/>
                  <a:gd name="connsiteX1" fmla="*/ 35348 w 49388"/>
                  <a:gd name="connsiteY1" fmla="*/ 0 h 28222"/>
                  <a:gd name="connsiteX2" fmla="*/ 0 w 49388"/>
                  <a:gd name="connsiteY2" fmla="*/ 20602 h 28222"/>
                  <a:gd name="connsiteX3" fmla="*/ 9031 w 49388"/>
                  <a:gd name="connsiteY3" fmla="*/ 25823 h 28222"/>
                  <a:gd name="connsiteX4" fmla="*/ 19755 w 49388"/>
                  <a:gd name="connsiteY4" fmla="*/ 31962 h 28222"/>
                  <a:gd name="connsiteX5" fmla="*/ 55104 w 49388"/>
                  <a:gd name="connsiteY5" fmla="*/ 11430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9388" h="28222">
                    <a:moveTo>
                      <a:pt x="44379" y="5292"/>
                    </a:moveTo>
                    <a:lnTo>
                      <a:pt x="35348" y="0"/>
                    </a:lnTo>
                    <a:lnTo>
                      <a:pt x="0" y="20602"/>
                    </a:lnTo>
                    <a:lnTo>
                      <a:pt x="9031" y="25823"/>
                    </a:lnTo>
                    <a:lnTo>
                      <a:pt x="19755" y="31962"/>
                    </a:lnTo>
                    <a:lnTo>
                      <a:pt x="55104" y="11430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8" name="Freeform: Shape 20">
                <a:extLst>
                  <a:ext uri="{FF2B5EF4-FFF2-40B4-BE49-F238E27FC236}">
                    <a16:creationId xmlns:a16="http://schemas.microsoft.com/office/drawing/2014/main" id="{CFB22E23-0064-4BC2-B74C-A4223CCA53EF}"/>
                  </a:ext>
                </a:extLst>
              </p:cNvPr>
              <p:cNvSpPr/>
              <p:nvPr/>
            </p:nvSpPr>
            <p:spPr>
              <a:xfrm>
                <a:off x="8115063" y="2090397"/>
                <a:ext cx="48715" cy="1500434"/>
              </a:xfrm>
              <a:custGeom>
                <a:avLst/>
                <a:gdLst>
                  <a:gd name="connsiteX0" fmla="*/ 20884 w 14111"/>
                  <a:gd name="connsiteY0" fmla="*/ 11359 h 395111"/>
                  <a:gd name="connsiteX1" fmla="*/ 19755 w 14111"/>
                  <a:gd name="connsiteY1" fmla="*/ 398286 h 395111"/>
                  <a:gd name="connsiteX2" fmla="*/ 9102 w 14111"/>
                  <a:gd name="connsiteY2" fmla="*/ 392077 h 395111"/>
                  <a:gd name="connsiteX3" fmla="*/ 0 w 14111"/>
                  <a:gd name="connsiteY3" fmla="*/ 386856 h 395111"/>
                  <a:gd name="connsiteX4" fmla="*/ 1129 w 14111"/>
                  <a:gd name="connsiteY4" fmla="*/ 0 h 395111"/>
                  <a:gd name="connsiteX5" fmla="*/ 10160 w 14111"/>
                  <a:gd name="connsiteY5" fmla="*/ 5221 h 395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111" h="395111">
                    <a:moveTo>
                      <a:pt x="20884" y="11359"/>
                    </a:moveTo>
                    <a:lnTo>
                      <a:pt x="19755" y="398286"/>
                    </a:lnTo>
                    <a:lnTo>
                      <a:pt x="9102" y="392077"/>
                    </a:lnTo>
                    <a:lnTo>
                      <a:pt x="0" y="386856"/>
                    </a:lnTo>
                    <a:lnTo>
                      <a:pt x="1129" y="0"/>
                    </a:lnTo>
                    <a:lnTo>
                      <a:pt x="10160" y="5221"/>
                    </a:lnTo>
                    <a:close/>
                  </a:path>
                </a:pathLst>
              </a:custGeom>
              <a:solidFill>
                <a:schemeClr val="accent5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99" name="Freeform: Shape 21">
                <a:extLst>
                  <a:ext uri="{FF2B5EF4-FFF2-40B4-BE49-F238E27FC236}">
                    <a16:creationId xmlns:a16="http://schemas.microsoft.com/office/drawing/2014/main" id="{BDD84A3B-738B-40E8-9E8E-8AA9564E1CD5}"/>
                  </a:ext>
                </a:extLst>
              </p:cNvPr>
              <p:cNvSpPr/>
              <p:nvPr/>
            </p:nvSpPr>
            <p:spPr>
              <a:xfrm>
                <a:off x="8187160" y="1964734"/>
                <a:ext cx="121789" cy="107173"/>
              </a:xfrm>
              <a:custGeom>
                <a:avLst/>
                <a:gdLst>
                  <a:gd name="connsiteX0" fmla="*/ 71 w 35277"/>
                  <a:gd name="connsiteY0" fmla="*/ 20532 h 28222"/>
                  <a:gd name="connsiteX1" fmla="*/ 35419 w 35277"/>
                  <a:gd name="connsiteY1" fmla="*/ 0 h 28222"/>
                  <a:gd name="connsiteX2" fmla="*/ 35348 w 35277"/>
                  <a:gd name="connsiteY2" fmla="*/ 11642 h 28222"/>
                  <a:gd name="connsiteX3" fmla="*/ 0 w 35277"/>
                  <a:gd name="connsiteY3" fmla="*/ 32173 h 28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77" h="28222">
                    <a:moveTo>
                      <a:pt x="71" y="20532"/>
                    </a:moveTo>
                    <a:lnTo>
                      <a:pt x="35419" y="0"/>
                    </a:lnTo>
                    <a:lnTo>
                      <a:pt x="35348" y="11642"/>
                    </a:lnTo>
                    <a:lnTo>
                      <a:pt x="0" y="32173"/>
                    </a:lnTo>
                    <a:close/>
                  </a:path>
                </a:pathLst>
              </a:custGeom>
              <a:solidFill>
                <a:srgbClr val="2B298E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00" name="Freeform: Shape 22">
                <a:extLst>
                  <a:ext uri="{FF2B5EF4-FFF2-40B4-BE49-F238E27FC236}">
                    <a16:creationId xmlns:a16="http://schemas.microsoft.com/office/drawing/2014/main" id="{64F083D0-89DD-4E47-87AD-FC1354ECF8FF}"/>
                  </a:ext>
                </a:extLst>
              </p:cNvPr>
              <p:cNvSpPr/>
              <p:nvPr/>
            </p:nvSpPr>
            <p:spPr>
              <a:xfrm>
                <a:off x="7910458" y="1788701"/>
                <a:ext cx="389723" cy="241141"/>
              </a:xfrm>
              <a:custGeom>
                <a:avLst/>
                <a:gdLst>
                  <a:gd name="connsiteX0" fmla="*/ 104846 w 112888"/>
                  <a:gd name="connsiteY0" fmla="*/ 40146 h 63500"/>
                  <a:gd name="connsiteX1" fmla="*/ 46002 w 112888"/>
                  <a:gd name="connsiteY1" fmla="*/ 6209 h 63500"/>
                  <a:gd name="connsiteX2" fmla="*/ 35348 w 112888"/>
                  <a:gd name="connsiteY2" fmla="*/ 0 h 63500"/>
                  <a:gd name="connsiteX3" fmla="*/ 0 w 112888"/>
                  <a:gd name="connsiteY3" fmla="*/ 20602 h 63500"/>
                  <a:gd name="connsiteX4" fmla="*/ 10654 w 112888"/>
                  <a:gd name="connsiteY4" fmla="*/ 26741 h 63500"/>
                  <a:gd name="connsiteX5" fmla="*/ 69497 w 112888"/>
                  <a:gd name="connsiteY5" fmla="*/ 60678 h 63500"/>
                  <a:gd name="connsiteX6" fmla="*/ 80222 w 112888"/>
                  <a:gd name="connsiteY6" fmla="*/ 66887 h 63500"/>
                  <a:gd name="connsiteX7" fmla="*/ 115570 w 112888"/>
                  <a:gd name="connsiteY7" fmla="*/ 46355 h 63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2888" h="63500">
                    <a:moveTo>
                      <a:pt x="104846" y="40146"/>
                    </a:moveTo>
                    <a:lnTo>
                      <a:pt x="46002" y="6209"/>
                    </a:lnTo>
                    <a:lnTo>
                      <a:pt x="35348" y="0"/>
                    </a:lnTo>
                    <a:lnTo>
                      <a:pt x="0" y="20602"/>
                    </a:lnTo>
                    <a:lnTo>
                      <a:pt x="10654" y="26741"/>
                    </a:lnTo>
                    <a:lnTo>
                      <a:pt x="69497" y="60678"/>
                    </a:lnTo>
                    <a:lnTo>
                      <a:pt x="80222" y="66887"/>
                    </a:lnTo>
                    <a:lnTo>
                      <a:pt x="115570" y="46355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01" name="Freeform: Shape 23">
                <a:extLst>
                  <a:ext uri="{FF2B5EF4-FFF2-40B4-BE49-F238E27FC236}">
                    <a16:creationId xmlns:a16="http://schemas.microsoft.com/office/drawing/2014/main" id="{A3953372-EBC1-4235-A465-E34088115CD3}"/>
                  </a:ext>
                </a:extLst>
              </p:cNvPr>
              <p:cNvSpPr/>
              <p:nvPr/>
            </p:nvSpPr>
            <p:spPr>
              <a:xfrm>
                <a:off x="7910458" y="1866941"/>
                <a:ext cx="267934" cy="214346"/>
              </a:xfrm>
              <a:custGeom>
                <a:avLst/>
                <a:gdLst>
                  <a:gd name="connsiteX0" fmla="*/ 80222 w 77611"/>
                  <a:gd name="connsiteY0" fmla="*/ 46284 h 56444"/>
                  <a:gd name="connsiteX1" fmla="*/ 80151 w 77611"/>
                  <a:gd name="connsiteY1" fmla="*/ 57926 h 56444"/>
                  <a:gd name="connsiteX2" fmla="*/ 69497 w 77611"/>
                  <a:gd name="connsiteY2" fmla="*/ 51788 h 56444"/>
                  <a:gd name="connsiteX3" fmla="*/ 10654 w 77611"/>
                  <a:gd name="connsiteY3" fmla="*/ 17780 h 56444"/>
                  <a:gd name="connsiteX4" fmla="*/ 0 w 77611"/>
                  <a:gd name="connsiteY4" fmla="*/ 11642 h 56444"/>
                  <a:gd name="connsiteX5" fmla="*/ 0 w 77611"/>
                  <a:gd name="connsiteY5" fmla="*/ 0 h 56444"/>
                  <a:gd name="connsiteX6" fmla="*/ 10654 w 77611"/>
                  <a:gd name="connsiteY6" fmla="*/ 6138 h 56444"/>
                  <a:gd name="connsiteX7" fmla="*/ 69497 w 77611"/>
                  <a:gd name="connsiteY7" fmla="*/ 40076 h 564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7611" h="56444">
                    <a:moveTo>
                      <a:pt x="80222" y="46284"/>
                    </a:moveTo>
                    <a:lnTo>
                      <a:pt x="80151" y="57926"/>
                    </a:lnTo>
                    <a:lnTo>
                      <a:pt x="69497" y="51788"/>
                    </a:lnTo>
                    <a:lnTo>
                      <a:pt x="10654" y="17780"/>
                    </a:lnTo>
                    <a:lnTo>
                      <a:pt x="0" y="11642"/>
                    </a:lnTo>
                    <a:lnTo>
                      <a:pt x="0" y="0"/>
                    </a:lnTo>
                    <a:lnTo>
                      <a:pt x="10654" y="6138"/>
                    </a:lnTo>
                    <a:lnTo>
                      <a:pt x="69497" y="40076"/>
                    </a:lnTo>
                    <a:close/>
                  </a:path>
                </a:pathLst>
              </a:custGeom>
              <a:solidFill>
                <a:schemeClr val="accent5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02" name="Freeform: Shape 24">
                <a:extLst>
                  <a:ext uri="{FF2B5EF4-FFF2-40B4-BE49-F238E27FC236}">
                    <a16:creationId xmlns:a16="http://schemas.microsoft.com/office/drawing/2014/main" id="{8B4656A8-42EB-4CBF-9938-F9B959DAC485}"/>
                  </a:ext>
                </a:extLst>
              </p:cNvPr>
              <p:cNvSpPr/>
              <p:nvPr/>
            </p:nvSpPr>
            <p:spPr>
              <a:xfrm>
                <a:off x="7952354" y="1436099"/>
                <a:ext cx="341008" cy="535869"/>
              </a:xfrm>
              <a:custGeom>
                <a:avLst/>
                <a:gdLst>
                  <a:gd name="connsiteX0" fmla="*/ 103576 w 98777"/>
                  <a:gd name="connsiteY0" fmla="*/ 73096 h 141111"/>
                  <a:gd name="connsiteX1" fmla="*/ 103505 w 98777"/>
                  <a:gd name="connsiteY1" fmla="*/ 71191 h 141111"/>
                  <a:gd name="connsiteX2" fmla="*/ 103434 w 98777"/>
                  <a:gd name="connsiteY2" fmla="*/ 70273 h 141111"/>
                  <a:gd name="connsiteX3" fmla="*/ 103434 w 98777"/>
                  <a:gd name="connsiteY3" fmla="*/ 69921 h 141111"/>
                  <a:gd name="connsiteX4" fmla="*/ 103364 w 98777"/>
                  <a:gd name="connsiteY4" fmla="*/ 69215 h 141111"/>
                  <a:gd name="connsiteX5" fmla="*/ 103152 w 98777"/>
                  <a:gd name="connsiteY5" fmla="*/ 67239 h 141111"/>
                  <a:gd name="connsiteX6" fmla="*/ 102870 w 98777"/>
                  <a:gd name="connsiteY6" fmla="*/ 65264 h 141111"/>
                  <a:gd name="connsiteX7" fmla="*/ 102870 w 98777"/>
                  <a:gd name="connsiteY7" fmla="*/ 65193 h 141111"/>
                  <a:gd name="connsiteX8" fmla="*/ 102870 w 98777"/>
                  <a:gd name="connsiteY8" fmla="*/ 65123 h 141111"/>
                  <a:gd name="connsiteX9" fmla="*/ 102517 w 98777"/>
                  <a:gd name="connsiteY9" fmla="*/ 63218 h 141111"/>
                  <a:gd name="connsiteX10" fmla="*/ 102094 w 98777"/>
                  <a:gd name="connsiteY10" fmla="*/ 61101 h 141111"/>
                  <a:gd name="connsiteX11" fmla="*/ 101953 w 98777"/>
                  <a:gd name="connsiteY11" fmla="*/ 60325 h 141111"/>
                  <a:gd name="connsiteX12" fmla="*/ 101882 w 98777"/>
                  <a:gd name="connsiteY12" fmla="*/ 59902 h 141111"/>
                  <a:gd name="connsiteX13" fmla="*/ 101671 w 98777"/>
                  <a:gd name="connsiteY13" fmla="*/ 58984 h 141111"/>
                  <a:gd name="connsiteX14" fmla="*/ 101106 w 98777"/>
                  <a:gd name="connsiteY14" fmla="*/ 56868 h 141111"/>
                  <a:gd name="connsiteX15" fmla="*/ 100683 w 98777"/>
                  <a:gd name="connsiteY15" fmla="*/ 55316 h 141111"/>
                  <a:gd name="connsiteX16" fmla="*/ 100612 w 98777"/>
                  <a:gd name="connsiteY16" fmla="*/ 55033 h 141111"/>
                  <a:gd name="connsiteX17" fmla="*/ 100542 w 98777"/>
                  <a:gd name="connsiteY17" fmla="*/ 54751 h 141111"/>
                  <a:gd name="connsiteX18" fmla="*/ 99907 w 98777"/>
                  <a:gd name="connsiteY18" fmla="*/ 52705 h 141111"/>
                  <a:gd name="connsiteX19" fmla="*/ 99201 w 98777"/>
                  <a:gd name="connsiteY19" fmla="*/ 50659 h 141111"/>
                  <a:gd name="connsiteX20" fmla="*/ 99060 w 98777"/>
                  <a:gd name="connsiteY20" fmla="*/ 50306 h 141111"/>
                  <a:gd name="connsiteX21" fmla="*/ 98919 w 98777"/>
                  <a:gd name="connsiteY21" fmla="*/ 50024 h 141111"/>
                  <a:gd name="connsiteX22" fmla="*/ 98425 w 98777"/>
                  <a:gd name="connsiteY22" fmla="*/ 48754 h 141111"/>
                  <a:gd name="connsiteX23" fmla="*/ 97649 w 98777"/>
                  <a:gd name="connsiteY23" fmla="*/ 46778 h 141111"/>
                  <a:gd name="connsiteX24" fmla="*/ 97014 w 98777"/>
                  <a:gd name="connsiteY24" fmla="*/ 45367 h 141111"/>
                  <a:gd name="connsiteX25" fmla="*/ 96943 w 98777"/>
                  <a:gd name="connsiteY25" fmla="*/ 45156 h 141111"/>
                  <a:gd name="connsiteX26" fmla="*/ 96802 w 98777"/>
                  <a:gd name="connsiteY26" fmla="*/ 44873 h 141111"/>
                  <a:gd name="connsiteX27" fmla="*/ 95955 w 98777"/>
                  <a:gd name="connsiteY27" fmla="*/ 42968 h 141111"/>
                  <a:gd name="connsiteX28" fmla="*/ 94897 w 98777"/>
                  <a:gd name="connsiteY28" fmla="*/ 40852 h 141111"/>
                  <a:gd name="connsiteX29" fmla="*/ 94756 w 98777"/>
                  <a:gd name="connsiteY29" fmla="*/ 40499 h 141111"/>
                  <a:gd name="connsiteX30" fmla="*/ 94544 w 98777"/>
                  <a:gd name="connsiteY30" fmla="*/ 40076 h 141111"/>
                  <a:gd name="connsiteX31" fmla="*/ 93698 w 98777"/>
                  <a:gd name="connsiteY31" fmla="*/ 38382 h 141111"/>
                  <a:gd name="connsiteX32" fmla="*/ 92569 w 98777"/>
                  <a:gd name="connsiteY32" fmla="*/ 36336 h 141111"/>
                  <a:gd name="connsiteX33" fmla="*/ 92004 w 98777"/>
                  <a:gd name="connsiteY33" fmla="*/ 35278 h 141111"/>
                  <a:gd name="connsiteX34" fmla="*/ 91793 w 98777"/>
                  <a:gd name="connsiteY34" fmla="*/ 34854 h 141111"/>
                  <a:gd name="connsiteX35" fmla="*/ 90664 w 98777"/>
                  <a:gd name="connsiteY35" fmla="*/ 33091 h 141111"/>
                  <a:gd name="connsiteX36" fmla="*/ 89041 w 98777"/>
                  <a:gd name="connsiteY36" fmla="*/ 30551 h 141111"/>
                  <a:gd name="connsiteX37" fmla="*/ 88759 w 98777"/>
                  <a:gd name="connsiteY37" fmla="*/ 30127 h 141111"/>
                  <a:gd name="connsiteX38" fmla="*/ 86289 w 98777"/>
                  <a:gd name="connsiteY38" fmla="*/ 26599 h 141111"/>
                  <a:gd name="connsiteX39" fmla="*/ 86219 w 98777"/>
                  <a:gd name="connsiteY39" fmla="*/ 26458 h 141111"/>
                  <a:gd name="connsiteX40" fmla="*/ 86219 w 98777"/>
                  <a:gd name="connsiteY40" fmla="*/ 26458 h 141111"/>
                  <a:gd name="connsiteX41" fmla="*/ 84455 w 98777"/>
                  <a:gd name="connsiteY41" fmla="*/ 24130 h 141111"/>
                  <a:gd name="connsiteX42" fmla="*/ 82973 w 98777"/>
                  <a:gd name="connsiteY42" fmla="*/ 22296 h 141111"/>
                  <a:gd name="connsiteX43" fmla="*/ 82903 w 98777"/>
                  <a:gd name="connsiteY43" fmla="*/ 22225 h 141111"/>
                  <a:gd name="connsiteX44" fmla="*/ 82903 w 98777"/>
                  <a:gd name="connsiteY44" fmla="*/ 22225 h 141111"/>
                  <a:gd name="connsiteX45" fmla="*/ 81351 w 98777"/>
                  <a:gd name="connsiteY45" fmla="*/ 20391 h 141111"/>
                  <a:gd name="connsiteX46" fmla="*/ 79798 w 98777"/>
                  <a:gd name="connsiteY46" fmla="*/ 18627 h 141111"/>
                  <a:gd name="connsiteX47" fmla="*/ 79516 w 98777"/>
                  <a:gd name="connsiteY47" fmla="*/ 18344 h 141111"/>
                  <a:gd name="connsiteX48" fmla="*/ 79234 w 98777"/>
                  <a:gd name="connsiteY48" fmla="*/ 18062 h 141111"/>
                  <a:gd name="connsiteX49" fmla="*/ 78105 w 98777"/>
                  <a:gd name="connsiteY49" fmla="*/ 16863 h 141111"/>
                  <a:gd name="connsiteX50" fmla="*/ 76412 w 98777"/>
                  <a:gd name="connsiteY50" fmla="*/ 15169 h 141111"/>
                  <a:gd name="connsiteX51" fmla="*/ 75918 w 98777"/>
                  <a:gd name="connsiteY51" fmla="*/ 14676 h 141111"/>
                  <a:gd name="connsiteX52" fmla="*/ 75494 w 98777"/>
                  <a:gd name="connsiteY52" fmla="*/ 14323 h 141111"/>
                  <a:gd name="connsiteX53" fmla="*/ 74648 w 98777"/>
                  <a:gd name="connsiteY53" fmla="*/ 13547 h 141111"/>
                  <a:gd name="connsiteX54" fmla="*/ 72884 w 98777"/>
                  <a:gd name="connsiteY54" fmla="*/ 11994 h 141111"/>
                  <a:gd name="connsiteX55" fmla="*/ 72108 w 98777"/>
                  <a:gd name="connsiteY55" fmla="*/ 11359 h 141111"/>
                  <a:gd name="connsiteX56" fmla="*/ 71684 w 98777"/>
                  <a:gd name="connsiteY56" fmla="*/ 11007 h 141111"/>
                  <a:gd name="connsiteX57" fmla="*/ 71120 w 98777"/>
                  <a:gd name="connsiteY57" fmla="*/ 10513 h 141111"/>
                  <a:gd name="connsiteX58" fmla="*/ 69356 w 98777"/>
                  <a:gd name="connsiteY58" fmla="*/ 9172 h 141111"/>
                  <a:gd name="connsiteX59" fmla="*/ 68086 w 98777"/>
                  <a:gd name="connsiteY59" fmla="*/ 8255 h 141111"/>
                  <a:gd name="connsiteX60" fmla="*/ 67874 w 98777"/>
                  <a:gd name="connsiteY60" fmla="*/ 8114 h 141111"/>
                  <a:gd name="connsiteX61" fmla="*/ 67663 w 98777"/>
                  <a:gd name="connsiteY61" fmla="*/ 7973 h 141111"/>
                  <a:gd name="connsiteX62" fmla="*/ 65969 w 98777"/>
                  <a:gd name="connsiteY62" fmla="*/ 6844 h 141111"/>
                  <a:gd name="connsiteX63" fmla="*/ 64276 w 98777"/>
                  <a:gd name="connsiteY63" fmla="*/ 5786 h 141111"/>
                  <a:gd name="connsiteX64" fmla="*/ 63853 w 98777"/>
                  <a:gd name="connsiteY64" fmla="*/ 5574 h 141111"/>
                  <a:gd name="connsiteX65" fmla="*/ 62583 w 98777"/>
                  <a:gd name="connsiteY65" fmla="*/ 4868 h 141111"/>
                  <a:gd name="connsiteX66" fmla="*/ 60960 w 98777"/>
                  <a:gd name="connsiteY66" fmla="*/ 4022 h 141111"/>
                  <a:gd name="connsiteX67" fmla="*/ 59902 w 98777"/>
                  <a:gd name="connsiteY67" fmla="*/ 3528 h 141111"/>
                  <a:gd name="connsiteX68" fmla="*/ 59690 w 98777"/>
                  <a:gd name="connsiteY68" fmla="*/ 3387 h 141111"/>
                  <a:gd name="connsiteX69" fmla="*/ 59408 w 98777"/>
                  <a:gd name="connsiteY69" fmla="*/ 3246 h 141111"/>
                  <a:gd name="connsiteX70" fmla="*/ 57785 w 98777"/>
                  <a:gd name="connsiteY70" fmla="*/ 2540 h 141111"/>
                  <a:gd name="connsiteX71" fmla="*/ 56162 w 98777"/>
                  <a:gd name="connsiteY71" fmla="*/ 1905 h 141111"/>
                  <a:gd name="connsiteX72" fmla="*/ 55880 w 98777"/>
                  <a:gd name="connsiteY72" fmla="*/ 1834 h 141111"/>
                  <a:gd name="connsiteX73" fmla="*/ 55598 w 98777"/>
                  <a:gd name="connsiteY73" fmla="*/ 1764 h 141111"/>
                  <a:gd name="connsiteX74" fmla="*/ 54539 w 98777"/>
                  <a:gd name="connsiteY74" fmla="*/ 1411 h 141111"/>
                  <a:gd name="connsiteX75" fmla="*/ 52917 w 98777"/>
                  <a:gd name="connsiteY75" fmla="*/ 988 h 141111"/>
                  <a:gd name="connsiteX76" fmla="*/ 52140 w 98777"/>
                  <a:gd name="connsiteY76" fmla="*/ 776 h 141111"/>
                  <a:gd name="connsiteX77" fmla="*/ 51788 w 98777"/>
                  <a:gd name="connsiteY77" fmla="*/ 706 h 141111"/>
                  <a:gd name="connsiteX78" fmla="*/ 51294 w 98777"/>
                  <a:gd name="connsiteY78" fmla="*/ 564 h 141111"/>
                  <a:gd name="connsiteX79" fmla="*/ 49530 w 98777"/>
                  <a:gd name="connsiteY79" fmla="*/ 282 h 141111"/>
                  <a:gd name="connsiteX80" fmla="*/ 48472 w 98777"/>
                  <a:gd name="connsiteY80" fmla="*/ 141 h 141111"/>
                  <a:gd name="connsiteX81" fmla="*/ 48119 w 98777"/>
                  <a:gd name="connsiteY81" fmla="*/ 71 h 141111"/>
                  <a:gd name="connsiteX82" fmla="*/ 47766 w 98777"/>
                  <a:gd name="connsiteY82" fmla="*/ 71 h 141111"/>
                  <a:gd name="connsiteX83" fmla="*/ 45861 w 98777"/>
                  <a:gd name="connsiteY83" fmla="*/ 0 h 141111"/>
                  <a:gd name="connsiteX84" fmla="*/ 45014 w 98777"/>
                  <a:gd name="connsiteY84" fmla="*/ 71 h 141111"/>
                  <a:gd name="connsiteX85" fmla="*/ 44379 w 98777"/>
                  <a:gd name="connsiteY85" fmla="*/ 71 h 141111"/>
                  <a:gd name="connsiteX86" fmla="*/ 43744 w 98777"/>
                  <a:gd name="connsiteY86" fmla="*/ 71 h 141111"/>
                  <a:gd name="connsiteX87" fmla="*/ 41416 w 98777"/>
                  <a:gd name="connsiteY87" fmla="*/ 423 h 141111"/>
                  <a:gd name="connsiteX88" fmla="*/ 41345 w 98777"/>
                  <a:gd name="connsiteY88" fmla="*/ 423 h 141111"/>
                  <a:gd name="connsiteX89" fmla="*/ 40852 w 98777"/>
                  <a:gd name="connsiteY89" fmla="*/ 564 h 141111"/>
                  <a:gd name="connsiteX90" fmla="*/ 38594 w 98777"/>
                  <a:gd name="connsiteY90" fmla="*/ 1199 h 141111"/>
                  <a:gd name="connsiteX91" fmla="*/ 38453 w 98777"/>
                  <a:gd name="connsiteY91" fmla="*/ 1270 h 141111"/>
                  <a:gd name="connsiteX92" fmla="*/ 35348 w 98777"/>
                  <a:gd name="connsiteY92" fmla="*/ 2681 h 141111"/>
                  <a:gd name="connsiteX93" fmla="*/ 0 w 98777"/>
                  <a:gd name="connsiteY93" fmla="*/ 23213 h 141111"/>
                  <a:gd name="connsiteX94" fmla="*/ 3104 w 98777"/>
                  <a:gd name="connsiteY94" fmla="*/ 21802 h 141111"/>
                  <a:gd name="connsiteX95" fmla="*/ 5503 w 98777"/>
                  <a:gd name="connsiteY95" fmla="*/ 21096 h 141111"/>
                  <a:gd name="connsiteX96" fmla="*/ 5997 w 98777"/>
                  <a:gd name="connsiteY96" fmla="*/ 20955 h 141111"/>
                  <a:gd name="connsiteX97" fmla="*/ 8960 w 98777"/>
                  <a:gd name="connsiteY97" fmla="*/ 20602 h 141111"/>
                  <a:gd name="connsiteX98" fmla="*/ 9595 w 98777"/>
                  <a:gd name="connsiteY98" fmla="*/ 20602 h 141111"/>
                  <a:gd name="connsiteX99" fmla="*/ 12629 w 98777"/>
                  <a:gd name="connsiteY99" fmla="*/ 20673 h 141111"/>
                  <a:gd name="connsiteX100" fmla="*/ 12982 w 98777"/>
                  <a:gd name="connsiteY100" fmla="*/ 20743 h 141111"/>
                  <a:gd name="connsiteX101" fmla="*/ 16298 w 98777"/>
                  <a:gd name="connsiteY101" fmla="*/ 21237 h 141111"/>
                  <a:gd name="connsiteX102" fmla="*/ 16651 w 98777"/>
                  <a:gd name="connsiteY102" fmla="*/ 21308 h 141111"/>
                  <a:gd name="connsiteX103" fmla="*/ 20179 w 98777"/>
                  <a:gd name="connsiteY103" fmla="*/ 22296 h 141111"/>
                  <a:gd name="connsiteX104" fmla="*/ 20461 w 98777"/>
                  <a:gd name="connsiteY104" fmla="*/ 22366 h 141111"/>
                  <a:gd name="connsiteX105" fmla="*/ 24271 w 98777"/>
                  <a:gd name="connsiteY105" fmla="*/ 23918 h 141111"/>
                  <a:gd name="connsiteX106" fmla="*/ 24483 w 98777"/>
                  <a:gd name="connsiteY106" fmla="*/ 24059 h 141111"/>
                  <a:gd name="connsiteX107" fmla="*/ 28434 w 98777"/>
                  <a:gd name="connsiteY107" fmla="*/ 26106 h 141111"/>
                  <a:gd name="connsiteX108" fmla="*/ 32455 w 98777"/>
                  <a:gd name="connsiteY108" fmla="*/ 28646 h 141111"/>
                  <a:gd name="connsiteX109" fmla="*/ 32667 w 98777"/>
                  <a:gd name="connsiteY109" fmla="*/ 28787 h 141111"/>
                  <a:gd name="connsiteX110" fmla="*/ 36336 w 98777"/>
                  <a:gd name="connsiteY110" fmla="*/ 31538 h 141111"/>
                  <a:gd name="connsiteX111" fmla="*/ 36759 w 98777"/>
                  <a:gd name="connsiteY111" fmla="*/ 31891 h 141111"/>
                  <a:gd name="connsiteX112" fmla="*/ 40146 w 98777"/>
                  <a:gd name="connsiteY112" fmla="*/ 34854 h 141111"/>
                  <a:gd name="connsiteX113" fmla="*/ 40569 w 98777"/>
                  <a:gd name="connsiteY113" fmla="*/ 35207 h 141111"/>
                  <a:gd name="connsiteX114" fmla="*/ 43886 w 98777"/>
                  <a:gd name="connsiteY114" fmla="*/ 38523 h 141111"/>
                  <a:gd name="connsiteX115" fmla="*/ 44168 w 98777"/>
                  <a:gd name="connsiteY115" fmla="*/ 38806 h 141111"/>
                  <a:gd name="connsiteX116" fmla="*/ 47554 w 98777"/>
                  <a:gd name="connsiteY116" fmla="*/ 42616 h 141111"/>
                  <a:gd name="connsiteX117" fmla="*/ 47625 w 98777"/>
                  <a:gd name="connsiteY117" fmla="*/ 42686 h 141111"/>
                  <a:gd name="connsiteX118" fmla="*/ 50870 w 98777"/>
                  <a:gd name="connsiteY118" fmla="*/ 46849 h 141111"/>
                  <a:gd name="connsiteX119" fmla="*/ 50941 w 98777"/>
                  <a:gd name="connsiteY119" fmla="*/ 46990 h 141111"/>
                  <a:gd name="connsiteX120" fmla="*/ 53693 w 98777"/>
                  <a:gd name="connsiteY120" fmla="*/ 50941 h 141111"/>
                  <a:gd name="connsiteX121" fmla="*/ 55316 w 98777"/>
                  <a:gd name="connsiteY121" fmla="*/ 53481 h 141111"/>
                  <a:gd name="connsiteX122" fmla="*/ 56656 w 98777"/>
                  <a:gd name="connsiteY122" fmla="*/ 55668 h 141111"/>
                  <a:gd name="connsiteX123" fmla="*/ 57220 w 98777"/>
                  <a:gd name="connsiteY123" fmla="*/ 56727 h 141111"/>
                  <a:gd name="connsiteX124" fmla="*/ 59267 w 98777"/>
                  <a:gd name="connsiteY124" fmla="*/ 60466 h 141111"/>
                  <a:gd name="connsiteX125" fmla="*/ 59478 w 98777"/>
                  <a:gd name="connsiteY125" fmla="*/ 60889 h 141111"/>
                  <a:gd name="connsiteX126" fmla="*/ 61665 w 98777"/>
                  <a:gd name="connsiteY126" fmla="*/ 65546 h 141111"/>
                  <a:gd name="connsiteX127" fmla="*/ 61736 w 98777"/>
                  <a:gd name="connsiteY127" fmla="*/ 65758 h 141111"/>
                  <a:gd name="connsiteX128" fmla="*/ 63570 w 98777"/>
                  <a:gd name="connsiteY128" fmla="*/ 70414 h 141111"/>
                  <a:gd name="connsiteX129" fmla="*/ 63712 w 98777"/>
                  <a:gd name="connsiteY129" fmla="*/ 70697 h 141111"/>
                  <a:gd name="connsiteX130" fmla="*/ 65334 w 98777"/>
                  <a:gd name="connsiteY130" fmla="*/ 75494 h 141111"/>
                  <a:gd name="connsiteX131" fmla="*/ 65405 w 98777"/>
                  <a:gd name="connsiteY131" fmla="*/ 75777 h 141111"/>
                  <a:gd name="connsiteX132" fmla="*/ 66604 w 98777"/>
                  <a:gd name="connsiteY132" fmla="*/ 80363 h 141111"/>
                  <a:gd name="connsiteX133" fmla="*/ 66675 w 98777"/>
                  <a:gd name="connsiteY133" fmla="*/ 80786 h 141111"/>
                  <a:gd name="connsiteX134" fmla="*/ 67592 w 98777"/>
                  <a:gd name="connsiteY134" fmla="*/ 85513 h 141111"/>
                  <a:gd name="connsiteX135" fmla="*/ 67592 w 98777"/>
                  <a:gd name="connsiteY135" fmla="*/ 85584 h 141111"/>
                  <a:gd name="connsiteX136" fmla="*/ 68157 w 98777"/>
                  <a:gd name="connsiteY136" fmla="*/ 90311 h 141111"/>
                  <a:gd name="connsiteX137" fmla="*/ 68157 w 98777"/>
                  <a:gd name="connsiteY137" fmla="*/ 90664 h 141111"/>
                  <a:gd name="connsiteX138" fmla="*/ 68368 w 98777"/>
                  <a:gd name="connsiteY138" fmla="*/ 95321 h 141111"/>
                  <a:gd name="connsiteX139" fmla="*/ 68227 w 98777"/>
                  <a:gd name="connsiteY139" fmla="*/ 147249 h 141111"/>
                  <a:gd name="connsiteX140" fmla="*/ 103576 w 98777"/>
                  <a:gd name="connsiteY140" fmla="*/ 126718 h 141111"/>
                  <a:gd name="connsiteX141" fmla="*/ 103717 w 98777"/>
                  <a:gd name="connsiteY141" fmla="*/ 74789 h 141111"/>
                  <a:gd name="connsiteX142" fmla="*/ 103576 w 98777"/>
                  <a:gd name="connsiteY142" fmla="*/ 73096 h 141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98777" h="141111">
                    <a:moveTo>
                      <a:pt x="103576" y="73096"/>
                    </a:moveTo>
                    <a:cubicBezTo>
                      <a:pt x="103576" y="72461"/>
                      <a:pt x="103505" y="71826"/>
                      <a:pt x="103505" y="71191"/>
                    </a:cubicBezTo>
                    <a:cubicBezTo>
                      <a:pt x="103505" y="70908"/>
                      <a:pt x="103434" y="70626"/>
                      <a:pt x="103434" y="70273"/>
                    </a:cubicBezTo>
                    <a:cubicBezTo>
                      <a:pt x="103434" y="70132"/>
                      <a:pt x="103434" y="69991"/>
                      <a:pt x="103434" y="69921"/>
                    </a:cubicBezTo>
                    <a:cubicBezTo>
                      <a:pt x="103434" y="69709"/>
                      <a:pt x="103434" y="69497"/>
                      <a:pt x="103364" y="69215"/>
                    </a:cubicBezTo>
                    <a:cubicBezTo>
                      <a:pt x="103293" y="68580"/>
                      <a:pt x="103223" y="67874"/>
                      <a:pt x="103152" y="67239"/>
                    </a:cubicBezTo>
                    <a:cubicBezTo>
                      <a:pt x="103082" y="66604"/>
                      <a:pt x="102941" y="65899"/>
                      <a:pt x="102870" y="65264"/>
                    </a:cubicBezTo>
                    <a:cubicBezTo>
                      <a:pt x="102870" y="65264"/>
                      <a:pt x="102870" y="65193"/>
                      <a:pt x="102870" y="65193"/>
                    </a:cubicBezTo>
                    <a:cubicBezTo>
                      <a:pt x="102870" y="65193"/>
                      <a:pt x="102870" y="65123"/>
                      <a:pt x="102870" y="65123"/>
                    </a:cubicBezTo>
                    <a:cubicBezTo>
                      <a:pt x="102799" y="64488"/>
                      <a:pt x="102658" y="63853"/>
                      <a:pt x="102517" y="63218"/>
                    </a:cubicBezTo>
                    <a:cubicBezTo>
                      <a:pt x="102376" y="62512"/>
                      <a:pt x="102235" y="61807"/>
                      <a:pt x="102094" y="61101"/>
                    </a:cubicBezTo>
                    <a:cubicBezTo>
                      <a:pt x="102023" y="60819"/>
                      <a:pt x="101953" y="60607"/>
                      <a:pt x="101953" y="60325"/>
                    </a:cubicBezTo>
                    <a:cubicBezTo>
                      <a:pt x="101953" y="60184"/>
                      <a:pt x="101882" y="60043"/>
                      <a:pt x="101882" y="59902"/>
                    </a:cubicBezTo>
                    <a:cubicBezTo>
                      <a:pt x="101812" y="59619"/>
                      <a:pt x="101741" y="59267"/>
                      <a:pt x="101671" y="58984"/>
                    </a:cubicBezTo>
                    <a:cubicBezTo>
                      <a:pt x="101529" y="58279"/>
                      <a:pt x="101318" y="57573"/>
                      <a:pt x="101106" y="56868"/>
                    </a:cubicBezTo>
                    <a:cubicBezTo>
                      <a:pt x="100965" y="56374"/>
                      <a:pt x="100824" y="55809"/>
                      <a:pt x="100683" y="55316"/>
                    </a:cubicBezTo>
                    <a:cubicBezTo>
                      <a:pt x="100683" y="55245"/>
                      <a:pt x="100612" y="55104"/>
                      <a:pt x="100612" y="55033"/>
                    </a:cubicBezTo>
                    <a:cubicBezTo>
                      <a:pt x="100612" y="54963"/>
                      <a:pt x="100542" y="54822"/>
                      <a:pt x="100542" y="54751"/>
                    </a:cubicBezTo>
                    <a:cubicBezTo>
                      <a:pt x="100330" y="54046"/>
                      <a:pt x="100118" y="53340"/>
                      <a:pt x="99907" y="52705"/>
                    </a:cubicBezTo>
                    <a:cubicBezTo>
                      <a:pt x="99695" y="51999"/>
                      <a:pt x="99413" y="51364"/>
                      <a:pt x="99201" y="50659"/>
                    </a:cubicBezTo>
                    <a:cubicBezTo>
                      <a:pt x="99130" y="50518"/>
                      <a:pt x="99130" y="50377"/>
                      <a:pt x="99060" y="50306"/>
                    </a:cubicBezTo>
                    <a:cubicBezTo>
                      <a:pt x="98989" y="50236"/>
                      <a:pt x="98989" y="50094"/>
                      <a:pt x="98919" y="50024"/>
                    </a:cubicBezTo>
                    <a:cubicBezTo>
                      <a:pt x="98778" y="49601"/>
                      <a:pt x="98637" y="49177"/>
                      <a:pt x="98425" y="48754"/>
                    </a:cubicBezTo>
                    <a:cubicBezTo>
                      <a:pt x="98143" y="48119"/>
                      <a:pt x="97931" y="47484"/>
                      <a:pt x="97649" y="46778"/>
                    </a:cubicBezTo>
                    <a:cubicBezTo>
                      <a:pt x="97437" y="46284"/>
                      <a:pt x="97226" y="45861"/>
                      <a:pt x="97014" y="45367"/>
                    </a:cubicBezTo>
                    <a:cubicBezTo>
                      <a:pt x="96943" y="45297"/>
                      <a:pt x="96943" y="45226"/>
                      <a:pt x="96943" y="45156"/>
                    </a:cubicBezTo>
                    <a:cubicBezTo>
                      <a:pt x="96873" y="45085"/>
                      <a:pt x="96873" y="44944"/>
                      <a:pt x="96802" y="44873"/>
                    </a:cubicBezTo>
                    <a:cubicBezTo>
                      <a:pt x="96520" y="44238"/>
                      <a:pt x="96238" y="43603"/>
                      <a:pt x="95955" y="42968"/>
                    </a:cubicBezTo>
                    <a:cubicBezTo>
                      <a:pt x="95603" y="42263"/>
                      <a:pt x="95250" y="41557"/>
                      <a:pt x="94897" y="40852"/>
                    </a:cubicBezTo>
                    <a:cubicBezTo>
                      <a:pt x="94827" y="40711"/>
                      <a:pt x="94756" y="40640"/>
                      <a:pt x="94756" y="40499"/>
                    </a:cubicBezTo>
                    <a:cubicBezTo>
                      <a:pt x="94685" y="40358"/>
                      <a:pt x="94615" y="40217"/>
                      <a:pt x="94544" y="40076"/>
                    </a:cubicBezTo>
                    <a:cubicBezTo>
                      <a:pt x="94262" y="39511"/>
                      <a:pt x="93980" y="38947"/>
                      <a:pt x="93698" y="38382"/>
                    </a:cubicBezTo>
                    <a:cubicBezTo>
                      <a:pt x="93345" y="37677"/>
                      <a:pt x="92922" y="37042"/>
                      <a:pt x="92569" y="36336"/>
                    </a:cubicBezTo>
                    <a:cubicBezTo>
                      <a:pt x="92357" y="35983"/>
                      <a:pt x="92146" y="35631"/>
                      <a:pt x="92004" y="35278"/>
                    </a:cubicBezTo>
                    <a:cubicBezTo>
                      <a:pt x="91934" y="35137"/>
                      <a:pt x="91863" y="34996"/>
                      <a:pt x="91793" y="34854"/>
                    </a:cubicBezTo>
                    <a:cubicBezTo>
                      <a:pt x="91440" y="34290"/>
                      <a:pt x="91017" y="33655"/>
                      <a:pt x="90664" y="33091"/>
                    </a:cubicBezTo>
                    <a:cubicBezTo>
                      <a:pt x="90099" y="32244"/>
                      <a:pt x="89605" y="31397"/>
                      <a:pt x="89041" y="30551"/>
                    </a:cubicBezTo>
                    <a:cubicBezTo>
                      <a:pt x="88970" y="30409"/>
                      <a:pt x="88900" y="30268"/>
                      <a:pt x="88759" y="30127"/>
                    </a:cubicBezTo>
                    <a:cubicBezTo>
                      <a:pt x="87983" y="28928"/>
                      <a:pt x="87136" y="27799"/>
                      <a:pt x="86289" y="26599"/>
                    </a:cubicBezTo>
                    <a:cubicBezTo>
                      <a:pt x="86289" y="26529"/>
                      <a:pt x="86219" y="26529"/>
                      <a:pt x="86219" y="26458"/>
                    </a:cubicBezTo>
                    <a:cubicBezTo>
                      <a:pt x="86219" y="26458"/>
                      <a:pt x="86219" y="26458"/>
                      <a:pt x="86219" y="26458"/>
                    </a:cubicBezTo>
                    <a:cubicBezTo>
                      <a:pt x="85654" y="25682"/>
                      <a:pt x="85019" y="24906"/>
                      <a:pt x="84455" y="24130"/>
                    </a:cubicBezTo>
                    <a:cubicBezTo>
                      <a:pt x="83961" y="23495"/>
                      <a:pt x="83467" y="22931"/>
                      <a:pt x="82973" y="22296"/>
                    </a:cubicBezTo>
                    <a:cubicBezTo>
                      <a:pt x="82973" y="22296"/>
                      <a:pt x="82903" y="22225"/>
                      <a:pt x="82903" y="22225"/>
                    </a:cubicBezTo>
                    <a:cubicBezTo>
                      <a:pt x="82903" y="22225"/>
                      <a:pt x="82903" y="22225"/>
                      <a:pt x="82903" y="22225"/>
                    </a:cubicBezTo>
                    <a:cubicBezTo>
                      <a:pt x="82409" y="21590"/>
                      <a:pt x="81844" y="21026"/>
                      <a:pt x="81351" y="20391"/>
                    </a:cubicBezTo>
                    <a:cubicBezTo>
                      <a:pt x="80857" y="19826"/>
                      <a:pt x="80292" y="19191"/>
                      <a:pt x="79798" y="18627"/>
                    </a:cubicBezTo>
                    <a:cubicBezTo>
                      <a:pt x="79728" y="18556"/>
                      <a:pt x="79657" y="18486"/>
                      <a:pt x="79516" y="18344"/>
                    </a:cubicBezTo>
                    <a:cubicBezTo>
                      <a:pt x="79445" y="18274"/>
                      <a:pt x="79375" y="18133"/>
                      <a:pt x="79234" y="18062"/>
                    </a:cubicBezTo>
                    <a:cubicBezTo>
                      <a:pt x="78881" y="17639"/>
                      <a:pt x="78458" y="17286"/>
                      <a:pt x="78105" y="16863"/>
                    </a:cubicBezTo>
                    <a:cubicBezTo>
                      <a:pt x="77540" y="16298"/>
                      <a:pt x="76976" y="15734"/>
                      <a:pt x="76412" y="15169"/>
                    </a:cubicBezTo>
                    <a:cubicBezTo>
                      <a:pt x="76271" y="15028"/>
                      <a:pt x="76059" y="14817"/>
                      <a:pt x="75918" y="14676"/>
                    </a:cubicBezTo>
                    <a:cubicBezTo>
                      <a:pt x="75777" y="14534"/>
                      <a:pt x="75636" y="14464"/>
                      <a:pt x="75494" y="14323"/>
                    </a:cubicBezTo>
                    <a:cubicBezTo>
                      <a:pt x="75212" y="14041"/>
                      <a:pt x="74930" y="13829"/>
                      <a:pt x="74648" y="13547"/>
                    </a:cubicBezTo>
                    <a:cubicBezTo>
                      <a:pt x="74083" y="12982"/>
                      <a:pt x="73448" y="12488"/>
                      <a:pt x="72884" y="11994"/>
                    </a:cubicBezTo>
                    <a:cubicBezTo>
                      <a:pt x="72602" y="11783"/>
                      <a:pt x="72390" y="11571"/>
                      <a:pt x="72108" y="11359"/>
                    </a:cubicBezTo>
                    <a:cubicBezTo>
                      <a:pt x="71967" y="11218"/>
                      <a:pt x="71826" y="11148"/>
                      <a:pt x="71684" y="11007"/>
                    </a:cubicBezTo>
                    <a:cubicBezTo>
                      <a:pt x="71473" y="10866"/>
                      <a:pt x="71261" y="10654"/>
                      <a:pt x="71120" y="10513"/>
                    </a:cubicBezTo>
                    <a:cubicBezTo>
                      <a:pt x="70556" y="10019"/>
                      <a:pt x="69921" y="9596"/>
                      <a:pt x="69356" y="9172"/>
                    </a:cubicBezTo>
                    <a:cubicBezTo>
                      <a:pt x="68933" y="8890"/>
                      <a:pt x="68509" y="8537"/>
                      <a:pt x="68086" y="8255"/>
                    </a:cubicBezTo>
                    <a:cubicBezTo>
                      <a:pt x="68015" y="8184"/>
                      <a:pt x="67945" y="8114"/>
                      <a:pt x="67874" y="8114"/>
                    </a:cubicBezTo>
                    <a:cubicBezTo>
                      <a:pt x="67804" y="8043"/>
                      <a:pt x="67733" y="7973"/>
                      <a:pt x="67663" y="7973"/>
                    </a:cubicBezTo>
                    <a:cubicBezTo>
                      <a:pt x="67098" y="7620"/>
                      <a:pt x="66534" y="7197"/>
                      <a:pt x="65969" y="6844"/>
                    </a:cubicBezTo>
                    <a:cubicBezTo>
                      <a:pt x="65405" y="6491"/>
                      <a:pt x="64841" y="6138"/>
                      <a:pt x="64276" y="5786"/>
                    </a:cubicBezTo>
                    <a:cubicBezTo>
                      <a:pt x="64135" y="5715"/>
                      <a:pt x="63994" y="5644"/>
                      <a:pt x="63853" y="5574"/>
                    </a:cubicBezTo>
                    <a:cubicBezTo>
                      <a:pt x="63429" y="5362"/>
                      <a:pt x="63006" y="5080"/>
                      <a:pt x="62583" y="4868"/>
                    </a:cubicBezTo>
                    <a:cubicBezTo>
                      <a:pt x="62018" y="4586"/>
                      <a:pt x="61524" y="4304"/>
                      <a:pt x="60960" y="4022"/>
                    </a:cubicBezTo>
                    <a:cubicBezTo>
                      <a:pt x="60607" y="3881"/>
                      <a:pt x="60254" y="3669"/>
                      <a:pt x="59902" y="3528"/>
                    </a:cubicBezTo>
                    <a:cubicBezTo>
                      <a:pt x="59831" y="3457"/>
                      <a:pt x="59761" y="3457"/>
                      <a:pt x="59690" y="3387"/>
                    </a:cubicBezTo>
                    <a:cubicBezTo>
                      <a:pt x="59619" y="3316"/>
                      <a:pt x="59478" y="3316"/>
                      <a:pt x="59408" y="3246"/>
                    </a:cubicBezTo>
                    <a:cubicBezTo>
                      <a:pt x="58843" y="3034"/>
                      <a:pt x="58349" y="2752"/>
                      <a:pt x="57785" y="2540"/>
                    </a:cubicBezTo>
                    <a:cubicBezTo>
                      <a:pt x="57220" y="2328"/>
                      <a:pt x="56727" y="2117"/>
                      <a:pt x="56162" y="1905"/>
                    </a:cubicBezTo>
                    <a:cubicBezTo>
                      <a:pt x="56092" y="1905"/>
                      <a:pt x="55951" y="1834"/>
                      <a:pt x="55880" y="1834"/>
                    </a:cubicBezTo>
                    <a:cubicBezTo>
                      <a:pt x="55809" y="1834"/>
                      <a:pt x="55739" y="1764"/>
                      <a:pt x="55598" y="1764"/>
                    </a:cubicBezTo>
                    <a:cubicBezTo>
                      <a:pt x="55245" y="1623"/>
                      <a:pt x="54892" y="1552"/>
                      <a:pt x="54539" y="1411"/>
                    </a:cubicBezTo>
                    <a:cubicBezTo>
                      <a:pt x="53975" y="1270"/>
                      <a:pt x="53410" y="1058"/>
                      <a:pt x="52917" y="988"/>
                    </a:cubicBezTo>
                    <a:cubicBezTo>
                      <a:pt x="52634" y="917"/>
                      <a:pt x="52352" y="847"/>
                      <a:pt x="52140" y="776"/>
                    </a:cubicBezTo>
                    <a:cubicBezTo>
                      <a:pt x="51999" y="776"/>
                      <a:pt x="51929" y="706"/>
                      <a:pt x="51788" y="706"/>
                    </a:cubicBezTo>
                    <a:cubicBezTo>
                      <a:pt x="51647" y="706"/>
                      <a:pt x="51435" y="635"/>
                      <a:pt x="51294" y="564"/>
                    </a:cubicBezTo>
                    <a:cubicBezTo>
                      <a:pt x="50729" y="423"/>
                      <a:pt x="50094" y="353"/>
                      <a:pt x="49530" y="282"/>
                    </a:cubicBezTo>
                    <a:cubicBezTo>
                      <a:pt x="49177" y="212"/>
                      <a:pt x="48824" y="212"/>
                      <a:pt x="48472" y="141"/>
                    </a:cubicBezTo>
                    <a:cubicBezTo>
                      <a:pt x="48330" y="141"/>
                      <a:pt x="48260" y="141"/>
                      <a:pt x="48119" y="71"/>
                    </a:cubicBezTo>
                    <a:cubicBezTo>
                      <a:pt x="47978" y="71"/>
                      <a:pt x="47907" y="71"/>
                      <a:pt x="47766" y="71"/>
                    </a:cubicBezTo>
                    <a:cubicBezTo>
                      <a:pt x="47131" y="0"/>
                      <a:pt x="46496" y="0"/>
                      <a:pt x="45861" y="0"/>
                    </a:cubicBezTo>
                    <a:cubicBezTo>
                      <a:pt x="45579" y="0"/>
                      <a:pt x="45297" y="0"/>
                      <a:pt x="45014" y="71"/>
                    </a:cubicBezTo>
                    <a:cubicBezTo>
                      <a:pt x="44803" y="71"/>
                      <a:pt x="44591" y="71"/>
                      <a:pt x="44379" y="71"/>
                    </a:cubicBezTo>
                    <a:cubicBezTo>
                      <a:pt x="44168" y="71"/>
                      <a:pt x="43956" y="71"/>
                      <a:pt x="43744" y="71"/>
                    </a:cubicBezTo>
                    <a:cubicBezTo>
                      <a:pt x="42968" y="141"/>
                      <a:pt x="42192" y="282"/>
                      <a:pt x="41416" y="423"/>
                    </a:cubicBezTo>
                    <a:cubicBezTo>
                      <a:pt x="41416" y="423"/>
                      <a:pt x="41416" y="423"/>
                      <a:pt x="41345" y="423"/>
                    </a:cubicBezTo>
                    <a:cubicBezTo>
                      <a:pt x="41134" y="494"/>
                      <a:pt x="40993" y="494"/>
                      <a:pt x="40852" y="564"/>
                    </a:cubicBezTo>
                    <a:cubicBezTo>
                      <a:pt x="40076" y="706"/>
                      <a:pt x="39370" y="917"/>
                      <a:pt x="38594" y="1199"/>
                    </a:cubicBezTo>
                    <a:cubicBezTo>
                      <a:pt x="38523" y="1199"/>
                      <a:pt x="38453" y="1270"/>
                      <a:pt x="38453" y="1270"/>
                    </a:cubicBezTo>
                    <a:cubicBezTo>
                      <a:pt x="37394" y="1693"/>
                      <a:pt x="36336" y="2117"/>
                      <a:pt x="35348" y="2681"/>
                    </a:cubicBezTo>
                    <a:lnTo>
                      <a:pt x="0" y="23213"/>
                    </a:lnTo>
                    <a:cubicBezTo>
                      <a:pt x="988" y="22648"/>
                      <a:pt x="1976" y="22154"/>
                      <a:pt x="3104" y="21802"/>
                    </a:cubicBezTo>
                    <a:cubicBezTo>
                      <a:pt x="3880" y="21519"/>
                      <a:pt x="4657" y="21308"/>
                      <a:pt x="5503" y="21096"/>
                    </a:cubicBezTo>
                    <a:cubicBezTo>
                      <a:pt x="5715" y="21026"/>
                      <a:pt x="5856" y="20955"/>
                      <a:pt x="5997" y="20955"/>
                    </a:cubicBezTo>
                    <a:cubicBezTo>
                      <a:pt x="6985" y="20743"/>
                      <a:pt x="7973" y="20673"/>
                      <a:pt x="8960" y="20602"/>
                    </a:cubicBezTo>
                    <a:cubicBezTo>
                      <a:pt x="9172" y="20602"/>
                      <a:pt x="9384" y="20602"/>
                      <a:pt x="9595" y="20602"/>
                    </a:cubicBezTo>
                    <a:cubicBezTo>
                      <a:pt x="10583" y="20532"/>
                      <a:pt x="11571" y="20602"/>
                      <a:pt x="12629" y="20673"/>
                    </a:cubicBezTo>
                    <a:cubicBezTo>
                      <a:pt x="12771" y="20673"/>
                      <a:pt x="12841" y="20673"/>
                      <a:pt x="12982" y="20743"/>
                    </a:cubicBezTo>
                    <a:cubicBezTo>
                      <a:pt x="14040" y="20814"/>
                      <a:pt x="15169" y="21026"/>
                      <a:pt x="16298" y="21237"/>
                    </a:cubicBezTo>
                    <a:cubicBezTo>
                      <a:pt x="16439" y="21237"/>
                      <a:pt x="16510" y="21308"/>
                      <a:pt x="16651" y="21308"/>
                    </a:cubicBezTo>
                    <a:cubicBezTo>
                      <a:pt x="17780" y="21590"/>
                      <a:pt x="18979" y="21872"/>
                      <a:pt x="20179" y="22296"/>
                    </a:cubicBezTo>
                    <a:cubicBezTo>
                      <a:pt x="20249" y="22296"/>
                      <a:pt x="20320" y="22366"/>
                      <a:pt x="20461" y="22366"/>
                    </a:cubicBezTo>
                    <a:cubicBezTo>
                      <a:pt x="21731" y="22789"/>
                      <a:pt x="23001" y="23283"/>
                      <a:pt x="24271" y="23918"/>
                    </a:cubicBezTo>
                    <a:cubicBezTo>
                      <a:pt x="24342" y="23989"/>
                      <a:pt x="24412" y="23989"/>
                      <a:pt x="24483" y="24059"/>
                    </a:cubicBezTo>
                    <a:cubicBezTo>
                      <a:pt x="25823" y="24694"/>
                      <a:pt x="27093" y="25329"/>
                      <a:pt x="28434" y="26106"/>
                    </a:cubicBezTo>
                    <a:cubicBezTo>
                      <a:pt x="29774" y="26882"/>
                      <a:pt x="31115" y="27728"/>
                      <a:pt x="32455" y="28646"/>
                    </a:cubicBezTo>
                    <a:cubicBezTo>
                      <a:pt x="32526" y="28716"/>
                      <a:pt x="32597" y="28787"/>
                      <a:pt x="32667" y="28787"/>
                    </a:cubicBezTo>
                    <a:cubicBezTo>
                      <a:pt x="33867" y="29633"/>
                      <a:pt x="35137" y="30551"/>
                      <a:pt x="36336" y="31538"/>
                    </a:cubicBezTo>
                    <a:cubicBezTo>
                      <a:pt x="36477" y="31679"/>
                      <a:pt x="36618" y="31750"/>
                      <a:pt x="36759" y="31891"/>
                    </a:cubicBezTo>
                    <a:cubicBezTo>
                      <a:pt x="37888" y="32808"/>
                      <a:pt x="39017" y="33867"/>
                      <a:pt x="40146" y="34854"/>
                    </a:cubicBezTo>
                    <a:cubicBezTo>
                      <a:pt x="40287" y="34996"/>
                      <a:pt x="40428" y="35066"/>
                      <a:pt x="40569" y="35207"/>
                    </a:cubicBezTo>
                    <a:cubicBezTo>
                      <a:pt x="41698" y="36266"/>
                      <a:pt x="42827" y="37394"/>
                      <a:pt x="43886" y="38523"/>
                    </a:cubicBezTo>
                    <a:cubicBezTo>
                      <a:pt x="43956" y="38594"/>
                      <a:pt x="44027" y="38735"/>
                      <a:pt x="44168" y="38806"/>
                    </a:cubicBezTo>
                    <a:cubicBezTo>
                      <a:pt x="45297" y="40076"/>
                      <a:pt x="46425" y="41346"/>
                      <a:pt x="47554" y="42616"/>
                    </a:cubicBezTo>
                    <a:cubicBezTo>
                      <a:pt x="47554" y="42616"/>
                      <a:pt x="47625" y="42686"/>
                      <a:pt x="47625" y="42686"/>
                    </a:cubicBezTo>
                    <a:cubicBezTo>
                      <a:pt x="48754" y="44027"/>
                      <a:pt x="49812" y="45438"/>
                      <a:pt x="50870" y="46849"/>
                    </a:cubicBezTo>
                    <a:cubicBezTo>
                      <a:pt x="50870" y="46919"/>
                      <a:pt x="50941" y="46919"/>
                      <a:pt x="50941" y="46990"/>
                    </a:cubicBezTo>
                    <a:cubicBezTo>
                      <a:pt x="51858" y="48260"/>
                      <a:pt x="52775" y="49601"/>
                      <a:pt x="53693" y="50941"/>
                    </a:cubicBezTo>
                    <a:cubicBezTo>
                      <a:pt x="54257" y="51788"/>
                      <a:pt x="54751" y="52634"/>
                      <a:pt x="55316" y="53481"/>
                    </a:cubicBezTo>
                    <a:cubicBezTo>
                      <a:pt x="55739" y="54187"/>
                      <a:pt x="56233" y="54892"/>
                      <a:pt x="56656" y="55668"/>
                    </a:cubicBezTo>
                    <a:cubicBezTo>
                      <a:pt x="56868" y="56021"/>
                      <a:pt x="57079" y="56374"/>
                      <a:pt x="57220" y="56727"/>
                    </a:cubicBezTo>
                    <a:cubicBezTo>
                      <a:pt x="57926" y="57926"/>
                      <a:pt x="58632" y="59196"/>
                      <a:pt x="59267" y="60466"/>
                    </a:cubicBezTo>
                    <a:cubicBezTo>
                      <a:pt x="59337" y="60607"/>
                      <a:pt x="59408" y="60748"/>
                      <a:pt x="59478" y="60889"/>
                    </a:cubicBezTo>
                    <a:cubicBezTo>
                      <a:pt x="60254" y="62442"/>
                      <a:pt x="60960" y="63994"/>
                      <a:pt x="61665" y="65546"/>
                    </a:cubicBezTo>
                    <a:cubicBezTo>
                      <a:pt x="61736" y="65617"/>
                      <a:pt x="61736" y="65687"/>
                      <a:pt x="61736" y="65758"/>
                    </a:cubicBezTo>
                    <a:cubicBezTo>
                      <a:pt x="62371" y="67310"/>
                      <a:pt x="63006" y="68862"/>
                      <a:pt x="63570" y="70414"/>
                    </a:cubicBezTo>
                    <a:cubicBezTo>
                      <a:pt x="63641" y="70485"/>
                      <a:pt x="63641" y="70626"/>
                      <a:pt x="63712" y="70697"/>
                    </a:cubicBezTo>
                    <a:cubicBezTo>
                      <a:pt x="64276" y="72249"/>
                      <a:pt x="64841" y="73872"/>
                      <a:pt x="65334" y="75494"/>
                    </a:cubicBezTo>
                    <a:cubicBezTo>
                      <a:pt x="65334" y="75565"/>
                      <a:pt x="65405" y="75706"/>
                      <a:pt x="65405" y="75777"/>
                    </a:cubicBezTo>
                    <a:cubicBezTo>
                      <a:pt x="65828" y="77329"/>
                      <a:pt x="66252" y="78811"/>
                      <a:pt x="66604" y="80363"/>
                    </a:cubicBezTo>
                    <a:cubicBezTo>
                      <a:pt x="66604" y="80504"/>
                      <a:pt x="66675" y="80645"/>
                      <a:pt x="66675" y="80786"/>
                    </a:cubicBezTo>
                    <a:cubicBezTo>
                      <a:pt x="67028" y="82338"/>
                      <a:pt x="67380" y="83961"/>
                      <a:pt x="67592" y="85513"/>
                    </a:cubicBezTo>
                    <a:cubicBezTo>
                      <a:pt x="67592" y="85513"/>
                      <a:pt x="67592" y="85584"/>
                      <a:pt x="67592" y="85584"/>
                    </a:cubicBezTo>
                    <a:cubicBezTo>
                      <a:pt x="67874" y="87136"/>
                      <a:pt x="68015" y="88759"/>
                      <a:pt x="68157" y="90311"/>
                    </a:cubicBezTo>
                    <a:cubicBezTo>
                      <a:pt x="68157" y="90452"/>
                      <a:pt x="68157" y="90593"/>
                      <a:pt x="68157" y="90664"/>
                    </a:cubicBezTo>
                    <a:cubicBezTo>
                      <a:pt x="68298" y="92216"/>
                      <a:pt x="68368" y="93768"/>
                      <a:pt x="68368" y="95321"/>
                    </a:cubicBezTo>
                    <a:lnTo>
                      <a:pt x="68227" y="147249"/>
                    </a:lnTo>
                    <a:lnTo>
                      <a:pt x="103576" y="126718"/>
                    </a:lnTo>
                    <a:lnTo>
                      <a:pt x="103717" y="74789"/>
                    </a:lnTo>
                    <a:cubicBezTo>
                      <a:pt x="103576" y="74295"/>
                      <a:pt x="103576" y="73731"/>
                      <a:pt x="103576" y="73096"/>
                    </a:cubicBez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03" name="Freeform: Shape 25">
                <a:extLst>
                  <a:ext uri="{FF2B5EF4-FFF2-40B4-BE49-F238E27FC236}">
                    <a16:creationId xmlns:a16="http://schemas.microsoft.com/office/drawing/2014/main" id="{778E2DB2-4B53-46E0-B5EA-4C7C9FD47D0D}"/>
                  </a:ext>
                </a:extLst>
              </p:cNvPr>
              <p:cNvSpPr/>
              <p:nvPr/>
            </p:nvSpPr>
            <p:spPr>
              <a:xfrm>
                <a:off x="7910703" y="1514947"/>
                <a:ext cx="267934" cy="455487"/>
              </a:xfrm>
              <a:custGeom>
                <a:avLst/>
                <a:gdLst>
                  <a:gd name="connsiteX0" fmla="*/ 40358 w 77611"/>
                  <a:gd name="connsiteY0" fmla="*/ 5484 h 119944"/>
                  <a:gd name="connsiteX1" fmla="*/ 80292 w 77611"/>
                  <a:gd name="connsiteY1" fmla="*/ 74699 h 119944"/>
                  <a:gd name="connsiteX2" fmla="*/ 80151 w 77611"/>
                  <a:gd name="connsiteY2" fmla="*/ 126628 h 119944"/>
                  <a:gd name="connsiteX3" fmla="*/ 69497 w 77611"/>
                  <a:gd name="connsiteY3" fmla="*/ 120490 h 119944"/>
                  <a:gd name="connsiteX4" fmla="*/ 10654 w 77611"/>
                  <a:gd name="connsiteY4" fmla="*/ 86482 h 119944"/>
                  <a:gd name="connsiteX5" fmla="*/ 0 w 77611"/>
                  <a:gd name="connsiteY5" fmla="*/ 80343 h 119944"/>
                  <a:gd name="connsiteX6" fmla="*/ 141 w 77611"/>
                  <a:gd name="connsiteY6" fmla="*/ 28415 h 119944"/>
                  <a:gd name="connsiteX7" fmla="*/ 40358 w 77611"/>
                  <a:gd name="connsiteY7" fmla="*/ 5484 h 1199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7611" h="119944">
                    <a:moveTo>
                      <a:pt x="40358" y="5484"/>
                    </a:moveTo>
                    <a:cubicBezTo>
                      <a:pt x="62512" y="18255"/>
                      <a:pt x="80363" y="49299"/>
                      <a:pt x="80292" y="74699"/>
                    </a:cubicBezTo>
                    <a:lnTo>
                      <a:pt x="80151" y="126628"/>
                    </a:lnTo>
                    <a:lnTo>
                      <a:pt x="69497" y="120490"/>
                    </a:lnTo>
                    <a:lnTo>
                      <a:pt x="10654" y="86482"/>
                    </a:lnTo>
                    <a:lnTo>
                      <a:pt x="0" y="80343"/>
                    </a:lnTo>
                    <a:lnTo>
                      <a:pt x="141" y="28415"/>
                    </a:lnTo>
                    <a:cubicBezTo>
                      <a:pt x="212" y="3015"/>
                      <a:pt x="18274" y="-7287"/>
                      <a:pt x="40358" y="5484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7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</p:grpSp>
      <p:sp>
        <p:nvSpPr>
          <p:cNvPr id="121" name="Прямоугольник 120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</a:t>
            </a:r>
            <a:r>
              <a:rPr lang="ru-RU" sz="2400" b="1" dirty="0" err="1">
                <a:solidFill>
                  <a:schemeClr val="bg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Қорытынды</a:t>
            </a:r>
            <a:endParaRPr lang="ru-RU" sz="2400" b="1" dirty="0">
              <a:solidFill>
                <a:schemeClr val="bg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0" name="Прямоугольник 119"/>
          <p:cNvSpPr/>
          <p:nvPr/>
        </p:nvSpPr>
        <p:spPr>
          <a:xfrm>
            <a:off x="964018" y="2138272"/>
            <a:ext cx="66914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</a:rPr>
              <a:t>Өз аймағыңыздың  экожүйесі</a:t>
            </a:r>
            <a:r>
              <a:rPr lang="kk-KZ" b="1" dirty="0">
                <a:solidFill>
                  <a:schemeClr val="accent1">
                    <a:lumMod val="50000"/>
                  </a:schemeClr>
                </a:solidFill>
              </a:rPr>
              <a:t>н </a:t>
            </a:r>
            <a:r>
              <a:rPr lang="kk-KZ" b="1" dirty="0">
                <a:solidFill>
                  <a:srgbClr val="002060"/>
                </a:solidFill>
              </a:rPr>
              <a:t>статистикалық </a:t>
            </a:r>
          </a:p>
          <a:p>
            <a:r>
              <a:rPr lang="kk-KZ" b="1" dirty="0">
                <a:solidFill>
                  <a:srgbClr val="002060"/>
                </a:solidFill>
              </a:rPr>
              <a:t>талдау әдістерін  қолданып зерттеуді үйрендіңіздер.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EE3018-0B57-4952-B3DE-C79642756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072D82C0-95C0-4E5C-AB55-C42DD3D5C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0551" y="1120816"/>
            <a:ext cx="6945382" cy="3045741"/>
          </a:xfrm>
        </p:spPr>
        <p:txBody>
          <a:bodyPr/>
          <a:lstStyle/>
          <a:p>
            <a:pPr marL="571500" indent="-571500">
              <a:buFont typeface="Wingdings" pitchFamily="2" charset="2"/>
              <a:buChar char="Ø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PT Sans Caption"/>
              </a:rPr>
              <a:t/>
            </a:r>
            <a:b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PT Sans Caption"/>
              </a:rPr>
            </a:br>
            <a: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PT Sans Caption"/>
              </a:rPr>
              <a:t/>
            </a:r>
            <a:b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PT Sans Caption"/>
              </a:rPr>
            </a:br>
            <a: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PT Sans Caption"/>
              </a:rPr>
              <a:t>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sz="20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kk-KZ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kk-KZ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n-ID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10551" y="258792"/>
            <a:ext cx="1302589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4" name="Прямоугольник 83"/>
          <p:cNvSpPr/>
          <p:nvPr/>
        </p:nvSpPr>
        <p:spPr>
          <a:xfrm>
            <a:off x="11041812" y="267419"/>
            <a:ext cx="914400" cy="49170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Picture 2" descr="C:\Users\Типография\Desktop\Безымянный.png">
            <a:extLst>
              <a:ext uri="{FF2B5EF4-FFF2-40B4-BE49-F238E27FC236}">
                <a16:creationId xmlns:a16="http://schemas.microsoft.com/office/drawing/2014/main" id="{3408FEA4-D695-47D3-A492-FAD2013216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8426" y="0"/>
            <a:ext cx="12200426" cy="689451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39" name="Прямоугольник 10">
            <a:extLst>
              <a:ext uri="{FF2B5EF4-FFF2-40B4-BE49-F238E27FC236}">
                <a16:creationId xmlns:a16="http://schemas.microsoft.com/office/drawing/2014/main" id="{9B726BFE-0B55-4E09-BF27-5C94CB89240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56935" y="1965262"/>
            <a:ext cx="7272996" cy="1364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1465" tIns="35716" rIns="71465" bIns="35716">
            <a:spAutoFit/>
          </a:bodyPr>
          <a:lstStyle>
            <a:lvl1pPr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ru-RU" altLang="kk-KZ" sz="22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Оқу</a:t>
            </a:r>
            <a:r>
              <a:rPr lang="ru-RU" altLang="kk-KZ" sz="2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ru-RU" altLang="kk-KZ" sz="22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мақсаты</a:t>
            </a:r>
            <a:r>
              <a:rPr lang="ru-RU" altLang="kk-KZ" sz="2200" dirty="0">
                <a:solidFill>
                  <a:srgbClr val="002060"/>
                </a:solidFill>
                <a:latin typeface="Century Gothic" panose="020B0502020202020204" pitchFamily="34" charset="0"/>
              </a:rPr>
              <a:t>: </a:t>
            </a:r>
            <a:r>
              <a:rPr lang="ru-RU" alt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11.3.1</a:t>
            </a:r>
            <a:r>
              <a:rPr lang="en-US" alt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alt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 аймақтың экожүйесін статистикалық талдау әдістерін (Стьюденттің t-критерийі,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χ</a:t>
            </a: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2-критерий) қолданып  зерттеу</a:t>
            </a:r>
            <a:endParaRPr lang="ru-RU" altLang="kk-KZ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077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224366"/>
            <a:ext cx="1619779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2521" y="224366"/>
            <a:ext cx="16224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114626550"/>
              </p:ext>
            </p:extLst>
          </p:nvPr>
        </p:nvGraphicFramePr>
        <p:xfrm>
          <a:off x="491066" y="486303"/>
          <a:ext cx="1144693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7501465" y="3259666"/>
            <a:ext cx="26347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0130894" y="3259666"/>
            <a:ext cx="0" cy="5418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1653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654" y="243415"/>
            <a:ext cx="16224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956" y="102658"/>
            <a:ext cx="1622425" cy="705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446868" y="392812"/>
            <a:ext cx="6392332" cy="603781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Статистикалық</a:t>
            </a:r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әдістердің</a:t>
            </a:r>
            <a:r>
              <a:rPr lang="ru-RU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қолданылуы</a:t>
            </a:r>
            <a:endParaRPr lang="ru-RU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09800" y="1532466"/>
            <a:ext cx="6908800" cy="6265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Шаруашылыққа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қажетті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маңызды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түрлерді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анықтауда</a:t>
            </a:r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09799" y="2438400"/>
            <a:ext cx="6908800" cy="584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Қызыл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кітапқа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енгін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түрлерді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анықтауда</a:t>
            </a:r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09799" y="3255434"/>
            <a:ext cx="6908800" cy="584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Бір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түрдің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жалпы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санын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есептеуде</a:t>
            </a:r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09800" y="4072468"/>
            <a:ext cx="6908800" cy="5587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Ұлттық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демалыс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саябақтарындағы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түрлердің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санын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анықтауда</a:t>
            </a:r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88634" y="4772856"/>
            <a:ext cx="6908799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Хайуанаттар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саябағындағы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және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қорықтардағы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және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т.б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түрлердің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санын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анықтауда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жүргізіледі</a:t>
            </a: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9415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22" y="292100"/>
            <a:ext cx="16224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8722" y="97367"/>
            <a:ext cx="1622425" cy="678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85800" y="973668"/>
            <a:ext cx="11176001" cy="3437466"/>
          </a:xfrm>
          <a:prstGeom prst="rect">
            <a:avLst/>
          </a:prstGeom>
          <a:solidFill>
            <a:schemeClr val="bg1"/>
          </a:solidFill>
          <a:ln/>
          <a:effectLst>
            <a:glow rad="63500">
              <a:schemeClr val="accent4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7A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Популяцияны құрайтын барлық даралардың санын анықтау өте қиын.</a:t>
            </a:r>
          </a:p>
          <a:p>
            <a:pPr algn="ctr"/>
            <a:r>
              <a:rPr lang="kk-KZ" sz="2000" b="1" dirty="0">
                <a:solidFill>
                  <a:srgbClr val="7A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Шектеулі аумақта көп шоғырланған ірі және адам үшін жақсы көрінетін организмдерге жүргізіледі.</a:t>
            </a:r>
          </a:p>
          <a:p>
            <a:endParaRPr lang="kk-KZ" sz="2000" b="1" dirty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kk-KZ" sz="2000" b="1" dirty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Қыстың соңы – көктемнің басында Коль түбегінің солтүстік жабайы бұғылары шағын тауларға жиналады.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kk-KZ" sz="2000" b="1" dirty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Сол сияқты ұя салатын құстардың, ақ тұмсық қарғалардың, аққаздардың және т.б. колониясын «әр басын» санау арқылы анықтайды.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kk-KZ" sz="2000" b="1" dirty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Ұшақтан немесе тік ұшақтан «суретке түсіру» арқылыда қолданылады.</a:t>
            </a:r>
          </a:p>
          <a:p>
            <a:r>
              <a:rPr lang="kk-KZ" sz="2000" b="1" dirty="0">
                <a:solidFill>
                  <a:schemeClr val="accent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22066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41300"/>
            <a:ext cx="16224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9280" y="114300"/>
            <a:ext cx="1627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81217" y="89561"/>
            <a:ext cx="52408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solidFill>
                  <a:srgbClr val="82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Белгілеу және аулау әдісі</a:t>
            </a:r>
            <a:endParaRPr lang="ru-RU" sz="2000" b="1" dirty="0">
              <a:solidFill>
                <a:srgbClr val="82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3333" y="637954"/>
            <a:ext cx="112691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>
                <a:solidFill>
                  <a:srgbClr val="002060"/>
                </a:solidFill>
              </a:rPr>
              <a:t>Бұл әдісті белгілі гидробиолог Петерсен ұсынған.</a:t>
            </a:r>
          </a:p>
          <a:p>
            <a:pPr algn="ctr"/>
            <a:endParaRPr lang="kk-KZ" b="1" dirty="0">
              <a:solidFill>
                <a:srgbClr val="002060"/>
              </a:solidFill>
            </a:endParaRPr>
          </a:p>
          <a:p>
            <a:r>
              <a:rPr lang="kk-KZ" dirty="0">
                <a:solidFill>
                  <a:srgbClr val="002060"/>
                </a:solidFill>
              </a:rPr>
              <a:t>Оның мәні- жануарларды аулайды            арнайы белгі салып кейін босатып жібереді </a:t>
            </a:r>
          </a:p>
          <a:p>
            <a:r>
              <a:rPr lang="kk-KZ" dirty="0">
                <a:solidFill>
                  <a:srgbClr val="002060"/>
                </a:solidFill>
              </a:rPr>
              <a:t>жаңадан  аулау жүргізеді               ұсталған жануарлардың жалпы </a:t>
            </a:r>
            <a:r>
              <a:rPr lang="kk-KZ" dirty="0">
                <a:solidFill>
                  <a:schemeClr val="accent1">
                    <a:lumMod val="50000"/>
                  </a:schemeClr>
                </a:solidFill>
              </a:rPr>
              <a:t>санын анықтайды</a:t>
            </a:r>
            <a:r>
              <a:rPr lang="kk-KZ" dirty="0">
                <a:solidFill>
                  <a:srgbClr val="002060"/>
                </a:solidFill>
              </a:rPr>
              <a:t>             арнайы белгіленген даралардың санына қатынасы арқылы популяциялардың санын анықтайды: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4288424" y="1339702"/>
            <a:ext cx="546613" cy="212652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9733494" y="1339702"/>
            <a:ext cx="585786" cy="200187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3293413" y="1605516"/>
            <a:ext cx="746849" cy="221940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9562892" y="1552354"/>
            <a:ext cx="613834" cy="221940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681217" y="2877066"/>
            <a:ext cx="781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N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681216" y="3246398"/>
            <a:ext cx="619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752126" y="3246398"/>
            <a:ext cx="478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M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407923" y="3061732"/>
            <a:ext cx="392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4995332" y="2877066"/>
            <a:ext cx="637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endParaRPr lang="ru-RU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4865960" y="3246398"/>
            <a:ext cx="569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958384" y="3256929"/>
            <a:ext cx="515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endParaRPr lang="ru-RU" dirty="0"/>
          </a:p>
        </p:txBody>
      </p:sp>
      <p:sp>
        <p:nvSpPr>
          <p:cNvPr id="4096" name="TextBox 4095"/>
          <p:cNvSpPr txBox="1"/>
          <p:nvPr/>
        </p:nvSpPr>
        <p:spPr>
          <a:xfrm>
            <a:off x="5632958" y="3072263"/>
            <a:ext cx="668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</a:t>
            </a:r>
            <a:endParaRPr lang="ru-RU" dirty="0"/>
          </a:p>
        </p:txBody>
      </p:sp>
      <p:sp>
        <p:nvSpPr>
          <p:cNvPr id="4097" name="TextBox 4096"/>
          <p:cNvSpPr txBox="1"/>
          <p:nvPr/>
        </p:nvSpPr>
        <p:spPr>
          <a:xfrm>
            <a:off x="5967303" y="3072263"/>
            <a:ext cx="695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  <a:endParaRPr lang="ru-RU" dirty="0"/>
          </a:p>
        </p:txBody>
      </p:sp>
      <p:sp>
        <p:nvSpPr>
          <p:cNvPr id="4100" name="TextBox 4099"/>
          <p:cNvSpPr txBox="1"/>
          <p:nvPr/>
        </p:nvSpPr>
        <p:spPr>
          <a:xfrm>
            <a:off x="6426201" y="3072263"/>
            <a:ext cx="668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</a:t>
            </a:r>
            <a:endParaRPr lang="ru-RU" dirty="0"/>
          </a:p>
        </p:txBody>
      </p:sp>
      <p:sp>
        <p:nvSpPr>
          <p:cNvPr id="4101" name="TextBox 4100"/>
          <p:cNvSpPr txBox="1"/>
          <p:nvPr/>
        </p:nvSpPr>
        <p:spPr>
          <a:xfrm>
            <a:off x="6892634" y="2877066"/>
            <a:ext cx="964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 M</a:t>
            </a:r>
            <a:endParaRPr lang="ru-RU" dirty="0"/>
          </a:p>
        </p:txBody>
      </p:sp>
      <p:cxnSp>
        <p:nvCxnSpPr>
          <p:cNvPr id="4103" name="Прямая соединительная линия 4102"/>
          <p:cNvCxnSpPr/>
          <p:nvPr/>
        </p:nvCxnSpPr>
        <p:spPr>
          <a:xfrm flipV="1">
            <a:off x="6892634" y="3235867"/>
            <a:ext cx="761999" cy="10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5" name="TextBox 4104"/>
          <p:cNvSpPr txBox="1"/>
          <p:nvPr/>
        </p:nvSpPr>
        <p:spPr>
          <a:xfrm>
            <a:off x="6892634" y="3256929"/>
            <a:ext cx="871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R</a:t>
            </a:r>
            <a:endParaRPr lang="ru-RU" dirty="0"/>
          </a:p>
        </p:txBody>
      </p:sp>
      <p:sp>
        <p:nvSpPr>
          <p:cNvPr id="4106" name="TextBox 4105"/>
          <p:cNvSpPr txBox="1"/>
          <p:nvPr/>
        </p:nvSpPr>
        <p:spPr>
          <a:xfrm>
            <a:off x="1689991" y="3903133"/>
            <a:ext cx="77080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solidFill>
                  <a:srgbClr val="002060"/>
                </a:solidFill>
              </a:rPr>
              <a:t>М – бірінші рет аулаудағы белгі салынған  даралардың саны</a:t>
            </a:r>
          </a:p>
          <a:p>
            <a:r>
              <a:rPr lang="kk-KZ" dirty="0">
                <a:solidFill>
                  <a:srgbClr val="002060"/>
                </a:solidFill>
              </a:rPr>
              <a:t>С </a:t>
            </a:r>
            <a:r>
              <a:rPr lang="en-US" dirty="0">
                <a:solidFill>
                  <a:srgbClr val="002060"/>
                </a:solidFill>
              </a:rPr>
              <a:t>-  </a:t>
            </a:r>
            <a:r>
              <a:rPr lang="kk-KZ" dirty="0">
                <a:solidFill>
                  <a:srgbClr val="002060"/>
                </a:solidFill>
              </a:rPr>
              <a:t>екінші рет ауланған даралардың саны</a:t>
            </a:r>
          </a:p>
          <a:p>
            <a:r>
              <a:rPr lang="en-US" dirty="0">
                <a:solidFill>
                  <a:srgbClr val="002060"/>
                </a:solidFill>
              </a:rPr>
              <a:t>R -  </a:t>
            </a:r>
            <a:r>
              <a:rPr lang="kk-KZ" dirty="0">
                <a:solidFill>
                  <a:srgbClr val="002060"/>
                </a:solidFill>
              </a:rPr>
              <a:t>екінші аулаудағы белгі салынған даралардың саны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0629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79" y="275696"/>
            <a:ext cx="1627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9280" y="275696"/>
            <a:ext cx="1627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4439" y="352967"/>
            <a:ext cx="11423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Шағын іріктемелерде бұл формула артық нәтижені береді,сондықтан түзету енгізіледі.</a:t>
            </a:r>
            <a:endParaRPr lang="ru-RU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80733" y="1337733"/>
            <a:ext cx="459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 =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115733" y="1522399"/>
            <a:ext cx="2387600" cy="153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183467" y="1069664"/>
            <a:ext cx="29125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US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 + 1</a:t>
            </a:r>
            <a:r>
              <a:rPr lang="kk-KZ" sz="20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  ( М + 1) </a:t>
            </a:r>
            <a:endParaRPr lang="ru-RU" sz="20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35099" y="1570686"/>
            <a:ext cx="2049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</a:t>
            </a:r>
            <a:r>
              <a:rPr lang="en-US" dirty="0">
                <a:solidFill>
                  <a:srgbClr val="002060"/>
                </a:solidFill>
              </a:rPr>
              <a:t>R+ 1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68400" y="2372267"/>
            <a:ext cx="9652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>
                <a:solidFill>
                  <a:srgbClr val="002060"/>
                </a:solidFill>
              </a:rPr>
              <a:t>Бұл әдіс қатесіз жүру үшін мына шарттар орындалуы қажет.</a:t>
            </a:r>
          </a:p>
          <a:p>
            <a:pPr algn="ctr"/>
            <a:endParaRPr lang="kk-KZ" b="1" dirty="0">
              <a:solidFill>
                <a:srgbClr val="002060"/>
              </a:solidFill>
            </a:endParaRPr>
          </a:p>
          <a:p>
            <a:r>
              <a:rPr lang="kk-KZ" dirty="0">
                <a:solidFill>
                  <a:srgbClr val="002060"/>
                </a:solidFill>
              </a:rPr>
              <a:t>1.Популяция жабық болуы керек.</a:t>
            </a:r>
          </a:p>
          <a:p>
            <a:r>
              <a:rPr lang="kk-KZ" dirty="0">
                <a:solidFill>
                  <a:srgbClr val="002060"/>
                </a:solidFill>
              </a:rPr>
              <a:t>2.Ауланған және белгі салынған популяциядан кездейсоқ іріктелуі тиіс.</a:t>
            </a:r>
          </a:p>
          <a:p>
            <a:r>
              <a:rPr lang="kk-KZ" dirty="0">
                <a:solidFill>
                  <a:srgbClr val="002060"/>
                </a:solidFill>
              </a:rPr>
              <a:t>3.Табиғатқа белгі  салынып жіберген жануарлар популяциясының қалған бөлігімен толық араласуы керек.</a:t>
            </a:r>
          </a:p>
          <a:p>
            <a:r>
              <a:rPr lang="kk-KZ" dirty="0">
                <a:solidFill>
                  <a:srgbClr val="002060"/>
                </a:solidFill>
              </a:rPr>
              <a:t>4.Белгі салынған даралардың өмір сүру ықтималдығы белгі  салынбаған даралармен бірдей болуы керек.</a:t>
            </a:r>
          </a:p>
          <a:p>
            <a:r>
              <a:rPr lang="kk-KZ" dirty="0">
                <a:solidFill>
                  <a:srgbClr val="002060"/>
                </a:solidFill>
              </a:rPr>
              <a:t>5.Екінші рет аулау кезінде арнайы белгі салынған жануарларды ұстау ықтималдығы белгі салынбағандардан артық немесе аз болмауы тиіс.</a:t>
            </a:r>
          </a:p>
          <a:p>
            <a:r>
              <a:rPr lang="kk-KZ" dirty="0">
                <a:solidFill>
                  <a:srgbClr val="002060"/>
                </a:solidFill>
              </a:rPr>
              <a:t>6.Екі аулау арасындағы уақыт бір ұрпақтың өмір сүру ұзақтығынан аз болуы қажет.  </a:t>
            </a:r>
          </a:p>
        </p:txBody>
      </p:sp>
    </p:spTree>
    <p:extLst>
      <p:ext uri="{BB962C8B-B14F-4D97-AF65-F5344CB8AC3E}">
        <p14:creationId xmlns:p14="http://schemas.microsoft.com/office/powerpoint/2010/main" val="4136164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266700"/>
            <a:ext cx="1627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9213" y="278342"/>
            <a:ext cx="1627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1684867" y="448733"/>
            <a:ext cx="7755468" cy="77046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Келкер әдісі </a:t>
            </a:r>
          </a:p>
          <a:p>
            <a:pPr algn="ctr"/>
            <a:r>
              <a:rPr lang="kk-KZ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kk-KZ" sz="16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балық шаруашылығына маңызы бар түрлерге қолданылады</a:t>
            </a:r>
            <a:r>
              <a:rPr lang="kk-KZ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ru-RU" b="1" dirty="0">
              <a:solidFill>
                <a:srgbClr val="7030A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84867" y="1651000"/>
            <a:ext cx="7755467" cy="914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accent5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Популяцияда – яғни осы популяцияның  басқа бөлігінде жоқ, белгілі бір белгісі бар дараларды элиминациялайтын жағдайда қолданылады.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5320284" y="1214967"/>
            <a:ext cx="484632" cy="436033"/>
          </a:xfrm>
          <a:prstGeom prst="downArrow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684866" y="3054604"/>
            <a:ext cx="7755468" cy="1371601"/>
          </a:xfrm>
          <a:prstGeom prst="roundRect">
            <a:avLst/>
          </a:prstGeom>
          <a:solidFill>
            <a:schemeClr val="bg1"/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accent5">
                    <a:lumMod val="75000"/>
                  </a:schemeClr>
                </a:solidFill>
              </a:rPr>
              <a:t>Мысалы, жынысы қандай да бір белгісі бойынша ерекшеленетін даралар х – типті, және у- типті организмдер ретінде белгіленеді. Аулауды жүргізгенге дейін және кейін популяциядағы  жыныстардың арақатынасы әртүрлі болады.</a:t>
            </a:r>
          </a:p>
          <a:p>
            <a:pPr algn="ctr"/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>
            <a:off x="5320284" y="2565400"/>
            <a:ext cx="484632" cy="489204"/>
          </a:xfrm>
          <a:prstGeom prst="downArrow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Левая фигурная скобка 11"/>
          <p:cNvSpPr/>
          <p:nvPr/>
        </p:nvSpPr>
        <p:spPr>
          <a:xfrm>
            <a:off x="330200" y="4986867"/>
            <a:ext cx="477181" cy="122766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883581" y="4953000"/>
            <a:ext cx="15886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latin typeface="Tahoma" pitchFamily="34" charset="0"/>
                <a:ea typeface="Tahoma" pitchFamily="34" charset="0"/>
                <a:cs typeface="Tahoma" pitchFamily="34" charset="0"/>
              </a:rPr>
              <a:t>Ауланғаннан</a:t>
            </a:r>
          </a:p>
          <a:p>
            <a:r>
              <a:rPr lang="kk-KZ" dirty="0">
                <a:latin typeface="Tahoma" pitchFamily="34" charset="0"/>
                <a:ea typeface="Tahoma" pitchFamily="34" charset="0"/>
                <a:cs typeface="Tahoma" pitchFamily="34" charset="0"/>
              </a:rPr>
              <a:t>кейінгі аталықтар үлесі </a:t>
            </a:r>
            <a:endParaRPr lang="ru-RU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Правая фигурная скобка 13"/>
          <p:cNvSpPr/>
          <p:nvPr/>
        </p:nvSpPr>
        <p:spPr>
          <a:xfrm>
            <a:off x="2328333" y="4952999"/>
            <a:ext cx="541867" cy="120032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3295068" y="5418667"/>
            <a:ext cx="84651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190748" y="4952999"/>
            <a:ext cx="8831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/>
              <a:t>(</a:t>
            </a: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Ауланғанға дейінгі аталықтардың саны) </a:t>
            </a:r>
            <a:r>
              <a:rPr lang="kk-KZ" dirty="0"/>
              <a:t>– (</a:t>
            </a: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тіршілігін жойған аталықтар саны)  </a:t>
            </a:r>
            <a:endParaRPr lang="ru-RU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90748" y="5603333"/>
            <a:ext cx="8213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solidFill>
                  <a:srgbClr val="002060"/>
                </a:solidFill>
              </a:rPr>
              <a:t>(Аулағанға дейінгі популяция саны) </a:t>
            </a:r>
            <a:r>
              <a:rPr lang="kk-KZ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(өлген жануарлар саны)</a:t>
            </a:r>
            <a:endParaRPr lang="ru-RU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570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546" y="207434"/>
            <a:ext cx="1627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4813" y="105834"/>
            <a:ext cx="1627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36600" y="207434"/>
            <a:ext cx="3979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solidFill>
                  <a:schemeClr val="accent5">
                    <a:lumMod val="50000"/>
                  </a:schemeClr>
                </a:solidFill>
              </a:rPr>
              <a:t>Белгілер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787372"/>
              </p:ext>
            </p:extLst>
          </p:nvPr>
        </p:nvGraphicFramePr>
        <p:xfrm>
          <a:off x="508000" y="629712"/>
          <a:ext cx="11006667" cy="377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65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00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6288"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</a:t>
                      </a: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Аулағанға</a:t>
                      </a:r>
                      <a:r>
                        <a:rPr lang="kk-KZ" b="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дейінгі популяцияның жалпы саны</a:t>
                      </a:r>
                      <a:endParaRPr lang="ru-RU" b="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867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</a:t>
                      </a:r>
                      <a:r>
                        <a:rPr lang="en-US" sz="14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Аулағаннан кейінгі популяцияның жалпы саны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266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X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lang="en-US" sz="20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kk-KZ" sz="20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және </a:t>
                      </a:r>
                      <a:r>
                        <a:rPr lang="en-US" sz="20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en-US" sz="20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ru-RU" sz="20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Аулағанға дейінгі және одан кейінгі популяциядағы</a:t>
                      </a:r>
                      <a:r>
                        <a:rPr lang="kk-KZ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аталықтар саны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867">
                <a:tc>
                  <a:txBody>
                    <a:bodyPr/>
                    <a:lstStyle/>
                    <a:p>
                      <a:r>
                        <a:rPr lang="kk-KZ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р</a:t>
                      </a:r>
                      <a:r>
                        <a:rPr lang="en-US" sz="14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kk-KZ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және </a:t>
                      </a:r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</a:t>
                      </a:r>
                      <a:r>
                        <a:rPr lang="en-US" sz="14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Аулағанға дейінгі және одан кейінгі</a:t>
                      </a:r>
                      <a:r>
                        <a:rPr lang="kk-KZ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популяциядағы аналықтар саны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333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</a:t>
                      </a:r>
                      <a:r>
                        <a:rPr lang="kk-KZ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14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lang="en-US" sz="20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= X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lang="en-US" sz="20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/ N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Аулағанға дейінгі</a:t>
                      </a:r>
                      <a:r>
                        <a:rPr lang="kk-KZ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популяциядағы аталықтар үлесі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</a:t>
                      </a:r>
                      <a:r>
                        <a:rPr lang="en-US" sz="14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= X</a:t>
                      </a:r>
                      <a:r>
                        <a:rPr lang="en-US" sz="14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en-US" sz="20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/ N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Аулағанға дейінгі</a:t>
                      </a:r>
                      <a:r>
                        <a:rPr lang="kk-KZ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популяциядағы  аналықтар үлесі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867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Rx = X</a:t>
                      </a:r>
                      <a:r>
                        <a:rPr lang="en-US" sz="14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– X</a:t>
                      </a:r>
                      <a:r>
                        <a:rPr lang="en-US" sz="14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Аулауды жүргізу кезеңінде</a:t>
                      </a:r>
                      <a:r>
                        <a:rPr lang="kk-KZ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аталықтар санының өзгеруі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8733">
                <a:tc>
                  <a:txBody>
                    <a:bodyPr/>
                    <a:lstStyle/>
                    <a:p>
                      <a:r>
                        <a:rPr lang="en-US" sz="2000" dirty="0" err="1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Ry</a:t>
                      </a:r>
                      <a:r>
                        <a:rPr lang="en-US" sz="20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= Y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en-US" sz="20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– Y</a:t>
                      </a:r>
                      <a:r>
                        <a:rPr lang="en-US" sz="1400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ru-RU" sz="14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Аулау кезінде аналықтардың санының өзгеруі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4867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 = Rx + </a:t>
                      </a:r>
                      <a:r>
                        <a:rPr lang="en-US" sz="2000" dirty="0" err="1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Ry</a:t>
                      </a:r>
                      <a:endParaRPr lang="ru-RU" sz="2000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Популяцияның</a:t>
                      </a:r>
                      <a:r>
                        <a:rPr lang="kk-KZ" baseline="0" dirty="0">
                          <a:solidFill>
                            <a:srgbClr val="00206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жалпы санының өзгеруі</a:t>
                      </a:r>
                      <a:endParaRPr lang="ru-RU" dirty="0">
                        <a:solidFill>
                          <a:srgbClr val="00206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96533" y="4699000"/>
            <a:ext cx="6934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/>
              <a:t>Келкер формуласы: </a:t>
            </a:r>
            <a:r>
              <a:rPr lang="en-US" dirty="0"/>
              <a:t>N = </a:t>
            </a:r>
            <a:endParaRPr lang="ru-RU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715933" y="4883666"/>
            <a:ext cx="1930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660898" y="4514334"/>
            <a:ext cx="1985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R</a:t>
            </a:r>
            <a:r>
              <a:rPr lang="en-US" sz="1600" dirty="0"/>
              <a:t>x</a:t>
            </a:r>
            <a:r>
              <a:rPr lang="en-US" dirty="0"/>
              <a:t> – </a:t>
            </a:r>
            <a:r>
              <a:rPr lang="en-US" sz="2000" dirty="0"/>
              <a:t>p</a:t>
            </a:r>
            <a:r>
              <a:rPr lang="en-US" sz="1200" dirty="0"/>
              <a:t>2</a:t>
            </a:r>
            <a:r>
              <a:rPr lang="en-US" dirty="0"/>
              <a:t>R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139267" y="4883666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</a:t>
            </a:r>
            <a:r>
              <a:rPr lang="en-US" sz="1050" dirty="0"/>
              <a:t>2</a:t>
            </a:r>
            <a:r>
              <a:rPr lang="en-US" sz="1100" dirty="0"/>
              <a:t> </a:t>
            </a:r>
            <a:r>
              <a:rPr lang="en-US" sz="1400" dirty="0"/>
              <a:t>- </a:t>
            </a:r>
            <a:r>
              <a:rPr lang="en-US" sz="2000" dirty="0"/>
              <a:t>p</a:t>
            </a:r>
            <a:r>
              <a:rPr lang="en-US" sz="1200" dirty="0"/>
              <a:t>1</a:t>
            </a:r>
            <a:r>
              <a:rPr lang="en-US" sz="1400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4154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15694</TotalTime>
  <Words>1109</Words>
  <Application>Microsoft Office PowerPoint</Application>
  <PresentationFormat>Широкоэкранный</PresentationFormat>
  <Paragraphs>230</Paragraphs>
  <Slides>18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8" baseType="lpstr">
      <vt:lpstr>Arial</vt:lpstr>
      <vt:lpstr>Calibri</vt:lpstr>
      <vt:lpstr>Century Gothic</vt:lpstr>
      <vt:lpstr>PT Sans Caption</vt:lpstr>
      <vt:lpstr>Roboto Condensed</vt:lpstr>
      <vt:lpstr>Source Sans Pro</vt:lpstr>
      <vt:lpstr>Tahoma</vt:lpstr>
      <vt:lpstr>Times New Roman</vt:lpstr>
      <vt:lpstr>Wingdings</vt:lpstr>
      <vt:lpstr>Office Theme</vt:lpstr>
      <vt:lpstr>Презентация PowerPoint</vt:lpstr>
      <vt:lpstr> 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Данагул</cp:lastModifiedBy>
  <cp:revision>1324</cp:revision>
  <dcterms:created xsi:type="dcterms:W3CDTF">2017-01-10T11:09:36Z</dcterms:created>
  <dcterms:modified xsi:type="dcterms:W3CDTF">2024-11-05T15:03:32Z</dcterms:modified>
</cp:coreProperties>
</file>