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9" r:id="rId3"/>
    <p:sldId id="386" r:id="rId4"/>
    <p:sldId id="387" r:id="rId5"/>
    <p:sldId id="388" r:id="rId6"/>
    <p:sldId id="389" r:id="rId7"/>
    <p:sldId id="390" r:id="rId8"/>
    <p:sldId id="391" r:id="rId9"/>
    <p:sldId id="392" r:id="rId10"/>
    <p:sldId id="394" r:id="rId11"/>
    <p:sldId id="395" r:id="rId12"/>
    <p:sldId id="399" r:id="rId13"/>
    <p:sldId id="397" r:id="rId14"/>
    <p:sldId id="29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D3FF"/>
    <a:srgbClr val="549654"/>
    <a:srgbClr val="AF93D9"/>
    <a:srgbClr val="15C2FF"/>
    <a:srgbClr val="FF0000"/>
    <a:srgbClr val="FF3300"/>
    <a:srgbClr val="CC3300"/>
    <a:srgbClr val="820000"/>
    <a:srgbClr val="7A0000"/>
    <a:srgbClr val="427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97536" autoAdjust="0"/>
  </p:normalViewPr>
  <p:slideViewPr>
    <p:cSldViewPr snapToGrid="0" showGuides="1">
      <p:cViewPr varScale="1">
        <p:scale>
          <a:sx n="83" d="100"/>
          <a:sy n="83" d="100"/>
        </p:scale>
        <p:origin x="456" y="11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78585C-90D8-4BEE-8727-08CD87E5D66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BF6756-3AB9-42E7-A96C-95678AF885A6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Арктикалық мұздың еруіне,</a:t>
          </a:r>
          <a:endParaRPr lang="ru-RU" sz="20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F4FA56E-E099-460E-9C0A-4A0E6076686F}" type="parTrans" cxnId="{8450BEF4-B1D3-450F-A6FE-23C1B62609AC}">
      <dgm:prSet/>
      <dgm:spPr/>
      <dgm:t>
        <a:bodyPr/>
        <a:lstStyle/>
        <a:p>
          <a:endParaRPr lang="ru-RU"/>
        </a:p>
      </dgm:t>
    </dgm:pt>
    <dgm:pt modelId="{9B63FEB9-2BCC-412C-9934-B5D6042C227A}" type="sibTrans" cxnId="{8450BEF4-B1D3-450F-A6FE-23C1B62609AC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endParaRPr lang="ru-RU"/>
        </a:p>
      </dgm:t>
    </dgm:pt>
    <dgm:pt modelId="{31096A23-863B-416B-9C47-2597496527D6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2000" b="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теңіз деңгейінің көтерілуіне, </a:t>
          </a:r>
          <a:endParaRPr lang="ru-RU" sz="2000" b="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4E9A025-4DD2-4105-B7FA-9F4486B51514}" type="parTrans" cxnId="{DC36A2C3-3735-42CC-A697-4898DFD7CC6B}">
      <dgm:prSet/>
      <dgm:spPr/>
      <dgm:t>
        <a:bodyPr/>
        <a:lstStyle/>
        <a:p>
          <a:endParaRPr lang="ru-RU"/>
        </a:p>
      </dgm:t>
    </dgm:pt>
    <dgm:pt modelId="{B60708F4-AA2A-4588-B5D8-1D8FBC8C9DBA}" type="sibTrans" cxnId="{DC36A2C3-3735-42CC-A697-4898DFD7CC6B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30BEA9F1-CC44-4748-971D-FAFFA65D5D33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2000" b="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теңіз мұздарының азаюы мен жұқаруына алып  келді.</a:t>
          </a:r>
          <a:endParaRPr lang="ru-RU" sz="2000" b="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852A884-EC63-46E7-99F2-F46C91FF6EBA}" type="parTrans" cxnId="{DF60F015-8114-4183-B1A9-11CCB79C0252}">
      <dgm:prSet/>
      <dgm:spPr/>
      <dgm:t>
        <a:bodyPr/>
        <a:lstStyle/>
        <a:p>
          <a:endParaRPr lang="ru-RU"/>
        </a:p>
      </dgm:t>
    </dgm:pt>
    <dgm:pt modelId="{C44C755B-39D3-4D69-87B4-197D61CA74F4}" type="sibTrans" cxnId="{DF60F015-8114-4183-B1A9-11CCB79C0252}">
      <dgm:prSet/>
      <dgm:spPr/>
      <dgm:t>
        <a:bodyPr/>
        <a:lstStyle/>
        <a:p>
          <a:endParaRPr lang="ru-RU"/>
        </a:p>
      </dgm:t>
    </dgm:pt>
    <dgm:pt modelId="{8BFCE152-EB53-4AD3-86B8-27CE9B760526}" type="pres">
      <dgm:prSet presAssocID="{1F78585C-90D8-4BEE-8727-08CD87E5D66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D2BD45-AE52-43EE-9AB4-699E692A8F5C}" type="pres">
      <dgm:prSet presAssocID="{1F78585C-90D8-4BEE-8727-08CD87E5D663}" presName="dummyMaxCanvas" presStyleCnt="0">
        <dgm:presLayoutVars/>
      </dgm:prSet>
      <dgm:spPr/>
    </dgm:pt>
    <dgm:pt modelId="{440CAD0D-202A-4AA4-BF40-F586896C6934}" type="pres">
      <dgm:prSet presAssocID="{1F78585C-90D8-4BEE-8727-08CD87E5D663}" presName="ThreeNodes_1" presStyleLbl="node1" presStyleIdx="0" presStyleCnt="3" custScaleY="53190" custLinFactNeighborX="-381" custLinFactNeighborY="-15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8DBBA-9BE6-4CE6-9565-B831045D9B22}" type="pres">
      <dgm:prSet presAssocID="{1F78585C-90D8-4BEE-8727-08CD87E5D663}" presName="ThreeNodes_2" presStyleLbl="node1" presStyleIdx="1" presStyleCnt="3" custScaleY="54232" custLinFactNeighborX="-8188" custLinFactNeighborY="-67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CF0BA-8698-45B1-96C5-EB9260B38202}" type="pres">
      <dgm:prSet presAssocID="{1F78585C-90D8-4BEE-8727-08CD87E5D663}" presName="ThreeNodes_3" presStyleLbl="node1" presStyleIdx="2" presStyleCnt="3" custScaleX="100973" custScaleY="57293" custLinFactY="-24335" custLinFactNeighborX="-15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ACE35-9212-47EF-97D4-BF0CF1F01808}" type="pres">
      <dgm:prSet presAssocID="{1F78585C-90D8-4BEE-8727-08CD87E5D663}" presName="ThreeConn_1-2" presStyleLbl="fgAccFollowNode1" presStyleIdx="0" presStyleCnt="2" custScaleX="46488" custScaleY="87954" custLinFactY="-3769" custLinFactNeighborX="-221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D37C8-BC02-464A-9F47-0CF341CE4DAA}" type="pres">
      <dgm:prSet presAssocID="{1F78585C-90D8-4BEE-8727-08CD87E5D663}" presName="ThreeConn_2-3" presStyleLbl="fgAccFollowNode1" presStyleIdx="1" presStyleCnt="2" custScaleX="43370" custScaleY="87529" custLinFactY="-95462" custLinFactNeighborX="-7888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EBAC7-8944-446E-BA96-7E43DAC34A70}" type="pres">
      <dgm:prSet presAssocID="{1F78585C-90D8-4BEE-8727-08CD87E5D66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386D0-0C1B-4B7A-9559-AFD4F345888C}" type="pres">
      <dgm:prSet presAssocID="{1F78585C-90D8-4BEE-8727-08CD87E5D66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79350-AA49-4659-8018-A5C80E3230F9}" type="pres">
      <dgm:prSet presAssocID="{1F78585C-90D8-4BEE-8727-08CD87E5D66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B356A5-0648-43A9-B750-D2F48DD3FA63}" type="presOf" srcId="{3DBF6756-3AB9-42E7-A96C-95678AF885A6}" destId="{C25EBAC7-8944-446E-BA96-7E43DAC34A70}" srcOrd="1" destOrd="0" presId="urn:microsoft.com/office/officeart/2005/8/layout/vProcess5"/>
    <dgm:cxn modelId="{0B219702-E34C-4993-8286-F66BCD6749BE}" type="presOf" srcId="{31096A23-863B-416B-9C47-2597496527D6}" destId="{DD98DBBA-9BE6-4CE6-9565-B831045D9B22}" srcOrd="0" destOrd="0" presId="urn:microsoft.com/office/officeart/2005/8/layout/vProcess5"/>
    <dgm:cxn modelId="{DC36A2C3-3735-42CC-A697-4898DFD7CC6B}" srcId="{1F78585C-90D8-4BEE-8727-08CD87E5D663}" destId="{31096A23-863B-416B-9C47-2597496527D6}" srcOrd="1" destOrd="0" parTransId="{44E9A025-4DD2-4105-B7FA-9F4486B51514}" sibTransId="{B60708F4-AA2A-4588-B5D8-1D8FBC8C9DBA}"/>
    <dgm:cxn modelId="{2315857B-E3A1-4B73-9789-CEA8C1D0C477}" type="presOf" srcId="{B60708F4-AA2A-4588-B5D8-1D8FBC8C9DBA}" destId="{C8CD37C8-BC02-464A-9F47-0CF341CE4DAA}" srcOrd="0" destOrd="0" presId="urn:microsoft.com/office/officeart/2005/8/layout/vProcess5"/>
    <dgm:cxn modelId="{B12DC7E0-245F-4F3B-B8FB-B9D322174CB2}" type="presOf" srcId="{1F78585C-90D8-4BEE-8727-08CD87E5D663}" destId="{8BFCE152-EB53-4AD3-86B8-27CE9B760526}" srcOrd="0" destOrd="0" presId="urn:microsoft.com/office/officeart/2005/8/layout/vProcess5"/>
    <dgm:cxn modelId="{BF9C2CC1-1584-4A52-8B53-A1BB0DAE6FE6}" type="presOf" srcId="{30BEA9F1-CC44-4748-971D-FAFFA65D5D33}" destId="{D6179350-AA49-4659-8018-A5C80E3230F9}" srcOrd="1" destOrd="0" presId="urn:microsoft.com/office/officeart/2005/8/layout/vProcess5"/>
    <dgm:cxn modelId="{5E116FEF-8977-4791-89C8-BE8E69C36205}" type="presOf" srcId="{3DBF6756-3AB9-42E7-A96C-95678AF885A6}" destId="{440CAD0D-202A-4AA4-BF40-F586896C6934}" srcOrd="0" destOrd="0" presId="urn:microsoft.com/office/officeart/2005/8/layout/vProcess5"/>
    <dgm:cxn modelId="{8450BEF4-B1D3-450F-A6FE-23C1B62609AC}" srcId="{1F78585C-90D8-4BEE-8727-08CD87E5D663}" destId="{3DBF6756-3AB9-42E7-A96C-95678AF885A6}" srcOrd="0" destOrd="0" parTransId="{BF4FA56E-E099-460E-9C0A-4A0E6076686F}" sibTransId="{9B63FEB9-2BCC-412C-9934-B5D6042C227A}"/>
    <dgm:cxn modelId="{DF60F015-8114-4183-B1A9-11CCB79C0252}" srcId="{1F78585C-90D8-4BEE-8727-08CD87E5D663}" destId="{30BEA9F1-CC44-4748-971D-FAFFA65D5D33}" srcOrd="2" destOrd="0" parTransId="{4852A884-EC63-46E7-99F2-F46C91FF6EBA}" sibTransId="{C44C755B-39D3-4D69-87B4-197D61CA74F4}"/>
    <dgm:cxn modelId="{66817E1C-4BDB-4CFB-B047-D262767EED6B}" type="presOf" srcId="{31096A23-863B-416B-9C47-2597496527D6}" destId="{8A0386D0-0C1B-4B7A-9559-AFD4F345888C}" srcOrd="1" destOrd="0" presId="urn:microsoft.com/office/officeart/2005/8/layout/vProcess5"/>
    <dgm:cxn modelId="{06EC87BD-1B85-4C6F-8B5D-3E9093EDE2BA}" type="presOf" srcId="{9B63FEB9-2BCC-412C-9934-B5D6042C227A}" destId="{C8BACE35-9212-47EF-97D4-BF0CF1F01808}" srcOrd="0" destOrd="0" presId="urn:microsoft.com/office/officeart/2005/8/layout/vProcess5"/>
    <dgm:cxn modelId="{5B2D001F-3464-4E48-A941-50E9D9447927}" type="presOf" srcId="{30BEA9F1-CC44-4748-971D-FAFFA65D5D33}" destId="{97DCF0BA-8698-45B1-96C5-EB9260B38202}" srcOrd="0" destOrd="0" presId="urn:microsoft.com/office/officeart/2005/8/layout/vProcess5"/>
    <dgm:cxn modelId="{9E8BDB6D-C474-4534-904F-CCC1C3B41C2C}" type="presParOf" srcId="{8BFCE152-EB53-4AD3-86B8-27CE9B760526}" destId="{E5D2BD45-AE52-43EE-9AB4-699E692A8F5C}" srcOrd="0" destOrd="0" presId="urn:microsoft.com/office/officeart/2005/8/layout/vProcess5"/>
    <dgm:cxn modelId="{5DC31BCB-F2D7-4532-BC11-026EE6A777EF}" type="presParOf" srcId="{8BFCE152-EB53-4AD3-86B8-27CE9B760526}" destId="{440CAD0D-202A-4AA4-BF40-F586896C6934}" srcOrd="1" destOrd="0" presId="urn:microsoft.com/office/officeart/2005/8/layout/vProcess5"/>
    <dgm:cxn modelId="{F20FE659-CFE7-4714-8B6E-5BD706D36EA8}" type="presParOf" srcId="{8BFCE152-EB53-4AD3-86B8-27CE9B760526}" destId="{DD98DBBA-9BE6-4CE6-9565-B831045D9B22}" srcOrd="2" destOrd="0" presId="urn:microsoft.com/office/officeart/2005/8/layout/vProcess5"/>
    <dgm:cxn modelId="{1C138813-5B37-4E57-AE50-D0026300A539}" type="presParOf" srcId="{8BFCE152-EB53-4AD3-86B8-27CE9B760526}" destId="{97DCF0BA-8698-45B1-96C5-EB9260B38202}" srcOrd="3" destOrd="0" presId="urn:microsoft.com/office/officeart/2005/8/layout/vProcess5"/>
    <dgm:cxn modelId="{F45C2804-EAB1-490C-A366-447BF142FC85}" type="presParOf" srcId="{8BFCE152-EB53-4AD3-86B8-27CE9B760526}" destId="{C8BACE35-9212-47EF-97D4-BF0CF1F01808}" srcOrd="4" destOrd="0" presId="urn:microsoft.com/office/officeart/2005/8/layout/vProcess5"/>
    <dgm:cxn modelId="{73FD0907-27D3-444D-97EF-EF082A380F83}" type="presParOf" srcId="{8BFCE152-EB53-4AD3-86B8-27CE9B760526}" destId="{C8CD37C8-BC02-464A-9F47-0CF341CE4DAA}" srcOrd="5" destOrd="0" presId="urn:microsoft.com/office/officeart/2005/8/layout/vProcess5"/>
    <dgm:cxn modelId="{76D83F63-87D0-43B9-91EB-93C64E157582}" type="presParOf" srcId="{8BFCE152-EB53-4AD3-86B8-27CE9B760526}" destId="{C25EBAC7-8944-446E-BA96-7E43DAC34A70}" srcOrd="6" destOrd="0" presId="urn:microsoft.com/office/officeart/2005/8/layout/vProcess5"/>
    <dgm:cxn modelId="{9B092F2C-2900-4F65-B2A2-6AFBAFC6BC05}" type="presParOf" srcId="{8BFCE152-EB53-4AD3-86B8-27CE9B760526}" destId="{8A0386D0-0C1B-4B7A-9559-AFD4F345888C}" srcOrd="7" destOrd="0" presId="urn:microsoft.com/office/officeart/2005/8/layout/vProcess5"/>
    <dgm:cxn modelId="{12754DBA-E2B1-4A7F-AC8E-A7F9A47085AC}" type="presParOf" srcId="{8BFCE152-EB53-4AD3-86B8-27CE9B760526}" destId="{D6179350-AA49-4659-8018-A5C80E3230F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F77C00-C6F0-428E-8A39-B45073C4356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4CFCE1-4B2D-4170-93F1-3CA1EFDAC1DE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Ғаламдық жылыну атмосфералық жауын-шашын мөлшері мен таралуының өзгеруіне алып келді</a:t>
          </a:r>
          <a:endParaRPr lang="ru-RU" sz="20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9A6C31C-177E-4348-A89F-7B9648735478}" type="parTrans" cxnId="{0828DEF8-3226-4215-BD14-6BFDB0DAA3CB}">
      <dgm:prSet/>
      <dgm:spPr/>
      <dgm:t>
        <a:bodyPr/>
        <a:lstStyle/>
        <a:p>
          <a:endParaRPr lang="ru-RU"/>
        </a:p>
      </dgm:t>
    </dgm:pt>
    <dgm:pt modelId="{1ED66D28-BEBA-4F4C-95E8-701A19D48764}" type="sibTrans" cxnId="{0828DEF8-3226-4215-BD14-6BFDB0DAA3CB}">
      <dgm:prSet/>
      <dgm:spPr/>
      <dgm:t>
        <a:bodyPr/>
        <a:lstStyle/>
        <a:p>
          <a:endParaRPr lang="ru-RU"/>
        </a:p>
      </dgm:t>
    </dgm:pt>
    <dgm:pt modelId="{ABB4EDC1-67CA-45E4-8D0E-2A8922A5D278}">
      <dgm:prSet phldrT="[Текст]"/>
      <dgm:spPr>
        <a:solidFill>
          <a:schemeClr val="tx1">
            <a:lumMod val="20000"/>
            <a:lumOff val="80000"/>
          </a:schemeClr>
        </a:solidFill>
      </dgm:spPr>
      <dgm:t>
        <a:bodyPr/>
        <a:lstStyle/>
        <a:p>
          <a:endParaRPr lang="ru-RU" dirty="0"/>
        </a:p>
      </dgm:t>
    </dgm:pt>
    <dgm:pt modelId="{59EB691D-3E08-4401-8477-D8F80EA9EB60}" type="parTrans" cxnId="{E58811F0-44AC-4401-B036-0620F3C62B0D}">
      <dgm:prSet/>
      <dgm:spPr/>
      <dgm:t>
        <a:bodyPr/>
        <a:lstStyle/>
        <a:p>
          <a:endParaRPr lang="ru-RU"/>
        </a:p>
      </dgm:t>
    </dgm:pt>
    <dgm:pt modelId="{F44FB267-3747-40EC-95DE-19D9D9A521FA}" type="sibTrans" cxnId="{E58811F0-44AC-4401-B036-0620F3C62B0D}">
      <dgm:prSet/>
      <dgm:spPr/>
      <dgm:t>
        <a:bodyPr/>
        <a:lstStyle/>
        <a:p>
          <a:endParaRPr lang="ru-RU"/>
        </a:p>
      </dgm:t>
    </dgm:pt>
    <dgm:pt modelId="{2C8E3DF1-65F7-40F1-8CB1-F5D13D3B0431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kk-KZ" sz="2000" dirty="0" smtClean="0">
              <a:solidFill>
                <a:srgbClr val="002060"/>
              </a:solidFill>
            </a:rPr>
            <a:t>Атмосфера анағұрлым ылғалды болады, жоғарғы және төменгі ендіктерде жаңбыр көп, ал тропиктік және субтропиктік аймақтарда аз жауады.</a:t>
          </a:r>
          <a:endParaRPr lang="ru-RU" sz="2000" dirty="0">
            <a:solidFill>
              <a:srgbClr val="002060"/>
            </a:solidFill>
          </a:endParaRPr>
        </a:p>
      </dgm:t>
    </dgm:pt>
    <dgm:pt modelId="{CC4E32A9-2AB3-479D-AA02-39726E9C8E9C}" type="parTrans" cxnId="{6E0AA450-92BA-4C57-ADEA-3CB4F56EA8D1}">
      <dgm:prSet/>
      <dgm:spPr/>
      <dgm:t>
        <a:bodyPr/>
        <a:lstStyle/>
        <a:p>
          <a:endParaRPr lang="ru-RU"/>
        </a:p>
      </dgm:t>
    </dgm:pt>
    <dgm:pt modelId="{EA66DED5-DE54-4F34-8343-D0B76A7F8B4F}" type="sibTrans" cxnId="{6E0AA450-92BA-4C57-ADEA-3CB4F56EA8D1}">
      <dgm:prSet/>
      <dgm:spPr/>
      <dgm:t>
        <a:bodyPr/>
        <a:lstStyle/>
        <a:p>
          <a:endParaRPr lang="ru-RU"/>
        </a:p>
      </dgm:t>
    </dgm:pt>
    <dgm:pt modelId="{9D65040F-B31C-4F50-915E-EC85B073B2A3}">
      <dgm:prSet phldrT="[Текст]"/>
      <dgm:spPr>
        <a:solidFill>
          <a:schemeClr val="tx1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EEAFB6F5-9DA0-407D-A51C-065BB0F257A2}" type="parTrans" cxnId="{FFC89500-8D56-4C39-BF69-829CCAC91BAC}">
      <dgm:prSet/>
      <dgm:spPr/>
      <dgm:t>
        <a:bodyPr/>
        <a:lstStyle/>
        <a:p>
          <a:endParaRPr lang="ru-RU"/>
        </a:p>
      </dgm:t>
    </dgm:pt>
    <dgm:pt modelId="{445058F9-281C-4CAB-8328-D4D252948055}" type="sibTrans" cxnId="{FFC89500-8D56-4C39-BF69-829CCAC91BAC}">
      <dgm:prSet/>
      <dgm:spPr/>
      <dgm:t>
        <a:bodyPr/>
        <a:lstStyle/>
        <a:p>
          <a:endParaRPr lang="ru-RU"/>
        </a:p>
      </dgm:t>
    </dgm:pt>
    <dgm:pt modelId="{F9F52590-A7EE-40EA-9D79-ABF136919FFF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kk-KZ" sz="2000" dirty="0" smtClean="0">
              <a:solidFill>
                <a:srgbClr val="002060"/>
              </a:solidFill>
            </a:rPr>
            <a:t>Нәтижесінде су тасқыны, қуаңшылық, дауыл және басқа да ауа райының құбылыстары жиілейді.</a:t>
          </a:r>
          <a:endParaRPr lang="ru-RU" sz="2000" dirty="0">
            <a:solidFill>
              <a:srgbClr val="002060"/>
            </a:solidFill>
          </a:endParaRPr>
        </a:p>
      </dgm:t>
    </dgm:pt>
    <dgm:pt modelId="{85D6B652-FEE9-42A8-B58C-E628C69D5714}" type="parTrans" cxnId="{638D7A66-8D5E-4D25-B148-AF4CFD87DCC9}">
      <dgm:prSet/>
      <dgm:spPr/>
      <dgm:t>
        <a:bodyPr/>
        <a:lstStyle/>
        <a:p>
          <a:endParaRPr lang="ru-RU"/>
        </a:p>
      </dgm:t>
    </dgm:pt>
    <dgm:pt modelId="{B8CBF1D0-E478-4719-869B-E7FD1FA901BE}" type="sibTrans" cxnId="{638D7A66-8D5E-4D25-B148-AF4CFD87DCC9}">
      <dgm:prSet/>
      <dgm:spPr/>
      <dgm:t>
        <a:bodyPr/>
        <a:lstStyle/>
        <a:p>
          <a:endParaRPr lang="ru-RU"/>
        </a:p>
      </dgm:t>
    </dgm:pt>
    <dgm:pt modelId="{B22F0C98-4B24-4C00-B16D-7B76CFF8F03B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endParaRPr lang="ru-RU" dirty="0"/>
        </a:p>
      </dgm:t>
    </dgm:pt>
    <dgm:pt modelId="{E91562CF-A32A-44C0-83C4-2043F2361D2F}" type="sibTrans" cxnId="{E57004C0-0B85-4710-92A3-568B2DABA9D5}">
      <dgm:prSet/>
      <dgm:spPr/>
      <dgm:t>
        <a:bodyPr/>
        <a:lstStyle/>
        <a:p>
          <a:endParaRPr lang="ru-RU"/>
        </a:p>
      </dgm:t>
    </dgm:pt>
    <dgm:pt modelId="{5C75C41C-8B9E-4D72-93D5-281A1B465D42}" type="parTrans" cxnId="{E57004C0-0B85-4710-92A3-568B2DABA9D5}">
      <dgm:prSet/>
      <dgm:spPr/>
      <dgm:t>
        <a:bodyPr/>
        <a:lstStyle/>
        <a:p>
          <a:endParaRPr lang="ru-RU"/>
        </a:p>
      </dgm:t>
    </dgm:pt>
    <dgm:pt modelId="{89C53C70-A8A0-4605-9F2F-9B05E64B79D6}" type="pres">
      <dgm:prSet presAssocID="{81F77C00-C6F0-428E-8A39-B45073C4356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2DE59A-D646-407B-A776-1F98CB128897}" type="pres">
      <dgm:prSet presAssocID="{B22F0C98-4B24-4C00-B16D-7B76CFF8F03B}" presName="composite" presStyleCnt="0"/>
      <dgm:spPr/>
    </dgm:pt>
    <dgm:pt modelId="{BC659966-E624-4668-BF41-AF77410CBA16}" type="pres">
      <dgm:prSet presAssocID="{B22F0C98-4B24-4C00-B16D-7B76CFF8F03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FD5E1-4D3F-413B-9DC6-74E2A6C6AA44}" type="pres">
      <dgm:prSet presAssocID="{B22F0C98-4B24-4C00-B16D-7B76CFF8F03B}" presName="descendantText" presStyleLbl="alignAcc1" presStyleIdx="0" presStyleCnt="3" custScaleY="112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63BF0-9E0D-4E11-9E09-4B926971E88C}" type="pres">
      <dgm:prSet presAssocID="{E91562CF-A32A-44C0-83C4-2043F2361D2F}" presName="sp" presStyleCnt="0"/>
      <dgm:spPr/>
    </dgm:pt>
    <dgm:pt modelId="{71AF2940-B4AD-4810-8D2E-AF815A29FF29}" type="pres">
      <dgm:prSet presAssocID="{ABB4EDC1-67CA-45E4-8D0E-2A8922A5D278}" presName="composite" presStyleCnt="0"/>
      <dgm:spPr/>
    </dgm:pt>
    <dgm:pt modelId="{D1098D7F-A4E0-4F86-AFB1-7DFED082E84E}" type="pres">
      <dgm:prSet presAssocID="{ABB4EDC1-67CA-45E4-8D0E-2A8922A5D2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F8EC6-5CEC-43EC-9990-1BA84DFB7AEB}" type="pres">
      <dgm:prSet presAssocID="{ABB4EDC1-67CA-45E4-8D0E-2A8922A5D2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63F08B-0D49-434A-BA98-036DBB289FFE}" type="pres">
      <dgm:prSet presAssocID="{F44FB267-3747-40EC-95DE-19D9D9A521FA}" presName="sp" presStyleCnt="0"/>
      <dgm:spPr/>
    </dgm:pt>
    <dgm:pt modelId="{3EF65F79-7B29-4079-9644-BBEB907B4F48}" type="pres">
      <dgm:prSet presAssocID="{9D65040F-B31C-4F50-915E-EC85B073B2A3}" presName="composite" presStyleCnt="0"/>
      <dgm:spPr/>
    </dgm:pt>
    <dgm:pt modelId="{EFF9892B-1650-4A9A-9927-5B3825FF27B9}" type="pres">
      <dgm:prSet presAssocID="{9D65040F-B31C-4F50-915E-EC85B073B2A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95E4F-42E0-4851-8B69-2FD8CE26E1D2}" type="pres">
      <dgm:prSet presAssocID="{9D65040F-B31C-4F50-915E-EC85B073B2A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28DEF8-3226-4215-BD14-6BFDB0DAA3CB}" srcId="{B22F0C98-4B24-4C00-B16D-7B76CFF8F03B}" destId="{FE4CFCE1-4B2D-4170-93F1-3CA1EFDAC1DE}" srcOrd="0" destOrd="0" parTransId="{19A6C31C-177E-4348-A89F-7B9648735478}" sibTransId="{1ED66D28-BEBA-4F4C-95E8-701A19D48764}"/>
    <dgm:cxn modelId="{54FA492C-77F1-4841-A884-D8D0F6F0F51E}" type="presOf" srcId="{B22F0C98-4B24-4C00-B16D-7B76CFF8F03B}" destId="{BC659966-E624-4668-BF41-AF77410CBA16}" srcOrd="0" destOrd="0" presId="urn:microsoft.com/office/officeart/2005/8/layout/chevron2"/>
    <dgm:cxn modelId="{4348B33A-E6DE-45EB-A9EB-E2245E3A4A21}" type="presOf" srcId="{FE4CFCE1-4B2D-4170-93F1-3CA1EFDAC1DE}" destId="{A39FD5E1-4D3F-413B-9DC6-74E2A6C6AA44}" srcOrd="0" destOrd="0" presId="urn:microsoft.com/office/officeart/2005/8/layout/chevron2"/>
    <dgm:cxn modelId="{D16667F0-1074-45C5-87B1-A7964DEFD8DC}" type="presOf" srcId="{F9F52590-A7EE-40EA-9D79-ABF136919FFF}" destId="{C0295E4F-42E0-4851-8B69-2FD8CE26E1D2}" srcOrd="0" destOrd="0" presId="urn:microsoft.com/office/officeart/2005/8/layout/chevron2"/>
    <dgm:cxn modelId="{E57004C0-0B85-4710-92A3-568B2DABA9D5}" srcId="{81F77C00-C6F0-428E-8A39-B45073C4356F}" destId="{B22F0C98-4B24-4C00-B16D-7B76CFF8F03B}" srcOrd="0" destOrd="0" parTransId="{5C75C41C-8B9E-4D72-93D5-281A1B465D42}" sibTransId="{E91562CF-A32A-44C0-83C4-2043F2361D2F}"/>
    <dgm:cxn modelId="{D6AE22C5-6C83-4418-9C7B-4D9FBF459934}" type="presOf" srcId="{81F77C00-C6F0-428E-8A39-B45073C4356F}" destId="{89C53C70-A8A0-4605-9F2F-9B05E64B79D6}" srcOrd="0" destOrd="0" presId="urn:microsoft.com/office/officeart/2005/8/layout/chevron2"/>
    <dgm:cxn modelId="{E58811F0-44AC-4401-B036-0620F3C62B0D}" srcId="{81F77C00-C6F0-428E-8A39-B45073C4356F}" destId="{ABB4EDC1-67CA-45E4-8D0E-2A8922A5D278}" srcOrd="1" destOrd="0" parTransId="{59EB691D-3E08-4401-8477-D8F80EA9EB60}" sibTransId="{F44FB267-3747-40EC-95DE-19D9D9A521FA}"/>
    <dgm:cxn modelId="{44CB5DF2-AC0C-49E9-A5D3-18E0795ED8C2}" type="presOf" srcId="{ABB4EDC1-67CA-45E4-8D0E-2A8922A5D278}" destId="{D1098D7F-A4E0-4F86-AFB1-7DFED082E84E}" srcOrd="0" destOrd="0" presId="urn:microsoft.com/office/officeart/2005/8/layout/chevron2"/>
    <dgm:cxn modelId="{A89F6841-FFD2-4D2D-9A84-A15773C74C62}" type="presOf" srcId="{2C8E3DF1-65F7-40F1-8CB1-F5D13D3B0431}" destId="{207F8EC6-5CEC-43EC-9990-1BA84DFB7AEB}" srcOrd="0" destOrd="0" presId="urn:microsoft.com/office/officeart/2005/8/layout/chevron2"/>
    <dgm:cxn modelId="{FFC89500-8D56-4C39-BF69-829CCAC91BAC}" srcId="{81F77C00-C6F0-428E-8A39-B45073C4356F}" destId="{9D65040F-B31C-4F50-915E-EC85B073B2A3}" srcOrd="2" destOrd="0" parTransId="{EEAFB6F5-9DA0-407D-A51C-065BB0F257A2}" sibTransId="{445058F9-281C-4CAB-8328-D4D252948055}"/>
    <dgm:cxn modelId="{6EC6318D-5BA1-426F-9E07-30B7B14700F0}" type="presOf" srcId="{9D65040F-B31C-4F50-915E-EC85B073B2A3}" destId="{EFF9892B-1650-4A9A-9927-5B3825FF27B9}" srcOrd="0" destOrd="0" presId="urn:microsoft.com/office/officeart/2005/8/layout/chevron2"/>
    <dgm:cxn modelId="{6E0AA450-92BA-4C57-ADEA-3CB4F56EA8D1}" srcId="{ABB4EDC1-67CA-45E4-8D0E-2A8922A5D278}" destId="{2C8E3DF1-65F7-40F1-8CB1-F5D13D3B0431}" srcOrd="0" destOrd="0" parTransId="{CC4E32A9-2AB3-479D-AA02-39726E9C8E9C}" sibTransId="{EA66DED5-DE54-4F34-8343-D0B76A7F8B4F}"/>
    <dgm:cxn modelId="{638D7A66-8D5E-4D25-B148-AF4CFD87DCC9}" srcId="{9D65040F-B31C-4F50-915E-EC85B073B2A3}" destId="{F9F52590-A7EE-40EA-9D79-ABF136919FFF}" srcOrd="0" destOrd="0" parTransId="{85D6B652-FEE9-42A8-B58C-E628C69D5714}" sibTransId="{B8CBF1D0-E478-4719-869B-E7FD1FA901BE}"/>
    <dgm:cxn modelId="{1EAAA520-C1A9-401B-8D86-F2444B32BE0A}" type="presParOf" srcId="{89C53C70-A8A0-4605-9F2F-9B05E64B79D6}" destId="{5D2DE59A-D646-407B-A776-1F98CB128897}" srcOrd="0" destOrd="0" presId="urn:microsoft.com/office/officeart/2005/8/layout/chevron2"/>
    <dgm:cxn modelId="{771CFE99-AD2B-485C-A6F8-1A8339E8347F}" type="presParOf" srcId="{5D2DE59A-D646-407B-A776-1F98CB128897}" destId="{BC659966-E624-4668-BF41-AF77410CBA16}" srcOrd="0" destOrd="0" presId="urn:microsoft.com/office/officeart/2005/8/layout/chevron2"/>
    <dgm:cxn modelId="{A9C2FF0D-6D01-4171-B30F-0877D7A2F143}" type="presParOf" srcId="{5D2DE59A-D646-407B-A776-1F98CB128897}" destId="{A39FD5E1-4D3F-413B-9DC6-74E2A6C6AA44}" srcOrd="1" destOrd="0" presId="urn:microsoft.com/office/officeart/2005/8/layout/chevron2"/>
    <dgm:cxn modelId="{FD8DD27C-1C61-4061-B19A-DEDA3F4BF119}" type="presParOf" srcId="{89C53C70-A8A0-4605-9F2F-9B05E64B79D6}" destId="{27A63BF0-9E0D-4E11-9E09-4B926971E88C}" srcOrd="1" destOrd="0" presId="urn:microsoft.com/office/officeart/2005/8/layout/chevron2"/>
    <dgm:cxn modelId="{78E31D1F-7CF9-433B-854E-03E7BE2785AA}" type="presParOf" srcId="{89C53C70-A8A0-4605-9F2F-9B05E64B79D6}" destId="{71AF2940-B4AD-4810-8D2E-AF815A29FF29}" srcOrd="2" destOrd="0" presId="urn:microsoft.com/office/officeart/2005/8/layout/chevron2"/>
    <dgm:cxn modelId="{BD048AA2-A1CB-4D50-8867-5DE755C24D89}" type="presParOf" srcId="{71AF2940-B4AD-4810-8D2E-AF815A29FF29}" destId="{D1098D7F-A4E0-4F86-AFB1-7DFED082E84E}" srcOrd="0" destOrd="0" presId="urn:microsoft.com/office/officeart/2005/8/layout/chevron2"/>
    <dgm:cxn modelId="{96D09D05-F97B-47F4-A028-A976FF2370C7}" type="presParOf" srcId="{71AF2940-B4AD-4810-8D2E-AF815A29FF29}" destId="{207F8EC6-5CEC-43EC-9990-1BA84DFB7AEB}" srcOrd="1" destOrd="0" presId="urn:microsoft.com/office/officeart/2005/8/layout/chevron2"/>
    <dgm:cxn modelId="{44BCCF9B-237E-4AD5-925D-2FABC6C5560E}" type="presParOf" srcId="{89C53C70-A8A0-4605-9F2F-9B05E64B79D6}" destId="{1863F08B-0D49-434A-BA98-036DBB289FFE}" srcOrd="3" destOrd="0" presId="urn:microsoft.com/office/officeart/2005/8/layout/chevron2"/>
    <dgm:cxn modelId="{34DDE87B-6E7F-4000-A4A6-B60E598FB597}" type="presParOf" srcId="{89C53C70-A8A0-4605-9F2F-9B05E64B79D6}" destId="{3EF65F79-7B29-4079-9644-BBEB907B4F48}" srcOrd="4" destOrd="0" presId="urn:microsoft.com/office/officeart/2005/8/layout/chevron2"/>
    <dgm:cxn modelId="{A483E75A-28AA-4841-ABB3-2CC9BC01EA6A}" type="presParOf" srcId="{3EF65F79-7B29-4079-9644-BBEB907B4F48}" destId="{EFF9892B-1650-4A9A-9927-5B3825FF27B9}" srcOrd="0" destOrd="0" presId="urn:microsoft.com/office/officeart/2005/8/layout/chevron2"/>
    <dgm:cxn modelId="{FA40FBBE-9F59-488A-A687-38CBAFA96F12}" type="presParOf" srcId="{3EF65F79-7B29-4079-9644-BBEB907B4F48}" destId="{C0295E4F-42E0-4851-8B69-2FD8CE26E1D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987516-4FDE-4443-9E2A-A1EE2A2D59A3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BEF6B4-59DD-4389-8BE1-DB82B0284AD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kk-KZ" sz="2000" dirty="0" smtClean="0"/>
            <a:t>20</a:t>
          </a:r>
          <a:r>
            <a:rPr lang="kk-KZ" sz="2000" dirty="0" smtClean="0">
              <a:latin typeface="Times New Roman"/>
              <a:cs typeface="Times New Roman"/>
            </a:rPr>
            <a:t>°С</a:t>
          </a:r>
          <a:endParaRPr lang="ru-RU" sz="2000" dirty="0"/>
        </a:p>
      </dgm:t>
    </dgm:pt>
    <dgm:pt modelId="{EB99A543-D9B4-4DD9-BF2E-4245C16E06F0}" type="parTrans" cxnId="{FFBB4222-AE54-4BC6-ADA8-96546E0EE7E8}">
      <dgm:prSet/>
      <dgm:spPr/>
      <dgm:t>
        <a:bodyPr/>
        <a:lstStyle/>
        <a:p>
          <a:endParaRPr lang="ru-RU"/>
        </a:p>
      </dgm:t>
    </dgm:pt>
    <dgm:pt modelId="{6416A00A-5F1E-4354-9B9A-68F32830E3C2}" type="sibTrans" cxnId="{FFBB4222-AE54-4BC6-ADA8-96546E0EE7E8}">
      <dgm:prSet/>
      <dgm:spPr/>
      <dgm:t>
        <a:bodyPr/>
        <a:lstStyle/>
        <a:p>
          <a:endParaRPr lang="ru-RU"/>
        </a:p>
      </dgm:t>
    </dgm:pt>
    <dgm:pt modelId="{ADBC61AC-6E61-4925-B509-4486E6F832D1}">
      <dgm:prSet phldrT="[Текст]" custT="1"/>
      <dgm:spPr/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Тәулігіне 1 мм-ден артық емес жауын шашын және 20°С-тан төменгі шық нүктесі, төмен ылғалдылық анықталды</a:t>
          </a:r>
          <a:r>
            <a: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20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B5079F2-6B66-4AC1-8F2C-8EC6CF352484}" type="parTrans" cxnId="{E2DCF1E1-57C3-4EEA-B498-E6CA357616B3}">
      <dgm:prSet/>
      <dgm:spPr/>
      <dgm:t>
        <a:bodyPr/>
        <a:lstStyle/>
        <a:p>
          <a:endParaRPr lang="ru-RU"/>
        </a:p>
      </dgm:t>
    </dgm:pt>
    <dgm:pt modelId="{984DCADD-58DA-46FF-95E2-37EF29DD99B2}" type="sibTrans" cxnId="{E2DCF1E1-57C3-4EEA-B498-E6CA357616B3}">
      <dgm:prSet/>
      <dgm:spPr/>
      <dgm:t>
        <a:bodyPr/>
        <a:lstStyle/>
        <a:p>
          <a:endParaRPr lang="ru-RU"/>
        </a:p>
      </dgm:t>
    </dgm:pt>
    <dgm:pt modelId="{68AF274A-F1CB-4BF2-9216-1B3C0FA17648}">
      <dgm:prSet phldrT="[Текст]" custT="1"/>
      <dgm:spPr>
        <a:solidFill>
          <a:srgbClr val="57D3FF"/>
        </a:solidFill>
      </dgm:spPr>
      <dgm:t>
        <a:bodyPr/>
        <a:lstStyle/>
        <a:p>
          <a:r>
            <a:rPr lang="kk-KZ" sz="2000" dirty="0" smtClean="0"/>
            <a:t>74 күн сақталады.</a:t>
          </a:r>
          <a:endParaRPr lang="ru-RU" sz="2000" dirty="0"/>
        </a:p>
      </dgm:t>
    </dgm:pt>
    <dgm:pt modelId="{840C0A51-B3F4-4246-8E2B-F47D71093310}" type="parTrans" cxnId="{83282EE4-A1E0-4706-9631-F2A12F0D3BF1}">
      <dgm:prSet/>
      <dgm:spPr/>
      <dgm:t>
        <a:bodyPr/>
        <a:lstStyle/>
        <a:p>
          <a:endParaRPr lang="ru-RU"/>
        </a:p>
      </dgm:t>
    </dgm:pt>
    <dgm:pt modelId="{848CBD34-8362-4382-BE30-ACE962C3EA3C}" type="sibTrans" cxnId="{83282EE4-A1E0-4706-9631-F2A12F0D3BF1}">
      <dgm:prSet/>
      <dgm:spPr/>
      <dgm:t>
        <a:bodyPr/>
        <a:lstStyle/>
        <a:p>
          <a:endParaRPr lang="ru-RU"/>
        </a:p>
      </dgm:t>
    </dgm:pt>
    <dgm:pt modelId="{505B6A22-2BBE-404F-9A29-1D565312FF5A}">
      <dgm:prSet phldrT="[Текст]" custT="1"/>
      <dgm:spPr/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күн райының температурасының шекарасы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E891AAF-D3B7-460B-8358-C4D9E29A2224}" type="parTrans" cxnId="{4411E657-5FAA-44A4-BE15-BAAFF0DB7802}">
      <dgm:prSet/>
      <dgm:spPr/>
      <dgm:t>
        <a:bodyPr/>
        <a:lstStyle/>
        <a:p>
          <a:endParaRPr lang="ru-RU"/>
        </a:p>
      </dgm:t>
    </dgm:pt>
    <dgm:pt modelId="{17330BC8-C6A3-4AD8-8CD0-F25D18632AC5}" type="sibTrans" cxnId="{4411E657-5FAA-44A4-BE15-BAAFF0DB7802}">
      <dgm:prSet/>
      <dgm:spPr/>
      <dgm:t>
        <a:bodyPr/>
        <a:lstStyle/>
        <a:p>
          <a:endParaRPr lang="ru-RU"/>
        </a:p>
      </dgm:t>
    </dgm:pt>
    <dgm:pt modelId="{E5E196B8-A686-40BF-AD55-D75945A1DD4D}">
      <dgm:prSet phldrT="[Текст]" custT="1"/>
      <dgm:spPr>
        <a:solidFill>
          <a:srgbClr val="57D3FF"/>
        </a:solidFill>
      </dgm:spPr>
      <dgm:t>
        <a:bodyPr/>
        <a:lstStyle/>
        <a:p>
          <a:r>
            <a:rPr lang="kk-KZ" sz="2000" dirty="0" smtClean="0"/>
            <a:t>18</a:t>
          </a:r>
          <a:r>
            <a:rPr lang="kk-KZ" sz="2000" dirty="0" smtClean="0">
              <a:latin typeface="Times New Roman"/>
              <a:cs typeface="Times New Roman"/>
            </a:rPr>
            <a:t>°С -30°С</a:t>
          </a:r>
          <a:endParaRPr lang="ru-RU" sz="2000" dirty="0"/>
        </a:p>
      </dgm:t>
    </dgm:pt>
    <dgm:pt modelId="{1419713A-0A09-423A-AA29-7873627CB61A}" type="sibTrans" cxnId="{3821BCC2-B342-4094-914A-8CD612D37C66}">
      <dgm:prSet/>
      <dgm:spPr/>
      <dgm:t>
        <a:bodyPr/>
        <a:lstStyle/>
        <a:p>
          <a:endParaRPr lang="ru-RU"/>
        </a:p>
      </dgm:t>
    </dgm:pt>
    <dgm:pt modelId="{F78898F4-42BF-478E-9367-34FCD68FF591}" type="parTrans" cxnId="{3821BCC2-B342-4094-914A-8CD612D37C66}">
      <dgm:prSet/>
      <dgm:spPr/>
      <dgm:t>
        <a:bodyPr/>
        <a:lstStyle/>
        <a:p>
          <a:endParaRPr lang="ru-RU"/>
        </a:p>
      </dgm:t>
    </dgm:pt>
    <dgm:pt modelId="{9CB656A2-1BB8-4E33-ADD5-92856859B965}">
      <dgm:prSet phldrT="[Текст]" custT="1"/>
      <dgm:spPr/>
      <dgm:t>
        <a:bodyPr/>
        <a:lstStyle/>
        <a:p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83A762F-770B-4DD0-9E3E-3DE3B726AA31}" type="parTrans" cxnId="{A40F0949-2DDB-4F65-BB55-EC0552FE8072}">
      <dgm:prSet/>
      <dgm:spPr/>
      <dgm:t>
        <a:bodyPr/>
        <a:lstStyle/>
        <a:p>
          <a:endParaRPr lang="ru-RU"/>
        </a:p>
      </dgm:t>
    </dgm:pt>
    <dgm:pt modelId="{F69563A0-898A-4770-BC41-52A256147DFF}" type="sibTrans" cxnId="{A40F0949-2DDB-4F65-BB55-EC0552FE8072}">
      <dgm:prSet/>
      <dgm:spPr/>
      <dgm:t>
        <a:bodyPr/>
        <a:lstStyle/>
        <a:p>
          <a:endParaRPr lang="ru-RU"/>
        </a:p>
      </dgm:t>
    </dgm:pt>
    <dgm:pt modelId="{C71F4B04-B81B-4D9D-A0D5-B243D5901D8E}">
      <dgm:prSet phldrT="[Текст]" custT="1"/>
      <dgm:spPr/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Зерттеушілер болжамы: 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53E348D-D52A-4349-A12E-80F29FD0E43F}" type="parTrans" cxnId="{1596956C-3FA8-4F66-8583-86583CA885C9}">
      <dgm:prSet/>
      <dgm:spPr/>
      <dgm:t>
        <a:bodyPr/>
        <a:lstStyle/>
        <a:p>
          <a:endParaRPr lang="ru-RU"/>
        </a:p>
      </dgm:t>
    </dgm:pt>
    <dgm:pt modelId="{904BEFE4-C4D9-4A56-A3B0-EA26FD8B23E2}" type="sibTrans" cxnId="{1596956C-3FA8-4F66-8583-86583CA885C9}">
      <dgm:prSet/>
      <dgm:spPr/>
      <dgm:t>
        <a:bodyPr/>
        <a:lstStyle/>
        <a:p>
          <a:endParaRPr lang="ru-RU"/>
        </a:p>
      </dgm:t>
    </dgm:pt>
    <dgm:pt modelId="{87BD042C-887B-45E3-B9D4-1999D3EEC052}">
      <dgm:prSet phldrT="[Текст]" custT="1"/>
      <dgm:spPr/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Орта есеппен жер бетінде «қолайлы ауа райы» жылына 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C3A4433-0244-4284-98D1-7E7DE4A5B909}" type="parTrans" cxnId="{62A7C86F-A275-4785-AD4B-6C54BEBD0BC9}">
      <dgm:prSet/>
      <dgm:spPr/>
      <dgm:t>
        <a:bodyPr/>
        <a:lstStyle/>
        <a:p>
          <a:endParaRPr lang="ru-RU"/>
        </a:p>
      </dgm:t>
    </dgm:pt>
    <dgm:pt modelId="{7651C881-61B8-4B53-B3C3-480A53F0C090}" type="sibTrans" cxnId="{62A7C86F-A275-4785-AD4B-6C54BEBD0BC9}">
      <dgm:prSet/>
      <dgm:spPr/>
      <dgm:t>
        <a:bodyPr/>
        <a:lstStyle/>
        <a:p>
          <a:endParaRPr lang="ru-RU"/>
        </a:p>
      </dgm:t>
    </dgm:pt>
    <dgm:pt modelId="{638DA117-259A-4803-A886-E81CB352B45A}" type="pres">
      <dgm:prSet presAssocID="{D3987516-4FDE-4443-9E2A-A1EE2A2D59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A22036-B364-4A8E-B930-D7D7099620E3}" type="pres">
      <dgm:prSet presAssocID="{D3987516-4FDE-4443-9E2A-A1EE2A2D59A3}" presName="tSp" presStyleCnt="0"/>
      <dgm:spPr/>
    </dgm:pt>
    <dgm:pt modelId="{CE03247C-E194-4256-A4DE-77E2871669A7}" type="pres">
      <dgm:prSet presAssocID="{D3987516-4FDE-4443-9E2A-A1EE2A2D59A3}" presName="bSp" presStyleCnt="0"/>
      <dgm:spPr/>
    </dgm:pt>
    <dgm:pt modelId="{1C633AC9-B5C5-40DA-87FE-9437ABCEF8AC}" type="pres">
      <dgm:prSet presAssocID="{D3987516-4FDE-4443-9E2A-A1EE2A2D59A3}" presName="process" presStyleCnt="0"/>
      <dgm:spPr/>
    </dgm:pt>
    <dgm:pt modelId="{971FB597-2F44-45B1-8EF8-CBD60F57BE06}" type="pres">
      <dgm:prSet presAssocID="{E5E196B8-A686-40BF-AD55-D75945A1DD4D}" presName="composite1" presStyleCnt="0"/>
      <dgm:spPr/>
    </dgm:pt>
    <dgm:pt modelId="{5CB30927-A35E-48B5-93C9-607ECF2C4CEB}" type="pres">
      <dgm:prSet presAssocID="{E5E196B8-A686-40BF-AD55-D75945A1DD4D}" presName="dummyNode1" presStyleLbl="node1" presStyleIdx="0" presStyleCnt="3"/>
      <dgm:spPr/>
    </dgm:pt>
    <dgm:pt modelId="{2C0342B7-8983-469E-9C45-9C2A60A9DD1A}" type="pres">
      <dgm:prSet presAssocID="{E5E196B8-A686-40BF-AD55-D75945A1DD4D}" presName="childNode1" presStyleLbl="bgAcc1" presStyleIdx="0" presStyleCnt="3" custScaleX="130166" custScaleY="96864" custLinFactNeighborY="3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D2A8BA-4D3C-40F2-B750-3A94C04575E5}" type="pres">
      <dgm:prSet presAssocID="{E5E196B8-A686-40BF-AD55-D75945A1DD4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9DF95-B016-4416-9E18-D271312B5A71}" type="pres">
      <dgm:prSet presAssocID="{E5E196B8-A686-40BF-AD55-D75945A1DD4D}" presName="parentNode1" presStyleLbl="node1" presStyleIdx="0" presStyleCnt="3" custLinFactNeighborX="1130" custLinFactNeighborY="9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80F29-8A1D-41CD-84A7-6A8B46FF5753}" type="pres">
      <dgm:prSet presAssocID="{E5E196B8-A686-40BF-AD55-D75945A1DD4D}" presName="connSite1" presStyleCnt="0"/>
      <dgm:spPr/>
    </dgm:pt>
    <dgm:pt modelId="{811F12CE-6328-4683-9322-4FADBD0A83F4}" type="pres">
      <dgm:prSet presAssocID="{1419713A-0A09-423A-AA29-7873627CB61A}" presName="Name9" presStyleLbl="sibTrans2D1" presStyleIdx="0" presStyleCnt="2"/>
      <dgm:spPr/>
      <dgm:t>
        <a:bodyPr/>
        <a:lstStyle/>
        <a:p>
          <a:endParaRPr lang="ru-RU"/>
        </a:p>
      </dgm:t>
    </dgm:pt>
    <dgm:pt modelId="{79004363-D8BF-4268-83AD-3CACEDDF3683}" type="pres">
      <dgm:prSet presAssocID="{4FBEF6B4-59DD-4389-8BE1-DB82B0284AD1}" presName="composite2" presStyleCnt="0"/>
      <dgm:spPr/>
    </dgm:pt>
    <dgm:pt modelId="{AB767CA4-9AF6-4986-AA16-7CDD5E7BACCC}" type="pres">
      <dgm:prSet presAssocID="{4FBEF6B4-59DD-4389-8BE1-DB82B0284AD1}" presName="dummyNode2" presStyleLbl="node1" presStyleIdx="0" presStyleCnt="3"/>
      <dgm:spPr/>
    </dgm:pt>
    <dgm:pt modelId="{623BC2DC-6002-4AB1-B478-FD09A31B4D87}" type="pres">
      <dgm:prSet presAssocID="{4FBEF6B4-59DD-4389-8BE1-DB82B0284AD1}" presName="childNode2" presStyleLbl="bgAcc1" presStyleIdx="1" presStyleCnt="3" custScaleX="147886" custScaleY="104264" custLinFactNeighborX="-2177" custLinFactNeighborY="5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04823-4616-482E-8A2D-5628502FFBD2}" type="pres">
      <dgm:prSet presAssocID="{4FBEF6B4-59DD-4389-8BE1-DB82B0284AD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A497C-8D03-4310-87E3-8177BC3595B5}" type="pres">
      <dgm:prSet presAssocID="{4FBEF6B4-59DD-4389-8BE1-DB82B0284AD1}" presName="parentNode2" presStyleLbl="node1" presStyleIdx="1" presStyleCnt="3" custLinFactNeighborX="1224" custLinFactNeighborY="82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A0A295-F9DF-4F11-B9FD-1C23596DFFCC}" type="pres">
      <dgm:prSet presAssocID="{4FBEF6B4-59DD-4389-8BE1-DB82B0284AD1}" presName="connSite2" presStyleCnt="0"/>
      <dgm:spPr/>
    </dgm:pt>
    <dgm:pt modelId="{263E2952-6489-4AA3-8169-F27708305B11}" type="pres">
      <dgm:prSet presAssocID="{6416A00A-5F1E-4354-9B9A-68F32830E3C2}" presName="Name18" presStyleLbl="sibTrans2D1" presStyleIdx="1" presStyleCnt="2"/>
      <dgm:spPr/>
      <dgm:t>
        <a:bodyPr/>
        <a:lstStyle/>
        <a:p>
          <a:endParaRPr lang="ru-RU"/>
        </a:p>
      </dgm:t>
    </dgm:pt>
    <dgm:pt modelId="{D5F0B718-21B7-4E60-8351-06F69E48B216}" type="pres">
      <dgm:prSet presAssocID="{68AF274A-F1CB-4BF2-9216-1B3C0FA17648}" presName="composite1" presStyleCnt="0"/>
      <dgm:spPr/>
    </dgm:pt>
    <dgm:pt modelId="{BEAAC724-4123-427D-8BB0-4F1AC1F4AC9E}" type="pres">
      <dgm:prSet presAssocID="{68AF274A-F1CB-4BF2-9216-1B3C0FA17648}" presName="dummyNode1" presStyleLbl="node1" presStyleIdx="1" presStyleCnt="3"/>
      <dgm:spPr/>
    </dgm:pt>
    <dgm:pt modelId="{B37ABC65-C7E2-42B8-95ED-49A5F38FDB5B}" type="pres">
      <dgm:prSet presAssocID="{68AF274A-F1CB-4BF2-9216-1B3C0FA17648}" presName="childNode1" presStyleLbl="bgAcc1" presStyleIdx="2" presStyleCnt="3" custScaleX="115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87492-2E7B-403B-BF46-948B816BD978}" type="pres">
      <dgm:prSet presAssocID="{68AF274A-F1CB-4BF2-9216-1B3C0FA17648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1A4C0-3026-4403-9CF2-63A57D477D54}" type="pres">
      <dgm:prSet presAssocID="{68AF274A-F1CB-4BF2-9216-1B3C0FA17648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9CDCF-A523-49B9-B83D-B2535BF51FC2}" type="pres">
      <dgm:prSet presAssocID="{68AF274A-F1CB-4BF2-9216-1B3C0FA17648}" presName="connSite1" presStyleCnt="0"/>
      <dgm:spPr/>
    </dgm:pt>
  </dgm:ptLst>
  <dgm:cxnLst>
    <dgm:cxn modelId="{01483D77-FA0D-4D03-A984-C4F89F687937}" type="presOf" srcId="{E5E196B8-A686-40BF-AD55-D75945A1DD4D}" destId="{3E69DF95-B016-4416-9E18-D271312B5A71}" srcOrd="0" destOrd="0" presId="urn:microsoft.com/office/officeart/2005/8/layout/hProcess4"/>
    <dgm:cxn modelId="{FBF09812-53C6-429A-8696-75DB5D11457F}" type="presOf" srcId="{87BD042C-887B-45E3-B9D4-1999D3EEC052}" destId="{8DA87492-2E7B-403B-BF46-948B816BD978}" srcOrd="1" destOrd="1" presId="urn:microsoft.com/office/officeart/2005/8/layout/hProcess4"/>
    <dgm:cxn modelId="{4411E657-5FAA-44A4-BE15-BAAFF0DB7802}" srcId="{E5E196B8-A686-40BF-AD55-D75945A1DD4D}" destId="{505B6A22-2BBE-404F-9A29-1D565312FF5A}" srcOrd="1" destOrd="0" parTransId="{EE891AAF-D3B7-460B-8358-C4D9E29A2224}" sibTransId="{17330BC8-C6A3-4AD8-8CD0-F25D18632AC5}"/>
    <dgm:cxn modelId="{E2DCF1E1-57C3-4EEA-B498-E6CA357616B3}" srcId="{4FBEF6B4-59DD-4389-8BE1-DB82B0284AD1}" destId="{ADBC61AC-6E61-4925-B509-4486E6F832D1}" srcOrd="0" destOrd="0" parTransId="{AB5079F2-6B66-4AC1-8F2C-8EC6CF352484}" sibTransId="{984DCADD-58DA-46FF-95E2-37EF29DD99B2}"/>
    <dgm:cxn modelId="{E1376EB9-F1DF-40A7-BA12-4B152563BE4A}" type="presOf" srcId="{C71F4B04-B81B-4D9D-A0D5-B243D5901D8E}" destId="{7AD2A8BA-4D3C-40F2-B750-3A94C04575E5}" srcOrd="1" destOrd="0" presId="urn:microsoft.com/office/officeart/2005/8/layout/hProcess4"/>
    <dgm:cxn modelId="{A05E022E-D039-4EE7-9A79-215BD134958C}" type="presOf" srcId="{505B6A22-2BBE-404F-9A29-1D565312FF5A}" destId="{2C0342B7-8983-469E-9C45-9C2A60A9DD1A}" srcOrd="0" destOrd="1" presId="urn:microsoft.com/office/officeart/2005/8/layout/hProcess4"/>
    <dgm:cxn modelId="{62A7C86F-A275-4785-AD4B-6C54BEBD0BC9}" srcId="{68AF274A-F1CB-4BF2-9216-1B3C0FA17648}" destId="{87BD042C-887B-45E3-B9D4-1999D3EEC052}" srcOrd="1" destOrd="0" parTransId="{EC3A4433-0244-4284-98D1-7E7DE4A5B909}" sibTransId="{7651C881-61B8-4B53-B3C3-480A53F0C090}"/>
    <dgm:cxn modelId="{878306FA-9459-4964-BA7C-6F55CC764033}" type="presOf" srcId="{87BD042C-887B-45E3-B9D4-1999D3EEC052}" destId="{B37ABC65-C7E2-42B8-95ED-49A5F38FDB5B}" srcOrd="0" destOrd="1" presId="urn:microsoft.com/office/officeart/2005/8/layout/hProcess4"/>
    <dgm:cxn modelId="{3BE838FD-0533-4DB5-A306-700DCEDC2B44}" type="presOf" srcId="{505B6A22-2BBE-404F-9A29-1D565312FF5A}" destId="{7AD2A8BA-4D3C-40F2-B750-3A94C04575E5}" srcOrd="1" destOrd="1" presId="urn:microsoft.com/office/officeart/2005/8/layout/hProcess4"/>
    <dgm:cxn modelId="{684EB282-EDCB-4A7B-8A7A-3C23257E7C26}" type="presOf" srcId="{68AF274A-F1CB-4BF2-9216-1B3C0FA17648}" destId="{2201A4C0-3026-4403-9CF2-63A57D477D54}" srcOrd="0" destOrd="0" presId="urn:microsoft.com/office/officeart/2005/8/layout/hProcess4"/>
    <dgm:cxn modelId="{E37E3A9D-90FF-4AD9-B092-C3E886ADB763}" type="presOf" srcId="{1419713A-0A09-423A-AA29-7873627CB61A}" destId="{811F12CE-6328-4683-9322-4FADBD0A83F4}" srcOrd="0" destOrd="0" presId="urn:microsoft.com/office/officeart/2005/8/layout/hProcess4"/>
    <dgm:cxn modelId="{83282EE4-A1E0-4706-9631-F2A12F0D3BF1}" srcId="{D3987516-4FDE-4443-9E2A-A1EE2A2D59A3}" destId="{68AF274A-F1CB-4BF2-9216-1B3C0FA17648}" srcOrd="2" destOrd="0" parTransId="{840C0A51-B3F4-4246-8E2B-F47D71093310}" sibTransId="{848CBD34-8362-4382-BE30-ACE962C3EA3C}"/>
    <dgm:cxn modelId="{3821BCC2-B342-4094-914A-8CD612D37C66}" srcId="{D3987516-4FDE-4443-9E2A-A1EE2A2D59A3}" destId="{E5E196B8-A686-40BF-AD55-D75945A1DD4D}" srcOrd="0" destOrd="0" parTransId="{F78898F4-42BF-478E-9367-34FCD68FF591}" sibTransId="{1419713A-0A09-423A-AA29-7873627CB61A}"/>
    <dgm:cxn modelId="{A40F0949-2DDB-4F65-BB55-EC0552FE8072}" srcId="{68AF274A-F1CB-4BF2-9216-1B3C0FA17648}" destId="{9CB656A2-1BB8-4E33-ADD5-92856859B965}" srcOrd="0" destOrd="0" parTransId="{C83A762F-770B-4DD0-9E3E-3DE3B726AA31}" sibTransId="{F69563A0-898A-4770-BC41-52A256147DFF}"/>
    <dgm:cxn modelId="{877B6910-C9C7-4976-B476-DC3F38B93CA0}" type="presOf" srcId="{C71F4B04-B81B-4D9D-A0D5-B243D5901D8E}" destId="{2C0342B7-8983-469E-9C45-9C2A60A9DD1A}" srcOrd="0" destOrd="0" presId="urn:microsoft.com/office/officeart/2005/8/layout/hProcess4"/>
    <dgm:cxn modelId="{CACB8279-AF46-4164-96C7-51A8567C060C}" type="presOf" srcId="{9CB656A2-1BB8-4E33-ADD5-92856859B965}" destId="{8DA87492-2E7B-403B-BF46-948B816BD978}" srcOrd="1" destOrd="0" presId="urn:microsoft.com/office/officeart/2005/8/layout/hProcess4"/>
    <dgm:cxn modelId="{FFBB4222-AE54-4BC6-ADA8-96546E0EE7E8}" srcId="{D3987516-4FDE-4443-9E2A-A1EE2A2D59A3}" destId="{4FBEF6B4-59DD-4389-8BE1-DB82B0284AD1}" srcOrd="1" destOrd="0" parTransId="{EB99A543-D9B4-4DD9-BF2E-4245C16E06F0}" sibTransId="{6416A00A-5F1E-4354-9B9A-68F32830E3C2}"/>
    <dgm:cxn modelId="{0042F158-88E5-4A34-9969-AB70F70A3F70}" type="presOf" srcId="{ADBC61AC-6E61-4925-B509-4486E6F832D1}" destId="{70E04823-4616-482E-8A2D-5628502FFBD2}" srcOrd="1" destOrd="0" presId="urn:microsoft.com/office/officeart/2005/8/layout/hProcess4"/>
    <dgm:cxn modelId="{A3CD6B0A-FA57-4642-96BA-7DF4E721FB3F}" type="presOf" srcId="{6416A00A-5F1E-4354-9B9A-68F32830E3C2}" destId="{263E2952-6489-4AA3-8169-F27708305B11}" srcOrd="0" destOrd="0" presId="urn:microsoft.com/office/officeart/2005/8/layout/hProcess4"/>
    <dgm:cxn modelId="{B29ACD69-B72C-49E9-8698-96B81A66825D}" type="presOf" srcId="{D3987516-4FDE-4443-9E2A-A1EE2A2D59A3}" destId="{638DA117-259A-4803-A886-E81CB352B45A}" srcOrd="0" destOrd="0" presId="urn:microsoft.com/office/officeart/2005/8/layout/hProcess4"/>
    <dgm:cxn modelId="{D63E2EBE-2AAE-4737-A8BB-9BFDE69B090B}" type="presOf" srcId="{9CB656A2-1BB8-4E33-ADD5-92856859B965}" destId="{B37ABC65-C7E2-42B8-95ED-49A5F38FDB5B}" srcOrd="0" destOrd="0" presId="urn:microsoft.com/office/officeart/2005/8/layout/hProcess4"/>
    <dgm:cxn modelId="{64A43FF2-18CA-4D94-B9F1-CDA8574BB638}" type="presOf" srcId="{ADBC61AC-6E61-4925-B509-4486E6F832D1}" destId="{623BC2DC-6002-4AB1-B478-FD09A31B4D87}" srcOrd="0" destOrd="0" presId="urn:microsoft.com/office/officeart/2005/8/layout/hProcess4"/>
    <dgm:cxn modelId="{1596956C-3FA8-4F66-8583-86583CA885C9}" srcId="{E5E196B8-A686-40BF-AD55-D75945A1DD4D}" destId="{C71F4B04-B81B-4D9D-A0D5-B243D5901D8E}" srcOrd="0" destOrd="0" parTransId="{B53E348D-D52A-4349-A12E-80F29FD0E43F}" sibTransId="{904BEFE4-C4D9-4A56-A3B0-EA26FD8B23E2}"/>
    <dgm:cxn modelId="{39EAE132-E6EF-4045-96A6-6B1BBDC78DD1}" type="presOf" srcId="{4FBEF6B4-59DD-4389-8BE1-DB82B0284AD1}" destId="{A7CA497C-8D03-4310-87E3-8177BC3595B5}" srcOrd="0" destOrd="0" presId="urn:microsoft.com/office/officeart/2005/8/layout/hProcess4"/>
    <dgm:cxn modelId="{532B8073-6131-4E83-B487-7ED2DB4BA900}" type="presParOf" srcId="{638DA117-259A-4803-A886-E81CB352B45A}" destId="{72A22036-B364-4A8E-B930-D7D7099620E3}" srcOrd="0" destOrd="0" presId="urn:microsoft.com/office/officeart/2005/8/layout/hProcess4"/>
    <dgm:cxn modelId="{968764A2-AD66-44CD-AF5F-AAB8B8421594}" type="presParOf" srcId="{638DA117-259A-4803-A886-E81CB352B45A}" destId="{CE03247C-E194-4256-A4DE-77E2871669A7}" srcOrd="1" destOrd="0" presId="urn:microsoft.com/office/officeart/2005/8/layout/hProcess4"/>
    <dgm:cxn modelId="{3F4DEF6A-73C1-4C50-A1AA-CDB92B4447F8}" type="presParOf" srcId="{638DA117-259A-4803-A886-E81CB352B45A}" destId="{1C633AC9-B5C5-40DA-87FE-9437ABCEF8AC}" srcOrd="2" destOrd="0" presId="urn:microsoft.com/office/officeart/2005/8/layout/hProcess4"/>
    <dgm:cxn modelId="{36E42AF2-5868-4A00-9E72-B9C8F43EBD89}" type="presParOf" srcId="{1C633AC9-B5C5-40DA-87FE-9437ABCEF8AC}" destId="{971FB597-2F44-45B1-8EF8-CBD60F57BE06}" srcOrd="0" destOrd="0" presId="urn:microsoft.com/office/officeart/2005/8/layout/hProcess4"/>
    <dgm:cxn modelId="{EBFB0665-A031-415C-B0B3-2865C6DDD480}" type="presParOf" srcId="{971FB597-2F44-45B1-8EF8-CBD60F57BE06}" destId="{5CB30927-A35E-48B5-93C9-607ECF2C4CEB}" srcOrd="0" destOrd="0" presId="urn:microsoft.com/office/officeart/2005/8/layout/hProcess4"/>
    <dgm:cxn modelId="{41B526DB-192E-4FAF-8424-0C7128B81649}" type="presParOf" srcId="{971FB597-2F44-45B1-8EF8-CBD60F57BE06}" destId="{2C0342B7-8983-469E-9C45-9C2A60A9DD1A}" srcOrd="1" destOrd="0" presId="urn:microsoft.com/office/officeart/2005/8/layout/hProcess4"/>
    <dgm:cxn modelId="{34BC7684-90D2-498B-A167-A5B7134C5441}" type="presParOf" srcId="{971FB597-2F44-45B1-8EF8-CBD60F57BE06}" destId="{7AD2A8BA-4D3C-40F2-B750-3A94C04575E5}" srcOrd="2" destOrd="0" presId="urn:microsoft.com/office/officeart/2005/8/layout/hProcess4"/>
    <dgm:cxn modelId="{842D157F-31FB-40AF-9AF5-6062E2BE8317}" type="presParOf" srcId="{971FB597-2F44-45B1-8EF8-CBD60F57BE06}" destId="{3E69DF95-B016-4416-9E18-D271312B5A71}" srcOrd="3" destOrd="0" presId="urn:microsoft.com/office/officeart/2005/8/layout/hProcess4"/>
    <dgm:cxn modelId="{1F3A6E3D-6F23-43A4-AEC6-D0D5891C5D3C}" type="presParOf" srcId="{971FB597-2F44-45B1-8EF8-CBD60F57BE06}" destId="{1DE80F29-8A1D-41CD-84A7-6A8B46FF5753}" srcOrd="4" destOrd="0" presId="urn:microsoft.com/office/officeart/2005/8/layout/hProcess4"/>
    <dgm:cxn modelId="{A0CBE8B9-4AA2-4656-A94E-B505790260F6}" type="presParOf" srcId="{1C633AC9-B5C5-40DA-87FE-9437ABCEF8AC}" destId="{811F12CE-6328-4683-9322-4FADBD0A83F4}" srcOrd="1" destOrd="0" presId="urn:microsoft.com/office/officeart/2005/8/layout/hProcess4"/>
    <dgm:cxn modelId="{809CB788-565B-4B24-AC5C-210F5CE43DA9}" type="presParOf" srcId="{1C633AC9-B5C5-40DA-87FE-9437ABCEF8AC}" destId="{79004363-D8BF-4268-83AD-3CACEDDF3683}" srcOrd="2" destOrd="0" presId="urn:microsoft.com/office/officeart/2005/8/layout/hProcess4"/>
    <dgm:cxn modelId="{5814E420-1C41-4646-B231-E8535FB45CD4}" type="presParOf" srcId="{79004363-D8BF-4268-83AD-3CACEDDF3683}" destId="{AB767CA4-9AF6-4986-AA16-7CDD5E7BACCC}" srcOrd="0" destOrd="0" presId="urn:microsoft.com/office/officeart/2005/8/layout/hProcess4"/>
    <dgm:cxn modelId="{75E08FFC-4B24-4EFA-AF11-582FC4C487C1}" type="presParOf" srcId="{79004363-D8BF-4268-83AD-3CACEDDF3683}" destId="{623BC2DC-6002-4AB1-B478-FD09A31B4D87}" srcOrd="1" destOrd="0" presId="urn:microsoft.com/office/officeart/2005/8/layout/hProcess4"/>
    <dgm:cxn modelId="{65C833DE-998B-4891-B340-1ECEBF73C663}" type="presParOf" srcId="{79004363-D8BF-4268-83AD-3CACEDDF3683}" destId="{70E04823-4616-482E-8A2D-5628502FFBD2}" srcOrd="2" destOrd="0" presId="urn:microsoft.com/office/officeart/2005/8/layout/hProcess4"/>
    <dgm:cxn modelId="{FFAE2C25-62F1-4FCB-82AF-01CD81D60980}" type="presParOf" srcId="{79004363-D8BF-4268-83AD-3CACEDDF3683}" destId="{A7CA497C-8D03-4310-87E3-8177BC3595B5}" srcOrd="3" destOrd="0" presId="urn:microsoft.com/office/officeart/2005/8/layout/hProcess4"/>
    <dgm:cxn modelId="{EF66DD16-C9D8-44BF-BEFC-98A6CAF48EA6}" type="presParOf" srcId="{79004363-D8BF-4268-83AD-3CACEDDF3683}" destId="{5AA0A295-F9DF-4F11-B9FD-1C23596DFFCC}" srcOrd="4" destOrd="0" presId="urn:microsoft.com/office/officeart/2005/8/layout/hProcess4"/>
    <dgm:cxn modelId="{B6AA7D0D-7704-4828-9E9B-FB4D73693C1C}" type="presParOf" srcId="{1C633AC9-B5C5-40DA-87FE-9437ABCEF8AC}" destId="{263E2952-6489-4AA3-8169-F27708305B11}" srcOrd="3" destOrd="0" presId="urn:microsoft.com/office/officeart/2005/8/layout/hProcess4"/>
    <dgm:cxn modelId="{0BC83A59-E008-4CE2-834D-1198C82E3AB5}" type="presParOf" srcId="{1C633AC9-B5C5-40DA-87FE-9437ABCEF8AC}" destId="{D5F0B718-21B7-4E60-8351-06F69E48B216}" srcOrd="4" destOrd="0" presId="urn:microsoft.com/office/officeart/2005/8/layout/hProcess4"/>
    <dgm:cxn modelId="{5556B6A7-A692-4DDB-B3DD-08677145578F}" type="presParOf" srcId="{D5F0B718-21B7-4E60-8351-06F69E48B216}" destId="{BEAAC724-4123-427D-8BB0-4F1AC1F4AC9E}" srcOrd="0" destOrd="0" presId="urn:microsoft.com/office/officeart/2005/8/layout/hProcess4"/>
    <dgm:cxn modelId="{E7C085C3-52B7-41CE-AC91-7723E9FCCF2B}" type="presParOf" srcId="{D5F0B718-21B7-4E60-8351-06F69E48B216}" destId="{B37ABC65-C7E2-42B8-95ED-49A5F38FDB5B}" srcOrd="1" destOrd="0" presId="urn:microsoft.com/office/officeart/2005/8/layout/hProcess4"/>
    <dgm:cxn modelId="{2C849CB9-6FC6-462B-B05A-73B02BA46F61}" type="presParOf" srcId="{D5F0B718-21B7-4E60-8351-06F69E48B216}" destId="{8DA87492-2E7B-403B-BF46-948B816BD978}" srcOrd="2" destOrd="0" presId="urn:microsoft.com/office/officeart/2005/8/layout/hProcess4"/>
    <dgm:cxn modelId="{06B38677-C25C-4772-B96F-51F2E317624E}" type="presParOf" srcId="{D5F0B718-21B7-4E60-8351-06F69E48B216}" destId="{2201A4C0-3026-4403-9CF2-63A57D477D54}" srcOrd="3" destOrd="0" presId="urn:microsoft.com/office/officeart/2005/8/layout/hProcess4"/>
    <dgm:cxn modelId="{2529B574-CD43-4B81-86C6-32A68D5E2E14}" type="presParOf" srcId="{D5F0B718-21B7-4E60-8351-06F69E48B216}" destId="{AE59CDCF-A523-49B9-B83D-B2535BF51FC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E834C5-CB57-4317-BAA9-0B9E4781753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BAD30A-5D9D-4194-BB81-3D7BBB23BCE0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/>
        </a:solidFill>
        <a:effectLst>
          <a:glow rad="101600">
            <a:schemeClr val="accent3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Мұхиттың қышқылдануы, деоксигенациясы: атмосферадағы СО</a:t>
          </a:r>
          <a:r>
            <a:rPr lang="kk-KZ" sz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артуы теңіз суында еріген СО</a:t>
          </a:r>
          <a:r>
            <a:rPr lang="kk-KZ" sz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көбеюіне, рН-тың төмен мәні бойынша қышқылдануға алып келеді.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FDE2C44-B281-4523-937E-C06052A1852E}" type="parTrans" cxnId="{0D1F6E15-E055-4CED-858C-C19F9F3483E5}">
      <dgm:prSet/>
      <dgm:spPr/>
      <dgm:t>
        <a:bodyPr/>
        <a:lstStyle/>
        <a:p>
          <a:endParaRPr lang="ru-RU"/>
        </a:p>
      </dgm:t>
    </dgm:pt>
    <dgm:pt modelId="{94FAAC5F-6386-436E-9224-FAAE96B6E57B}" type="sibTrans" cxnId="{0D1F6E15-E055-4CED-858C-C19F9F3483E5}">
      <dgm:prSet/>
      <dgm:spPr/>
      <dgm:t>
        <a:bodyPr/>
        <a:lstStyle/>
        <a:p>
          <a:endParaRPr lang="ru-RU"/>
        </a:p>
      </dgm:t>
    </dgm:pt>
    <dgm:pt modelId="{0E662D2E-9889-4323-AD05-B10BF019226F}">
      <dgm:prSet phldrT="[Текст]" custT="1"/>
      <dgm:spPr>
        <a:solidFill>
          <a:schemeClr val="bg1"/>
        </a:solidFill>
        <a:effectLst>
          <a:glow rad="63500">
            <a:schemeClr val="accent4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Ғаламдық жылынудың ұзақмерзімді салдары антропогендік СО</a:t>
          </a:r>
          <a:r>
            <a:rPr lang="kk-KZ" sz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</a:t>
          </a:r>
          <a:r>
            <a:rPr lang="kk-KZ" sz="1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шығарылуына байланысты. Атмосферада көмірқышқыл газының өте ұзақ сақталуына байланысты.</a:t>
          </a:r>
          <a:endParaRPr lang="ru-RU" sz="14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A93DD1D-6E1C-4E99-B87F-00C2E324F250}" type="parTrans" cxnId="{06C85BA6-F8CC-4BF9-AF01-26B0665D99AA}">
      <dgm:prSet/>
      <dgm:spPr/>
      <dgm:t>
        <a:bodyPr/>
        <a:lstStyle/>
        <a:p>
          <a:endParaRPr lang="ru-RU"/>
        </a:p>
      </dgm:t>
    </dgm:pt>
    <dgm:pt modelId="{2EF7986B-CBF3-4198-B5AF-F6C58ADB6BAC}" type="sibTrans" cxnId="{06C85BA6-F8CC-4BF9-AF01-26B0665D99AA}">
      <dgm:prSet/>
      <dgm:spPr/>
      <dgm:t>
        <a:bodyPr/>
        <a:lstStyle/>
        <a:p>
          <a:endParaRPr lang="ru-RU"/>
        </a:p>
      </dgm:t>
    </dgm:pt>
    <dgm:pt modelId="{7DAFB17E-3B7E-43E4-AA94-E4CD6C3A2646}">
      <dgm:prSet phldrT="[Текст]" custT="1"/>
      <dgm:spPr>
        <a:solidFill>
          <a:schemeClr val="bg1"/>
        </a:solidFill>
        <a:effectLst>
          <a:glow rad="635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Климаттың күрт өзгеруі кенеттен және қайтымсыз болуы мүмкін. Мәңгі тоң мұздан метан мен көмірқышқыл газының тез босап шығуы климаттың өзгеруіне, ғаламдық жылынуға алып келеді.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0126ADD-0B9D-4FD7-9BDD-C6DF7AC4DC71}" type="sibTrans" cxnId="{B1DF6561-56E7-42F1-A3CE-2259E4F7E29A}">
      <dgm:prSet/>
      <dgm:spPr/>
      <dgm:t>
        <a:bodyPr/>
        <a:lstStyle/>
        <a:p>
          <a:endParaRPr lang="ru-RU"/>
        </a:p>
      </dgm:t>
    </dgm:pt>
    <dgm:pt modelId="{0B512419-018D-4D45-9734-3D913AD164F9}" type="parTrans" cxnId="{B1DF6561-56E7-42F1-A3CE-2259E4F7E29A}">
      <dgm:prSet/>
      <dgm:spPr/>
      <dgm:t>
        <a:bodyPr/>
        <a:lstStyle/>
        <a:p>
          <a:endParaRPr lang="ru-RU"/>
        </a:p>
      </dgm:t>
    </dgm:pt>
    <dgm:pt modelId="{88138A5C-1D72-45BA-A436-7186F0A21692}">
      <dgm:prSet custT="1"/>
      <dgm:spPr>
        <a:solidFill>
          <a:schemeClr val="bg1"/>
        </a:solidFill>
        <a:effectLst>
          <a:glow rad="63500">
            <a:schemeClr val="accent6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Бұл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мұздардың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еруіне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көшкіндер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мен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жанартаудың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атқылауына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алып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келеді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Мұхит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суының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жылынуы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мұхит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түбіндегі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мәңгілік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мұздың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еруі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және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газ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гидраттарының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бөлінуінен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цунами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орын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алуы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мүмкін</a:t>
          </a:r>
          <a:r>
            <a:rPr lang="ru-RU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CB76B2E-0509-4A8A-AB8D-C7EE45E333A7}" type="parTrans" cxnId="{2445D167-D8FE-4C8E-87E9-C26D61F3D254}">
      <dgm:prSet/>
      <dgm:spPr/>
      <dgm:t>
        <a:bodyPr/>
        <a:lstStyle/>
        <a:p>
          <a:endParaRPr lang="ru-RU"/>
        </a:p>
      </dgm:t>
    </dgm:pt>
    <dgm:pt modelId="{54D3361C-F716-456E-A5A4-5012E90E5173}" type="sibTrans" cxnId="{2445D167-D8FE-4C8E-87E9-C26D61F3D254}">
      <dgm:prSet/>
      <dgm:spPr/>
      <dgm:t>
        <a:bodyPr/>
        <a:lstStyle/>
        <a:p>
          <a:endParaRPr lang="ru-RU"/>
        </a:p>
      </dgm:t>
    </dgm:pt>
    <dgm:pt modelId="{C44ADFA8-3F85-45C8-9AE8-40669DDDC087}">
      <dgm:prSet phldrT="[Текст]" custT="1"/>
      <dgm:spPr>
        <a:solidFill>
          <a:schemeClr val="bg1"/>
        </a:solidFill>
        <a:effectLst>
          <a:glow rad="1016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Климаттың өзгеруі                                  ХІХ ғасырдағы орташа температурамен салыстырғанда ХХ ғасырда орташа температура 1,02°С- қа көтерілген.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9694AD8-9C74-488F-8754-7C95EDD607E1}" type="sibTrans" cxnId="{897B1F9C-C328-44A5-84FC-72178E30E2D4}">
      <dgm:prSet/>
      <dgm:spPr/>
      <dgm:t>
        <a:bodyPr/>
        <a:lstStyle/>
        <a:p>
          <a:endParaRPr lang="ru-RU"/>
        </a:p>
      </dgm:t>
    </dgm:pt>
    <dgm:pt modelId="{CFA237E7-EABA-46BB-B486-5064EE993B47}" type="parTrans" cxnId="{897B1F9C-C328-44A5-84FC-72178E30E2D4}">
      <dgm:prSet/>
      <dgm:spPr/>
      <dgm:t>
        <a:bodyPr/>
        <a:lstStyle/>
        <a:p>
          <a:endParaRPr lang="ru-RU"/>
        </a:p>
      </dgm:t>
    </dgm:pt>
    <dgm:pt modelId="{2492E244-00DC-413A-B739-C7720AB9ADD0}">
      <dgm:prSet custT="1"/>
      <dgm:spPr>
        <a:solidFill>
          <a:schemeClr val="bg1"/>
        </a:solidFill>
        <a:effectLst>
          <a:glow rad="635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Атлантикалық меридиандық ағыстар айналымының баяулауы немесе тоқтауы мүмкін. Бұл Солтүстік Атлантиканы, Еуропаны, Солтүстік Американы салқындатуы мүмкін.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8012106-AFA4-45CE-B35C-519C4735EC9D}" type="sibTrans" cxnId="{0C2BF4AC-50BD-4A40-B71D-62222904E2AD}">
      <dgm:prSet/>
      <dgm:spPr/>
      <dgm:t>
        <a:bodyPr/>
        <a:lstStyle/>
        <a:p>
          <a:endParaRPr lang="ru-RU"/>
        </a:p>
      </dgm:t>
    </dgm:pt>
    <dgm:pt modelId="{283F543C-2408-4F7A-BBD2-37392F5B70D8}" type="parTrans" cxnId="{0C2BF4AC-50BD-4A40-B71D-62222904E2AD}">
      <dgm:prSet/>
      <dgm:spPr/>
      <dgm:t>
        <a:bodyPr/>
        <a:lstStyle/>
        <a:p>
          <a:endParaRPr lang="ru-RU"/>
        </a:p>
      </dgm:t>
    </dgm:pt>
    <dgm:pt modelId="{2EF27BB7-21A0-4E06-AA26-7CB241CAFD89}" type="pres">
      <dgm:prSet presAssocID="{3AE834C5-CB57-4317-BAA9-0B9E478175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02B09F-7B8C-4D5A-9398-ECCCA2367B65}" type="pres">
      <dgm:prSet presAssocID="{3CBAD30A-5D9D-4194-BB81-3D7BBB23BCE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36B46D-73DC-4FE9-A43A-48D4BC9DDF0E}" type="pres">
      <dgm:prSet presAssocID="{94FAAC5F-6386-436E-9224-FAAE96B6E57B}" presName="sibTrans" presStyleCnt="0"/>
      <dgm:spPr/>
    </dgm:pt>
    <dgm:pt modelId="{4B285252-0AFB-4BA5-BF6D-382F7AA83D8A}" type="pres">
      <dgm:prSet presAssocID="{0E662D2E-9889-4323-AD05-B10BF019226F}" presName="node" presStyleLbl="node1" presStyleIdx="1" presStyleCnt="6" custLinFactNeighborX="-228" custLinFactNeighborY="-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D8C4D9-8221-4821-A7D0-6E3F569FF7E9}" type="pres">
      <dgm:prSet presAssocID="{2EF7986B-CBF3-4198-B5AF-F6C58ADB6BAC}" presName="sibTrans" presStyleCnt="0"/>
      <dgm:spPr/>
    </dgm:pt>
    <dgm:pt modelId="{145C1C45-6C94-4706-9FA0-3B7F013BB623}" type="pres">
      <dgm:prSet presAssocID="{7DAFB17E-3B7E-43E4-AA94-E4CD6C3A2646}" presName="node" presStyleLbl="node1" presStyleIdx="2" presStyleCnt="6" custLinFactX="-100000" custLinFactY="16036" custLinFactNeighborX="-11965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AFCFF-812E-417E-863B-64ECEC6FE895}" type="pres">
      <dgm:prSet presAssocID="{E0126ADD-0B9D-4FD7-9BDD-C6DF7AC4DC71}" presName="sibTrans" presStyleCnt="0"/>
      <dgm:spPr/>
    </dgm:pt>
    <dgm:pt modelId="{BB6E6E02-73FD-4069-9D4C-AAB2FAA3942D}" type="pres">
      <dgm:prSet presAssocID="{88138A5C-1D72-45BA-A436-7186F0A21692}" presName="node" presStyleLbl="node1" presStyleIdx="3" presStyleCnt="6" custLinFactX="100000" custLinFactY="-16889" custLinFactNeighborX="11472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9FDA3A-221B-4776-9C80-DEFE716E4964}" type="pres">
      <dgm:prSet presAssocID="{54D3361C-F716-456E-A5A4-5012E90E5173}" presName="sibTrans" presStyleCnt="0"/>
      <dgm:spPr/>
    </dgm:pt>
    <dgm:pt modelId="{4B2E5EF5-E04A-49E6-B6E3-2344D6B3B415}" type="pres">
      <dgm:prSet presAssocID="{2492E244-00DC-413A-B739-C7720AB9ADD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302A4-BEA7-4827-8B84-CE65485D2817}" type="pres">
      <dgm:prSet presAssocID="{F8012106-AFA4-45CE-B35C-519C4735EC9D}" presName="sibTrans" presStyleCnt="0"/>
      <dgm:spPr/>
    </dgm:pt>
    <dgm:pt modelId="{9CFCD334-DF33-4EAF-8FED-49112617CF18}" type="pres">
      <dgm:prSet presAssocID="{C44ADFA8-3F85-45C8-9AE8-40669DDDC08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C85BA6-F8CC-4BF9-AF01-26B0665D99AA}" srcId="{3AE834C5-CB57-4317-BAA9-0B9E4781753B}" destId="{0E662D2E-9889-4323-AD05-B10BF019226F}" srcOrd="1" destOrd="0" parTransId="{2A93DD1D-6E1C-4E99-B87F-00C2E324F250}" sibTransId="{2EF7986B-CBF3-4198-B5AF-F6C58ADB6BAC}"/>
    <dgm:cxn modelId="{897B1F9C-C328-44A5-84FC-72178E30E2D4}" srcId="{3AE834C5-CB57-4317-BAA9-0B9E4781753B}" destId="{C44ADFA8-3F85-45C8-9AE8-40669DDDC087}" srcOrd="5" destOrd="0" parTransId="{CFA237E7-EABA-46BB-B486-5064EE993B47}" sibTransId="{19694AD8-9C74-488F-8754-7C95EDD607E1}"/>
    <dgm:cxn modelId="{82107B9C-9256-42A0-B5EC-1F6E9C2D16AC}" type="presOf" srcId="{3AE834C5-CB57-4317-BAA9-0B9E4781753B}" destId="{2EF27BB7-21A0-4E06-AA26-7CB241CAFD89}" srcOrd="0" destOrd="0" presId="urn:microsoft.com/office/officeart/2005/8/layout/default#1"/>
    <dgm:cxn modelId="{5253D6CD-ABDA-40A6-9D50-13DDD214041E}" type="presOf" srcId="{88138A5C-1D72-45BA-A436-7186F0A21692}" destId="{BB6E6E02-73FD-4069-9D4C-AAB2FAA3942D}" srcOrd="0" destOrd="0" presId="urn:microsoft.com/office/officeart/2005/8/layout/default#1"/>
    <dgm:cxn modelId="{B1DF6561-56E7-42F1-A3CE-2259E4F7E29A}" srcId="{3AE834C5-CB57-4317-BAA9-0B9E4781753B}" destId="{7DAFB17E-3B7E-43E4-AA94-E4CD6C3A2646}" srcOrd="2" destOrd="0" parTransId="{0B512419-018D-4D45-9734-3D913AD164F9}" sibTransId="{E0126ADD-0B9D-4FD7-9BDD-C6DF7AC4DC71}"/>
    <dgm:cxn modelId="{2445D167-D8FE-4C8E-87E9-C26D61F3D254}" srcId="{3AE834C5-CB57-4317-BAA9-0B9E4781753B}" destId="{88138A5C-1D72-45BA-A436-7186F0A21692}" srcOrd="3" destOrd="0" parTransId="{1CB76B2E-0509-4A8A-AB8D-C7EE45E333A7}" sibTransId="{54D3361C-F716-456E-A5A4-5012E90E5173}"/>
    <dgm:cxn modelId="{0C2BF4AC-50BD-4A40-B71D-62222904E2AD}" srcId="{3AE834C5-CB57-4317-BAA9-0B9E4781753B}" destId="{2492E244-00DC-413A-B739-C7720AB9ADD0}" srcOrd="4" destOrd="0" parTransId="{283F543C-2408-4F7A-BBD2-37392F5B70D8}" sibTransId="{F8012106-AFA4-45CE-B35C-519C4735EC9D}"/>
    <dgm:cxn modelId="{389E5C96-FF6B-4BCD-A279-FA18D924AF38}" type="presOf" srcId="{2492E244-00DC-413A-B739-C7720AB9ADD0}" destId="{4B2E5EF5-E04A-49E6-B6E3-2344D6B3B415}" srcOrd="0" destOrd="0" presId="urn:microsoft.com/office/officeart/2005/8/layout/default#1"/>
    <dgm:cxn modelId="{6D32B7C8-81CE-4C9E-8BED-9EA604295381}" type="presOf" srcId="{7DAFB17E-3B7E-43E4-AA94-E4CD6C3A2646}" destId="{145C1C45-6C94-4706-9FA0-3B7F013BB623}" srcOrd="0" destOrd="0" presId="urn:microsoft.com/office/officeart/2005/8/layout/default#1"/>
    <dgm:cxn modelId="{EF1EBA02-2D6D-4F77-B603-78DEBA1B59BA}" type="presOf" srcId="{3CBAD30A-5D9D-4194-BB81-3D7BBB23BCE0}" destId="{7E02B09F-7B8C-4D5A-9398-ECCCA2367B65}" srcOrd="0" destOrd="0" presId="urn:microsoft.com/office/officeart/2005/8/layout/default#1"/>
    <dgm:cxn modelId="{0D1F6E15-E055-4CED-858C-C19F9F3483E5}" srcId="{3AE834C5-CB57-4317-BAA9-0B9E4781753B}" destId="{3CBAD30A-5D9D-4194-BB81-3D7BBB23BCE0}" srcOrd="0" destOrd="0" parTransId="{3FDE2C44-B281-4523-937E-C06052A1852E}" sibTransId="{94FAAC5F-6386-436E-9224-FAAE96B6E57B}"/>
    <dgm:cxn modelId="{DBFFC42A-9500-43AD-87E5-BD1037F3895C}" type="presOf" srcId="{C44ADFA8-3F85-45C8-9AE8-40669DDDC087}" destId="{9CFCD334-DF33-4EAF-8FED-49112617CF18}" srcOrd="0" destOrd="0" presId="urn:microsoft.com/office/officeart/2005/8/layout/default#1"/>
    <dgm:cxn modelId="{65E807C0-34B0-448E-AC49-6EE66D045076}" type="presOf" srcId="{0E662D2E-9889-4323-AD05-B10BF019226F}" destId="{4B285252-0AFB-4BA5-BF6D-382F7AA83D8A}" srcOrd="0" destOrd="0" presId="urn:microsoft.com/office/officeart/2005/8/layout/default#1"/>
    <dgm:cxn modelId="{C062B5AF-171F-435D-854D-FC07CBD2FAC1}" type="presParOf" srcId="{2EF27BB7-21A0-4E06-AA26-7CB241CAFD89}" destId="{7E02B09F-7B8C-4D5A-9398-ECCCA2367B65}" srcOrd="0" destOrd="0" presId="urn:microsoft.com/office/officeart/2005/8/layout/default#1"/>
    <dgm:cxn modelId="{B9E546A0-EEB2-4942-8A65-6428FB1BBB66}" type="presParOf" srcId="{2EF27BB7-21A0-4E06-AA26-7CB241CAFD89}" destId="{9436B46D-73DC-4FE9-A43A-48D4BC9DDF0E}" srcOrd="1" destOrd="0" presId="urn:microsoft.com/office/officeart/2005/8/layout/default#1"/>
    <dgm:cxn modelId="{50685CEC-32FC-4812-962C-A2B6DDD797A6}" type="presParOf" srcId="{2EF27BB7-21A0-4E06-AA26-7CB241CAFD89}" destId="{4B285252-0AFB-4BA5-BF6D-382F7AA83D8A}" srcOrd="2" destOrd="0" presId="urn:microsoft.com/office/officeart/2005/8/layout/default#1"/>
    <dgm:cxn modelId="{96D8855E-4090-4F1A-A980-129E71E7FA05}" type="presParOf" srcId="{2EF27BB7-21A0-4E06-AA26-7CB241CAFD89}" destId="{EED8C4D9-8221-4821-A7D0-6E3F569FF7E9}" srcOrd="3" destOrd="0" presId="urn:microsoft.com/office/officeart/2005/8/layout/default#1"/>
    <dgm:cxn modelId="{C1720719-34DA-4446-B424-2C88B7F88493}" type="presParOf" srcId="{2EF27BB7-21A0-4E06-AA26-7CB241CAFD89}" destId="{145C1C45-6C94-4706-9FA0-3B7F013BB623}" srcOrd="4" destOrd="0" presId="urn:microsoft.com/office/officeart/2005/8/layout/default#1"/>
    <dgm:cxn modelId="{B2E54357-73B9-4912-859A-7BAC56219C0E}" type="presParOf" srcId="{2EF27BB7-21A0-4E06-AA26-7CB241CAFD89}" destId="{757AFCFF-812E-417E-863B-64ECEC6FE895}" srcOrd="5" destOrd="0" presId="urn:microsoft.com/office/officeart/2005/8/layout/default#1"/>
    <dgm:cxn modelId="{B2F16102-5D4F-497D-968D-5875DA9F3D87}" type="presParOf" srcId="{2EF27BB7-21A0-4E06-AA26-7CB241CAFD89}" destId="{BB6E6E02-73FD-4069-9D4C-AAB2FAA3942D}" srcOrd="6" destOrd="0" presId="urn:microsoft.com/office/officeart/2005/8/layout/default#1"/>
    <dgm:cxn modelId="{AB00ACEB-400B-4BD3-AD0C-0E2CDC76D6A4}" type="presParOf" srcId="{2EF27BB7-21A0-4E06-AA26-7CB241CAFD89}" destId="{2F9FDA3A-221B-4776-9C80-DEFE716E4964}" srcOrd="7" destOrd="0" presId="urn:microsoft.com/office/officeart/2005/8/layout/default#1"/>
    <dgm:cxn modelId="{88497F8F-A3C4-4387-ACD0-2CAABD0D5680}" type="presParOf" srcId="{2EF27BB7-21A0-4E06-AA26-7CB241CAFD89}" destId="{4B2E5EF5-E04A-49E6-B6E3-2344D6B3B415}" srcOrd="8" destOrd="0" presId="urn:microsoft.com/office/officeart/2005/8/layout/default#1"/>
    <dgm:cxn modelId="{DFF4319D-F73C-477C-805A-4D8AEACB10F7}" type="presParOf" srcId="{2EF27BB7-21A0-4E06-AA26-7CB241CAFD89}" destId="{AB5302A4-BEA7-4827-8B84-CE65485D2817}" srcOrd="9" destOrd="0" presId="urn:microsoft.com/office/officeart/2005/8/layout/default#1"/>
    <dgm:cxn modelId="{1F416CC4-8111-4DAC-AE08-974670E57B4E}" type="presParOf" srcId="{2EF27BB7-21A0-4E06-AA26-7CB241CAFD89}" destId="{9CFCD334-DF33-4EAF-8FED-49112617CF18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7FC144-ADE3-4ECF-91DB-CD106808EB2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78D709-B39D-4700-B9A6-190A2818BE31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1600" dirty="0" smtClean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2100 жылға қарай елдердің жері өмір сүруге жарамсыз болуы мүмкін. Бұған Катар, Сауд Арабиясы, Бахрейн, Таяу Шығыс елдері жатады. 2070 жылға қарай Парсы шығанағы елдерінде ауа 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</a:t>
          </a:r>
          <a:r>
            <a:rPr lang="kk-KZ" sz="1600" dirty="0" smtClean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-сы 74-77°С болуы мүмкін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B084500-F0E0-45A0-ABA1-08F8BF5274BC}" type="parTrans" cxnId="{4E31EE43-4BEB-4F87-8E9C-F5E6BC2CCBA6}">
      <dgm:prSet/>
      <dgm:spPr/>
      <dgm:t>
        <a:bodyPr/>
        <a:lstStyle/>
        <a:p>
          <a:endParaRPr lang="ru-RU"/>
        </a:p>
      </dgm:t>
    </dgm:pt>
    <dgm:pt modelId="{4B84D24D-D54C-413F-9443-D20D9E64365A}" type="sibTrans" cxnId="{4E31EE43-4BEB-4F87-8E9C-F5E6BC2CCBA6}">
      <dgm:prSet/>
      <dgm:spPr/>
      <dgm:t>
        <a:bodyPr/>
        <a:lstStyle/>
        <a:p>
          <a:endParaRPr lang="ru-RU"/>
        </a:p>
      </dgm:t>
    </dgm:pt>
    <dgm:pt modelId="{4F481972-EC2F-417B-999A-A16DA00758CC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Климаттың жылынуы түрлердің мекен ететін ареалдарының полюстік аймақтарға ығысуына алып келеді және жағалауда, аралдарда мекен ететін түрлердің жойылуына алып келеді.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E7F3818-B795-41D1-8F73-B990218380D6}" type="parTrans" cxnId="{7310F420-6490-4C70-8DD8-7865F4A3F45C}">
      <dgm:prSet/>
      <dgm:spPr/>
      <dgm:t>
        <a:bodyPr/>
        <a:lstStyle/>
        <a:p>
          <a:endParaRPr lang="ru-RU"/>
        </a:p>
      </dgm:t>
    </dgm:pt>
    <dgm:pt modelId="{D30502C3-CEA7-437C-B350-443AB267C1B8}" type="sibTrans" cxnId="{7310F420-6490-4C70-8DD8-7865F4A3F45C}">
      <dgm:prSet/>
      <dgm:spPr/>
      <dgm:t>
        <a:bodyPr/>
        <a:lstStyle/>
        <a:p>
          <a:endParaRPr lang="ru-RU"/>
        </a:p>
      </dgm:t>
    </dgm:pt>
    <dgm:pt modelId="{9B73D824-8B57-4B2C-BF64-54AC433CAA59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Э.О.Уилсонның зерттеуі бойнша адамның                   іс-әректі биосфераның бұзылу қарқыны сақталған жағдайда жер бетіндегі өсімдіктер мен жануарлардың барлық түрінің жартысы 100 жыл ішінде жойылады деп есептеді. 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5D791B4-FECD-4CEB-B8CF-E6ACEF78024C}" type="parTrans" cxnId="{B3992FDD-0C60-4F17-8496-DA57310F83D9}">
      <dgm:prSet/>
      <dgm:spPr/>
      <dgm:t>
        <a:bodyPr/>
        <a:lstStyle/>
        <a:p>
          <a:endParaRPr lang="ru-RU"/>
        </a:p>
      </dgm:t>
    </dgm:pt>
    <dgm:pt modelId="{619B7F6A-CE4A-4E28-815E-85234A7FA56E}" type="sibTrans" cxnId="{B3992FDD-0C60-4F17-8496-DA57310F83D9}">
      <dgm:prSet/>
      <dgm:spPr/>
      <dgm:t>
        <a:bodyPr/>
        <a:lstStyle/>
        <a:p>
          <a:endParaRPr lang="ru-RU"/>
        </a:p>
      </dgm:t>
    </dgm:pt>
    <dgm:pt modelId="{829BBAAB-B1CD-45A6-A748-BCDA1AC631C4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2050 жылға қарай тірі организмдер түрлерінің    15-37</a:t>
          </a:r>
          <a:r>
            <a:rPr lang="en-US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%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 жойылуы мүмкін.  Шағын қаупі неғұрлым жоғары экологиялық бай аймақтар Африканың оңтүстігі мен     Кариб теңізі бассейнінде орналасқан.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33B92C8-A34E-4A0B-9DD9-BB5F040DECD9}" type="parTrans" cxnId="{B47842C6-846E-46A0-855E-60337B50CECE}">
      <dgm:prSet/>
      <dgm:spPr/>
      <dgm:t>
        <a:bodyPr/>
        <a:lstStyle/>
        <a:p>
          <a:endParaRPr lang="ru-RU"/>
        </a:p>
      </dgm:t>
    </dgm:pt>
    <dgm:pt modelId="{09922157-624A-4CA6-8337-C1BDF395014F}" type="sibTrans" cxnId="{B47842C6-846E-46A0-855E-60337B50CECE}">
      <dgm:prSet/>
      <dgm:spPr/>
      <dgm:t>
        <a:bodyPr/>
        <a:lstStyle/>
        <a:p>
          <a:endParaRPr lang="ru-RU"/>
        </a:p>
      </dgm:t>
    </dgm:pt>
    <dgm:pt modelId="{EAB339B8-82AE-48B4-88BB-1EE55E054DF2}" type="pres">
      <dgm:prSet presAssocID="{C07FC144-ADE3-4ECF-91DB-CD106808EB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A9F1A0-F770-403A-9567-6FCBE7750E5D}" type="pres">
      <dgm:prSet presAssocID="{3078D709-B39D-4700-B9A6-190A2818BE31}" presName="node" presStyleLbl="node1" presStyleIdx="0" presStyleCnt="4" custScaleX="117451" custScaleY="92167" custLinFactNeighborX="-7946" custLinFactNeighborY="-7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A5FDF-B46B-4A65-9851-0619A2FB9F09}" type="pres">
      <dgm:prSet presAssocID="{4B84D24D-D54C-413F-9443-D20D9E64365A}" presName="sibTrans" presStyleCnt="0"/>
      <dgm:spPr/>
    </dgm:pt>
    <dgm:pt modelId="{BEF8EC0C-EE60-42E4-8976-BC9C854F6BF3}" type="pres">
      <dgm:prSet presAssocID="{4F481972-EC2F-417B-999A-A16DA00758CC}" presName="node" presStyleLbl="node1" presStyleIdx="1" presStyleCnt="4" custScaleX="117442" custScaleY="93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0DAE7-D60F-42BD-8784-FC62BEA246EA}" type="pres">
      <dgm:prSet presAssocID="{D30502C3-CEA7-437C-B350-443AB267C1B8}" presName="sibTrans" presStyleCnt="0"/>
      <dgm:spPr/>
    </dgm:pt>
    <dgm:pt modelId="{DBB49A28-ACBC-46A0-AFFA-44C923C056D6}" type="pres">
      <dgm:prSet presAssocID="{9B73D824-8B57-4B2C-BF64-54AC433CAA59}" presName="node" presStyleLbl="node1" presStyleIdx="2" presStyleCnt="4" custScaleX="112169" custScaleY="92549" custLinFactNeighborX="-7215" custLinFactNeighborY="-1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0CDCE-4237-4AED-A9F1-820975C67675}" type="pres">
      <dgm:prSet presAssocID="{619B7F6A-CE4A-4E28-815E-85234A7FA56E}" presName="sibTrans" presStyleCnt="0"/>
      <dgm:spPr/>
    </dgm:pt>
    <dgm:pt modelId="{373FAA82-52EC-4CA2-A8A8-1D40C3799F52}" type="pres">
      <dgm:prSet presAssocID="{829BBAAB-B1CD-45A6-A748-BCDA1AC631C4}" presName="node" presStyleLbl="node1" presStyleIdx="3" presStyleCnt="4" custScaleX="113129" custScaleY="91889" custLinFactNeighborX="5546" custLinFactNeighborY="-1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99A9F0-6E12-4F0A-B7BD-12DBADA96764}" type="presOf" srcId="{C07FC144-ADE3-4ECF-91DB-CD106808EB23}" destId="{EAB339B8-82AE-48B4-88BB-1EE55E054DF2}" srcOrd="0" destOrd="0" presId="urn:microsoft.com/office/officeart/2005/8/layout/default#2"/>
    <dgm:cxn modelId="{EE470788-719B-40AA-8960-FFCB2A624F62}" type="presOf" srcId="{3078D709-B39D-4700-B9A6-190A2818BE31}" destId="{A4A9F1A0-F770-403A-9567-6FCBE7750E5D}" srcOrd="0" destOrd="0" presId="urn:microsoft.com/office/officeart/2005/8/layout/default#2"/>
    <dgm:cxn modelId="{B47842C6-846E-46A0-855E-60337B50CECE}" srcId="{C07FC144-ADE3-4ECF-91DB-CD106808EB23}" destId="{829BBAAB-B1CD-45A6-A748-BCDA1AC631C4}" srcOrd="3" destOrd="0" parTransId="{E33B92C8-A34E-4A0B-9DD9-BB5F040DECD9}" sibTransId="{09922157-624A-4CA6-8337-C1BDF395014F}"/>
    <dgm:cxn modelId="{0AC51B59-0F0C-4E47-936B-5414C624937D}" type="presOf" srcId="{9B73D824-8B57-4B2C-BF64-54AC433CAA59}" destId="{DBB49A28-ACBC-46A0-AFFA-44C923C056D6}" srcOrd="0" destOrd="0" presId="urn:microsoft.com/office/officeart/2005/8/layout/default#2"/>
    <dgm:cxn modelId="{7310F420-6490-4C70-8DD8-7865F4A3F45C}" srcId="{C07FC144-ADE3-4ECF-91DB-CD106808EB23}" destId="{4F481972-EC2F-417B-999A-A16DA00758CC}" srcOrd="1" destOrd="0" parTransId="{AE7F3818-B795-41D1-8F73-B990218380D6}" sibTransId="{D30502C3-CEA7-437C-B350-443AB267C1B8}"/>
    <dgm:cxn modelId="{B8236ABE-EB04-40CA-A76D-F738B95858DE}" type="presOf" srcId="{4F481972-EC2F-417B-999A-A16DA00758CC}" destId="{BEF8EC0C-EE60-42E4-8976-BC9C854F6BF3}" srcOrd="0" destOrd="0" presId="urn:microsoft.com/office/officeart/2005/8/layout/default#2"/>
    <dgm:cxn modelId="{4E31EE43-4BEB-4F87-8E9C-F5E6BC2CCBA6}" srcId="{C07FC144-ADE3-4ECF-91DB-CD106808EB23}" destId="{3078D709-B39D-4700-B9A6-190A2818BE31}" srcOrd="0" destOrd="0" parTransId="{EB084500-F0E0-45A0-ABA1-08F8BF5274BC}" sibTransId="{4B84D24D-D54C-413F-9443-D20D9E64365A}"/>
    <dgm:cxn modelId="{B3992FDD-0C60-4F17-8496-DA57310F83D9}" srcId="{C07FC144-ADE3-4ECF-91DB-CD106808EB23}" destId="{9B73D824-8B57-4B2C-BF64-54AC433CAA59}" srcOrd="2" destOrd="0" parTransId="{75D791B4-FECD-4CEB-B8CF-E6ACEF78024C}" sibTransId="{619B7F6A-CE4A-4E28-815E-85234A7FA56E}"/>
    <dgm:cxn modelId="{FC69A84F-CBD9-4E1F-B274-62026CA87B28}" type="presOf" srcId="{829BBAAB-B1CD-45A6-A748-BCDA1AC631C4}" destId="{373FAA82-52EC-4CA2-A8A8-1D40C3799F52}" srcOrd="0" destOrd="0" presId="urn:microsoft.com/office/officeart/2005/8/layout/default#2"/>
    <dgm:cxn modelId="{60EBDB7E-FA48-4EF0-A710-FA6130A527D7}" type="presParOf" srcId="{EAB339B8-82AE-48B4-88BB-1EE55E054DF2}" destId="{A4A9F1A0-F770-403A-9567-6FCBE7750E5D}" srcOrd="0" destOrd="0" presId="urn:microsoft.com/office/officeart/2005/8/layout/default#2"/>
    <dgm:cxn modelId="{66A37D57-4E6F-464B-8B6A-0CC087922EC8}" type="presParOf" srcId="{EAB339B8-82AE-48B4-88BB-1EE55E054DF2}" destId="{7DEA5FDF-B46B-4A65-9851-0619A2FB9F09}" srcOrd="1" destOrd="0" presId="urn:microsoft.com/office/officeart/2005/8/layout/default#2"/>
    <dgm:cxn modelId="{2835C209-5B98-4DFB-9C1D-D2134186EE24}" type="presParOf" srcId="{EAB339B8-82AE-48B4-88BB-1EE55E054DF2}" destId="{BEF8EC0C-EE60-42E4-8976-BC9C854F6BF3}" srcOrd="2" destOrd="0" presId="urn:microsoft.com/office/officeart/2005/8/layout/default#2"/>
    <dgm:cxn modelId="{485C887F-9D64-4576-A869-E628363D5F9B}" type="presParOf" srcId="{EAB339B8-82AE-48B4-88BB-1EE55E054DF2}" destId="{D920DAE7-D60F-42BD-8784-FC62BEA246EA}" srcOrd="3" destOrd="0" presId="urn:microsoft.com/office/officeart/2005/8/layout/default#2"/>
    <dgm:cxn modelId="{B1F09614-602E-4ED8-B6BF-204641F223C9}" type="presParOf" srcId="{EAB339B8-82AE-48B4-88BB-1EE55E054DF2}" destId="{DBB49A28-ACBC-46A0-AFFA-44C923C056D6}" srcOrd="4" destOrd="0" presId="urn:microsoft.com/office/officeart/2005/8/layout/default#2"/>
    <dgm:cxn modelId="{F5FB40A2-E8AB-4AE9-8E16-7C6207960368}" type="presParOf" srcId="{EAB339B8-82AE-48B4-88BB-1EE55E054DF2}" destId="{E890CDCE-4237-4AED-A9F1-820975C67675}" srcOrd="5" destOrd="0" presId="urn:microsoft.com/office/officeart/2005/8/layout/default#2"/>
    <dgm:cxn modelId="{9AC7BB8B-A627-41C0-8B20-98D60CE7D5E3}" type="presParOf" srcId="{EAB339B8-82AE-48B4-88BB-1EE55E054DF2}" destId="{373FAA82-52EC-4CA2-A8A8-1D40C3799F52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DBBE6D-7A58-4179-9C53-7D3C75F47C1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EBCD20-2324-492D-BA0C-D317F9152D57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1800" b="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2014 жылы жүргізілген метаталдауда </a:t>
          </a:r>
          <a:r>
            <a:rPr lang="en-US" sz="1800" b="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</a:t>
          </a:r>
          <a:r>
            <a:rPr lang="kk-KZ" sz="1800" b="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-ның 1°С-қа көтерілуі</a:t>
          </a:r>
          <a:r>
            <a:rPr lang="kk-KZ" sz="1800" b="0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нен</a:t>
          </a:r>
          <a:r>
            <a:rPr lang="kk-KZ" sz="1800" b="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төбелестер, қылмыстар, жаппай тәртіпсіздік немесе соғыс сияқты зорлық-зомбылық деңгейі 20</a:t>
          </a:r>
          <a:r>
            <a:rPr lang="en-US" sz="1800" b="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% </a:t>
          </a:r>
          <a:r>
            <a:rPr lang="kk-KZ" sz="1800" b="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артады деп көрсеткен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82F8A38-3A52-4807-B608-483354197D4A}" type="parTrans" cxnId="{80F4C9CE-10E4-4F8E-95D2-247A80DEC4F7}">
      <dgm:prSet/>
      <dgm:spPr/>
      <dgm:t>
        <a:bodyPr/>
        <a:lstStyle/>
        <a:p>
          <a:endParaRPr lang="ru-RU" sz="18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2F70D8F-1232-4A48-B00A-A77A1BE5F53D}" type="sibTrans" cxnId="{80F4C9CE-10E4-4F8E-95D2-247A80DEC4F7}">
      <dgm:prSet/>
      <dgm:spPr/>
      <dgm:t>
        <a:bodyPr/>
        <a:lstStyle/>
        <a:p>
          <a:endParaRPr lang="ru-RU" sz="18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0DE8092-7F54-47FB-ADA2-A67A3264CC5D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Төменгі ендіктегі ауылшаруашылығы өте төмен деңгейдегі,  қуаңшылық және тропиктік аймақтарда  </a:t>
          </a:r>
          <a:r>
            <a:rPr lang="en-US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1-2°С</a:t>
          </a:r>
          <a:r>
            <a:rPr lang="kk-KZ" sz="1800" dirty="0" smtClean="0">
              <a:solidFill>
                <a:srgbClr val="002060"/>
              </a:solidFill>
              <a:latin typeface="Times New Roman"/>
              <a:ea typeface="Tahoma" pitchFamily="34" charset="0"/>
              <a:cs typeface="Times New Roman"/>
            </a:rPr>
            <a:t> </a:t>
          </a:r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көтерілуі аштық қаупін тудырады</a:t>
          </a:r>
          <a:r>
            <a:rPr lang="kk-KZ" sz="1800" dirty="0" smtClean="0">
              <a:solidFill>
                <a:srgbClr val="002060"/>
              </a:solidFill>
              <a:latin typeface="Times New Roman"/>
              <a:ea typeface="Tahoma" pitchFamily="34" charset="0"/>
              <a:cs typeface="Times New Roman"/>
            </a:rPr>
            <a:t>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0C34392-C78C-4AEE-9399-B236F1A278BF}" type="parTrans" cxnId="{DBFE508D-4BB0-4D19-9F02-52E0ED5994AF}">
      <dgm:prSet/>
      <dgm:spPr/>
      <dgm:t>
        <a:bodyPr/>
        <a:lstStyle/>
        <a:p>
          <a:endParaRPr lang="ru-RU" sz="18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02EE833-8663-4B01-AD4C-E1334BD4A8A6}" type="sibTrans" cxnId="{DBFE508D-4BB0-4D19-9F02-52E0ED5994AF}">
      <dgm:prSet/>
      <dgm:spPr/>
      <dgm:t>
        <a:bodyPr/>
        <a:lstStyle/>
        <a:p>
          <a:endParaRPr lang="ru-RU" sz="18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F1AFB27-B776-4B96-ABAD-D7EA35CE4A72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1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Қоғам денсаулығына зиянды әсері басым болады. Экстремалды ауа райы адамдардың жарақаттануына, өліміне әкеліп соқтырады.</a:t>
          </a:r>
          <a:endParaRPr lang="ru-RU" sz="18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E6555D4-EF32-40AD-908D-03CB2077CA1A}" type="parTrans" cxnId="{621D740B-0FE1-4A62-80DC-018279030367}">
      <dgm:prSet/>
      <dgm:spPr/>
      <dgm:t>
        <a:bodyPr/>
        <a:lstStyle/>
        <a:p>
          <a:endParaRPr lang="ru-RU" sz="18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F1788FE-9413-430D-8094-93AF00A1B016}" type="sibTrans" cxnId="{621D740B-0FE1-4A62-80DC-018279030367}">
      <dgm:prSet/>
      <dgm:spPr/>
      <dgm:t>
        <a:bodyPr/>
        <a:lstStyle/>
        <a:p>
          <a:endParaRPr lang="ru-RU" sz="18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ECAB09A-E6FE-467F-8EDB-B7838C906842}" type="pres">
      <dgm:prSet presAssocID="{BADBBE6D-7A58-4179-9C53-7D3C75F47C1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F1D20A0-F14D-462A-A8AF-6D4423ADBA78}" type="pres">
      <dgm:prSet presAssocID="{49EBCD20-2324-492D-BA0C-D317F9152D57}" presName="composite" presStyleCnt="0"/>
      <dgm:spPr/>
    </dgm:pt>
    <dgm:pt modelId="{FD72307A-F7A2-46BC-A701-6B7C93B1C693}" type="pres">
      <dgm:prSet presAssocID="{49EBCD20-2324-492D-BA0C-D317F9152D57}" presName="bentUpArrow1" presStyleLbl="alignImgPlace1" presStyleIdx="0" presStyleCnt="2" custScaleX="85652" custScaleY="86614" custLinFactX="-25949" custLinFactNeighborX="-100000" custLinFactNeighborY="-66538"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5BFFCF61-78EC-49B0-AA73-2AEBA1C56B4D}" type="pres">
      <dgm:prSet presAssocID="{49EBCD20-2324-492D-BA0C-D317F9152D57}" presName="ParentText" presStyleLbl="node1" presStyleIdx="0" presStyleCnt="3" custScaleX="334766" custScaleY="87584" custLinFactNeighborX="45592" custLinFactNeighborY="-3946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A1CF3-D46E-4564-94A5-3293A9B6B163}" type="pres">
      <dgm:prSet presAssocID="{49EBCD20-2324-492D-BA0C-D317F9152D57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EC9F0-DD94-4363-9757-A43DA371EBA3}" type="pres">
      <dgm:prSet presAssocID="{92F70D8F-1232-4A48-B00A-A77A1BE5F53D}" presName="sibTrans" presStyleCnt="0"/>
      <dgm:spPr/>
    </dgm:pt>
    <dgm:pt modelId="{EC9A4341-00CE-4073-8ED2-B621338A1974}" type="pres">
      <dgm:prSet presAssocID="{10DE8092-7F54-47FB-ADA2-A67A3264CC5D}" presName="composite" presStyleCnt="0"/>
      <dgm:spPr/>
    </dgm:pt>
    <dgm:pt modelId="{9BBD9419-15CF-4135-B2F1-6666D1AEC62B}" type="pres">
      <dgm:prSet presAssocID="{10DE8092-7F54-47FB-ADA2-A67A3264CC5D}" presName="bentUpArrow1" presStyleLbl="alignImgPlace1" presStyleIdx="1" presStyleCnt="2" custScaleX="87601" custScaleY="85716" custLinFactX="-100000" custLinFactNeighborX="-141911" custLinFactNeighborY="-59476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594F3D24-0F80-4B6E-AFC6-E0AAB7F8DC54}" type="pres">
      <dgm:prSet presAssocID="{10DE8092-7F54-47FB-ADA2-A67A3264CC5D}" presName="ParentText" presStyleLbl="node1" presStyleIdx="1" presStyleCnt="3" custScaleX="293976" custScaleY="82323" custLinFactNeighborX="-57677" custLinFactNeighborY="-333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B13B30-9E96-4031-965F-2509779825FA}" type="pres">
      <dgm:prSet presAssocID="{10DE8092-7F54-47FB-ADA2-A67A3264CC5D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C6FF44-D209-4A51-AA08-238E9553D44D}" type="pres">
      <dgm:prSet presAssocID="{E02EE833-8663-4B01-AD4C-E1334BD4A8A6}" presName="sibTrans" presStyleCnt="0"/>
      <dgm:spPr/>
    </dgm:pt>
    <dgm:pt modelId="{3DE5E17E-A693-414C-B11D-F1033400188E}" type="pres">
      <dgm:prSet presAssocID="{0F1AFB27-B776-4B96-ABAD-D7EA35CE4A72}" presName="composite" presStyleCnt="0"/>
      <dgm:spPr/>
    </dgm:pt>
    <dgm:pt modelId="{0C27BF0E-77C7-42B7-A9D0-DB0CC9AA6FB5}" type="pres">
      <dgm:prSet presAssocID="{0F1AFB27-B776-4B96-ABAD-D7EA35CE4A72}" presName="ParentText" presStyleLbl="node1" presStyleIdx="2" presStyleCnt="3" custScaleX="253862" custScaleY="91148" custLinFactX="-54140" custLinFactNeighborX="-100000" custLinFactNeighborY="-412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9C00BC-107B-4F93-B201-1F32E0EE41E9}" type="presOf" srcId="{49EBCD20-2324-492D-BA0C-D317F9152D57}" destId="{5BFFCF61-78EC-49B0-AA73-2AEBA1C56B4D}" srcOrd="0" destOrd="0" presId="urn:microsoft.com/office/officeart/2005/8/layout/StepDownProcess"/>
    <dgm:cxn modelId="{80F4C9CE-10E4-4F8E-95D2-247A80DEC4F7}" srcId="{BADBBE6D-7A58-4179-9C53-7D3C75F47C18}" destId="{49EBCD20-2324-492D-BA0C-D317F9152D57}" srcOrd="0" destOrd="0" parTransId="{B82F8A38-3A52-4807-B608-483354197D4A}" sibTransId="{92F70D8F-1232-4A48-B00A-A77A1BE5F53D}"/>
    <dgm:cxn modelId="{DBFE508D-4BB0-4D19-9F02-52E0ED5994AF}" srcId="{BADBBE6D-7A58-4179-9C53-7D3C75F47C18}" destId="{10DE8092-7F54-47FB-ADA2-A67A3264CC5D}" srcOrd="1" destOrd="0" parTransId="{40C34392-C78C-4AEE-9399-B236F1A278BF}" sibTransId="{E02EE833-8663-4B01-AD4C-E1334BD4A8A6}"/>
    <dgm:cxn modelId="{D4AF81A8-8F7F-4508-A1FA-EE595B7B4C64}" type="presOf" srcId="{0F1AFB27-B776-4B96-ABAD-D7EA35CE4A72}" destId="{0C27BF0E-77C7-42B7-A9D0-DB0CC9AA6FB5}" srcOrd="0" destOrd="0" presId="urn:microsoft.com/office/officeart/2005/8/layout/StepDownProcess"/>
    <dgm:cxn modelId="{735D4064-192F-492D-8334-1CA56FF6725C}" type="presOf" srcId="{BADBBE6D-7A58-4179-9C53-7D3C75F47C18}" destId="{8ECAB09A-E6FE-467F-8EDB-B7838C906842}" srcOrd="0" destOrd="0" presId="urn:microsoft.com/office/officeart/2005/8/layout/StepDownProcess"/>
    <dgm:cxn modelId="{621D740B-0FE1-4A62-80DC-018279030367}" srcId="{BADBBE6D-7A58-4179-9C53-7D3C75F47C18}" destId="{0F1AFB27-B776-4B96-ABAD-D7EA35CE4A72}" srcOrd="2" destOrd="0" parTransId="{FE6555D4-EF32-40AD-908D-03CB2077CA1A}" sibTransId="{AF1788FE-9413-430D-8094-93AF00A1B016}"/>
    <dgm:cxn modelId="{68F8A985-25B7-472F-B347-C1219088538A}" type="presOf" srcId="{10DE8092-7F54-47FB-ADA2-A67A3264CC5D}" destId="{594F3D24-0F80-4B6E-AFC6-E0AAB7F8DC54}" srcOrd="0" destOrd="0" presId="urn:microsoft.com/office/officeart/2005/8/layout/StepDownProcess"/>
    <dgm:cxn modelId="{E3E5C464-E01B-4AC6-8C8A-877A90ECF6E8}" type="presParOf" srcId="{8ECAB09A-E6FE-467F-8EDB-B7838C906842}" destId="{4F1D20A0-F14D-462A-A8AF-6D4423ADBA78}" srcOrd="0" destOrd="0" presId="urn:microsoft.com/office/officeart/2005/8/layout/StepDownProcess"/>
    <dgm:cxn modelId="{CF1BA417-3488-4A3E-BBEC-D1615AFE1F88}" type="presParOf" srcId="{4F1D20A0-F14D-462A-A8AF-6D4423ADBA78}" destId="{FD72307A-F7A2-46BC-A701-6B7C93B1C693}" srcOrd="0" destOrd="0" presId="urn:microsoft.com/office/officeart/2005/8/layout/StepDownProcess"/>
    <dgm:cxn modelId="{7CF1411F-D3CF-4F33-8DF1-B85C3EAE9035}" type="presParOf" srcId="{4F1D20A0-F14D-462A-A8AF-6D4423ADBA78}" destId="{5BFFCF61-78EC-49B0-AA73-2AEBA1C56B4D}" srcOrd="1" destOrd="0" presId="urn:microsoft.com/office/officeart/2005/8/layout/StepDownProcess"/>
    <dgm:cxn modelId="{D7692B93-0900-471C-9D0E-4C4CBAED1EC9}" type="presParOf" srcId="{4F1D20A0-F14D-462A-A8AF-6D4423ADBA78}" destId="{8FBA1CF3-D46E-4564-94A5-3293A9B6B163}" srcOrd="2" destOrd="0" presId="urn:microsoft.com/office/officeart/2005/8/layout/StepDownProcess"/>
    <dgm:cxn modelId="{E0132E04-E3ED-486E-92BA-040D4754AA0F}" type="presParOf" srcId="{8ECAB09A-E6FE-467F-8EDB-B7838C906842}" destId="{432EC9F0-DD94-4363-9757-A43DA371EBA3}" srcOrd="1" destOrd="0" presId="urn:microsoft.com/office/officeart/2005/8/layout/StepDownProcess"/>
    <dgm:cxn modelId="{4688EDE8-A3DC-49C8-BD92-01AFD87AA249}" type="presParOf" srcId="{8ECAB09A-E6FE-467F-8EDB-B7838C906842}" destId="{EC9A4341-00CE-4073-8ED2-B621338A1974}" srcOrd="2" destOrd="0" presId="urn:microsoft.com/office/officeart/2005/8/layout/StepDownProcess"/>
    <dgm:cxn modelId="{CA7DB155-F588-4287-9BF2-0A07BDD55900}" type="presParOf" srcId="{EC9A4341-00CE-4073-8ED2-B621338A1974}" destId="{9BBD9419-15CF-4135-B2F1-6666D1AEC62B}" srcOrd="0" destOrd="0" presId="urn:microsoft.com/office/officeart/2005/8/layout/StepDownProcess"/>
    <dgm:cxn modelId="{4B4247B3-BDAA-4BE6-8832-829921964B02}" type="presParOf" srcId="{EC9A4341-00CE-4073-8ED2-B621338A1974}" destId="{594F3D24-0F80-4B6E-AFC6-E0AAB7F8DC54}" srcOrd="1" destOrd="0" presId="urn:microsoft.com/office/officeart/2005/8/layout/StepDownProcess"/>
    <dgm:cxn modelId="{332EF52B-8144-455E-AB06-C0E0CB3C4D1C}" type="presParOf" srcId="{EC9A4341-00CE-4073-8ED2-B621338A1974}" destId="{3BB13B30-9E96-4031-965F-2509779825FA}" srcOrd="2" destOrd="0" presId="urn:microsoft.com/office/officeart/2005/8/layout/StepDownProcess"/>
    <dgm:cxn modelId="{B130751F-E7C1-4A6B-92DE-7FA67EFD1574}" type="presParOf" srcId="{8ECAB09A-E6FE-467F-8EDB-B7838C906842}" destId="{E0C6FF44-D209-4A51-AA08-238E9553D44D}" srcOrd="3" destOrd="0" presId="urn:microsoft.com/office/officeart/2005/8/layout/StepDownProcess"/>
    <dgm:cxn modelId="{F35D3FB1-ACE3-4509-83B4-7CD08EA23897}" type="presParOf" srcId="{8ECAB09A-E6FE-467F-8EDB-B7838C906842}" destId="{3DE5E17E-A693-414C-B11D-F1033400188E}" srcOrd="4" destOrd="0" presId="urn:microsoft.com/office/officeart/2005/8/layout/StepDownProcess"/>
    <dgm:cxn modelId="{C81586B4-E858-40BF-87E7-9F42DFB5513D}" type="presParOf" srcId="{3DE5E17E-A693-414C-B11D-F1033400188E}" destId="{0C27BF0E-77C7-42B7-A9D0-DB0CC9AA6FB5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CD6755-2235-4FD6-9615-0463877722E0}" type="doc">
      <dgm:prSet loTypeId="urn:microsoft.com/office/officeart/2005/8/layout/vList3#1" loCatId="picture" qsTypeId="urn:microsoft.com/office/officeart/2005/8/quickstyle/simple1" qsCatId="simple" csTypeId="urn:microsoft.com/office/officeart/2005/8/colors/accent1_2" csCatId="accent1" phldr="1"/>
      <dgm:spPr/>
    </dgm:pt>
    <dgm:pt modelId="{1DCC5FBD-587E-4950-B372-1A3A43E077F4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2012 жылға дейін ғаламдық жылынуға қарсы негізгі келісім Киото хаттамасы болды. 1997 жылы келісілген, 2005 жылы күшіне енді.</a:t>
          </a:r>
          <a:endParaRPr lang="ru-RU" sz="20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C1336D3-188E-49AE-9936-07BB9ACD0040}" type="parTrans" cxnId="{D08812F5-D3DC-441B-A8F6-A2D509309641}">
      <dgm:prSet/>
      <dgm:spPr/>
      <dgm:t>
        <a:bodyPr/>
        <a:lstStyle/>
        <a:p>
          <a:endParaRPr lang="ru-RU"/>
        </a:p>
      </dgm:t>
    </dgm:pt>
    <dgm:pt modelId="{7DDD9C99-9597-416C-B2EB-4351CA8C83F7}" type="sibTrans" cxnId="{D08812F5-D3DC-441B-A8F6-A2D509309641}">
      <dgm:prSet/>
      <dgm:spPr/>
      <dgm:t>
        <a:bodyPr/>
        <a:lstStyle/>
        <a:p>
          <a:endParaRPr lang="ru-RU"/>
        </a:p>
      </dgm:t>
    </dgm:pt>
    <dgm:pt modelId="{DA8EAEAE-B8DD-465F-A156-0FA9D1F30235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Ол БҰҰ -ның климаттың өзгеруі туралы конвенциясына қосымша болып табылады. Хаттама әлемнің 160-тан астам елін қамтып, жылыжай газдарының шығарылуының 55</a:t>
          </a:r>
          <a:r>
            <a:rPr lang="en-US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% </a:t>
          </a:r>
          <a:r>
            <a: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жапты.</a:t>
          </a:r>
          <a:endParaRPr lang="ru-RU" sz="20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5E5E4CE-EC84-4D0F-91E4-72651FFBDE03}" type="parTrans" cxnId="{7A7EE3DC-6FC6-4B37-BB56-134DA56B20D3}">
      <dgm:prSet/>
      <dgm:spPr/>
      <dgm:t>
        <a:bodyPr/>
        <a:lstStyle/>
        <a:p>
          <a:endParaRPr lang="ru-RU"/>
        </a:p>
      </dgm:t>
    </dgm:pt>
    <dgm:pt modelId="{4C83BFB5-4E77-40FF-924A-92EC127E65AD}" type="sibTrans" cxnId="{7A7EE3DC-6FC6-4B37-BB56-134DA56B20D3}">
      <dgm:prSet/>
      <dgm:spPr/>
      <dgm:t>
        <a:bodyPr/>
        <a:lstStyle/>
        <a:p>
          <a:endParaRPr lang="ru-RU"/>
        </a:p>
      </dgm:t>
    </dgm:pt>
    <dgm:pt modelId="{1755E7C3-9E06-482A-B755-84AA0CE1359D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Хаттаманың жүзеге асырудың бірінші кезеңі 2012 жыл аяқталды. Жаңа келісім 2007 жылы Бари аралында басталды және 2009 жылы Копенгагенде БҰҰ конференциясында жалғасты.</a:t>
          </a:r>
          <a:endParaRPr lang="ru-RU" sz="20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767141D-0D7A-49C8-A4D3-494DC29241CD}" type="parTrans" cxnId="{AC9E2F7C-1415-45E6-832C-6949116B6D32}">
      <dgm:prSet/>
      <dgm:spPr/>
      <dgm:t>
        <a:bodyPr/>
        <a:lstStyle/>
        <a:p>
          <a:endParaRPr lang="ru-RU"/>
        </a:p>
      </dgm:t>
    </dgm:pt>
    <dgm:pt modelId="{16E40BC7-CE17-43A6-BBAE-E473C873EED0}" type="sibTrans" cxnId="{AC9E2F7C-1415-45E6-832C-6949116B6D32}">
      <dgm:prSet/>
      <dgm:spPr/>
      <dgm:t>
        <a:bodyPr/>
        <a:lstStyle/>
        <a:p>
          <a:endParaRPr lang="ru-RU"/>
        </a:p>
      </dgm:t>
    </dgm:pt>
    <dgm:pt modelId="{6868EA3E-8DBE-4CBB-ACAE-B4720D6DE9C0}" type="pres">
      <dgm:prSet presAssocID="{08CD6755-2235-4FD6-9615-0463877722E0}" presName="linearFlow" presStyleCnt="0">
        <dgm:presLayoutVars>
          <dgm:dir/>
          <dgm:resizeHandles val="exact"/>
        </dgm:presLayoutVars>
      </dgm:prSet>
      <dgm:spPr/>
    </dgm:pt>
    <dgm:pt modelId="{C37A35E8-463C-48D2-BDCA-C11408279274}" type="pres">
      <dgm:prSet presAssocID="{1DCC5FBD-587E-4950-B372-1A3A43E077F4}" presName="composite" presStyleCnt="0"/>
      <dgm:spPr/>
    </dgm:pt>
    <dgm:pt modelId="{E40448C9-D4D3-42EA-B74C-F61681651A1E}" type="pres">
      <dgm:prSet presAssocID="{1DCC5FBD-587E-4950-B372-1A3A43E077F4}" presName="imgShp" presStyleLbl="fgImgPlace1" presStyleIdx="0" presStyleCnt="3" custAng="12789049" custFlipVert="1" custFlipHor="1" custScaleX="5169" custScaleY="2936"/>
      <dgm:spPr/>
      <dgm:t>
        <a:bodyPr/>
        <a:lstStyle/>
        <a:p>
          <a:endParaRPr lang="ru-RU"/>
        </a:p>
      </dgm:t>
    </dgm:pt>
    <dgm:pt modelId="{B1CFB9C6-92E4-4560-9227-43B19D29D659}" type="pres">
      <dgm:prSet presAssocID="{1DCC5FBD-587E-4950-B372-1A3A43E077F4}" presName="txShp" presStyleLbl="node1" presStyleIdx="0" presStyleCnt="3" custScaleX="133058" custScaleY="96206" custLinFactNeighborY="3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C47B0-D509-42D1-AD26-0030EAF8B907}" type="pres">
      <dgm:prSet presAssocID="{7DDD9C99-9597-416C-B2EB-4351CA8C83F7}" presName="spacing" presStyleCnt="0"/>
      <dgm:spPr/>
    </dgm:pt>
    <dgm:pt modelId="{BFC59A10-6DD0-4EDF-99A9-4826CCE6FB73}" type="pres">
      <dgm:prSet presAssocID="{DA8EAEAE-B8DD-465F-A156-0FA9D1F30235}" presName="composite" presStyleCnt="0"/>
      <dgm:spPr/>
    </dgm:pt>
    <dgm:pt modelId="{9316C803-43BB-4027-8E29-FDBB15E4BAD0}" type="pres">
      <dgm:prSet presAssocID="{DA8EAEAE-B8DD-465F-A156-0FA9D1F30235}" presName="imgShp" presStyleLbl="fgImgPlace1" presStyleIdx="1" presStyleCnt="3" custFlipVert="1" custFlipHor="0" custScaleX="3001" custScaleY="2391" custLinFactNeighborX="-5620" custLinFactNeighborY="-12905"/>
      <dgm:spPr/>
      <dgm:t>
        <a:bodyPr/>
        <a:lstStyle/>
        <a:p>
          <a:endParaRPr lang="ru-RU"/>
        </a:p>
      </dgm:t>
    </dgm:pt>
    <dgm:pt modelId="{72048B5C-F608-49C4-9DC9-A6074C12D695}" type="pres">
      <dgm:prSet presAssocID="{DA8EAEAE-B8DD-465F-A156-0FA9D1F30235}" presName="txShp" presStyleLbl="node1" presStyleIdx="1" presStyleCnt="3" custScaleX="139755" custScaleY="64799" custLinFactNeighborX="-784" custLinFactNeighborY="-11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6CDE6-06B1-4F06-B287-8DC4B0A9C886}" type="pres">
      <dgm:prSet presAssocID="{4C83BFB5-4E77-40FF-924A-92EC127E65AD}" presName="spacing" presStyleCnt="0"/>
      <dgm:spPr/>
    </dgm:pt>
    <dgm:pt modelId="{9311A808-2583-4570-AD08-C4C37C24B96A}" type="pres">
      <dgm:prSet presAssocID="{1755E7C3-9E06-482A-B755-84AA0CE1359D}" presName="composite" presStyleCnt="0"/>
      <dgm:spPr/>
    </dgm:pt>
    <dgm:pt modelId="{8382B4C4-59D9-467A-B705-7AE63C7F8DA5}" type="pres">
      <dgm:prSet presAssocID="{1755E7C3-9E06-482A-B755-84AA0CE1359D}" presName="imgShp" presStyleLbl="fgImgPlace1" presStyleIdx="2" presStyleCnt="3" custFlipVert="1" custFlipHor="1" custScaleX="11472" custScaleY="2779" custLinFactNeighborX="-8384" custLinFactNeighborY="-2770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1B06A7C-C80F-4227-821E-FDD2C561ED10}" type="pres">
      <dgm:prSet presAssocID="{1755E7C3-9E06-482A-B755-84AA0CE1359D}" presName="txShp" presStyleLbl="node1" presStyleIdx="2" presStyleCnt="3" custScaleX="150376" custScaleY="62290" custLinFactNeighborX="523" custLinFactNeighborY="-28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3B1245-2381-4F52-AA8A-7BA4751B3220}" type="presOf" srcId="{DA8EAEAE-B8DD-465F-A156-0FA9D1F30235}" destId="{72048B5C-F608-49C4-9DC9-A6074C12D695}" srcOrd="0" destOrd="0" presId="urn:microsoft.com/office/officeart/2005/8/layout/vList3#1"/>
    <dgm:cxn modelId="{DD2775E3-74AD-491C-A088-B4AA5A29602F}" type="presOf" srcId="{1DCC5FBD-587E-4950-B372-1A3A43E077F4}" destId="{B1CFB9C6-92E4-4560-9227-43B19D29D659}" srcOrd="0" destOrd="0" presId="urn:microsoft.com/office/officeart/2005/8/layout/vList3#1"/>
    <dgm:cxn modelId="{AC9E2F7C-1415-45E6-832C-6949116B6D32}" srcId="{08CD6755-2235-4FD6-9615-0463877722E0}" destId="{1755E7C3-9E06-482A-B755-84AA0CE1359D}" srcOrd="2" destOrd="0" parTransId="{F767141D-0D7A-49C8-A4D3-494DC29241CD}" sibTransId="{16E40BC7-CE17-43A6-BBAE-E473C873EED0}"/>
    <dgm:cxn modelId="{465400C6-E2AD-4EE9-9E98-F4E64BB318C7}" type="presOf" srcId="{1755E7C3-9E06-482A-B755-84AA0CE1359D}" destId="{E1B06A7C-C80F-4227-821E-FDD2C561ED10}" srcOrd="0" destOrd="0" presId="urn:microsoft.com/office/officeart/2005/8/layout/vList3#1"/>
    <dgm:cxn modelId="{8C1B3EA5-253D-4B2B-AB9B-859413DC0DE3}" type="presOf" srcId="{08CD6755-2235-4FD6-9615-0463877722E0}" destId="{6868EA3E-8DBE-4CBB-ACAE-B4720D6DE9C0}" srcOrd="0" destOrd="0" presId="urn:microsoft.com/office/officeart/2005/8/layout/vList3#1"/>
    <dgm:cxn modelId="{7A7EE3DC-6FC6-4B37-BB56-134DA56B20D3}" srcId="{08CD6755-2235-4FD6-9615-0463877722E0}" destId="{DA8EAEAE-B8DD-465F-A156-0FA9D1F30235}" srcOrd="1" destOrd="0" parTransId="{75E5E4CE-EC84-4D0F-91E4-72651FFBDE03}" sibTransId="{4C83BFB5-4E77-40FF-924A-92EC127E65AD}"/>
    <dgm:cxn modelId="{D08812F5-D3DC-441B-A8F6-A2D509309641}" srcId="{08CD6755-2235-4FD6-9615-0463877722E0}" destId="{1DCC5FBD-587E-4950-B372-1A3A43E077F4}" srcOrd="0" destOrd="0" parTransId="{DC1336D3-188E-49AE-9936-07BB9ACD0040}" sibTransId="{7DDD9C99-9597-416C-B2EB-4351CA8C83F7}"/>
    <dgm:cxn modelId="{961C8A44-CA5D-470C-94C0-5F25850B6119}" type="presParOf" srcId="{6868EA3E-8DBE-4CBB-ACAE-B4720D6DE9C0}" destId="{C37A35E8-463C-48D2-BDCA-C11408279274}" srcOrd="0" destOrd="0" presId="urn:microsoft.com/office/officeart/2005/8/layout/vList3#1"/>
    <dgm:cxn modelId="{FB84B3FF-548E-4E15-9DDA-7A4FAA03AD61}" type="presParOf" srcId="{C37A35E8-463C-48D2-BDCA-C11408279274}" destId="{E40448C9-D4D3-42EA-B74C-F61681651A1E}" srcOrd="0" destOrd="0" presId="urn:microsoft.com/office/officeart/2005/8/layout/vList3#1"/>
    <dgm:cxn modelId="{E12BCC44-7961-476D-8A1C-B7F0FFEDEFF6}" type="presParOf" srcId="{C37A35E8-463C-48D2-BDCA-C11408279274}" destId="{B1CFB9C6-92E4-4560-9227-43B19D29D659}" srcOrd="1" destOrd="0" presId="urn:microsoft.com/office/officeart/2005/8/layout/vList3#1"/>
    <dgm:cxn modelId="{E244FC79-8B6B-417D-9F6E-14E85D3E2FC0}" type="presParOf" srcId="{6868EA3E-8DBE-4CBB-ACAE-B4720D6DE9C0}" destId="{9CDC47B0-D509-42D1-AD26-0030EAF8B907}" srcOrd="1" destOrd="0" presId="urn:microsoft.com/office/officeart/2005/8/layout/vList3#1"/>
    <dgm:cxn modelId="{0E3F76FC-E5F1-4AA3-88DE-EBC0ACE7BB66}" type="presParOf" srcId="{6868EA3E-8DBE-4CBB-ACAE-B4720D6DE9C0}" destId="{BFC59A10-6DD0-4EDF-99A9-4826CCE6FB73}" srcOrd="2" destOrd="0" presId="urn:microsoft.com/office/officeart/2005/8/layout/vList3#1"/>
    <dgm:cxn modelId="{6A41D008-C656-4658-A396-78BC2E08022B}" type="presParOf" srcId="{BFC59A10-6DD0-4EDF-99A9-4826CCE6FB73}" destId="{9316C803-43BB-4027-8E29-FDBB15E4BAD0}" srcOrd="0" destOrd="0" presId="urn:microsoft.com/office/officeart/2005/8/layout/vList3#1"/>
    <dgm:cxn modelId="{D520FB8C-9317-4133-A38B-26770CEDC6D7}" type="presParOf" srcId="{BFC59A10-6DD0-4EDF-99A9-4826CCE6FB73}" destId="{72048B5C-F608-49C4-9DC9-A6074C12D695}" srcOrd="1" destOrd="0" presId="urn:microsoft.com/office/officeart/2005/8/layout/vList3#1"/>
    <dgm:cxn modelId="{B1F5D23B-E48D-4728-8390-70563FC15996}" type="presParOf" srcId="{6868EA3E-8DBE-4CBB-ACAE-B4720D6DE9C0}" destId="{A6C6CDE6-06B1-4F06-B287-8DC4B0A9C886}" srcOrd="3" destOrd="0" presId="urn:microsoft.com/office/officeart/2005/8/layout/vList3#1"/>
    <dgm:cxn modelId="{455455C8-AC87-4870-8C5B-1152D6A2557B}" type="presParOf" srcId="{6868EA3E-8DBE-4CBB-ACAE-B4720D6DE9C0}" destId="{9311A808-2583-4570-AD08-C4C37C24B96A}" srcOrd="4" destOrd="0" presId="urn:microsoft.com/office/officeart/2005/8/layout/vList3#1"/>
    <dgm:cxn modelId="{B6A04830-0E2F-4862-878C-9A9FAE388870}" type="presParOf" srcId="{9311A808-2583-4570-AD08-C4C37C24B96A}" destId="{8382B4C4-59D9-467A-B705-7AE63C7F8DA5}" srcOrd="0" destOrd="0" presId="urn:microsoft.com/office/officeart/2005/8/layout/vList3#1"/>
    <dgm:cxn modelId="{62F7FDB6-248A-44DF-892F-F915D741F3F0}" type="presParOf" srcId="{9311A808-2583-4570-AD08-C4C37C24B96A}" destId="{E1B06A7C-C80F-4227-821E-FDD2C561ED10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CAD0D-202A-4AA4-BF40-F586896C6934}">
      <dsp:nvSpPr>
        <dsp:cNvPr id="0" name=""/>
        <dsp:cNvSpPr/>
      </dsp:nvSpPr>
      <dsp:spPr>
        <a:xfrm>
          <a:off x="-20371" y="117063"/>
          <a:ext cx="8374744" cy="781061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Арктикалық мұздың еруіне,</a:t>
          </a:r>
          <a:endParaRPr lang="ru-RU" sz="20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505" y="139939"/>
        <a:ext cx="6830451" cy="735309"/>
      </dsp:txXfrm>
    </dsp:sp>
    <dsp:sp modelId="{DD98DBBA-9BE6-4CE6-9565-B831045D9B22}">
      <dsp:nvSpPr>
        <dsp:cNvPr id="0" name=""/>
        <dsp:cNvSpPr/>
      </dsp:nvSpPr>
      <dsp:spPr>
        <a:xfrm>
          <a:off x="32852" y="1053085"/>
          <a:ext cx="8374744" cy="796363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теңіз деңгейінің көтерілуіне, </a:t>
          </a:r>
          <a:endParaRPr lang="ru-RU" sz="2000" b="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6177" y="1076410"/>
        <a:ext cx="6634661" cy="749713"/>
      </dsp:txXfrm>
    </dsp:sp>
    <dsp:sp modelId="{97DCF0BA-8698-45B1-96C5-EB9260B38202}">
      <dsp:nvSpPr>
        <dsp:cNvPr id="0" name=""/>
        <dsp:cNvSpPr/>
      </dsp:nvSpPr>
      <dsp:spPr>
        <a:xfrm>
          <a:off x="95079" y="1914135"/>
          <a:ext cx="8456230" cy="841311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теңіз мұздарының азаюы мен жұқаруына алып  келді.</a:t>
          </a:r>
          <a:endParaRPr lang="ru-RU" sz="2000" b="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9720" y="1938776"/>
        <a:ext cx="6697038" cy="792029"/>
      </dsp:txXfrm>
    </dsp:sp>
    <dsp:sp modelId="{C8BACE35-9212-47EF-97D4-BF0CF1F01808}">
      <dsp:nvSpPr>
        <dsp:cNvPr id="0" name=""/>
        <dsp:cNvSpPr/>
      </dsp:nvSpPr>
      <dsp:spPr>
        <a:xfrm>
          <a:off x="7634175" y="180594"/>
          <a:ext cx="443720" cy="839507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734012" y="180594"/>
        <a:ext cx="244046" cy="729686"/>
      </dsp:txXfrm>
    </dsp:sp>
    <dsp:sp modelId="{C8CD37C8-BC02-464A-9F47-0CF341CE4DAA}">
      <dsp:nvSpPr>
        <dsp:cNvPr id="0" name=""/>
        <dsp:cNvSpPr/>
      </dsp:nvSpPr>
      <dsp:spPr>
        <a:xfrm>
          <a:off x="7656153" y="1010815"/>
          <a:ext cx="413959" cy="83545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7749294" y="1010815"/>
        <a:ext cx="227677" cy="732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59966-E624-4668-BF41-AF77410CBA16}">
      <dsp:nvSpPr>
        <dsp:cNvPr id="0" name=""/>
        <dsp:cNvSpPr/>
      </dsp:nvSpPr>
      <dsp:spPr>
        <a:xfrm rot="5400000">
          <a:off x="-260759" y="333822"/>
          <a:ext cx="1738394" cy="1216876"/>
        </a:xfrm>
        <a:prstGeom prst="chevron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 rot="-5400000">
        <a:off x="0" y="681501"/>
        <a:ext cx="1216876" cy="521518"/>
      </dsp:txXfrm>
    </dsp:sp>
    <dsp:sp modelId="{A39FD5E1-4D3F-413B-9DC6-74E2A6C6AA44}">
      <dsp:nvSpPr>
        <dsp:cNvPr id="0" name=""/>
        <dsp:cNvSpPr/>
      </dsp:nvSpPr>
      <dsp:spPr>
        <a:xfrm rot="5400000">
          <a:off x="4277380" y="-3058820"/>
          <a:ext cx="1272715" cy="7393723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Ғаламдық жылыну атмосфералық жауын-шашын мөлшері мен таралуының өзгеруіне алып келді</a:t>
          </a:r>
          <a:endParaRPr lang="ru-RU" sz="20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1216877" y="63812"/>
        <a:ext cx="7331594" cy="1148457"/>
      </dsp:txXfrm>
    </dsp:sp>
    <dsp:sp modelId="{D1098D7F-A4E0-4F86-AFB1-7DFED082E84E}">
      <dsp:nvSpPr>
        <dsp:cNvPr id="0" name=""/>
        <dsp:cNvSpPr/>
      </dsp:nvSpPr>
      <dsp:spPr>
        <a:xfrm rot="5400000">
          <a:off x="-260759" y="1882584"/>
          <a:ext cx="1738394" cy="1216876"/>
        </a:xfrm>
        <a:prstGeom prst="chevron">
          <a:avLst/>
        </a:prstGeom>
        <a:solidFill>
          <a:schemeClr val="tx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 rot="-5400000">
        <a:off x="0" y="2230263"/>
        <a:ext cx="1216876" cy="521518"/>
      </dsp:txXfrm>
    </dsp:sp>
    <dsp:sp modelId="{207F8EC6-5CEC-43EC-9990-1BA84DFB7AEB}">
      <dsp:nvSpPr>
        <dsp:cNvPr id="0" name=""/>
        <dsp:cNvSpPr/>
      </dsp:nvSpPr>
      <dsp:spPr>
        <a:xfrm rot="5400000">
          <a:off x="4348759" y="-1510058"/>
          <a:ext cx="1129956" cy="7393723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2060"/>
              </a:solidFill>
            </a:rPr>
            <a:t>Атмосфера анағұрлым ылғалды болады, жоғарғы және төменгі ендіктерде жаңбыр көп, ал тропиктік және субтропиктік аймақтарда аз жауады.</a:t>
          </a:r>
          <a:endParaRPr lang="ru-RU" sz="2000" kern="1200" dirty="0">
            <a:solidFill>
              <a:srgbClr val="002060"/>
            </a:solidFill>
          </a:endParaRPr>
        </a:p>
      </dsp:txBody>
      <dsp:txXfrm rot="-5400000">
        <a:off x="1216876" y="1676985"/>
        <a:ext cx="7338563" cy="1019636"/>
      </dsp:txXfrm>
    </dsp:sp>
    <dsp:sp modelId="{EFF9892B-1650-4A9A-9927-5B3825FF27B9}">
      <dsp:nvSpPr>
        <dsp:cNvPr id="0" name=""/>
        <dsp:cNvSpPr/>
      </dsp:nvSpPr>
      <dsp:spPr>
        <a:xfrm rot="5400000">
          <a:off x="-260759" y="3431346"/>
          <a:ext cx="1738394" cy="1216876"/>
        </a:xfrm>
        <a:prstGeom prst="chevron">
          <a:avLst/>
        </a:prstGeom>
        <a:solidFill>
          <a:schemeClr val="tx1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 rot="-5400000">
        <a:off x="0" y="3779025"/>
        <a:ext cx="1216876" cy="521518"/>
      </dsp:txXfrm>
    </dsp:sp>
    <dsp:sp modelId="{C0295E4F-42E0-4851-8B69-2FD8CE26E1D2}">
      <dsp:nvSpPr>
        <dsp:cNvPr id="0" name=""/>
        <dsp:cNvSpPr/>
      </dsp:nvSpPr>
      <dsp:spPr>
        <a:xfrm rot="5400000">
          <a:off x="4348759" y="38703"/>
          <a:ext cx="1129956" cy="7393723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2060"/>
              </a:solidFill>
            </a:rPr>
            <a:t>Нәтижесінде су тасқыны, қуаңшылық, дауыл және басқа да ауа райының құбылыстары жиілейді.</a:t>
          </a:r>
          <a:endParaRPr lang="ru-RU" sz="2000" kern="1200" dirty="0">
            <a:solidFill>
              <a:srgbClr val="002060"/>
            </a:solidFill>
          </a:endParaRPr>
        </a:p>
      </dsp:txBody>
      <dsp:txXfrm rot="-5400000">
        <a:off x="1216876" y="3225746"/>
        <a:ext cx="7338563" cy="10196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342B7-8983-469E-9C45-9C2A60A9DD1A}">
      <dsp:nvSpPr>
        <dsp:cNvPr id="0" name=""/>
        <dsp:cNvSpPr/>
      </dsp:nvSpPr>
      <dsp:spPr>
        <a:xfrm>
          <a:off x="33" y="1473197"/>
          <a:ext cx="3076143" cy="188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Зерттеушілер болжамы: 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күн райының температурасының шекарасы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3482" y="1516646"/>
        <a:ext cx="2989245" cy="1396576"/>
      </dsp:txXfrm>
    </dsp:sp>
    <dsp:sp modelId="{811F12CE-6328-4683-9322-4FADBD0A83F4}">
      <dsp:nvSpPr>
        <dsp:cNvPr id="0" name=""/>
        <dsp:cNvSpPr/>
      </dsp:nvSpPr>
      <dsp:spPr>
        <a:xfrm>
          <a:off x="1677149" y="1335365"/>
          <a:ext cx="3351169" cy="3351169"/>
        </a:xfrm>
        <a:prstGeom prst="leftCircularArrow">
          <a:avLst>
            <a:gd name="adj1" fmla="val 2730"/>
            <a:gd name="adj2" fmla="val 332611"/>
            <a:gd name="adj3" fmla="val 2227325"/>
            <a:gd name="adj4" fmla="val 9143693"/>
            <a:gd name="adj5" fmla="val 318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9DF95-B016-4416-9E18-D271312B5A71}">
      <dsp:nvSpPr>
        <dsp:cNvPr id="0" name=""/>
        <dsp:cNvSpPr/>
      </dsp:nvSpPr>
      <dsp:spPr>
        <a:xfrm>
          <a:off x="905385" y="2906087"/>
          <a:ext cx="2100663" cy="835364"/>
        </a:xfrm>
        <a:prstGeom prst="roundRect">
          <a:avLst>
            <a:gd name="adj" fmla="val 10000"/>
          </a:avLst>
        </a:prstGeom>
        <a:solidFill>
          <a:srgbClr val="57D3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18</a:t>
          </a:r>
          <a:r>
            <a:rPr lang="kk-KZ" sz="2000" kern="1200" dirty="0" smtClean="0">
              <a:latin typeface="Times New Roman"/>
              <a:cs typeface="Times New Roman"/>
            </a:rPr>
            <a:t>°С -30°С</a:t>
          </a:r>
          <a:endParaRPr lang="ru-RU" sz="2000" kern="1200" dirty="0"/>
        </a:p>
      </dsp:txBody>
      <dsp:txXfrm>
        <a:off x="929852" y="2930554"/>
        <a:ext cx="2051729" cy="786430"/>
      </dsp:txXfrm>
    </dsp:sp>
    <dsp:sp modelId="{623BC2DC-6002-4AB1-B478-FD09A31B4D87}">
      <dsp:nvSpPr>
        <dsp:cNvPr id="0" name=""/>
        <dsp:cNvSpPr/>
      </dsp:nvSpPr>
      <dsp:spPr>
        <a:xfrm>
          <a:off x="3460354" y="1427484"/>
          <a:ext cx="3494911" cy="2032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Тәулігіне 1 мм-ден артық емес жауын шашын және 20°С-тан төменгі шық нүктесі, төмен ылғалдылық анықталды</a:t>
          </a:r>
          <a:r>
            <a:rPr lang="kk-KZ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20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507123" y="1909746"/>
        <a:ext cx="3401373" cy="1503267"/>
      </dsp:txXfrm>
    </dsp:sp>
    <dsp:sp modelId="{263E2952-6489-4AA3-8169-F27708305B11}">
      <dsp:nvSpPr>
        <dsp:cNvPr id="0" name=""/>
        <dsp:cNvSpPr/>
      </dsp:nvSpPr>
      <dsp:spPr>
        <a:xfrm>
          <a:off x="5382505" y="44467"/>
          <a:ext cx="3513650" cy="3513650"/>
        </a:xfrm>
        <a:prstGeom prst="circularArrow">
          <a:avLst>
            <a:gd name="adj1" fmla="val 2604"/>
            <a:gd name="adj2" fmla="val 316298"/>
            <a:gd name="adj3" fmla="val 19426737"/>
            <a:gd name="adj4" fmla="val 12494057"/>
            <a:gd name="adj5" fmla="val 30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A497C-8D03-4310-87E3-8177BC3595B5}">
      <dsp:nvSpPr>
        <dsp:cNvPr id="0" name=""/>
        <dsp:cNvSpPr/>
      </dsp:nvSpPr>
      <dsp:spPr>
        <a:xfrm>
          <a:off x="4628513" y="1017061"/>
          <a:ext cx="2100663" cy="835364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20</a:t>
          </a:r>
          <a:r>
            <a:rPr lang="kk-KZ" sz="2000" kern="1200" dirty="0" smtClean="0">
              <a:latin typeface="Times New Roman"/>
              <a:cs typeface="Times New Roman"/>
            </a:rPr>
            <a:t>°С</a:t>
          </a:r>
          <a:endParaRPr lang="ru-RU" sz="2000" kern="1200" dirty="0"/>
        </a:p>
      </dsp:txBody>
      <dsp:txXfrm>
        <a:off x="4652980" y="1041528"/>
        <a:ext cx="2051729" cy="786430"/>
      </dsp:txXfrm>
    </dsp:sp>
    <dsp:sp modelId="{B37ABC65-C7E2-42B8-95ED-49A5F38FDB5B}">
      <dsp:nvSpPr>
        <dsp:cNvPr id="0" name=""/>
        <dsp:cNvSpPr/>
      </dsp:nvSpPr>
      <dsp:spPr>
        <a:xfrm>
          <a:off x="7442339" y="1366440"/>
          <a:ext cx="2736285" cy="1949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Орта есеппен жер бетінде «қолайлы ауа райы» жылына 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487195" y="1411296"/>
        <a:ext cx="2646573" cy="1441789"/>
      </dsp:txXfrm>
    </dsp:sp>
    <dsp:sp modelId="{2201A4C0-3026-4403-9CF2-63A57D477D54}">
      <dsp:nvSpPr>
        <dsp:cNvPr id="0" name=""/>
        <dsp:cNvSpPr/>
      </dsp:nvSpPr>
      <dsp:spPr>
        <a:xfrm>
          <a:off x="8154024" y="2897942"/>
          <a:ext cx="2100663" cy="835364"/>
        </a:xfrm>
        <a:prstGeom prst="roundRect">
          <a:avLst>
            <a:gd name="adj" fmla="val 10000"/>
          </a:avLst>
        </a:prstGeom>
        <a:solidFill>
          <a:srgbClr val="57D3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74 күн сақталады.</a:t>
          </a:r>
          <a:endParaRPr lang="ru-RU" sz="2000" kern="1200" dirty="0"/>
        </a:p>
      </dsp:txBody>
      <dsp:txXfrm>
        <a:off x="8178491" y="2922409"/>
        <a:ext cx="2051729" cy="7864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2B09F-7B8C-4D5A-9398-ECCCA2367B65}">
      <dsp:nvSpPr>
        <dsp:cNvPr id="0" name=""/>
        <dsp:cNvSpPr/>
      </dsp:nvSpPr>
      <dsp:spPr>
        <a:xfrm>
          <a:off x="0" y="306094"/>
          <a:ext cx="3495393" cy="209723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>
          <a:glow rad="101600">
            <a:schemeClr val="accent3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Мұхиттың қышқылдануы, деоксигенациясы: атмосферадағы СО</a:t>
          </a:r>
          <a:r>
            <a:rPr lang="kk-KZ" sz="12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артуы теңіз суында еріген СО</a:t>
          </a:r>
          <a:r>
            <a:rPr lang="kk-KZ" sz="12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көбеюіне, рН-тың төмен мәні бойынша қышқылдануға алып келеді.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306094"/>
        <a:ext cx="3495393" cy="2097236"/>
      </dsp:txXfrm>
    </dsp:sp>
    <dsp:sp modelId="{4B285252-0AFB-4BA5-BF6D-382F7AA83D8A}">
      <dsp:nvSpPr>
        <dsp:cNvPr id="0" name=""/>
        <dsp:cNvSpPr/>
      </dsp:nvSpPr>
      <dsp:spPr>
        <a:xfrm>
          <a:off x="3836963" y="270944"/>
          <a:ext cx="3495393" cy="209723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4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Ғаламдық жылынудың ұзақмерзімді салдары антропогендік СО</a:t>
          </a:r>
          <a:r>
            <a:rPr lang="kk-KZ" sz="12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</a:t>
          </a:r>
          <a:r>
            <a:rPr lang="kk-KZ" sz="14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шығарылуына байланысты. Атмосферада көмірқышқыл газының өте ұзақ сақталуына байланысты.</a:t>
          </a:r>
          <a:endParaRPr lang="ru-RU" sz="14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836963" y="270944"/>
        <a:ext cx="3495393" cy="2097236"/>
      </dsp:txXfrm>
    </dsp:sp>
    <dsp:sp modelId="{145C1C45-6C94-4706-9FA0-3B7F013BB623}">
      <dsp:nvSpPr>
        <dsp:cNvPr id="0" name=""/>
        <dsp:cNvSpPr/>
      </dsp:nvSpPr>
      <dsp:spPr>
        <a:xfrm>
          <a:off x="12129" y="2739643"/>
          <a:ext cx="3495393" cy="209723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Климаттың күрт өзгеруі кенеттен және қайтымсыз болуы мүмкін. Мәңгі тоң мұздан метан мен көмірқышқыл газының тез босап шығуы климаттың өзгеруіне, ғаламдық жылынуға алып келеді.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2129" y="2739643"/>
        <a:ext cx="3495393" cy="2097236"/>
      </dsp:txXfrm>
    </dsp:sp>
    <dsp:sp modelId="{BB6E6E02-73FD-4069-9D4C-AAB2FAA3942D}">
      <dsp:nvSpPr>
        <dsp:cNvPr id="0" name=""/>
        <dsp:cNvSpPr/>
      </dsp:nvSpPr>
      <dsp:spPr>
        <a:xfrm>
          <a:off x="7505343" y="301431"/>
          <a:ext cx="3495393" cy="209723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6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Бұл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мұздардың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еруіне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көшкіндер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мен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жанартаудың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атқылауына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алып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келеді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Мұхит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суының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жылынуы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мұхит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түбіндегі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мәңгілік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мұздың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еруі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және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газ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гидраттарының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бөлінуінен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цунами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орын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алуы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мүмкін</a:t>
          </a:r>
          <a:r>
            <a:rPr lang="ru-RU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505343" y="301431"/>
        <a:ext cx="3495393" cy="2097236"/>
      </dsp:txXfrm>
    </dsp:sp>
    <dsp:sp modelId="{4B2E5EF5-E04A-49E6-B6E3-2344D6B3B415}">
      <dsp:nvSpPr>
        <dsp:cNvPr id="0" name=""/>
        <dsp:cNvSpPr/>
      </dsp:nvSpPr>
      <dsp:spPr>
        <a:xfrm>
          <a:off x="3844932" y="2752869"/>
          <a:ext cx="3495393" cy="209723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Атлантикалық меридиандық ағыстар айналымының баяулауы немесе тоқтауы мүмкін. Бұл Солтүстік Атлантиканы, Еуропаны, Солтүстік Американы салқындатуы мүмкін.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844932" y="2752869"/>
        <a:ext cx="3495393" cy="2097236"/>
      </dsp:txXfrm>
    </dsp:sp>
    <dsp:sp modelId="{9CFCD334-DF33-4EAF-8FED-49112617CF18}">
      <dsp:nvSpPr>
        <dsp:cNvPr id="0" name=""/>
        <dsp:cNvSpPr/>
      </dsp:nvSpPr>
      <dsp:spPr>
        <a:xfrm>
          <a:off x="7689865" y="2752869"/>
          <a:ext cx="3495393" cy="209723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016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Климаттың өзгеруі                                  ХІХ ғасырдағы орташа температурамен салыстырғанда ХХ ғасырда орташа температура 1,02°С- қа көтерілген.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689865" y="2752869"/>
        <a:ext cx="3495393" cy="20972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9F1A0-F770-403A-9567-6FCBE7750E5D}">
      <dsp:nvSpPr>
        <dsp:cNvPr id="0" name=""/>
        <dsp:cNvSpPr/>
      </dsp:nvSpPr>
      <dsp:spPr>
        <a:xfrm>
          <a:off x="0" y="0"/>
          <a:ext cx="5228364" cy="2461703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2100 жылға қарай елдердің жері өмір сүруге жарамсыз болуы мүмкін. Бұған Катар, Сауд Арабиясы, Бахрейн, Таяу Шығыс елдері жатады. 2070 жылға қарай Парсы шығанағы елдерінде ауа 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t</a:t>
          </a:r>
          <a:r>
            <a:rPr lang="kk-KZ" sz="1600" kern="1200" dirty="0" smtClean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-сы 74-77°С болуы мүмкін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0"/>
        <a:ext cx="5228364" cy="2461703"/>
      </dsp:txXfrm>
    </dsp:sp>
    <dsp:sp modelId="{BEF8EC0C-EE60-42E4-8976-BC9C854F6BF3}">
      <dsp:nvSpPr>
        <dsp:cNvPr id="0" name=""/>
        <dsp:cNvSpPr/>
      </dsp:nvSpPr>
      <dsp:spPr>
        <a:xfrm>
          <a:off x="5857343" y="2630"/>
          <a:ext cx="5227963" cy="2496345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Климаттың жылынуы түрлердің мекен ететін ареалдарының полюстік аймақтарға ығысуына алып келеді және жағалауда, аралдарда мекен ететін түрлердің жойылуына алып келеді.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857343" y="2630"/>
        <a:ext cx="5227963" cy="2496345"/>
      </dsp:txXfrm>
    </dsp:sp>
    <dsp:sp modelId="{DBB49A28-ACBC-46A0-AFFA-44C923C056D6}">
      <dsp:nvSpPr>
        <dsp:cNvPr id="0" name=""/>
        <dsp:cNvSpPr/>
      </dsp:nvSpPr>
      <dsp:spPr>
        <a:xfrm>
          <a:off x="76211" y="2901795"/>
          <a:ext cx="4993234" cy="247190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Э.О.Уилсонның зерттеуі бойнша адамның                   іс-әректі биосфераның бұзылу қарқыны сақталған жағдайда жер бетіндегі өсімдіктер мен жануарлардың барлық түрінің жартысы 100 жыл ішінде жойылады деп есептеді. 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6211" y="2901795"/>
        <a:ext cx="4993234" cy="2471906"/>
      </dsp:txXfrm>
    </dsp:sp>
    <dsp:sp modelId="{373FAA82-52EC-4CA2-A8A8-1D40C3799F52}">
      <dsp:nvSpPr>
        <dsp:cNvPr id="0" name=""/>
        <dsp:cNvSpPr/>
      </dsp:nvSpPr>
      <dsp:spPr>
        <a:xfrm>
          <a:off x="6082657" y="2909354"/>
          <a:ext cx="5035969" cy="245427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2050 жылға қарай тірі организмдер түрлерінің    15-37</a:t>
          </a:r>
          <a:r>
            <a:rPr lang="en-US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%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 жойылуы мүмкін.  Шағын қаупі неғұрлым жоғары экологиялық бай аймақтар Африканың оңтүстігі мен     Кариб теңізі бассейнінде орналасқан.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082657" y="2909354"/>
        <a:ext cx="5035969" cy="24542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2307A-F7A2-46BC-A701-6B7C93B1C693}">
      <dsp:nvSpPr>
        <dsp:cNvPr id="0" name=""/>
        <dsp:cNvSpPr/>
      </dsp:nvSpPr>
      <dsp:spPr>
        <a:xfrm rot="5400000">
          <a:off x="1029956" y="1246655"/>
          <a:ext cx="1012548" cy="113994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FCF61-78EC-49B0-AA73-2AEBA1C56B4D}">
      <dsp:nvSpPr>
        <dsp:cNvPr id="0" name=""/>
        <dsp:cNvSpPr/>
      </dsp:nvSpPr>
      <dsp:spPr>
        <a:xfrm>
          <a:off x="905428" y="174969"/>
          <a:ext cx="6588084" cy="1206480"/>
        </a:xfrm>
        <a:prstGeom prst="roundRect">
          <a:avLst>
            <a:gd name="adj" fmla="val 1667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0" kern="120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2014 жылы жүргізілген метаталдауда </a:t>
          </a:r>
          <a:r>
            <a:rPr lang="en-US" sz="1800" b="0" kern="120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</a:t>
          </a:r>
          <a:r>
            <a:rPr lang="kk-KZ" sz="1800" b="0" kern="120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-ның 1°С-қа көтерілуі</a:t>
          </a:r>
          <a:r>
            <a:rPr lang="kk-KZ" sz="1800" b="0" kern="1200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нен</a:t>
          </a:r>
          <a:r>
            <a:rPr lang="kk-KZ" sz="1800" b="0" kern="120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төбелестер, қылмыстар, жаппай тәртіпсіздік немесе соғыс сияқты зорлық-зомбылық деңгейі 20</a:t>
          </a:r>
          <a:r>
            <a:rPr lang="en-US" sz="1800" b="0" kern="120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% </a:t>
          </a:r>
          <a:r>
            <a:rPr lang="kk-KZ" sz="1800" b="0" kern="1200" dirty="0" smtClean="0">
              <a:solidFill>
                <a:schemeClr val="tx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артады деп көрсеткен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964334" y="233875"/>
        <a:ext cx="6470272" cy="1088668"/>
      </dsp:txXfrm>
    </dsp:sp>
    <dsp:sp modelId="{8FBA1CF3-D46E-4564-94A5-3293A9B6B163}">
      <dsp:nvSpPr>
        <dsp:cNvPr id="0" name=""/>
        <dsp:cNvSpPr/>
      </dsp:nvSpPr>
      <dsp:spPr>
        <a:xfrm>
          <a:off x="4286218" y="764507"/>
          <a:ext cx="1431311" cy="1113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D9419-15CF-4135-B2F1-6666D1AEC62B}">
      <dsp:nvSpPr>
        <dsp:cNvPr id="0" name=""/>
        <dsp:cNvSpPr/>
      </dsp:nvSpPr>
      <dsp:spPr>
        <a:xfrm rot="5400000">
          <a:off x="2252774" y="2663649"/>
          <a:ext cx="1002050" cy="11658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4F3D24-0F80-4B6E-AFC6-E0AAB7F8DC54}">
      <dsp:nvSpPr>
        <dsp:cNvPr id="0" name=""/>
        <dsp:cNvSpPr/>
      </dsp:nvSpPr>
      <dsp:spPr>
        <a:xfrm>
          <a:off x="2035408" y="1643052"/>
          <a:ext cx="5785350" cy="1134010"/>
        </a:xfrm>
        <a:prstGeom prst="roundRect">
          <a:avLst>
            <a:gd name="adj" fmla="val 1667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Төменгі ендіктегі ауылшаруашылығы өте төмен деңгейдегі,  қуаңшылық және тропиктік аймақтарда  </a:t>
          </a:r>
          <a:r>
            <a:rPr lang="en-US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1-2°С</a:t>
          </a:r>
          <a:r>
            <a:rPr lang="kk-KZ" sz="1800" kern="1200" dirty="0" smtClean="0">
              <a:solidFill>
                <a:srgbClr val="002060"/>
              </a:solidFill>
              <a:latin typeface="Times New Roman"/>
              <a:ea typeface="Tahoma" pitchFamily="34" charset="0"/>
              <a:cs typeface="Times New Roman"/>
            </a:rPr>
            <a:t> </a:t>
          </a: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көтерілуі аштық қаупін тудырады</a:t>
          </a:r>
          <a:r>
            <a:rPr lang="kk-KZ" sz="1800" kern="1200" dirty="0" smtClean="0">
              <a:solidFill>
                <a:srgbClr val="002060"/>
              </a:solidFill>
              <a:latin typeface="Times New Roman"/>
              <a:ea typeface="Tahoma" pitchFamily="34" charset="0"/>
              <a:cs typeface="Times New Roman"/>
            </a:rPr>
            <a:t>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090776" y="1698420"/>
        <a:ext cx="5674614" cy="1023274"/>
      </dsp:txXfrm>
    </dsp:sp>
    <dsp:sp modelId="{3BB13B30-9E96-4031-965F-2509779825FA}">
      <dsp:nvSpPr>
        <dsp:cNvPr id="0" name=""/>
        <dsp:cNvSpPr/>
      </dsp:nvSpPr>
      <dsp:spPr>
        <a:xfrm>
          <a:off x="7047131" y="2111913"/>
          <a:ext cx="1431311" cy="1113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27BF0E-77C7-42B7-A9D0-DB0CC9AA6FB5}">
      <dsp:nvSpPr>
        <dsp:cNvPr id="0" name=""/>
        <dsp:cNvSpPr/>
      </dsp:nvSpPr>
      <dsp:spPr>
        <a:xfrm>
          <a:off x="3299329" y="2876166"/>
          <a:ext cx="4995920" cy="1255575"/>
        </a:xfrm>
        <a:prstGeom prst="roundRect">
          <a:avLst>
            <a:gd name="adj" fmla="val 1667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Қоғам денсаулығына зиянды әсері басым болады. Экстремалды ауа райы адамдардың жарақаттануына, өліміне әкеліп соқтырады.</a:t>
          </a:r>
          <a:endParaRPr lang="ru-RU" sz="18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360632" y="2937469"/>
        <a:ext cx="4873314" cy="11329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FB9C6-92E4-4560-9227-43B19D29D659}">
      <dsp:nvSpPr>
        <dsp:cNvPr id="0" name=""/>
        <dsp:cNvSpPr/>
      </dsp:nvSpPr>
      <dsp:spPr>
        <a:xfrm rot="10800000">
          <a:off x="569501" y="65158"/>
          <a:ext cx="8751242" cy="1839677"/>
        </a:xfrm>
        <a:prstGeom prst="homePlat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323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2012 жылға дейін ғаламдық жылынуға қарсы негізгі келісім Киото хаттамасы болды. 1997 жылы келісілген, 2005 жылы күшіне енді.</a:t>
          </a:r>
          <a:endParaRPr lang="ru-RU" sz="20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10800000">
        <a:off x="1029420" y="65158"/>
        <a:ext cx="8291323" cy="1839677"/>
      </dsp:txXfrm>
    </dsp:sp>
    <dsp:sp modelId="{E40448C9-D4D3-42EA-B74C-F61681651A1E}">
      <dsp:nvSpPr>
        <dsp:cNvPr id="0" name=""/>
        <dsp:cNvSpPr/>
      </dsp:nvSpPr>
      <dsp:spPr>
        <a:xfrm rot="12789049" flipH="1" flipV="1">
          <a:off x="1607194" y="895332"/>
          <a:ext cx="98843" cy="561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48B5C-F608-49C4-9DC9-A6074C12D695}">
      <dsp:nvSpPr>
        <dsp:cNvPr id="0" name=""/>
        <dsp:cNvSpPr/>
      </dsp:nvSpPr>
      <dsp:spPr>
        <a:xfrm rot="10800000">
          <a:off x="297706" y="2188356"/>
          <a:ext cx="9191705" cy="1239103"/>
        </a:xfrm>
        <a:prstGeom prst="homePlat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323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Ол БҰҰ -ның климаттың өзгеруі туралы конвенциясына қосымша болып табылады. Хаттама әлемнің 160-тан астам елін қамтып, жылыжай газдарының шығарылуының 55</a:t>
          </a:r>
          <a:r>
            <a:rPr lang="en-US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% </a:t>
          </a:r>
          <a:r>
            <a:rPr lang="kk-KZ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жапты.</a:t>
          </a:r>
          <a:endParaRPr lang="ru-RU" sz="20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10800000">
        <a:off x="607482" y="2188356"/>
        <a:ext cx="8881929" cy="1239103"/>
      </dsp:txXfrm>
    </dsp:sp>
    <dsp:sp modelId="{9316C803-43BB-4027-8E29-FDBB15E4BAD0}">
      <dsp:nvSpPr>
        <dsp:cNvPr id="0" name=""/>
        <dsp:cNvSpPr/>
      </dsp:nvSpPr>
      <dsp:spPr>
        <a:xfrm flipV="1">
          <a:off x="1520456" y="2763975"/>
          <a:ext cx="57385" cy="457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06A7C-C80F-4227-821E-FDD2C561ED10}">
      <dsp:nvSpPr>
        <dsp:cNvPr id="0" name=""/>
        <dsp:cNvSpPr/>
      </dsp:nvSpPr>
      <dsp:spPr>
        <a:xfrm rot="10800000">
          <a:off x="-1" y="3683885"/>
          <a:ext cx="9890249" cy="1191126"/>
        </a:xfrm>
        <a:prstGeom prst="homePlat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323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Хаттаманың жүзеге асырудың бірінші кезеңі 2012 жыл аяқталды. Жаңа келісім 2007 жылы Бари аралында басталды және 2009 жылы Копенгагенде БҰҰ конференциясында жалғасты.</a:t>
          </a:r>
          <a:endParaRPr lang="ru-RU" sz="2000" kern="1200" dirty="0">
            <a:solidFill>
              <a:srgbClr val="00206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10800000">
        <a:off x="297780" y="3683885"/>
        <a:ext cx="9592468" cy="1191126"/>
      </dsp:txXfrm>
    </dsp:sp>
    <dsp:sp modelId="{8382B4C4-59D9-467A-B705-7AE63C7F8DA5}">
      <dsp:nvSpPr>
        <dsp:cNvPr id="0" name=""/>
        <dsp:cNvSpPr/>
      </dsp:nvSpPr>
      <dsp:spPr>
        <a:xfrm flipH="1" flipV="1">
          <a:off x="1386609" y="4263185"/>
          <a:ext cx="219370" cy="5314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05/11/2024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40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25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614" y="1486082"/>
            <a:ext cx="96760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ҒАЛАМДЫҚ ЖЫЛЫНУДЫҢ СЕБЕПТЕРІ,</a:t>
            </a:r>
          </a:p>
          <a:p>
            <a:pPr algn="ctr">
              <a:buClr>
                <a:srgbClr val="000000"/>
              </a:buClr>
              <a:defRPr/>
            </a:pPr>
            <a:r>
              <a:rPr lang="kk-KZ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САЛДАРЫ ЖӘНЕ ШЕШУ </a:t>
            </a:r>
            <a:r>
              <a:rPr lang="kk-KZ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ЖОЛДАРЫ</a:t>
            </a:r>
            <a:endParaRPr lang="kk-KZ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defRPr/>
            </a:pPr>
            <a:r>
              <a:rPr lang="kk-KZ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Century Gothic" pitchFamily="34" charset="0"/>
              </a:rPr>
              <a:t>11 </a:t>
            </a:r>
            <a:r>
              <a:rPr lang="kk-KZ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Century Gothic" pitchFamily="34" charset="0"/>
              </a:rPr>
              <a:t>сынып</a:t>
            </a:r>
          </a:p>
          <a:p>
            <a:pPr algn="ctr">
              <a:buClr>
                <a:srgbClr val="000000"/>
              </a:buClr>
              <a:defRPr/>
            </a:pPr>
            <a:r>
              <a:rPr lang="kk-KZ" alt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(Қоғамдық – гуманитарлық бағыты</a:t>
            </a:r>
            <a:r>
              <a:rPr lang="ru-RU" alt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  <a:p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65" name="Google Shape;124;p4"/>
          <p:cNvCxnSpPr>
            <a:cxnSpLocks noChangeShapeType="1"/>
          </p:cNvCxnSpPr>
          <p:nvPr/>
        </p:nvCxnSpPr>
        <p:spPr bwMode="auto">
          <a:xfrm>
            <a:off x="745330" y="4925680"/>
            <a:ext cx="9897861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" name="Google Shape;125;p4"/>
          <p:cNvCxnSpPr>
            <a:cxnSpLocks noChangeShapeType="1"/>
          </p:cNvCxnSpPr>
          <p:nvPr/>
        </p:nvCxnSpPr>
        <p:spPr bwMode="auto">
          <a:xfrm>
            <a:off x="745330" y="5118212"/>
            <a:ext cx="9897861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7112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245534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118534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3261276"/>
              </p:ext>
            </p:extLst>
          </p:nvPr>
        </p:nvGraphicFramePr>
        <p:xfrm>
          <a:off x="1116420" y="702732"/>
          <a:ext cx="989024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4089400" y="118534"/>
            <a:ext cx="4631267" cy="584200"/>
          </a:xfrm>
          <a:prstGeom prst="roundRect">
            <a:avLst/>
          </a:prstGeom>
          <a:solidFill>
            <a:schemeClr val="bg1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Киото хаттамасы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99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21" y="270932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87336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63724" y="1346199"/>
            <a:ext cx="8118475" cy="3090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kk-KZ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Электроинфроқұрылымдарды  ғаламдық бағалау 2017 жылдан кейін әлемде қазба отындарын қолданатын жаңа электрстанцияларын іске қосуға болмайтынын көрсетеді.</a:t>
            </a:r>
          </a:p>
          <a:p>
            <a:pPr marL="342900" indent="-342900">
              <a:buFont typeface="Wingdings" pitchFamily="2" charset="2"/>
              <a:buChar char="v"/>
            </a:pPr>
            <a:endParaRPr lang="kk-KZ" sz="20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kk-KZ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Дурбанда қабылданған шешімдерге сәйкес, эмиссияны қысқартуға күш  жұмсағанымен, эмиссия шыңына жетседе         2020 жылға дейін ешқандай климаттық келісім әрекет етпеді. </a:t>
            </a:r>
            <a:endParaRPr lang="ru-RU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89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12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54" y="195262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022" y="195262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34533" y="931333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Тапсырма 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406706"/>
              </p:ext>
            </p:extLst>
          </p:nvPr>
        </p:nvGraphicFramePr>
        <p:xfrm>
          <a:off x="1032935" y="1739052"/>
          <a:ext cx="8830731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5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Климаттық    салдар 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Үдерістер 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Әлеуметтік салдар 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Мұхиттың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қышқылдануынан түрлерге қауіп төнеді.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Ауылшаруашылыққа әсері жоғары.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aseline="0" dirty="0" smtClean="0"/>
                        <a:t>              </a:t>
                      </a:r>
                      <a:r>
                        <a:rPr lang="kk-KZ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Қуаңшылық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аймақтарда ж</a:t>
                      </a:r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ергілікті 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–ның аз ғана көтерілуі аштық қаупін тудырады.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     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Биологиялық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түрлердің мекен ету ортасы қысқарады.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Ғаламдық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жылынудың салдарынан  </a:t>
                      </a:r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барлық түрлердің жартысы 100 жыл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ішінде</a:t>
                      </a:r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жойылуы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мүмкін.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48934" y="1280067"/>
            <a:ext cx="7196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Климаттық салдар мен әлеуметтік салдарды анықтаңыз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95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54" y="195262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022" y="195262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1267" y="931333"/>
            <a:ext cx="3869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Жауабы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168"/>
              </p:ext>
            </p:extLst>
          </p:nvPr>
        </p:nvGraphicFramePr>
        <p:xfrm>
          <a:off x="1032935" y="1739052"/>
          <a:ext cx="8830731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5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Климаттық    салдар 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Үдерістер 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Әлеуметтік салдар 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      +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Мұхиттың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қышқылдануынан түрлерге қауіп төнеді.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Ауылшаруашылыққа әсері жоғары.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aseline="0" dirty="0" smtClean="0"/>
                        <a:t>              </a:t>
                      </a:r>
                      <a:r>
                        <a:rPr lang="kk-KZ" dirty="0" smtClean="0"/>
                        <a:t> +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Қуаңшылық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аймақтарда ж</a:t>
                      </a:r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ергілікті 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–ның аз ғана көтерілуі аштық қаупін тудырады.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+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     +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Биологиялық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түрлердің мекен ету ортасы  қысқарады.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     +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Ғаламдық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жылынудың салдарынан  </a:t>
                      </a:r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барлық түрлердің жартысы 100 жыл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ішінде</a:t>
                      </a:r>
                      <a:r>
                        <a:rPr lang="kk-K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жойылуы</a:t>
                      </a:r>
                      <a:r>
                        <a:rPr lang="kk-KZ" baseline="0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мүмкін.</a:t>
                      </a:r>
                      <a:endParaRPr lang="ru-RU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48934" y="1280067"/>
            <a:ext cx="7196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Климаттық салдар мен әлеуметтік салдарды анықтаңыз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500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128075" y="282380"/>
            <a:ext cx="828136" cy="365125"/>
          </a:xfrm>
          <a:solidFill>
            <a:schemeClr val="bg2"/>
          </a:solidFill>
        </p:spPr>
        <p:txBody>
          <a:bodyPr/>
          <a:lstStyle/>
          <a:p>
            <a:fld id="{E3813BF9-5145-4417-B95D-FA862797388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ru-RU" sz="2400" b="1" dirty="0" err="1" smtClean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Қорытынды</a:t>
            </a:r>
            <a:endParaRPr lang="ru-RU" sz="2400" b="1" dirty="0" smtClean="0">
              <a:solidFill>
                <a:schemeClr val="bg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2609" y="2477419"/>
            <a:ext cx="80190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Мүмкін</a:t>
            </a:r>
            <a:r>
              <a:rPr lang="ru-RU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болатын</a:t>
            </a:r>
            <a:r>
              <a:rPr lang="ru-RU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климаттың</a:t>
            </a:r>
            <a:r>
              <a:rPr lang="ru-RU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жа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ru-RU" sz="20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андық</a:t>
            </a:r>
            <a:r>
              <a:rPr lang="ru-RU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r>
              <a:rPr lang="ru-RU" sz="20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жылыну</a:t>
            </a:r>
            <a:r>
              <a:rPr lang="ru-RU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салдарын</a:t>
            </a:r>
            <a:r>
              <a:rPr lang="ru-RU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болжауды</a:t>
            </a:r>
            <a:r>
              <a:rPr lang="ru-RU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sz="20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үйрендіңіз</a:t>
            </a:r>
            <a:r>
              <a:rPr lang="ru-RU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E3018-0B57-4952-B3DE-C7964275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551" y="1120816"/>
            <a:ext cx="6945382" cy="3045741"/>
          </a:xfrm>
        </p:spPr>
        <p:txBody>
          <a:bodyPr/>
          <a:lstStyle/>
          <a:p>
            <a:pPr marL="571500" indent="-571500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PT Sans Caption"/>
              </a:rPr>
              <a:t/>
            </a:r>
            <a:b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PT Sans Caption"/>
              </a:rPr>
            </a:b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PT Sans Caption"/>
              </a:rPr>
              <a:t/>
            </a:r>
            <a:b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PT Sans Caption"/>
              </a:rPr>
            </a:b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PT Sans Caption"/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10551" y="258792"/>
            <a:ext cx="130258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11041812" y="267419"/>
            <a:ext cx="914400" cy="4917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1998920" y="785430"/>
            <a:ext cx="70919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endParaRPr lang="ru-RU" b="1" dirty="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11.3.2.1 - мүмкін болатын климаттың жаһандық жылыну салдарын болжау.</a:t>
            </a:r>
            <a:endParaRPr lang="ru-RU" sz="2400" dirty="0">
              <a:solidFill>
                <a:srgbClr val="37609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Google Shape;230;p65"/>
          <p:cNvSpPr txBox="1">
            <a:spLocks/>
          </p:cNvSpPr>
          <p:nvPr/>
        </p:nvSpPr>
        <p:spPr bwMode="auto">
          <a:xfrm>
            <a:off x="961844" y="2349795"/>
            <a:ext cx="7745593" cy="1768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544" tIns="83544" rIns="83544" bIns="83544"/>
          <a:lstStyle>
            <a:lvl1pPr marL="57150" indent="-5715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lnSpc>
                <a:spcPct val="120000"/>
              </a:lnSpc>
              <a:buFont typeface="Arial" pitchFamily="34" charset="0"/>
              <a:buNone/>
            </a:pPr>
            <a:endParaRPr lang="ru-RU" sz="2200">
              <a:solidFill>
                <a:srgbClr val="002060"/>
              </a:solidFill>
              <a:latin typeface="Century Gothic" pitchFamily="34" charset="0"/>
              <a:sym typeface="Open Sans" pitchFamily="34" charset="0"/>
            </a:endParaRPr>
          </a:p>
        </p:txBody>
      </p:sp>
      <p:cxnSp>
        <p:nvCxnSpPr>
          <p:cNvPr id="39" name="Google Shape;124;p4"/>
          <p:cNvCxnSpPr>
            <a:cxnSpLocks noChangeShapeType="1"/>
          </p:cNvCxnSpPr>
          <p:nvPr/>
        </p:nvCxnSpPr>
        <p:spPr bwMode="auto">
          <a:xfrm>
            <a:off x="300038" y="4883150"/>
            <a:ext cx="10364418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Google Shape;125;p4"/>
          <p:cNvCxnSpPr>
            <a:cxnSpLocks noChangeShapeType="1"/>
          </p:cNvCxnSpPr>
          <p:nvPr/>
        </p:nvCxnSpPr>
        <p:spPr bwMode="auto">
          <a:xfrm>
            <a:off x="457200" y="5071730"/>
            <a:ext cx="10334847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1907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82563"/>
            <a:ext cx="16224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721" y="182563"/>
            <a:ext cx="16224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4540103"/>
            <a:ext cx="3949997" cy="1974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65" y="4518837"/>
            <a:ext cx="3765702" cy="199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45001441"/>
              </p:ext>
            </p:extLst>
          </p:nvPr>
        </p:nvGraphicFramePr>
        <p:xfrm>
          <a:off x="1403498" y="919089"/>
          <a:ext cx="9852640" cy="4894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70199" y="182563"/>
            <a:ext cx="4893733" cy="469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Ғаламдық жылыну </a:t>
            </a:r>
            <a:endParaRPr lang="ru-RU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98600" y="3674534"/>
            <a:ext cx="7586133" cy="711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 smtClean="0">
                <a:solidFill>
                  <a:srgbClr val="002060"/>
                </a:solidFill>
              </a:rPr>
              <a:t>Соңғы болжамдар 2025-2030 жылдардан бастап Арктикада жазғы кезеңде мұз болмауы мүмкін деп шамалайды.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9037674" y="2765352"/>
            <a:ext cx="435935" cy="835836"/>
          </a:xfrm>
          <a:prstGeom prst="downArrow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95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21" y="210078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755" y="210077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71466872"/>
              </p:ext>
            </p:extLst>
          </p:nvPr>
        </p:nvGraphicFramePr>
        <p:xfrm>
          <a:off x="1549400" y="1227667"/>
          <a:ext cx="8610600" cy="4910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021666" y="264576"/>
            <a:ext cx="4758267" cy="658282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Табиғи катаклизмдер </a:t>
            </a:r>
            <a:endParaRPr lang="ru-RU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2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54" y="122767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888" y="224896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57611804"/>
              </p:ext>
            </p:extLst>
          </p:nvPr>
        </p:nvGraphicFramePr>
        <p:xfrm>
          <a:off x="1276878" y="1193801"/>
          <a:ext cx="10254722" cy="4682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41132" y="291571"/>
            <a:ext cx="5655733" cy="5889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«Қолайлы» ауа райының азаюы</a:t>
            </a:r>
            <a:endParaRPr lang="ru-RU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5" y="212651"/>
            <a:ext cx="1419926" cy="61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3821" y="191387"/>
            <a:ext cx="1341437" cy="640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67433504"/>
              </p:ext>
            </p:extLst>
          </p:nvPr>
        </p:nvGraphicFramePr>
        <p:xfrm>
          <a:off x="566474" y="982133"/>
          <a:ext cx="11185259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75933" y="219073"/>
            <a:ext cx="7543799" cy="702733"/>
          </a:xfrm>
          <a:prstGeom prst="rect">
            <a:avLst/>
          </a:prstGeom>
          <a:solidFill>
            <a:schemeClr val="bg1"/>
          </a:solidFill>
          <a:ln/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Климаттық салдар 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2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54" y="283104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8488" y="106363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3480668"/>
              </p:ext>
            </p:extLst>
          </p:nvPr>
        </p:nvGraphicFramePr>
        <p:xfrm>
          <a:off x="407976" y="470613"/>
          <a:ext cx="1126913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5118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148696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888" y="148696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584325" y="764645"/>
            <a:ext cx="8238066" cy="75088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Ғаламдық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жылыну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ауқымының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ұлғаюына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байланысты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қауіп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артады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болжануда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84326" y="1676398"/>
            <a:ext cx="8238065" cy="77893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Барлық аймақтарға зиянды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әсер ететін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қауіп төніп </a:t>
            </a:r>
            <a:r>
              <a:rPr lang="ru-RU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тұр.</a:t>
            </a:r>
            <a:endParaRPr lang="ru-RU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84324" y="2650068"/>
            <a:ext cx="8238067" cy="8043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2060"/>
                </a:solidFill>
              </a:rPr>
              <a:t>Даму </a:t>
            </a:r>
            <a:r>
              <a:rPr lang="ru-RU" dirty="0" err="1">
                <a:solidFill>
                  <a:srgbClr val="002060"/>
                </a:solidFill>
              </a:rPr>
              <a:t>деңгейі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төмен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елдерге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төнген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қауіп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анағұрлым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жоғары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84327" y="3606125"/>
            <a:ext cx="8239124" cy="9144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2015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жылы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жүргізілген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зерттеуде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кедей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елдеріндегі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экономикалық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өсу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(ЖІӨ)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болашақтағы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климаттың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жылынуына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тәуелді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қортынды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жасады</a:t>
            </a:r>
            <a:r>
              <a:rPr lang="ru-RU" dirty="0"/>
              <a:t>.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84328" y="4732867"/>
            <a:ext cx="8239123" cy="9144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Теңіз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суының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көтерілуі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шағын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аралдар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өзен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атырауларын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су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басуы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тіршілік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маңызды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инфрақұрылымдар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елді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мекендерге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қауіп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төндіреді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63395" y="144462"/>
            <a:ext cx="4224867" cy="457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Әлеуметтік</a:t>
            </a:r>
            <a:r>
              <a:rPr lang="ru-RU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салдар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21" y="274638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563" y="274637"/>
            <a:ext cx="1341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16148420"/>
              </p:ext>
            </p:extLst>
          </p:nvPr>
        </p:nvGraphicFramePr>
        <p:xfrm>
          <a:off x="584201" y="694266"/>
          <a:ext cx="1133686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5147734" y="5080000"/>
            <a:ext cx="5037668" cy="11260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</a:rPr>
              <a:t>Климаттың жылынуы Солтүстіктің байырғы халықтарының тұрмыс салтының өзгеруіне алып келеді.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4152898" y="4821771"/>
            <a:ext cx="990602" cy="999069"/>
          </a:xfrm>
          <a:prstGeom prst="bentUpArrow">
            <a:avLst>
              <a:gd name="adj1" fmla="val 25000"/>
              <a:gd name="adj2" fmla="val 22013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77531" y="82550"/>
            <a:ext cx="5579533" cy="457199"/>
          </a:xfrm>
          <a:prstGeom prst="roundRect">
            <a:avLst/>
          </a:prstGeom>
          <a:solidFill>
            <a:srgbClr val="AF93D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Адамзатқа ғаламдық жылынудың әсері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2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16507</TotalTime>
  <Words>812</Words>
  <Application>Microsoft Office PowerPoint</Application>
  <PresentationFormat>Широкоэкранный</PresentationFormat>
  <Paragraphs>104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Calibri</vt:lpstr>
      <vt:lpstr>Century Gothic</vt:lpstr>
      <vt:lpstr>Open Sans</vt:lpstr>
      <vt:lpstr>PT Sans Caption</vt:lpstr>
      <vt:lpstr>Roboto Condensed</vt:lpstr>
      <vt:lpstr>Source Sans Pro</vt:lpstr>
      <vt:lpstr>Tahoma</vt:lpstr>
      <vt:lpstr>Times New Roman</vt:lpstr>
      <vt:lpstr>Wingdings</vt:lpstr>
      <vt:lpstr>Office Theme</vt:lpstr>
      <vt:lpstr>Презентация PowerPoint</vt:lpstr>
      <vt:lpstr>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Данагул</cp:lastModifiedBy>
  <cp:revision>1362</cp:revision>
  <dcterms:created xsi:type="dcterms:W3CDTF">2017-01-10T11:09:36Z</dcterms:created>
  <dcterms:modified xsi:type="dcterms:W3CDTF">2024-11-05T15:04:24Z</dcterms:modified>
</cp:coreProperties>
</file>