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65C7C-7CFA-4289-A1E8-51B67C2DE8E3}" v="2012" dt="2021-04-13T15:27:1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bota madeniet" userId="357e6359b7b11809" providerId="LiveId" clId="{E5865C7C-7CFA-4289-A1E8-51B67C2DE8E3}"/>
    <pc:docChg chg="undo redo custSel addSld delSld modSld">
      <pc:chgData name="jabota madeniet" userId="357e6359b7b11809" providerId="LiveId" clId="{E5865C7C-7CFA-4289-A1E8-51B67C2DE8E3}" dt="2021-04-13T15:27:15.294" v="4708"/>
      <pc:docMkLst>
        <pc:docMk/>
      </pc:docMkLst>
      <pc:sldChg chg="modSp new mod">
        <pc:chgData name="jabota madeniet" userId="357e6359b7b11809" providerId="LiveId" clId="{E5865C7C-7CFA-4289-A1E8-51B67C2DE8E3}" dt="2021-04-11T14:36:24.752" v="12" actId="20577"/>
        <pc:sldMkLst>
          <pc:docMk/>
          <pc:sldMk cId="3597961718" sldId="256"/>
        </pc:sldMkLst>
        <pc:spChg chg="mod">
          <ac:chgData name="jabota madeniet" userId="357e6359b7b11809" providerId="LiveId" clId="{E5865C7C-7CFA-4289-A1E8-51B67C2DE8E3}" dt="2021-04-11T14:35:37.855" v="2" actId="14100"/>
          <ac:spMkLst>
            <pc:docMk/>
            <pc:sldMk cId="3597961718" sldId="256"/>
            <ac:spMk id="2" creationId="{DE0C0C41-83F7-40AD-8E78-C6CFACA3CDC0}"/>
          </ac:spMkLst>
        </pc:spChg>
        <pc:spChg chg="mod">
          <ac:chgData name="jabota madeniet" userId="357e6359b7b11809" providerId="LiveId" clId="{E5865C7C-7CFA-4289-A1E8-51B67C2DE8E3}" dt="2021-04-11T14:36:24.752" v="12" actId="20577"/>
          <ac:spMkLst>
            <pc:docMk/>
            <pc:sldMk cId="3597961718" sldId="256"/>
            <ac:spMk id="3" creationId="{1CFE4C56-2B5E-4D4A-B168-C4EC231263BA}"/>
          </ac:spMkLst>
        </pc:spChg>
      </pc:sldChg>
      <pc:sldChg chg="addSp delSp modSp new del mod">
        <pc:chgData name="jabota madeniet" userId="357e6359b7b11809" providerId="LiveId" clId="{E5865C7C-7CFA-4289-A1E8-51B67C2DE8E3}" dt="2021-04-11T14:40:01.457" v="47" actId="2696"/>
        <pc:sldMkLst>
          <pc:docMk/>
          <pc:sldMk cId="2130260713" sldId="257"/>
        </pc:sldMkLst>
        <pc:spChg chg="del mod">
          <ac:chgData name="jabota madeniet" userId="357e6359b7b11809" providerId="LiveId" clId="{E5865C7C-7CFA-4289-A1E8-51B67C2DE8E3}" dt="2021-04-11T14:39:26.823" v="40" actId="478"/>
          <ac:spMkLst>
            <pc:docMk/>
            <pc:sldMk cId="2130260713" sldId="257"/>
            <ac:spMk id="2" creationId="{2582F41F-BE3D-40E3-BBC4-5C08C999657B}"/>
          </ac:spMkLst>
        </pc:spChg>
        <pc:spChg chg="del mod">
          <ac:chgData name="jabota madeniet" userId="357e6359b7b11809" providerId="LiveId" clId="{E5865C7C-7CFA-4289-A1E8-51B67C2DE8E3}" dt="2021-04-11T14:39:07.287" v="37"/>
          <ac:spMkLst>
            <pc:docMk/>
            <pc:sldMk cId="2130260713" sldId="257"/>
            <ac:spMk id="3" creationId="{6A097609-1FFA-4E7A-A0B2-6D4E78659C6C}"/>
          </ac:spMkLst>
        </pc:spChg>
        <pc:picChg chg="add mod">
          <ac:chgData name="jabota madeniet" userId="357e6359b7b11809" providerId="LiveId" clId="{E5865C7C-7CFA-4289-A1E8-51B67C2DE8E3}" dt="2021-04-11T14:39:40.334" v="46" actId="1076"/>
          <ac:picMkLst>
            <pc:docMk/>
            <pc:sldMk cId="2130260713" sldId="257"/>
            <ac:picMk id="4" creationId="{2212AFF6-34D1-4248-9CA7-1A9947DEB58C}"/>
          </ac:picMkLst>
        </pc:picChg>
        <pc:picChg chg="add mod">
          <ac:chgData name="jabota madeniet" userId="357e6359b7b11809" providerId="LiveId" clId="{E5865C7C-7CFA-4289-A1E8-51B67C2DE8E3}" dt="2021-04-11T14:39:14.835" v="39" actId="14100"/>
          <ac:picMkLst>
            <pc:docMk/>
            <pc:sldMk cId="2130260713" sldId="257"/>
            <ac:picMk id="5" creationId="{722119DF-6188-471B-B2CE-612F50311711}"/>
          </ac:picMkLst>
        </pc:picChg>
      </pc:sldChg>
      <pc:sldChg chg="addSp delSp modSp new mod">
        <pc:chgData name="jabota madeniet" userId="357e6359b7b11809" providerId="LiveId" clId="{E5865C7C-7CFA-4289-A1E8-51B67C2DE8E3}" dt="2021-04-11T14:44:07.393" v="126" actId="113"/>
        <pc:sldMkLst>
          <pc:docMk/>
          <pc:sldMk cId="3167381007" sldId="257"/>
        </pc:sldMkLst>
        <pc:spChg chg="mod">
          <ac:chgData name="jabota madeniet" userId="357e6359b7b11809" providerId="LiveId" clId="{E5865C7C-7CFA-4289-A1E8-51B67C2DE8E3}" dt="2021-04-11T14:44:03.284" v="125" actId="113"/>
          <ac:spMkLst>
            <pc:docMk/>
            <pc:sldMk cId="3167381007" sldId="257"/>
            <ac:spMk id="2" creationId="{5DF3BDE3-DB67-4FDF-BB18-4E5318ACDAE5}"/>
          </ac:spMkLst>
        </pc:spChg>
        <pc:spChg chg="mod">
          <ac:chgData name="jabota madeniet" userId="357e6359b7b11809" providerId="LiveId" clId="{E5865C7C-7CFA-4289-A1E8-51B67C2DE8E3}" dt="2021-04-11T14:44:07.393" v="126" actId="113"/>
          <ac:spMkLst>
            <pc:docMk/>
            <pc:sldMk cId="3167381007" sldId="257"/>
            <ac:spMk id="3" creationId="{4838669B-44F5-4DE7-82A4-514CA8F8781E}"/>
          </ac:spMkLst>
        </pc:spChg>
        <pc:picChg chg="add del">
          <ac:chgData name="jabota madeniet" userId="357e6359b7b11809" providerId="LiveId" clId="{E5865C7C-7CFA-4289-A1E8-51B67C2DE8E3}" dt="2021-04-11T14:40:21.366" v="53" actId="478"/>
          <ac:picMkLst>
            <pc:docMk/>
            <pc:sldMk cId="3167381007" sldId="257"/>
            <ac:picMk id="4" creationId="{B6E270B0-2B2F-4538-9D8D-B4A6DAB78E3E}"/>
          </ac:picMkLst>
        </pc:picChg>
        <pc:picChg chg="add del mod">
          <ac:chgData name="jabota madeniet" userId="357e6359b7b11809" providerId="LiveId" clId="{E5865C7C-7CFA-4289-A1E8-51B67C2DE8E3}" dt="2021-04-11T14:40:42.479" v="56" actId="478"/>
          <ac:picMkLst>
            <pc:docMk/>
            <pc:sldMk cId="3167381007" sldId="257"/>
            <ac:picMk id="6" creationId="{FCCD7F76-9EA7-40E5-9C15-9CD7558B4833}"/>
          </ac:picMkLst>
        </pc:picChg>
      </pc:sldChg>
      <pc:sldChg chg="addSp delSp modSp new mod">
        <pc:chgData name="jabota madeniet" userId="357e6359b7b11809" providerId="LiveId" clId="{E5865C7C-7CFA-4289-A1E8-51B67C2DE8E3}" dt="2021-04-13T13:11:00.209" v="836" actId="20577"/>
        <pc:sldMkLst>
          <pc:docMk/>
          <pc:sldMk cId="1664430260" sldId="258"/>
        </pc:sldMkLst>
        <pc:spChg chg="del">
          <ac:chgData name="jabota madeniet" userId="357e6359b7b11809" providerId="LiveId" clId="{E5865C7C-7CFA-4289-A1E8-51B67C2DE8E3}" dt="2021-04-11T14:44:40.888" v="128" actId="478"/>
          <ac:spMkLst>
            <pc:docMk/>
            <pc:sldMk cId="1664430260" sldId="258"/>
            <ac:spMk id="2" creationId="{7A1C8B54-7A61-45CB-8F38-639F6DF2A363}"/>
          </ac:spMkLst>
        </pc:spChg>
        <pc:spChg chg="mod">
          <ac:chgData name="jabota madeniet" userId="357e6359b7b11809" providerId="LiveId" clId="{E5865C7C-7CFA-4289-A1E8-51B67C2DE8E3}" dt="2021-04-13T13:11:00.209" v="836" actId="20577"/>
          <ac:spMkLst>
            <pc:docMk/>
            <pc:sldMk cId="1664430260" sldId="258"/>
            <ac:spMk id="3" creationId="{DE5BD3D4-743E-48B6-A6F5-02CF53AD348A}"/>
          </ac:spMkLst>
        </pc:spChg>
        <pc:spChg chg="add del mod">
          <ac:chgData name="jabota madeniet" userId="357e6359b7b11809" providerId="LiveId" clId="{E5865C7C-7CFA-4289-A1E8-51B67C2DE8E3}" dt="2021-04-11T14:53:23.279" v="306" actId="478"/>
          <ac:spMkLst>
            <pc:docMk/>
            <pc:sldMk cId="1664430260" sldId="258"/>
            <ac:spMk id="5" creationId="{6A57ACE5-B0AC-46A5-8A17-78A0AA6C299B}"/>
          </ac:spMkLst>
        </pc:spChg>
        <pc:spChg chg="add mod">
          <ac:chgData name="jabota madeniet" userId="357e6359b7b11809" providerId="LiveId" clId="{E5865C7C-7CFA-4289-A1E8-51B67C2DE8E3}" dt="2021-04-11T15:03:43.441" v="415" actId="207"/>
          <ac:spMkLst>
            <pc:docMk/>
            <pc:sldMk cId="1664430260" sldId="258"/>
            <ac:spMk id="18" creationId="{AB3C0138-E467-4982-8556-2A2E3C332145}"/>
          </ac:spMkLst>
        </pc:spChg>
        <pc:spChg chg="add del mod">
          <ac:chgData name="jabota madeniet" userId="357e6359b7b11809" providerId="LiveId" clId="{E5865C7C-7CFA-4289-A1E8-51B67C2DE8E3}" dt="2021-04-11T14:54:30.942" v="324" actId="478"/>
          <ac:spMkLst>
            <pc:docMk/>
            <pc:sldMk cId="1664430260" sldId="258"/>
            <ac:spMk id="19" creationId="{908CC5FA-29C4-4615-A6B5-E4A16B250917}"/>
          </ac:spMkLst>
        </pc:spChg>
        <pc:spChg chg="add del mod">
          <ac:chgData name="jabota madeniet" userId="357e6359b7b11809" providerId="LiveId" clId="{E5865C7C-7CFA-4289-A1E8-51B67C2DE8E3}" dt="2021-04-11T14:54:31.656" v="325" actId="478"/>
          <ac:spMkLst>
            <pc:docMk/>
            <pc:sldMk cId="1664430260" sldId="258"/>
            <ac:spMk id="20" creationId="{453F991B-35BD-4C08-BA23-762EC9F9FC29}"/>
          </ac:spMkLst>
        </pc:spChg>
        <pc:spChg chg="add del mod">
          <ac:chgData name="jabota madeniet" userId="357e6359b7b11809" providerId="LiveId" clId="{E5865C7C-7CFA-4289-A1E8-51B67C2DE8E3}" dt="2021-04-11T14:54:29.337" v="322" actId="478"/>
          <ac:spMkLst>
            <pc:docMk/>
            <pc:sldMk cId="1664430260" sldId="258"/>
            <ac:spMk id="21" creationId="{07BB780C-D9CA-4C55-B644-F8960F85EA48}"/>
          </ac:spMkLst>
        </pc:spChg>
        <pc:spChg chg="add del mod">
          <ac:chgData name="jabota madeniet" userId="357e6359b7b11809" providerId="LiveId" clId="{E5865C7C-7CFA-4289-A1E8-51B67C2DE8E3}" dt="2021-04-11T14:54:32.556" v="326" actId="478"/>
          <ac:spMkLst>
            <pc:docMk/>
            <pc:sldMk cId="1664430260" sldId="258"/>
            <ac:spMk id="22" creationId="{3C568342-CAA4-4009-94C6-C3783826B848}"/>
          </ac:spMkLst>
        </pc:spChg>
        <pc:spChg chg="add del mod">
          <ac:chgData name="jabota madeniet" userId="357e6359b7b11809" providerId="LiveId" clId="{E5865C7C-7CFA-4289-A1E8-51B67C2DE8E3}" dt="2021-04-11T14:54:33.202" v="327" actId="478"/>
          <ac:spMkLst>
            <pc:docMk/>
            <pc:sldMk cId="1664430260" sldId="258"/>
            <ac:spMk id="23" creationId="{D518B0EA-26D8-42F8-87B3-992F5F05A33F}"/>
          </ac:spMkLst>
        </pc:spChg>
        <pc:spChg chg="add del mod">
          <ac:chgData name="jabota madeniet" userId="357e6359b7b11809" providerId="LiveId" clId="{E5865C7C-7CFA-4289-A1E8-51B67C2DE8E3}" dt="2021-04-11T14:54:30.270" v="323" actId="478"/>
          <ac:spMkLst>
            <pc:docMk/>
            <pc:sldMk cId="1664430260" sldId="258"/>
            <ac:spMk id="24" creationId="{1C919146-0E34-4725-BCED-6C3E1F56BDE2}"/>
          </ac:spMkLst>
        </pc:spChg>
        <pc:spChg chg="add mod">
          <ac:chgData name="jabota madeniet" userId="357e6359b7b11809" providerId="LiveId" clId="{E5865C7C-7CFA-4289-A1E8-51B67C2DE8E3}" dt="2021-04-11T15:05:09.985" v="467" actId="207"/>
          <ac:spMkLst>
            <pc:docMk/>
            <pc:sldMk cId="1664430260" sldId="258"/>
            <ac:spMk id="25" creationId="{3025752E-1BA1-4F94-B2E1-1753ACBB792B}"/>
          </ac:spMkLst>
        </pc:spChg>
        <pc:spChg chg="add mod">
          <ac:chgData name="jabota madeniet" userId="357e6359b7b11809" providerId="LiveId" clId="{E5865C7C-7CFA-4289-A1E8-51B67C2DE8E3}" dt="2021-04-11T15:04:54.921" v="459" actId="207"/>
          <ac:spMkLst>
            <pc:docMk/>
            <pc:sldMk cId="1664430260" sldId="258"/>
            <ac:spMk id="26" creationId="{F0C76197-0492-47AC-829E-F718E22B5451}"/>
          </ac:spMkLst>
        </pc:spChg>
        <pc:spChg chg="add mod">
          <ac:chgData name="jabota madeniet" userId="357e6359b7b11809" providerId="LiveId" clId="{E5865C7C-7CFA-4289-A1E8-51B67C2DE8E3}" dt="2021-04-11T15:03:27.693" v="413" actId="1076"/>
          <ac:spMkLst>
            <pc:docMk/>
            <pc:sldMk cId="1664430260" sldId="258"/>
            <ac:spMk id="27" creationId="{2EEB9CB4-8D58-469F-8CE0-040EE59C9E7F}"/>
          </ac:spMkLst>
        </pc:spChg>
        <pc:spChg chg="add mod">
          <ac:chgData name="jabota madeniet" userId="357e6359b7b11809" providerId="LiveId" clId="{E5865C7C-7CFA-4289-A1E8-51B67C2DE8E3}" dt="2021-04-11T15:04:35.076" v="450" actId="207"/>
          <ac:spMkLst>
            <pc:docMk/>
            <pc:sldMk cId="1664430260" sldId="258"/>
            <ac:spMk id="28" creationId="{C6AF6D6A-789A-4332-87AF-E8D48F22E377}"/>
          </ac:spMkLst>
        </pc:spChg>
        <pc:spChg chg="add mod">
          <ac:chgData name="jabota madeniet" userId="357e6359b7b11809" providerId="LiveId" clId="{E5865C7C-7CFA-4289-A1E8-51B67C2DE8E3}" dt="2021-04-11T15:04:20.083" v="441" actId="207"/>
          <ac:spMkLst>
            <pc:docMk/>
            <pc:sldMk cId="1664430260" sldId="258"/>
            <ac:spMk id="29" creationId="{CC6BFBFE-2FA6-4BD5-BC2A-53F749550131}"/>
          </ac:spMkLst>
        </pc:spChg>
        <pc:spChg chg="add mod">
          <ac:chgData name="jabota madeniet" userId="357e6359b7b11809" providerId="LiveId" clId="{E5865C7C-7CFA-4289-A1E8-51B67C2DE8E3}" dt="2021-04-11T15:03:58.443" v="423" actId="207"/>
          <ac:spMkLst>
            <pc:docMk/>
            <pc:sldMk cId="1664430260" sldId="258"/>
            <ac:spMk id="30" creationId="{38FD80C8-7A6C-4048-BD8A-5480F5D6F99C}"/>
          </ac:spMkLst>
        </pc:spChg>
        <pc:picChg chg="add del mod">
          <ac:chgData name="jabota madeniet" userId="357e6359b7b11809" providerId="LiveId" clId="{E5865C7C-7CFA-4289-A1E8-51B67C2DE8E3}" dt="2021-04-11T14:46:21.707" v="242" actId="478"/>
          <ac:picMkLst>
            <pc:docMk/>
            <pc:sldMk cId="1664430260" sldId="258"/>
            <ac:picMk id="4" creationId="{68F56013-9D20-4A35-B00D-BD65ED9C43B9}"/>
          </ac:picMkLst>
        </pc:picChg>
        <pc:picChg chg="add del mod">
          <ac:chgData name="jabota madeniet" userId="357e6359b7b11809" providerId="LiveId" clId="{E5865C7C-7CFA-4289-A1E8-51B67C2DE8E3}" dt="2021-04-11T14:51:20.547" v="283" actId="478"/>
          <ac:picMkLst>
            <pc:docMk/>
            <pc:sldMk cId="1664430260" sldId="258"/>
            <ac:picMk id="6" creationId="{DFF1EE76-D408-41E8-9525-296828FB532F}"/>
          </ac:picMkLst>
        </pc:picChg>
        <pc:picChg chg="add del mod">
          <ac:chgData name="jabota madeniet" userId="357e6359b7b11809" providerId="LiveId" clId="{E5865C7C-7CFA-4289-A1E8-51B67C2DE8E3}" dt="2021-04-11T14:51:22.938" v="287" actId="478"/>
          <ac:picMkLst>
            <pc:docMk/>
            <pc:sldMk cId="1664430260" sldId="258"/>
            <ac:picMk id="7" creationId="{606BE6EF-E595-4BC8-9F8F-ECEC2A7CB01E}"/>
          </ac:picMkLst>
        </pc:picChg>
        <pc:picChg chg="add del mod">
          <ac:chgData name="jabota madeniet" userId="357e6359b7b11809" providerId="LiveId" clId="{E5865C7C-7CFA-4289-A1E8-51B67C2DE8E3}" dt="2021-04-11T14:51:22.214" v="286" actId="478"/>
          <ac:picMkLst>
            <pc:docMk/>
            <pc:sldMk cId="1664430260" sldId="258"/>
            <ac:picMk id="8" creationId="{277EE798-D7C7-4DFC-98EE-26A93D91DF83}"/>
          </ac:picMkLst>
        </pc:picChg>
        <pc:picChg chg="add del mod">
          <ac:chgData name="jabota madeniet" userId="357e6359b7b11809" providerId="LiveId" clId="{E5865C7C-7CFA-4289-A1E8-51B67C2DE8E3}" dt="2021-04-11T14:51:21.438" v="285" actId="478"/>
          <ac:picMkLst>
            <pc:docMk/>
            <pc:sldMk cId="1664430260" sldId="258"/>
            <ac:picMk id="9" creationId="{CA867686-71DF-438E-9412-2FC11E568D55}"/>
          </ac:picMkLst>
        </pc:picChg>
        <pc:picChg chg="add del mod">
          <ac:chgData name="jabota madeniet" userId="357e6359b7b11809" providerId="LiveId" clId="{E5865C7C-7CFA-4289-A1E8-51B67C2DE8E3}" dt="2021-04-11T14:51:18.324" v="281" actId="478"/>
          <ac:picMkLst>
            <pc:docMk/>
            <pc:sldMk cId="1664430260" sldId="258"/>
            <ac:picMk id="10" creationId="{A9918A18-BE2F-46BA-B0C0-1E0E14AB6671}"/>
          </ac:picMkLst>
        </pc:picChg>
        <pc:picChg chg="add del mod ord">
          <ac:chgData name="jabota madeniet" userId="357e6359b7b11809" providerId="LiveId" clId="{E5865C7C-7CFA-4289-A1E8-51B67C2DE8E3}" dt="2021-04-11T14:51:19.327" v="282" actId="478"/>
          <ac:picMkLst>
            <pc:docMk/>
            <pc:sldMk cId="1664430260" sldId="258"/>
            <ac:picMk id="11" creationId="{7626356C-7863-4D5C-AAC9-0C72B462C53D}"/>
          </ac:picMkLst>
        </pc:picChg>
        <pc:picChg chg="add del">
          <ac:chgData name="jabota madeniet" userId="357e6359b7b11809" providerId="LiveId" clId="{E5865C7C-7CFA-4289-A1E8-51B67C2DE8E3}" dt="2021-04-11T14:53:14.933" v="302" actId="478"/>
          <ac:picMkLst>
            <pc:docMk/>
            <pc:sldMk cId="1664430260" sldId="258"/>
            <ac:picMk id="12" creationId="{504BBDBA-B66C-4686-A4B4-A1E084FDE3D6}"/>
          </ac:picMkLst>
        </pc:picChg>
        <pc:picChg chg="add del mod">
          <ac:chgData name="jabota madeniet" userId="357e6359b7b11809" providerId="LiveId" clId="{E5865C7C-7CFA-4289-A1E8-51B67C2DE8E3}" dt="2021-04-11T14:53:14.397" v="301" actId="478"/>
          <ac:picMkLst>
            <pc:docMk/>
            <pc:sldMk cId="1664430260" sldId="258"/>
            <ac:picMk id="13" creationId="{3AB50F62-A5FB-41FB-B836-10A7AA765544}"/>
          </ac:picMkLst>
        </pc:picChg>
        <pc:picChg chg="add del mod">
          <ac:chgData name="jabota madeniet" userId="357e6359b7b11809" providerId="LiveId" clId="{E5865C7C-7CFA-4289-A1E8-51B67C2DE8E3}" dt="2021-04-11T14:53:12.816" v="299" actId="478"/>
          <ac:picMkLst>
            <pc:docMk/>
            <pc:sldMk cId="1664430260" sldId="258"/>
            <ac:picMk id="14" creationId="{D115F558-4364-4EEE-8B5F-B69F31021306}"/>
          </ac:picMkLst>
        </pc:picChg>
        <pc:picChg chg="add del mod">
          <ac:chgData name="jabota madeniet" userId="357e6359b7b11809" providerId="LiveId" clId="{E5865C7C-7CFA-4289-A1E8-51B67C2DE8E3}" dt="2021-04-11T14:53:13.635" v="300" actId="478"/>
          <ac:picMkLst>
            <pc:docMk/>
            <pc:sldMk cId="1664430260" sldId="258"/>
            <ac:picMk id="15" creationId="{47BCAA1B-C20C-4AFC-BD3C-8FDC64F67CB7}"/>
          </ac:picMkLst>
        </pc:picChg>
        <pc:picChg chg="add del mod">
          <ac:chgData name="jabota madeniet" userId="357e6359b7b11809" providerId="LiveId" clId="{E5865C7C-7CFA-4289-A1E8-51B67C2DE8E3}" dt="2021-04-11T14:53:11.581" v="298" actId="478"/>
          <ac:picMkLst>
            <pc:docMk/>
            <pc:sldMk cId="1664430260" sldId="258"/>
            <ac:picMk id="16" creationId="{6AE5759B-61FB-4EEB-979C-29319135FCC3}"/>
          </ac:picMkLst>
        </pc:picChg>
        <pc:picChg chg="add del mod ord">
          <ac:chgData name="jabota madeniet" userId="357e6359b7b11809" providerId="LiveId" clId="{E5865C7C-7CFA-4289-A1E8-51B67C2DE8E3}" dt="2021-04-11T14:53:16.132" v="303" actId="478"/>
          <ac:picMkLst>
            <pc:docMk/>
            <pc:sldMk cId="1664430260" sldId="258"/>
            <ac:picMk id="17" creationId="{DD31F61C-A53D-4693-9B84-4EFFE28C1735}"/>
          </ac:picMkLst>
        </pc:picChg>
        <pc:cxnChg chg="add mod">
          <ac:chgData name="jabota madeniet" userId="357e6359b7b11809" providerId="LiveId" clId="{E5865C7C-7CFA-4289-A1E8-51B67C2DE8E3}" dt="2021-04-11T15:03:27.693" v="413" actId="1076"/>
          <ac:cxnSpMkLst>
            <pc:docMk/>
            <pc:sldMk cId="1664430260" sldId="258"/>
            <ac:cxnSpMk id="32" creationId="{562DD23B-DFA0-41BB-925E-4124185A78CB}"/>
          </ac:cxnSpMkLst>
        </pc:cxnChg>
        <pc:cxnChg chg="add del mod">
          <ac:chgData name="jabota madeniet" userId="357e6359b7b11809" providerId="LiveId" clId="{E5865C7C-7CFA-4289-A1E8-51B67C2DE8E3}" dt="2021-04-11T14:58:02.660" v="360" actId="478"/>
          <ac:cxnSpMkLst>
            <pc:docMk/>
            <pc:sldMk cId="1664430260" sldId="258"/>
            <ac:cxnSpMk id="36" creationId="{ACD25296-54F1-4A5F-AF63-61A9DD919BB1}"/>
          </ac:cxnSpMkLst>
        </pc:cxnChg>
        <pc:cxnChg chg="add mod">
          <ac:chgData name="jabota madeniet" userId="357e6359b7b11809" providerId="LiveId" clId="{E5865C7C-7CFA-4289-A1E8-51B67C2DE8E3}" dt="2021-04-11T15:02:30.676" v="395" actId="14100"/>
          <ac:cxnSpMkLst>
            <pc:docMk/>
            <pc:sldMk cId="1664430260" sldId="258"/>
            <ac:cxnSpMk id="39" creationId="{22AB3597-DD4B-4D7B-B525-CADD80DDCEC3}"/>
          </ac:cxnSpMkLst>
        </pc:cxnChg>
        <pc:cxnChg chg="add mod">
          <ac:chgData name="jabota madeniet" userId="357e6359b7b11809" providerId="LiveId" clId="{E5865C7C-7CFA-4289-A1E8-51B67C2DE8E3}" dt="2021-04-11T15:02:20.388" v="393" actId="14100"/>
          <ac:cxnSpMkLst>
            <pc:docMk/>
            <pc:sldMk cId="1664430260" sldId="258"/>
            <ac:cxnSpMk id="41" creationId="{729A0239-1B8E-4534-8816-263CD638DD04}"/>
          </ac:cxnSpMkLst>
        </pc:cxnChg>
        <pc:cxnChg chg="add mod">
          <ac:chgData name="jabota madeniet" userId="357e6359b7b11809" providerId="LiveId" clId="{E5865C7C-7CFA-4289-A1E8-51B67C2DE8E3}" dt="2021-04-11T15:01:14.020" v="385" actId="14100"/>
          <ac:cxnSpMkLst>
            <pc:docMk/>
            <pc:sldMk cId="1664430260" sldId="258"/>
            <ac:cxnSpMk id="46" creationId="{C11F6C2B-B6AD-4334-A68F-DEF4B9D59D1A}"/>
          </ac:cxnSpMkLst>
        </pc:cxnChg>
        <pc:cxnChg chg="add mod">
          <ac:chgData name="jabota madeniet" userId="357e6359b7b11809" providerId="LiveId" clId="{E5865C7C-7CFA-4289-A1E8-51B67C2DE8E3}" dt="2021-04-11T15:01:42.500" v="388" actId="14100"/>
          <ac:cxnSpMkLst>
            <pc:docMk/>
            <pc:sldMk cId="1664430260" sldId="258"/>
            <ac:cxnSpMk id="51" creationId="{40954125-AE22-4691-93B1-743A089ABB66}"/>
          </ac:cxnSpMkLst>
        </pc:cxnChg>
        <pc:cxnChg chg="add mod">
          <ac:chgData name="jabota madeniet" userId="357e6359b7b11809" providerId="LiveId" clId="{E5865C7C-7CFA-4289-A1E8-51B67C2DE8E3}" dt="2021-04-11T15:03:27.693" v="413" actId="1076"/>
          <ac:cxnSpMkLst>
            <pc:docMk/>
            <pc:sldMk cId="1664430260" sldId="258"/>
            <ac:cxnSpMk id="53" creationId="{53CFE97F-E60A-4BAB-9175-71C9D663AF44}"/>
          </ac:cxnSpMkLst>
        </pc:cxnChg>
      </pc:sldChg>
      <pc:sldChg chg="addSp delSp modSp new mod modAnim">
        <pc:chgData name="jabota madeniet" userId="357e6359b7b11809" providerId="LiveId" clId="{E5865C7C-7CFA-4289-A1E8-51B67C2DE8E3}" dt="2021-04-13T15:20:02.860" v="4503" actId="20577"/>
        <pc:sldMkLst>
          <pc:docMk/>
          <pc:sldMk cId="1182583282" sldId="259"/>
        </pc:sldMkLst>
        <pc:spChg chg="add del">
          <ac:chgData name="jabota madeniet" userId="357e6359b7b11809" providerId="LiveId" clId="{E5865C7C-7CFA-4289-A1E8-51B67C2DE8E3}" dt="2021-04-13T13:12:25.223" v="866" actId="478"/>
          <ac:spMkLst>
            <pc:docMk/>
            <pc:sldMk cId="1182583282" sldId="259"/>
            <ac:spMk id="2" creationId="{E21D1145-50BC-44CD-A22E-D77D1BECD67C}"/>
          </ac:spMkLst>
        </pc:spChg>
        <pc:spChg chg="mod">
          <ac:chgData name="jabota madeniet" userId="357e6359b7b11809" providerId="LiveId" clId="{E5865C7C-7CFA-4289-A1E8-51B67C2DE8E3}" dt="2021-04-13T15:20:02.860" v="4503" actId="20577"/>
          <ac:spMkLst>
            <pc:docMk/>
            <pc:sldMk cId="1182583282" sldId="259"/>
            <ac:spMk id="3" creationId="{00BF1064-63C9-4B90-AC30-33BB0D724094}"/>
          </ac:spMkLst>
        </pc:spChg>
        <pc:spChg chg="add mod">
          <ac:chgData name="jabota madeniet" userId="357e6359b7b11809" providerId="LiveId" clId="{E5865C7C-7CFA-4289-A1E8-51B67C2DE8E3}" dt="2021-04-13T13:50:05.215" v="2478" actId="1076"/>
          <ac:spMkLst>
            <pc:docMk/>
            <pc:sldMk cId="1182583282" sldId="259"/>
            <ac:spMk id="4" creationId="{5FF58D2E-A819-4787-8B83-582B2BD85E30}"/>
          </ac:spMkLst>
        </pc:spChg>
        <pc:spChg chg="add mod">
          <ac:chgData name="jabota madeniet" userId="357e6359b7b11809" providerId="LiveId" clId="{E5865C7C-7CFA-4289-A1E8-51B67C2DE8E3}" dt="2021-04-13T13:48:12.313" v="2473" actId="1076"/>
          <ac:spMkLst>
            <pc:docMk/>
            <pc:sldMk cId="1182583282" sldId="259"/>
            <ac:spMk id="5" creationId="{01012E07-591F-4626-A785-2B9C9C6C16FC}"/>
          </ac:spMkLst>
        </pc:spChg>
        <pc:spChg chg="add mod">
          <ac:chgData name="jabota madeniet" userId="357e6359b7b11809" providerId="LiveId" clId="{E5865C7C-7CFA-4289-A1E8-51B67C2DE8E3}" dt="2021-04-13T13:48:07.105" v="2472" actId="1076"/>
          <ac:spMkLst>
            <pc:docMk/>
            <pc:sldMk cId="1182583282" sldId="259"/>
            <ac:spMk id="6" creationId="{8130A11F-C8D2-4B37-BD0C-51801CD144CF}"/>
          </ac:spMkLst>
        </pc:spChg>
        <pc:spChg chg="add mod">
          <ac:chgData name="jabota madeniet" userId="357e6359b7b11809" providerId="LiveId" clId="{E5865C7C-7CFA-4289-A1E8-51B67C2DE8E3}" dt="2021-04-13T13:48:01.817" v="2471" actId="1076"/>
          <ac:spMkLst>
            <pc:docMk/>
            <pc:sldMk cId="1182583282" sldId="259"/>
            <ac:spMk id="7" creationId="{BA73FE07-0264-4C99-868F-5BF119B57B3F}"/>
          </ac:spMkLst>
        </pc:spChg>
        <pc:spChg chg="add mod">
          <ac:chgData name="jabota madeniet" userId="357e6359b7b11809" providerId="LiveId" clId="{E5865C7C-7CFA-4289-A1E8-51B67C2DE8E3}" dt="2021-04-13T13:47:49.273" v="2469" actId="1076"/>
          <ac:spMkLst>
            <pc:docMk/>
            <pc:sldMk cId="1182583282" sldId="259"/>
            <ac:spMk id="8" creationId="{EDF6A487-DA72-4A95-8E6F-DE57E5F25C7D}"/>
          </ac:spMkLst>
        </pc:spChg>
        <pc:spChg chg="add mod">
          <ac:chgData name="jabota madeniet" userId="357e6359b7b11809" providerId="LiveId" clId="{E5865C7C-7CFA-4289-A1E8-51B67C2DE8E3}" dt="2021-04-13T13:47:53.433" v="2470" actId="1076"/>
          <ac:spMkLst>
            <pc:docMk/>
            <pc:sldMk cId="1182583282" sldId="259"/>
            <ac:spMk id="9" creationId="{0608F85C-4252-48ED-8782-71602B6C9FFA}"/>
          </ac:spMkLst>
        </pc:spChg>
        <pc:spChg chg="add mod">
          <ac:chgData name="jabota madeniet" userId="357e6359b7b11809" providerId="LiveId" clId="{E5865C7C-7CFA-4289-A1E8-51B67C2DE8E3}" dt="2021-04-13T13:47:44.657" v="2468" actId="1076"/>
          <ac:spMkLst>
            <pc:docMk/>
            <pc:sldMk cId="1182583282" sldId="259"/>
            <ac:spMk id="10" creationId="{B5430A12-AFC1-4771-BA4A-326C074EEE31}"/>
          </ac:spMkLst>
        </pc:spChg>
      </pc:sldChg>
      <pc:sldChg chg="addSp delSp modSp new mod modAnim">
        <pc:chgData name="jabota madeniet" userId="357e6359b7b11809" providerId="LiveId" clId="{E5865C7C-7CFA-4289-A1E8-51B67C2DE8E3}" dt="2021-04-13T15:19:58.389" v="4501" actId="20577"/>
        <pc:sldMkLst>
          <pc:docMk/>
          <pc:sldMk cId="3553609168" sldId="260"/>
        </pc:sldMkLst>
        <pc:spChg chg="del">
          <ac:chgData name="jabota madeniet" userId="357e6359b7b11809" providerId="LiveId" clId="{E5865C7C-7CFA-4289-A1E8-51B67C2DE8E3}" dt="2021-04-13T13:37:16.290" v="1799" actId="478"/>
          <ac:spMkLst>
            <pc:docMk/>
            <pc:sldMk cId="3553609168" sldId="260"/>
            <ac:spMk id="2" creationId="{7A7222B8-F519-41C0-9F83-6A4E441AB77C}"/>
          </ac:spMkLst>
        </pc:spChg>
        <pc:spChg chg="mod">
          <ac:chgData name="jabota madeniet" userId="357e6359b7b11809" providerId="LiveId" clId="{E5865C7C-7CFA-4289-A1E8-51B67C2DE8E3}" dt="2021-04-13T15:19:58.389" v="4501" actId="20577"/>
          <ac:spMkLst>
            <pc:docMk/>
            <pc:sldMk cId="3553609168" sldId="260"/>
            <ac:spMk id="3" creationId="{1D4D4E11-59F0-4D67-B32B-E5B70B108E69}"/>
          </ac:spMkLst>
        </pc:spChg>
        <pc:spChg chg="add del mod">
          <ac:chgData name="jabota madeniet" userId="357e6359b7b11809" providerId="LiveId" clId="{E5865C7C-7CFA-4289-A1E8-51B67C2DE8E3}" dt="2021-04-13T13:50:02.580" v="2476" actId="33987"/>
          <ac:spMkLst>
            <pc:docMk/>
            <pc:sldMk cId="3553609168" sldId="260"/>
            <ac:spMk id="4" creationId="{30AA2D0A-C600-4EAA-8D4E-BBA7B3AF2E3A}"/>
          </ac:spMkLst>
        </pc:spChg>
        <pc:spChg chg="add mod">
          <ac:chgData name="jabota madeniet" userId="357e6359b7b11809" providerId="LiveId" clId="{E5865C7C-7CFA-4289-A1E8-51B67C2DE8E3}" dt="2021-04-13T13:50:37.641" v="2491" actId="1076"/>
          <ac:spMkLst>
            <pc:docMk/>
            <pc:sldMk cId="3553609168" sldId="260"/>
            <ac:spMk id="5" creationId="{0EE553CE-F71B-4A1B-9B43-74A65BE49E28}"/>
          </ac:spMkLst>
        </pc:spChg>
        <pc:spChg chg="add mod">
          <ac:chgData name="jabota madeniet" userId="357e6359b7b11809" providerId="LiveId" clId="{E5865C7C-7CFA-4289-A1E8-51B67C2DE8E3}" dt="2021-04-13T13:52:02.865" v="2504" actId="1076"/>
          <ac:spMkLst>
            <pc:docMk/>
            <pc:sldMk cId="3553609168" sldId="260"/>
            <ac:spMk id="6" creationId="{F1FDBCF1-C969-453B-89A2-F3A3E239D116}"/>
          </ac:spMkLst>
        </pc:spChg>
        <pc:spChg chg="add mod">
          <ac:chgData name="jabota madeniet" userId="357e6359b7b11809" providerId="LiveId" clId="{E5865C7C-7CFA-4289-A1E8-51B67C2DE8E3}" dt="2021-04-13T13:52:30.673" v="2520" actId="1076"/>
          <ac:spMkLst>
            <pc:docMk/>
            <pc:sldMk cId="3553609168" sldId="260"/>
            <ac:spMk id="7" creationId="{004BC6B2-95F9-47F2-9C42-64737A32187A}"/>
          </ac:spMkLst>
        </pc:spChg>
        <pc:spChg chg="add mod">
          <ac:chgData name="jabota madeniet" userId="357e6359b7b11809" providerId="LiveId" clId="{E5865C7C-7CFA-4289-A1E8-51B67C2DE8E3}" dt="2021-04-13T13:53:09.649" v="2535" actId="1076"/>
          <ac:spMkLst>
            <pc:docMk/>
            <pc:sldMk cId="3553609168" sldId="260"/>
            <ac:spMk id="8" creationId="{F34EF15C-F9EB-4326-9B06-02E357AF0AA8}"/>
          </ac:spMkLst>
        </pc:spChg>
        <pc:spChg chg="add mod">
          <ac:chgData name="jabota madeniet" userId="357e6359b7b11809" providerId="LiveId" clId="{E5865C7C-7CFA-4289-A1E8-51B67C2DE8E3}" dt="2021-04-13T13:53:46.177" v="2550" actId="1076"/>
          <ac:spMkLst>
            <pc:docMk/>
            <pc:sldMk cId="3553609168" sldId="260"/>
            <ac:spMk id="9" creationId="{0F46A38E-8531-4D59-A40A-45D6A62F3F27}"/>
          </ac:spMkLst>
        </pc:spChg>
        <pc:spChg chg="add mod">
          <ac:chgData name="jabota madeniet" userId="357e6359b7b11809" providerId="LiveId" clId="{E5865C7C-7CFA-4289-A1E8-51B67C2DE8E3}" dt="2021-04-13T13:55:08.129" v="2565" actId="1076"/>
          <ac:spMkLst>
            <pc:docMk/>
            <pc:sldMk cId="3553609168" sldId="260"/>
            <ac:spMk id="11" creationId="{F126B541-8E2E-43D8-8182-B6DAB969C7FB}"/>
          </ac:spMkLst>
        </pc:spChg>
        <pc:picChg chg="add mod">
          <ac:chgData name="jabota madeniet" userId="357e6359b7b11809" providerId="LiveId" clId="{E5865C7C-7CFA-4289-A1E8-51B67C2DE8E3}" dt="2021-04-13T13:54:12.138" v="2552" actId="1076"/>
          <ac:picMkLst>
            <pc:docMk/>
            <pc:sldMk cId="3553609168" sldId="260"/>
            <ac:picMk id="10" creationId="{15282ED5-5952-4B02-A72C-BE1068B2017C}"/>
          </ac:picMkLst>
        </pc:picChg>
      </pc:sldChg>
      <pc:sldChg chg="addSp delSp modSp new mod modAnim">
        <pc:chgData name="jabota madeniet" userId="357e6359b7b11809" providerId="LiveId" clId="{E5865C7C-7CFA-4289-A1E8-51B67C2DE8E3}" dt="2021-04-13T15:27:15.294" v="4708"/>
        <pc:sldMkLst>
          <pc:docMk/>
          <pc:sldMk cId="1181500440" sldId="261"/>
        </pc:sldMkLst>
        <pc:spChg chg="del">
          <ac:chgData name="jabota madeniet" userId="357e6359b7b11809" providerId="LiveId" clId="{E5865C7C-7CFA-4289-A1E8-51B67C2DE8E3}" dt="2021-04-13T13:55:48.281" v="2574" actId="478"/>
          <ac:spMkLst>
            <pc:docMk/>
            <pc:sldMk cId="1181500440" sldId="261"/>
            <ac:spMk id="2" creationId="{CF7B21F7-385A-4291-8B66-307DBD41E3C8}"/>
          </ac:spMkLst>
        </pc:spChg>
        <pc:spChg chg="mod">
          <ac:chgData name="jabota madeniet" userId="357e6359b7b11809" providerId="LiveId" clId="{E5865C7C-7CFA-4289-A1E8-51B67C2DE8E3}" dt="2021-04-13T15:19:32.538" v="4495" actId="114"/>
          <ac:spMkLst>
            <pc:docMk/>
            <pc:sldMk cId="1181500440" sldId="261"/>
            <ac:spMk id="3" creationId="{CA3C0329-21DA-490A-9E0E-9B915A092127}"/>
          </ac:spMkLst>
        </pc:spChg>
        <pc:spChg chg="add mod">
          <ac:chgData name="jabota madeniet" userId="357e6359b7b11809" providerId="LiveId" clId="{E5865C7C-7CFA-4289-A1E8-51B67C2DE8E3}" dt="2021-04-13T14:58:07.555" v="3073" actId="1076"/>
          <ac:spMkLst>
            <pc:docMk/>
            <pc:sldMk cId="1181500440" sldId="261"/>
            <ac:spMk id="4" creationId="{CC486E62-DDD4-4D90-AA13-163B7A522625}"/>
          </ac:spMkLst>
        </pc:spChg>
        <pc:spChg chg="add mod">
          <ac:chgData name="jabota madeniet" userId="357e6359b7b11809" providerId="LiveId" clId="{E5865C7C-7CFA-4289-A1E8-51B67C2DE8E3}" dt="2021-04-13T14:58:45.804" v="3093" actId="1076"/>
          <ac:spMkLst>
            <pc:docMk/>
            <pc:sldMk cId="1181500440" sldId="261"/>
            <ac:spMk id="5" creationId="{F00FD0F5-A0E3-4317-BAA2-5521DF1B4082}"/>
          </ac:spMkLst>
        </pc:spChg>
        <pc:spChg chg="add mod">
          <ac:chgData name="jabota madeniet" userId="357e6359b7b11809" providerId="LiveId" clId="{E5865C7C-7CFA-4289-A1E8-51B67C2DE8E3}" dt="2021-04-13T14:59:21.156" v="3113" actId="1076"/>
          <ac:spMkLst>
            <pc:docMk/>
            <pc:sldMk cId="1181500440" sldId="261"/>
            <ac:spMk id="6" creationId="{51AAE992-2E38-42C1-A2FC-A7AA9453583B}"/>
          </ac:spMkLst>
        </pc:spChg>
        <pc:spChg chg="add mod">
          <ac:chgData name="jabota madeniet" userId="357e6359b7b11809" providerId="LiveId" clId="{E5865C7C-7CFA-4289-A1E8-51B67C2DE8E3}" dt="2021-04-13T14:59:55.316" v="3130" actId="1076"/>
          <ac:spMkLst>
            <pc:docMk/>
            <pc:sldMk cId="1181500440" sldId="261"/>
            <ac:spMk id="7" creationId="{0284EF88-867B-4004-B0D8-8491C9BA3200}"/>
          </ac:spMkLst>
        </pc:spChg>
        <pc:spChg chg="add mod">
          <ac:chgData name="jabota madeniet" userId="357e6359b7b11809" providerId="LiveId" clId="{E5865C7C-7CFA-4289-A1E8-51B67C2DE8E3}" dt="2021-04-13T15:00:30.308" v="3147" actId="1076"/>
          <ac:spMkLst>
            <pc:docMk/>
            <pc:sldMk cId="1181500440" sldId="261"/>
            <ac:spMk id="8" creationId="{1B0A2D26-1567-4083-821D-5297049B624F}"/>
          </ac:spMkLst>
        </pc:spChg>
        <pc:spChg chg="add mod">
          <ac:chgData name="jabota madeniet" userId="357e6359b7b11809" providerId="LiveId" clId="{E5865C7C-7CFA-4289-A1E8-51B67C2DE8E3}" dt="2021-04-13T15:01:20.780" v="3166" actId="1076"/>
          <ac:spMkLst>
            <pc:docMk/>
            <pc:sldMk cId="1181500440" sldId="261"/>
            <ac:spMk id="9" creationId="{F53F16CF-AAEE-4161-8BE2-B87BBE7B5B4E}"/>
          </ac:spMkLst>
        </pc:spChg>
      </pc:sldChg>
      <pc:sldChg chg="addSp delSp modSp new mod modAnim">
        <pc:chgData name="jabota madeniet" userId="357e6359b7b11809" providerId="LiveId" clId="{E5865C7C-7CFA-4289-A1E8-51B67C2DE8E3}" dt="2021-04-13T15:19:52.044" v="4499" actId="20577"/>
        <pc:sldMkLst>
          <pc:docMk/>
          <pc:sldMk cId="140939669" sldId="262"/>
        </pc:sldMkLst>
        <pc:spChg chg="del">
          <ac:chgData name="jabota madeniet" userId="357e6359b7b11809" providerId="LiveId" clId="{E5865C7C-7CFA-4289-A1E8-51B67C2DE8E3}" dt="2021-04-13T15:02:30.370" v="3192" actId="478"/>
          <ac:spMkLst>
            <pc:docMk/>
            <pc:sldMk cId="140939669" sldId="262"/>
            <ac:spMk id="2" creationId="{D436AD8E-A010-4DBD-A94D-9C9C0E550CCF}"/>
          </ac:spMkLst>
        </pc:spChg>
        <pc:spChg chg="mod">
          <ac:chgData name="jabota madeniet" userId="357e6359b7b11809" providerId="LiveId" clId="{E5865C7C-7CFA-4289-A1E8-51B67C2DE8E3}" dt="2021-04-13T15:19:52.044" v="4499" actId="20577"/>
          <ac:spMkLst>
            <pc:docMk/>
            <pc:sldMk cId="140939669" sldId="262"/>
            <ac:spMk id="3" creationId="{94A5DBE8-D6FA-43AD-A56F-4CA262507C69}"/>
          </ac:spMkLst>
        </pc:spChg>
        <pc:spChg chg="add mod">
          <ac:chgData name="jabota madeniet" userId="357e6359b7b11809" providerId="LiveId" clId="{E5865C7C-7CFA-4289-A1E8-51B67C2DE8E3}" dt="2021-04-13T15:08:59.925" v="3772" actId="1076"/>
          <ac:spMkLst>
            <pc:docMk/>
            <pc:sldMk cId="140939669" sldId="262"/>
            <ac:spMk id="4" creationId="{5FBF76F4-6C3E-4140-BA21-C1244D341F16}"/>
          </ac:spMkLst>
        </pc:spChg>
        <pc:spChg chg="add mod">
          <ac:chgData name="jabota madeniet" userId="357e6359b7b11809" providerId="LiveId" clId="{E5865C7C-7CFA-4289-A1E8-51B67C2DE8E3}" dt="2021-04-13T15:09:39.316" v="3794" actId="1076"/>
          <ac:spMkLst>
            <pc:docMk/>
            <pc:sldMk cId="140939669" sldId="262"/>
            <ac:spMk id="5" creationId="{7503A471-8697-4C3A-A876-DDE9D9639617}"/>
          </ac:spMkLst>
        </pc:spChg>
        <pc:spChg chg="add mod">
          <ac:chgData name="jabota madeniet" userId="357e6359b7b11809" providerId="LiveId" clId="{E5865C7C-7CFA-4289-A1E8-51B67C2DE8E3}" dt="2021-04-13T15:11:09.644" v="3817" actId="1076"/>
          <ac:spMkLst>
            <pc:docMk/>
            <pc:sldMk cId="140939669" sldId="262"/>
            <ac:spMk id="6" creationId="{0DAC370B-F4A0-43A7-91C1-628F5FCBEFB3}"/>
          </ac:spMkLst>
        </pc:spChg>
        <pc:spChg chg="add mod">
          <ac:chgData name="jabota madeniet" userId="357e6359b7b11809" providerId="LiveId" clId="{E5865C7C-7CFA-4289-A1E8-51B67C2DE8E3}" dt="2021-04-13T15:12:21.500" v="3839" actId="1076"/>
          <ac:spMkLst>
            <pc:docMk/>
            <pc:sldMk cId="140939669" sldId="262"/>
            <ac:spMk id="7" creationId="{E9369D2E-5573-4DF8-B3D6-9930BABE222B}"/>
          </ac:spMkLst>
        </pc:spChg>
      </pc:sldChg>
      <pc:sldChg chg="addSp delSp modSp new mod modAnim">
        <pc:chgData name="jabota madeniet" userId="357e6359b7b11809" providerId="LiveId" clId="{E5865C7C-7CFA-4289-A1E8-51B67C2DE8E3}" dt="2021-04-13T15:24:25.268" v="4608"/>
        <pc:sldMkLst>
          <pc:docMk/>
          <pc:sldMk cId="3575182276" sldId="263"/>
        </pc:sldMkLst>
        <pc:spChg chg="del">
          <ac:chgData name="jabota madeniet" userId="357e6359b7b11809" providerId="LiveId" clId="{E5865C7C-7CFA-4289-A1E8-51B67C2DE8E3}" dt="2021-04-13T15:12:51.486" v="3845" actId="478"/>
          <ac:spMkLst>
            <pc:docMk/>
            <pc:sldMk cId="3575182276" sldId="263"/>
            <ac:spMk id="2" creationId="{F23F1B76-BABC-4538-B519-2B3AF46B6D86}"/>
          </ac:spMkLst>
        </pc:spChg>
        <pc:spChg chg="mod">
          <ac:chgData name="jabota madeniet" userId="357e6359b7b11809" providerId="LiveId" clId="{E5865C7C-7CFA-4289-A1E8-51B67C2DE8E3}" dt="2021-04-13T15:19:47.490" v="4497" actId="20577"/>
          <ac:spMkLst>
            <pc:docMk/>
            <pc:sldMk cId="3575182276" sldId="263"/>
            <ac:spMk id="3" creationId="{2010039C-A25D-450A-9326-510CDED1FF22}"/>
          </ac:spMkLst>
        </pc:spChg>
        <pc:spChg chg="add mod">
          <ac:chgData name="jabota madeniet" userId="357e6359b7b11809" providerId="LiveId" clId="{E5865C7C-7CFA-4289-A1E8-51B67C2DE8E3}" dt="2021-04-13T15:21:18.549" v="4522" actId="1076"/>
          <ac:spMkLst>
            <pc:docMk/>
            <pc:sldMk cId="3575182276" sldId="263"/>
            <ac:spMk id="4" creationId="{2318140C-22E5-4298-9AD3-A92F8F785D51}"/>
          </ac:spMkLst>
        </pc:spChg>
        <pc:spChg chg="add mod">
          <ac:chgData name="jabota madeniet" userId="357e6359b7b11809" providerId="LiveId" clId="{E5865C7C-7CFA-4289-A1E8-51B67C2DE8E3}" dt="2021-04-13T15:21:51.188" v="4541" actId="1076"/>
          <ac:spMkLst>
            <pc:docMk/>
            <pc:sldMk cId="3575182276" sldId="263"/>
            <ac:spMk id="5" creationId="{BC9B3F5E-DC10-4E11-85B7-B355B2373611}"/>
          </ac:spMkLst>
        </pc:spChg>
        <pc:spChg chg="add mod">
          <ac:chgData name="jabota madeniet" userId="357e6359b7b11809" providerId="LiveId" clId="{E5865C7C-7CFA-4289-A1E8-51B67C2DE8E3}" dt="2021-04-13T15:22:20.565" v="4561" actId="1076"/>
          <ac:spMkLst>
            <pc:docMk/>
            <pc:sldMk cId="3575182276" sldId="263"/>
            <ac:spMk id="6" creationId="{816FE7AB-7501-4838-BB18-B605E0DAF0F0}"/>
          </ac:spMkLst>
        </pc:spChg>
        <pc:spChg chg="add mod">
          <ac:chgData name="jabota madeniet" userId="357e6359b7b11809" providerId="LiveId" clId="{E5865C7C-7CFA-4289-A1E8-51B67C2DE8E3}" dt="2021-04-13T15:23:20.236" v="4585" actId="1076"/>
          <ac:spMkLst>
            <pc:docMk/>
            <pc:sldMk cId="3575182276" sldId="263"/>
            <ac:spMk id="7" creationId="{4463B7D6-6650-42E6-A271-476FB080E644}"/>
          </ac:spMkLst>
        </pc:spChg>
        <pc:spChg chg="add mod">
          <ac:chgData name="jabota madeniet" userId="357e6359b7b11809" providerId="LiveId" clId="{E5865C7C-7CFA-4289-A1E8-51B67C2DE8E3}" dt="2021-04-13T15:23:56.949" v="4603" actId="1076"/>
          <ac:spMkLst>
            <pc:docMk/>
            <pc:sldMk cId="3575182276" sldId="263"/>
            <ac:spMk id="8" creationId="{C51679E4-4919-436F-B5DF-587953606048}"/>
          </ac:spMkLst>
        </pc:spChg>
      </pc:sldChg>
      <pc:sldChg chg="delSp modSp new mod modAnim">
        <pc:chgData name="jabota madeniet" userId="357e6359b7b11809" providerId="LiveId" clId="{E5865C7C-7CFA-4289-A1E8-51B67C2DE8E3}" dt="2021-04-13T15:26:08.838" v="4702" actId="20577"/>
        <pc:sldMkLst>
          <pc:docMk/>
          <pc:sldMk cId="903928602" sldId="264"/>
        </pc:sldMkLst>
        <pc:spChg chg="del">
          <ac:chgData name="jabota madeniet" userId="357e6359b7b11809" providerId="LiveId" clId="{E5865C7C-7CFA-4289-A1E8-51B67C2DE8E3}" dt="2021-04-13T15:24:31.776" v="4610" actId="478"/>
          <ac:spMkLst>
            <pc:docMk/>
            <pc:sldMk cId="903928602" sldId="264"/>
            <ac:spMk id="2" creationId="{B334556B-4FF7-41C2-95FE-3B1C67B0E6CF}"/>
          </ac:spMkLst>
        </pc:spChg>
        <pc:spChg chg="mod">
          <ac:chgData name="jabota madeniet" userId="357e6359b7b11809" providerId="LiveId" clId="{E5865C7C-7CFA-4289-A1E8-51B67C2DE8E3}" dt="2021-04-13T15:26:08.838" v="4702" actId="20577"/>
          <ac:spMkLst>
            <pc:docMk/>
            <pc:sldMk cId="903928602" sldId="264"/>
            <ac:spMk id="3" creationId="{1C76B4DE-C261-4599-8AC9-FDCD9C5822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CB74-5A6E-4498-BE81-B99D9DAD0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9905F-4567-443F-8958-1295307CC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C3FD2-763A-4519-9D4C-D2946BFB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F6B49-6759-4681-8081-FCCBDCDE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106F2-81DD-441F-971D-CC9C44F3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E9F9-14E3-4948-801A-A68F31CF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EB50A-EAB7-4CE3-ACDC-63675B48D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DEBB0-07D0-43D0-B9FA-9ECCC084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685CC-8779-4F3F-B023-721F7798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62446-FD31-458B-86B7-CC252F4F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9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67AF7B-E9AA-4643-873F-47D1CF28F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A5FAC-06CB-43BB-85EA-CB7C732F5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413E3-464B-4223-8895-4EF65875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16531-E5BB-46BA-AD10-8797493D8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DEF57-8DC4-4119-9BAB-1A4111E5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7C085-5EA1-4427-B3E6-D2E60B17E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5E78A-201D-4A19-9E95-A6DFBDD0D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22B9E-F0B6-4C6B-94AB-F77E5B57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8079E-102E-453F-862A-27042E8E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C0CB4-70FC-492F-A8E1-2DF9C3E6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0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1F34E-CBA4-46B9-913F-48C27B29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25C46-731F-48BD-B95A-832D6CEBE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7F632-8E27-4EFF-AFC8-F13F1157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47C29-4C60-4473-838F-DB07F77CD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F06FF-FBE6-4AA7-8820-BC7814B1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8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6E355-0BD4-47D3-9BB3-C4017C2C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38FD9-0389-45B9-BD6F-AE8C83AD6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1F72A-64C7-4BEA-83CF-753307178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487C2-9C9B-4C86-BFEF-0007F80D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4467A-0917-4C61-BEA8-ED0D27B5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78775-5282-4403-9A92-892E9EA0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E463-6182-45A5-848B-75FF3D63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3F76B-A022-4CEA-B93E-C2324BF74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B6BEB-D48E-4054-9663-A586C18D8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31C8AC-7482-45F9-BC8D-59AEEB889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CDB95-012C-4CCF-946D-A6545840F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605F86-D945-461C-B410-32872069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174D3-21EC-417E-B614-36E26CEA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93690-B7AF-49AD-9C17-703DAB5C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8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CAD3-C616-4B37-8D29-9993894D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E8D7A9-6543-4841-B790-0338E7C0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A8D47-DD18-4BE8-8C23-63D897D4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A6D60-CD5F-490F-9E67-ACDBE54E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0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5191E-36BB-496A-9767-15011E11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4BC25-FB28-42B0-825A-0522BB681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1CA3F-733F-4D11-90A2-B9903013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5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91E1-0E6F-4960-ACA1-6F531E618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EAF00-CAB8-4A5C-BB27-6A09B6FC4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21949-0EBD-4896-9C5B-D550C533A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40202-754C-45AB-A0EC-18C180F7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58D37-7CDA-4C04-AB57-F83D0BEF8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D5EA2-EC40-4D4E-9275-7A6E6F58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5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79AB7-9029-4FC1-8435-EF62B076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32E37A-0540-480B-914D-946DF366B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46870-D081-4BC9-A7A6-C160843EB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95A46-D527-49B6-AC60-AC6B6E9B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7285D-5815-43F1-97A2-41623065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DC9D9-B788-4AEC-9921-89A2AA08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4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816F7-74B1-4E2E-9CFF-427FA07DE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D9AF3-F5A4-4779-801F-20BA8A931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B873F-AF77-4FD5-A439-EF140EBBD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3A6D-005D-46F7-8DBE-0F80E755AEA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368EB-AD20-4502-BC45-690F5962F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D75C8-D574-48C8-A16D-810CB6D23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BFB3-96AF-4CBB-8244-F377CA84A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9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0C41-83F7-40AD-8E78-C6CFACA3C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1348"/>
          </a:xfrm>
        </p:spPr>
        <p:txBody>
          <a:bodyPr/>
          <a:lstStyle/>
          <a:p>
            <a:r>
              <a:rPr lang="en-US" sz="6000" b="1" dirty="0">
                <a:solidFill>
                  <a:srgbClr val="0070C0"/>
                </a:solidFill>
              </a:rPr>
              <a:t>The theme: </a:t>
            </a:r>
            <a:r>
              <a:rPr lang="en-US" b="1" dirty="0">
                <a:solidFill>
                  <a:srgbClr val="0070C0"/>
                </a:solidFill>
              </a:rPr>
              <a:t>L</a:t>
            </a:r>
            <a:r>
              <a:rPr lang="en-US" sz="6000" b="1" dirty="0">
                <a:solidFill>
                  <a:srgbClr val="0070C0"/>
                </a:solidFill>
              </a:rPr>
              <a:t>anguage in Use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E4C56-2B5E-4D4A-B168-C4EC23126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33711"/>
            <a:ext cx="9144000" cy="2824089"/>
          </a:xfrm>
        </p:spPr>
        <p:txBody>
          <a:bodyPr>
            <a:normAutofit/>
          </a:bodyPr>
          <a:lstStyle/>
          <a:p>
            <a:pPr algn="r"/>
            <a:r>
              <a:rPr lang="en-US" sz="2400" dirty="0">
                <a:solidFill>
                  <a:srgbClr val="0070C0"/>
                </a:solidFill>
              </a:rPr>
              <a:t>English 11</a:t>
            </a:r>
            <a:r>
              <a:rPr lang="en-US" sz="2400" baseline="30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grade</a:t>
            </a:r>
            <a:endParaRPr lang="ru-RU" sz="2400" dirty="0">
              <a:solidFill>
                <a:srgbClr val="0070C0"/>
              </a:solidFill>
            </a:endParaRPr>
          </a:p>
          <a:p>
            <a:pPr algn="r"/>
            <a:r>
              <a:rPr lang="en-US" sz="2400" dirty="0">
                <a:solidFill>
                  <a:srgbClr val="0070C0"/>
                </a:solidFill>
              </a:rPr>
              <a:t>Action</a:t>
            </a:r>
            <a:endParaRPr lang="ru-RU" sz="2400" dirty="0">
              <a:solidFill>
                <a:srgbClr val="0070C0"/>
              </a:solidFill>
            </a:endParaRPr>
          </a:p>
          <a:p>
            <a:pPr algn="r"/>
            <a:r>
              <a:rPr lang="en-US" sz="2400" dirty="0">
                <a:solidFill>
                  <a:srgbClr val="0070C0"/>
                </a:solidFill>
              </a:rPr>
              <a:t>Term </a:t>
            </a:r>
            <a:r>
              <a:rPr lang="ru-KZ" sz="2400" dirty="0">
                <a:solidFill>
                  <a:srgbClr val="0070C0"/>
                </a:solidFill>
              </a:rPr>
              <a:t>4</a:t>
            </a:r>
            <a:endParaRPr lang="ru-RU" sz="2400" dirty="0">
              <a:solidFill>
                <a:srgbClr val="0070C0"/>
              </a:solidFill>
            </a:endParaRPr>
          </a:p>
          <a:p>
            <a:pPr algn="r"/>
            <a:r>
              <a:rPr lang="en-US" sz="2400" dirty="0">
                <a:solidFill>
                  <a:srgbClr val="0070C0"/>
                </a:solidFill>
              </a:rPr>
              <a:t>Module </a:t>
            </a:r>
            <a:r>
              <a:rPr lang="ru-KZ" sz="2400" dirty="0">
                <a:solidFill>
                  <a:srgbClr val="0070C0"/>
                </a:solidFill>
              </a:rPr>
              <a:t>9</a:t>
            </a:r>
            <a:r>
              <a:rPr lang="en-US" sz="2400" dirty="0">
                <a:solidFill>
                  <a:srgbClr val="0070C0"/>
                </a:solidFill>
              </a:rPr>
              <a:t> Lesson </a:t>
            </a:r>
            <a:r>
              <a:rPr lang="ru-KZ" sz="2400" dirty="0">
                <a:solidFill>
                  <a:srgbClr val="0070C0"/>
                </a:solidFill>
              </a:rPr>
              <a:t>9</a:t>
            </a:r>
            <a:endParaRPr lang="ru-RU" sz="24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6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BDE3-DB67-4FDF-BB18-4E5318AC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79487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objectives: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11.5.2-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a wide range of vocabulary, which is appropriate to topic and genre, and which is spelt accurately;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11.6.13-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a variety of dependent prepositions with less common nouns, adjectives and verbs on a wide range of general and curricular topics; 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11.6.4-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a range of affixes with appropriate meaning and correct spelling on a wide range of general and curricular topics;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8669B-44F5-4DE7-82A4-514CA8F87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5914"/>
            <a:ext cx="10515600" cy="37010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objectives: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178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learners will be able to: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19125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present/practise phrasal verbs;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19125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 learners will be able to: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present/practise phrasal verbs, practise collocations, practise word formation;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178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learners will be able to: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present/practise phrasal verbs,  practise collocations, practise word formation,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 words often confused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8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BD3D4-743E-48B6-A6F5-02CF53AD3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19"/>
            <a:ext cx="10515600" cy="58099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Exercise 1 </a:t>
            </a:r>
            <a:r>
              <a:rPr lang="ru-RU" sz="2000" b="1" dirty="0"/>
              <a:t>     </a:t>
            </a:r>
            <a:r>
              <a:rPr lang="en-US" sz="2000" b="1" dirty="0"/>
              <a:t>Complete the sentences with the phrasal verbs in the diagram in the correct form.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Bump into-meet someone unexpectedly (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кездейсоқ кездесу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into-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collide with someone or something (</a:t>
            </a:r>
            <a:r>
              <a:rPr lang="kk-KZ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 into-enter, open, interrupt something (</a:t>
            </a:r>
            <a:r>
              <a:rPr lang="kk-KZ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 астынан кіріп келу</a:t>
            </a:r>
            <a:r>
              <a:rPr lang="en-US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into-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suddenly receive money or property (</a:t>
            </a:r>
            <a:r>
              <a:rPr lang="kk-KZ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күтпеген жерден мол байлыққа кенелу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 into-</a:t>
            </a:r>
            <a:r>
              <a:rPr lang="en-US" sz="2200" b="0" i="0" dirty="0">
                <a:solidFill>
                  <a:srgbClr val="3033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convince or persuade (someone) to do something (</a:t>
            </a:r>
            <a:r>
              <a:rPr lang="kk-KZ" sz="2200" b="0" i="0" dirty="0">
                <a:solidFill>
                  <a:srgbClr val="3033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үгіттеу, сендіру</a:t>
            </a:r>
            <a:r>
              <a:rPr lang="en-US" sz="2200" b="0" i="0" dirty="0">
                <a:solidFill>
                  <a:srgbClr val="3033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3033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into-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discussing a subject extensively (</a:t>
            </a:r>
            <a:r>
              <a:rPr lang="kk-KZ" sz="2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жұмысқа кірісу</a:t>
            </a:r>
            <a:r>
              <a:rPr lang="en-US" sz="2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B3C0138-E467-4982-8556-2A2E3C332145}"/>
              </a:ext>
            </a:extLst>
          </p:cNvPr>
          <p:cNvSpPr/>
          <p:nvPr/>
        </p:nvSpPr>
        <p:spPr>
          <a:xfrm>
            <a:off x="3138267" y="1657643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bump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025752E-1BA1-4F94-B2E1-1753ACBB792B}"/>
              </a:ext>
            </a:extLst>
          </p:cNvPr>
          <p:cNvSpPr/>
          <p:nvPr/>
        </p:nvSpPr>
        <p:spPr>
          <a:xfrm>
            <a:off x="3138267" y="2897395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get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C76197-0492-47AC-829E-F718E22B5451}"/>
              </a:ext>
            </a:extLst>
          </p:cNvPr>
          <p:cNvSpPr/>
          <p:nvPr/>
        </p:nvSpPr>
        <p:spPr>
          <a:xfrm>
            <a:off x="5326747" y="3484100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talk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EB9CB4-8D58-469F-8CE0-040EE59C9E7F}"/>
              </a:ext>
            </a:extLst>
          </p:cNvPr>
          <p:cNvSpPr/>
          <p:nvPr/>
        </p:nvSpPr>
        <p:spPr>
          <a:xfrm>
            <a:off x="5315829" y="2290689"/>
            <a:ext cx="1631852" cy="81592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into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6AF6D6A-789A-4332-87AF-E8D48F22E377}"/>
              </a:ext>
            </a:extLst>
          </p:cNvPr>
          <p:cNvSpPr/>
          <p:nvPr/>
        </p:nvSpPr>
        <p:spPr>
          <a:xfrm>
            <a:off x="7538817" y="2897395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come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6BFBFE-2FA6-4BD5-BC2A-53F749550131}"/>
              </a:ext>
            </a:extLst>
          </p:cNvPr>
          <p:cNvSpPr/>
          <p:nvPr/>
        </p:nvSpPr>
        <p:spPr>
          <a:xfrm>
            <a:off x="7493391" y="1732396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break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8FD80C8-7A6C-4048-BD8A-5480F5D6F99C}"/>
              </a:ext>
            </a:extLst>
          </p:cNvPr>
          <p:cNvSpPr/>
          <p:nvPr/>
        </p:nvSpPr>
        <p:spPr>
          <a:xfrm>
            <a:off x="5315829" y="1066800"/>
            <a:ext cx="1631852" cy="815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run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2DD23B-DFA0-41BB-925E-4124185A78CB}"/>
              </a:ext>
            </a:extLst>
          </p:cNvPr>
          <p:cNvCxnSpPr>
            <a:cxnSpLocks/>
            <a:stCxn id="30" idx="4"/>
            <a:endCxn id="27" idx="0"/>
          </p:cNvCxnSpPr>
          <p:nvPr/>
        </p:nvCxnSpPr>
        <p:spPr>
          <a:xfrm>
            <a:off x="6131755" y="1882726"/>
            <a:ext cx="0" cy="40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AB3597-DD4B-4D7B-B525-CADD80DDCEC3}"/>
              </a:ext>
            </a:extLst>
          </p:cNvPr>
          <p:cNvCxnSpPr>
            <a:cxnSpLocks/>
          </p:cNvCxnSpPr>
          <p:nvPr/>
        </p:nvCxnSpPr>
        <p:spPr>
          <a:xfrm flipH="1">
            <a:off x="4668395" y="2851052"/>
            <a:ext cx="692862" cy="25556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29A0239-1B8E-4534-8816-263CD638DD04}"/>
              </a:ext>
            </a:extLst>
          </p:cNvPr>
          <p:cNvCxnSpPr>
            <a:cxnSpLocks/>
          </p:cNvCxnSpPr>
          <p:nvPr/>
        </p:nvCxnSpPr>
        <p:spPr>
          <a:xfrm flipH="1" flipV="1">
            <a:off x="4691866" y="2260209"/>
            <a:ext cx="780469" cy="213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1F6C2B-B6AD-4334-A68F-DEF4B9D59D1A}"/>
              </a:ext>
            </a:extLst>
          </p:cNvPr>
          <p:cNvCxnSpPr>
            <a:cxnSpLocks/>
          </p:cNvCxnSpPr>
          <p:nvPr/>
        </p:nvCxnSpPr>
        <p:spPr>
          <a:xfrm flipV="1">
            <a:off x="6833968" y="2182800"/>
            <a:ext cx="659423" cy="290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0954125-AE22-4691-93B1-743A089ABB66}"/>
              </a:ext>
            </a:extLst>
          </p:cNvPr>
          <p:cNvCxnSpPr>
            <a:cxnSpLocks/>
          </p:cNvCxnSpPr>
          <p:nvPr/>
        </p:nvCxnSpPr>
        <p:spPr>
          <a:xfrm>
            <a:off x="6947681" y="2822640"/>
            <a:ext cx="703330" cy="28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3CFE97F-E60A-4BAB-9175-71C9D663AF44}"/>
              </a:ext>
            </a:extLst>
          </p:cNvPr>
          <p:cNvCxnSpPr>
            <a:stCxn id="27" idx="4"/>
            <a:endCxn id="26" idx="0"/>
          </p:cNvCxnSpPr>
          <p:nvPr/>
        </p:nvCxnSpPr>
        <p:spPr>
          <a:xfrm>
            <a:off x="6131755" y="3106615"/>
            <a:ext cx="10918" cy="377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43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F1064-63C9-4B90-AC30-33BB0D724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/>
          <a:lstStyle/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1 Complete the sentences with the phrasal verbs in the diagram in the correct form. p.122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.During the test we…....................... some difficulties. (experienced)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2.I ……………….........my old Chemistry teacher yesterday. (met by chance)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3.Charlie ……………….. a fortune when he sold his textile business. (receive)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4.She ………………… a smile when she won the award. (suddenly started)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5.I hope I can …...............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.....................starting a clothing company with me. (convince)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6.Anita ………………… design back in 2012. (become involved)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F58D2E-A819-4787-8B83-582B2BD85E30}"/>
              </a:ext>
            </a:extLst>
          </p:cNvPr>
          <p:cNvSpPr/>
          <p:nvPr/>
        </p:nvSpPr>
        <p:spPr>
          <a:xfrm>
            <a:off x="3871432" y="2001612"/>
            <a:ext cx="1016625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 into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012E07-591F-4626-A785-2B9C9C6C16FC}"/>
              </a:ext>
            </a:extLst>
          </p:cNvPr>
          <p:cNvSpPr/>
          <p:nvPr/>
        </p:nvSpPr>
        <p:spPr>
          <a:xfrm>
            <a:off x="1661220" y="2510253"/>
            <a:ext cx="1540806" cy="4154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1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umped into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0A11F-C8D2-4B37-BD0C-51801CD144CF}"/>
              </a:ext>
            </a:extLst>
          </p:cNvPr>
          <p:cNvSpPr/>
          <p:nvPr/>
        </p:nvSpPr>
        <p:spPr>
          <a:xfrm>
            <a:off x="2318611" y="2958344"/>
            <a:ext cx="1242648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ame into</a:t>
            </a:r>
            <a:endParaRPr lang="en-US" sz="21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3FE07-0264-4C99-868F-5BF119B57B3F}"/>
              </a:ext>
            </a:extLst>
          </p:cNvPr>
          <p:cNvSpPr/>
          <p:nvPr/>
        </p:nvSpPr>
        <p:spPr>
          <a:xfrm>
            <a:off x="2128655" y="3410793"/>
            <a:ext cx="128592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roke into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F6A487-DA72-4A95-8E6F-DE57E5F25C7D}"/>
              </a:ext>
            </a:extLst>
          </p:cNvPr>
          <p:cNvSpPr/>
          <p:nvPr/>
        </p:nvSpPr>
        <p:spPr>
          <a:xfrm>
            <a:off x="3085808" y="3900193"/>
            <a:ext cx="657552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talk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08F85C-4252-48ED-8782-71602B6C9FFA}"/>
              </a:ext>
            </a:extLst>
          </p:cNvPr>
          <p:cNvSpPr/>
          <p:nvPr/>
        </p:nvSpPr>
        <p:spPr>
          <a:xfrm>
            <a:off x="5386315" y="3900193"/>
            <a:ext cx="604653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430A12-AFC1-4771-BA4A-326C074EEE31}"/>
              </a:ext>
            </a:extLst>
          </p:cNvPr>
          <p:cNvSpPr/>
          <p:nvPr/>
        </p:nvSpPr>
        <p:spPr>
          <a:xfrm>
            <a:off x="2431623" y="4638287"/>
            <a:ext cx="1016624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1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1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 into</a:t>
            </a:r>
            <a:endParaRPr lang="en-US" sz="21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258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D4E11-59F0-4D67-B32B-E5B70B10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1182"/>
            <a:ext cx="10515600" cy="5515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2. Choose the correct preposition. p.122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Cotton fabric is absorbent ……………. nature.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fabric is resistant ……………. fire.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Inventors have been experimenting …………….. chemicals to enhance clothing.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increasing demand ……………. clothing which gives us information about our health.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work goes ………………. designing clothes</a:t>
            </a:r>
          </a:p>
          <a:p>
            <a:pPr marL="514350" indent="-51435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textiles are harvested when the initial seeds have matured …………………fully grown plants. 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clothing production is done ………………machine.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553CE-F71B-4A1B-9B43-74A65BE49E28}"/>
              </a:ext>
            </a:extLst>
          </p:cNvPr>
          <p:cNvSpPr/>
          <p:nvPr/>
        </p:nvSpPr>
        <p:spPr>
          <a:xfrm>
            <a:off x="5118258" y="1448024"/>
            <a:ext cx="4924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FDBCF1-C969-453B-89A2-F3A3E239D116}"/>
              </a:ext>
            </a:extLst>
          </p:cNvPr>
          <p:cNvSpPr/>
          <p:nvPr/>
        </p:nvSpPr>
        <p:spPr>
          <a:xfrm>
            <a:off x="4801028" y="1909689"/>
            <a:ext cx="4235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4BC6B2-95F9-47F2-9C42-64737A32187A}"/>
              </a:ext>
            </a:extLst>
          </p:cNvPr>
          <p:cNvSpPr/>
          <p:nvPr/>
        </p:nvSpPr>
        <p:spPr>
          <a:xfrm>
            <a:off x="6236171" y="2371354"/>
            <a:ext cx="7312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4EF15C-F9EB-4326-9B06-02E357AF0AA8}"/>
              </a:ext>
            </a:extLst>
          </p:cNvPr>
          <p:cNvSpPr/>
          <p:nvPr/>
        </p:nvSpPr>
        <p:spPr>
          <a:xfrm>
            <a:off x="5364479" y="3188239"/>
            <a:ext cx="5437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46A38E-8531-4D59-A40A-45D6A62F3F27}"/>
              </a:ext>
            </a:extLst>
          </p:cNvPr>
          <p:cNvSpPr/>
          <p:nvPr/>
        </p:nvSpPr>
        <p:spPr>
          <a:xfrm>
            <a:off x="4360016" y="3931921"/>
            <a:ext cx="6623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282ED5-5952-4B02-A72C-BE1068B20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789" y="4705378"/>
            <a:ext cx="877900" cy="68281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26B541-8E2E-43D8-8182-B6DAB969C7FB}"/>
              </a:ext>
            </a:extLst>
          </p:cNvPr>
          <p:cNvSpPr/>
          <p:nvPr/>
        </p:nvSpPr>
        <p:spPr>
          <a:xfrm>
            <a:off x="6240239" y="5157356"/>
            <a:ext cx="4924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360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C0329-21DA-490A-9E0E-9B915A092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3  Fill in: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processes, materials, fabric, chemicals, industry, metals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p.122 </a:t>
            </a: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light ……………………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biological ……………………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raw …………………………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processed ……………………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heavy ……………………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water-soluble …………………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486E62-DDD4-4D90-AA13-163B7A522625}"/>
              </a:ext>
            </a:extLst>
          </p:cNvPr>
          <p:cNvSpPr/>
          <p:nvPr/>
        </p:nvSpPr>
        <p:spPr>
          <a:xfrm>
            <a:off x="2953269" y="1602769"/>
            <a:ext cx="11929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0FD0F5-A0E3-4317-BAA2-5521DF1B4082}"/>
              </a:ext>
            </a:extLst>
          </p:cNvPr>
          <p:cNvSpPr/>
          <p:nvPr/>
        </p:nvSpPr>
        <p:spPr>
          <a:xfrm>
            <a:off x="3463986" y="2117188"/>
            <a:ext cx="13644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AE992-2E38-42C1-A2FC-A7AA9453583B}"/>
              </a:ext>
            </a:extLst>
          </p:cNvPr>
          <p:cNvSpPr/>
          <p:nvPr/>
        </p:nvSpPr>
        <p:spPr>
          <a:xfrm>
            <a:off x="2571202" y="2631607"/>
            <a:ext cx="13099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84EF88-867B-4004-B0D8-8491C9BA3200}"/>
              </a:ext>
            </a:extLst>
          </p:cNvPr>
          <p:cNvSpPr/>
          <p:nvPr/>
        </p:nvSpPr>
        <p:spPr>
          <a:xfrm>
            <a:off x="3430571" y="3135139"/>
            <a:ext cx="9012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fabric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0A2D26-1567-4083-821D-5297049B624F}"/>
              </a:ext>
            </a:extLst>
          </p:cNvPr>
          <p:cNvSpPr/>
          <p:nvPr/>
        </p:nvSpPr>
        <p:spPr>
          <a:xfrm>
            <a:off x="2733105" y="3660445"/>
            <a:ext cx="9861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metals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3F16CF-AAEE-4161-8BE2-B87BBE7B5B4E}"/>
              </a:ext>
            </a:extLst>
          </p:cNvPr>
          <p:cNvSpPr/>
          <p:nvPr/>
        </p:nvSpPr>
        <p:spPr>
          <a:xfrm>
            <a:off x="3522665" y="4194386"/>
            <a:ext cx="14125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chemicals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50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5DBE8-D6FA-43AD-A56F-4CA262507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7114"/>
            <a:ext cx="10515600" cy="5529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4 Complete the sentences with a word formed from the word in capitals. p.122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Clothes that are flame ………………… will not burn easily. (RESIST)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stimulate ………………….. in the human body. (CIRCULATE)</a:t>
            </a:r>
          </a:p>
          <a:p>
            <a:pPr marL="514350" indent="-51435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Psychotextiles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used to trigger specific emotional …………………. in people. (RESPOND)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traditional dress is a key part of cultural ………….......... . (PRESERVE)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BF76F4-6C3E-4140-BA21-C1244D341F16}"/>
              </a:ext>
            </a:extLst>
          </p:cNvPr>
          <p:cNvSpPr/>
          <p:nvPr/>
        </p:nvSpPr>
        <p:spPr>
          <a:xfrm>
            <a:off x="4759987" y="1785649"/>
            <a:ext cx="12089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resistant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3A471-8697-4C3A-A876-DDE9D9639617}"/>
              </a:ext>
            </a:extLst>
          </p:cNvPr>
          <p:cNvSpPr/>
          <p:nvPr/>
        </p:nvSpPr>
        <p:spPr>
          <a:xfrm>
            <a:off x="5474268" y="2247314"/>
            <a:ext cx="14975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circulation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AC370B-F4A0-43A7-91C1-628F5FCBEFB3}"/>
              </a:ext>
            </a:extLst>
          </p:cNvPr>
          <p:cNvSpPr/>
          <p:nvPr/>
        </p:nvSpPr>
        <p:spPr>
          <a:xfrm>
            <a:off x="8204415" y="3065809"/>
            <a:ext cx="13821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responses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369D2E-5573-4DF8-B3D6-9930BABE222B}"/>
              </a:ext>
            </a:extLst>
          </p:cNvPr>
          <p:cNvSpPr/>
          <p:nvPr/>
        </p:nvSpPr>
        <p:spPr>
          <a:xfrm>
            <a:off x="7593149" y="3825464"/>
            <a:ext cx="17043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preservation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93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0039C-A25D-450A-9326-510CDED1F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5926"/>
            <a:ext cx="10515600" cy="536103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5. Choose the correct word. p.122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………………........... items are typically made by hand.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exportation of raw materials brings significant ……………………… benefits. 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Clothing helps to protect us from harsh weather conditions, making it a …………………… 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…………………... –populated countries have plentiful space for growing crops.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Customs and clothing are an important part of a country’s ………………………… 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18140C-22E5-4298-9AD3-A92F8F785D51}"/>
              </a:ext>
            </a:extLst>
          </p:cNvPr>
          <p:cNvSpPr/>
          <p:nvPr/>
        </p:nvSpPr>
        <p:spPr>
          <a:xfrm>
            <a:off x="3502712" y="1588701"/>
            <a:ext cx="11913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clothing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9B3F5E-DC10-4E11-85B7-B355B2373611}"/>
              </a:ext>
            </a:extLst>
          </p:cNvPr>
          <p:cNvSpPr/>
          <p:nvPr/>
        </p:nvSpPr>
        <p:spPr>
          <a:xfrm>
            <a:off x="8220087" y="2050366"/>
            <a:ext cx="137890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FE7AB-7501-4838-BB18-B605E0DAF0F0}"/>
              </a:ext>
            </a:extLst>
          </p:cNvPr>
          <p:cNvSpPr/>
          <p:nvPr/>
        </p:nvSpPr>
        <p:spPr>
          <a:xfrm>
            <a:off x="2035829" y="3198167"/>
            <a:ext cx="13115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necessity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63B7D6-6650-42E6-A271-476FB080E644}"/>
              </a:ext>
            </a:extLst>
          </p:cNvPr>
          <p:cNvSpPr/>
          <p:nvPr/>
        </p:nvSpPr>
        <p:spPr>
          <a:xfrm>
            <a:off x="1799166" y="3659832"/>
            <a:ext cx="12442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parsely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1679E4-4919-436F-B5DF-587953606048}"/>
              </a:ext>
            </a:extLst>
          </p:cNvPr>
          <p:cNvSpPr/>
          <p:nvPr/>
        </p:nvSpPr>
        <p:spPr>
          <a:xfrm>
            <a:off x="2173689" y="4810202"/>
            <a:ext cx="11737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heritage</a:t>
            </a:r>
            <a:endParaRPr lang="en-US" sz="2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18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6B4DE-C261-4599-8AC9-FDCD9C582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7791"/>
            <a:ext cx="10515600" cy="5389172"/>
          </a:xfrm>
        </p:spPr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r>
              <a:rPr lang="en-US" b="1" u="sng" dirty="0" err="1"/>
              <a:t>Hometask</a:t>
            </a:r>
            <a:endParaRPr lang="en-US" b="1" u="sng" dirty="0"/>
          </a:p>
          <a:p>
            <a:pPr marL="0" indent="0" algn="ctr">
              <a:buNone/>
            </a:pPr>
            <a:r>
              <a:rPr lang="en-US" dirty="0"/>
              <a:t>Kazakhstan in Action p.122</a:t>
            </a:r>
          </a:p>
          <a:p>
            <a:pPr marL="0" indent="0" algn="ctr">
              <a:buNone/>
            </a:pPr>
            <a:r>
              <a:rPr lang="en-US" dirty="0"/>
              <a:t>Read and fill in the correct form.</a:t>
            </a:r>
          </a:p>
        </p:txBody>
      </p:sp>
    </p:spTree>
    <p:extLst>
      <p:ext uri="{BB962C8B-B14F-4D97-AF65-F5344CB8AC3E}">
        <p14:creationId xmlns:p14="http://schemas.microsoft.com/office/powerpoint/2010/main" val="90392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568</Words>
  <Application>Microsoft Office PowerPoint</Application>
  <PresentationFormat>Широкоэкранный</PresentationFormat>
  <Paragraphs>112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The theme: Language in Use</vt:lpstr>
      <vt:lpstr>Learning objectives: 11.5.2- use a wide range of vocabulary, which is appropriate to topic and genre, and which is spelt accurately; 11.6.13- use a variety of dependent prepositions with less common nouns, adjectives and verbs on a wide range of general and curricular topics;  11.6.4- use a range of affixes with appropriate meaning and correct spelling on a wide range of general and curricular topics;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theme: Language in Use</dc:title>
  <dc:creator>jabota madeniet</dc:creator>
  <cp:lastModifiedBy>Данагул</cp:lastModifiedBy>
  <cp:revision>2</cp:revision>
  <dcterms:created xsi:type="dcterms:W3CDTF">2021-04-11T14:34:51Z</dcterms:created>
  <dcterms:modified xsi:type="dcterms:W3CDTF">2024-12-20T16:01:36Z</dcterms:modified>
</cp:coreProperties>
</file>