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60" r:id="rId4"/>
    <p:sldId id="293" r:id="rId5"/>
    <p:sldId id="261" r:id="rId6"/>
    <p:sldId id="262" r:id="rId7"/>
    <p:sldId id="286" r:id="rId8"/>
    <p:sldId id="263" r:id="rId9"/>
    <p:sldId id="287" r:id="rId10"/>
    <p:sldId id="288" r:id="rId11"/>
    <p:sldId id="291" r:id="rId12"/>
    <p:sldId id="289" r:id="rId13"/>
    <p:sldId id="290" r:id="rId14"/>
    <p:sldId id="29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0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8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53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8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98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6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2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833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9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222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31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372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3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4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12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78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6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64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85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0891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7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9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40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</cp:revision>
  <dcterms:created xsi:type="dcterms:W3CDTF">2020-11-22T05:42:08Z</dcterms:created>
  <dcterms:modified xsi:type="dcterms:W3CDTF">2020-11-26T12:50:22Z</dcterms:modified>
</cp:coreProperties>
</file>