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91" r:id="rId3"/>
    <p:sldId id="703" r:id="rId4"/>
    <p:sldId id="708" r:id="rId5"/>
    <p:sldId id="709" r:id="rId6"/>
    <p:sldId id="711" r:id="rId7"/>
    <p:sldId id="717" r:id="rId8"/>
    <p:sldId id="724" r:id="rId9"/>
    <p:sldId id="719" r:id="rId10"/>
    <p:sldId id="720" r:id="rId11"/>
    <p:sldId id="721" r:id="rId12"/>
    <p:sldId id="722" r:id="rId13"/>
    <p:sldId id="723" r:id="rId14"/>
    <p:sldId id="710" r:id="rId15"/>
    <p:sldId id="712" r:id="rId16"/>
    <p:sldId id="713" r:id="rId17"/>
    <p:sldId id="714" r:id="rId18"/>
    <p:sldId id="715" r:id="rId19"/>
    <p:sldId id="706" r:id="rId20"/>
    <p:sldId id="707" r:id="rId21"/>
    <p:sldId id="53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9933FF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1" autoAdjust="0"/>
    <p:restoredTop sz="95226" autoAdjust="0"/>
  </p:normalViewPr>
  <p:slideViewPr>
    <p:cSldViewPr snapToGrid="0" showGuides="1">
      <p:cViewPr varScale="1">
        <p:scale>
          <a:sx n="115" d="100"/>
          <a:sy n="115" d="100"/>
        </p:scale>
        <p:origin x="312" y="114"/>
      </p:cViewPr>
      <p:guideLst>
        <p:guide orient="horz" pos="2189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3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57BB2-2360-4179-B0F7-1DCCE56BD769}" type="doc">
      <dgm:prSet loTypeId="urn:microsoft.com/office/officeart/2005/8/layout/venn1" loCatId="relationship" qsTypeId="urn:microsoft.com/office/officeart/2005/8/quickstyle/simple1#13" qsCatId="simple" csTypeId="urn:microsoft.com/office/officeart/2005/8/colors/accent1_2#12" csCatId="accent1" phldr="1"/>
      <dgm:spPr/>
    </dgm:pt>
    <dgm:pt modelId="{77016701-D8D1-4869-A9D1-ACA0911D9CE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D64B1FC-F7E3-47B6-9F61-56C3C8565E33}" type="parTrans" cxnId="{6C6360BB-E2D1-4007-8AD0-0FD1449CB51B}">
      <dgm:prSet/>
      <dgm:spPr/>
      <dgm:t>
        <a:bodyPr/>
        <a:lstStyle/>
        <a:p>
          <a:endParaRPr lang="ru-RU"/>
        </a:p>
      </dgm:t>
    </dgm:pt>
    <dgm:pt modelId="{D53E9DCC-3FFD-4E51-A5C7-1386F80C0C69}" type="sibTrans" cxnId="{6C6360BB-E2D1-4007-8AD0-0FD1449CB51B}">
      <dgm:prSet/>
      <dgm:spPr/>
      <dgm:t>
        <a:bodyPr/>
        <a:lstStyle/>
        <a:p>
          <a:endParaRPr lang="ru-RU"/>
        </a:p>
      </dgm:t>
    </dgm:pt>
    <dgm:pt modelId="{70220951-C89F-41CA-9C35-2B0C988258FB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0C42E30-8B1C-4E01-A66C-8105D77E7B0F}" type="parTrans" cxnId="{DEF36F3C-5A8B-4585-BB64-2C16CF7A578B}">
      <dgm:prSet/>
      <dgm:spPr/>
      <dgm:t>
        <a:bodyPr/>
        <a:lstStyle/>
        <a:p>
          <a:endParaRPr lang="ru-RU"/>
        </a:p>
      </dgm:t>
    </dgm:pt>
    <dgm:pt modelId="{61D10B4A-29E3-41B7-B4CB-9A974DC26CEE}" type="sibTrans" cxnId="{DEF36F3C-5A8B-4585-BB64-2C16CF7A578B}">
      <dgm:prSet/>
      <dgm:spPr/>
      <dgm:t>
        <a:bodyPr/>
        <a:lstStyle/>
        <a:p>
          <a:endParaRPr lang="ru-RU"/>
        </a:p>
      </dgm:t>
    </dgm:pt>
    <dgm:pt modelId="{7E606F6E-A107-4926-B357-74867837E5C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FCE618E-A3BA-4434-BB12-114C0E19A346}" type="sibTrans" cxnId="{DCBF17B0-C9E5-44B8-A614-AD746B829B1F}">
      <dgm:prSet/>
      <dgm:spPr/>
      <dgm:t>
        <a:bodyPr/>
        <a:lstStyle/>
        <a:p>
          <a:endParaRPr lang="ru-RU"/>
        </a:p>
      </dgm:t>
    </dgm:pt>
    <dgm:pt modelId="{1BF9C9E1-CFDE-4B07-BE41-230B522D9AAB}" type="parTrans" cxnId="{DCBF17B0-C9E5-44B8-A614-AD746B829B1F}">
      <dgm:prSet/>
      <dgm:spPr/>
      <dgm:t>
        <a:bodyPr/>
        <a:lstStyle/>
        <a:p>
          <a:endParaRPr lang="ru-RU"/>
        </a:p>
      </dgm:t>
    </dgm:pt>
    <dgm:pt modelId="{BA866884-8091-4199-ADB8-D16D94A7791B}" type="pres">
      <dgm:prSet presAssocID="{52457BB2-2360-4179-B0F7-1DCCE56BD769}" presName="compositeShape" presStyleCnt="0">
        <dgm:presLayoutVars>
          <dgm:chMax val="7"/>
          <dgm:dir/>
          <dgm:resizeHandles val="exact"/>
        </dgm:presLayoutVars>
      </dgm:prSet>
      <dgm:spPr/>
    </dgm:pt>
    <dgm:pt modelId="{6E186C9E-1D37-4DB1-836B-D2C2FCD7E057}" type="pres">
      <dgm:prSet presAssocID="{7E606F6E-A107-4926-B357-74867837E5C3}" presName="circ1" presStyleLbl="vennNode1" presStyleIdx="0" presStyleCnt="3"/>
      <dgm:spPr/>
      <dgm:t>
        <a:bodyPr/>
        <a:lstStyle/>
        <a:p>
          <a:endParaRPr lang="ru-RU"/>
        </a:p>
      </dgm:t>
    </dgm:pt>
    <dgm:pt modelId="{A9A74F9B-7040-4A1E-BF53-538BE381F5F7}" type="pres">
      <dgm:prSet presAssocID="{7E606F6E-A107-4926-B357-74867837E5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60D2F-8DF0-441D-A6DA-CB255A100B03}" type="pres">
      <dgm:prSet presAssocID="{77016701-D8D1-4869-A9D1-ACA0911D9CEB}" presName="circ2" presStyleLbl="vennNode1" presStyleIdx="1" presStyleCnt="3"/>
      <dgm:spPr/>
      <dgm:t>
        <a:bodyPr/>
        <a:lstStyle/>
        <a:p>
          <a:endParaRPr lang="ru-RU"/>
        </a:p>
      </dgm:t>
    </dgm:pt>
    <dgm:pt modelId="{395954C7-4E64-40B6-B44F-117C7B070B55}" type="pres">
      <dgm:prSet presAssocID="{77016701-D8D1-4869-A9D1-ACA0911D9CE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7B771-D66C-4E67-B11E-0061796A8643}" type="pres">
      <dgm:prSet presAssocID="{70220951-C89F-41CA-9C35-2B0C988258FB}" presName="circ3" presStyleLbl="vennNode1" presStyleIdx="2" presStyleCnt="3"/>
      <dgm:spPr/>
      <dgm:t>
        <a:bodyPr/>
        <a:lstStyle/>
        <a:p>
          <a:endParaRPr lang="ru-RU"/>
        </a:p>
      </dgm:t>
    </dgm:pt>
    <dgm:pt modelId="{3F965905-F368-4478-9437-0458A691D75C}" type="pres">
      <dgm:prSet presAssocID="{70220951-C89F-41CA-9C35-2B0C988258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20D62-073F-4E44-959C-7B2C2B1FE5BA}" type="presOf" srcId="{52457BB2-2360-4179-B0F7-1DCCE56BD769}" destId="{BA866884-8091-4199-ADB8-D16D94A7791B}" srcOrd="0" destOrd="0" presId="urn:microsoft.com/office/officeart/2005/8/layout/venn1"/>
    <dgm:cxn modelId="{DAD619DC-130D-441F-95A4-ECBF870AE36E}" type="presOf" srcId="{77016701-D8D1-4869-A9D1-ACA0911D9CEB}" destId="{395954C7-4E64-40B6-B44F-117C7B070B55}" srcOrd="1" destOrd="0" presId="urn:microsoft.com/office/officeart/2005/8/layout/venn1"/>
    <dgm:cxn modelId="{CBC64130-3DF1-458B-AA53-02BD5D7BAC03}" type="presOf" srcId="{7E606F6E-A107-4926-B357-74867837E5C3}" destId="{A9A74F9B-7040-4A1E-BF53-538BE381F5F7}" srcOrd="1" destOrd="0" presId="urn:microsoft.com/office/officeart/2005/8/layout/venn1"/>
    <dgm:cxn modelId="{CAD1D5C0-B27D-4335-946B-260BDC4B4D08}" type="presOf" srcId="{7E606F6E-A107-4926-B357-74867837E5C3}" destId="{6E186C9E-1D37-4DB1-836B-D2C2FCD7E057}" srcOrd="0" destOrd="0" presId="urn:microsoft.com/office/officeart/2005/8/layout/venn1"/>
    <dgm:cxn modelId="{DCBF17B0-C9E5-44B8-A614-AD746B829B1F}" srcId="{52457BB2-2360-4179-B0F7-1DCCE56BD769}" destId="{7E606F6E-A107-4926-B357-74867837E5C3}" srcOrd="0" destOrd="0" parTransId="{1BF9C9E1-CFDE-4B07-BE41-230B522D9AAB}" sibTransId="{5FCE618E-A3BA-4434-BB12-114C0E19A346}"/>
    <dgm:cxn modelId="{DEF36F3C-5A8B-4585-BB64-2C16CF7A578B}" srcId="{52457BB2-2360-4179-B0F7-1DCCE56BD769}" destId="{70220951-C89F-41CA-9C35-2B0C988258FB}" srcOrd="2" destOrd="0" parTransId="{E0C42E30-8B1C-4E01-A66C-8105D77E7B0F}" sibTransId="{61D10B4A-29E3-41B7-B4CB-9A974DC26CEE}"/>
    <dgm:cxn modelId="{228946B0-9C96-4F0A-8707-EA2682E1ABA2}" type="presOf" srcId="{70220951-C89F-41CA-9C35-2B0C988258FB}" destId="{9C57B771-D66C-4E67-B11E-0061796A8643}" srcOrd="0" destOrd="0" presId="urn:microsoft.com/office/officeart/2005/8/layout/venn1"/>
    <dgm:cxn modelId="{6C6360BB-E2D1-4007-8AD0-0FD1449CB51B}" srcId="{52457BB2-2360-4179-B0F7-1DCCE56BD769}" destId="{77016701-D8D1-4869-A9D1-ACA0911D9CEB}" srcOrd="1" destOrd="0" parTransId="{4D64B1FC-F7E3-47B6-9F61-56C3C8565E33}" sibTransId="{D53E9DCC-3FFD-4E51-A5C7-1386F80C0C69}"/>
    <dgm:cxn modelId="{96057230-6E00-404D-A021-EF835D03B057}" type="presOf" srcId="{77016701-D8D1-4869-A9D1-ACA0911D9CEB}" destId="{F1060D2F-8DF0-441D-A6DA-CB255A100B03}" srcOrd="0" destOrd="0" presId="urn:microsoft.com/office/officeart/2005/8/layout/venn1"/>
    <dgm:cxn modelId="{F3AA4D00-1276-4F0A-BD39-B234FFCD7827}" type="presOf" srcId="{70220951-C89F-41CA-9C35-2B0C988258FB}" destId="{3F965905-F368-4478-9437-0458A691D75C}" srcOrd="1" destOrd="0" presId="urn:microsoft.com/office/officeart/2005/8/layout/venn1"/>
    <dgm:cxn modelId="{EF96DC3B-52CF-4CDC-9AF3-E67B39A448FA}" type="presParOf" srcId="{BA866884-8091-4199-ADB8-D16D94A7791B}" destId="{6E186C9E-1D37-4DB1-836B-D2C2FCD7E057}" srcOrd="0" destOrd="0" presId="urn:microsoft.com/office/officeart/2005/8/layout/venn1"/>
    <dgm:cxn modelId="{4BEE9B31-7C22-444A-8995-C3283833DBAF}" type="presParOf" srcId="{BA866884-8091-4199-ADB8-D16D94A7791B}" destId="{A9A74F9B-7040-4A1E-BF53-538BE381F5F7}" srcOrd="1" destOrd="0" presId="urn:microsoft.com/office/officeart/2005/8/layout/venn1"/>
    <dgm:cxn modelId="{43A920C0-F440-446F-AF22-08A3E61E24C2}" type="presParOf" srcId="{BA866884-8091-4199-ADB8-D16D94A7791B}" destId="{F1060D2F-8DF0-441D-A6DA-CB255A100B03}" srcOrd="2" destOrd="0" presId="urn:microsoft.com/office/officeart/2005/8/layout/venn1"/>
    <dgm:cxn modelId="{B32F88E8-A1E9-402C-919E-E03E47021749}" type="presParOf" srcId="{BA866884-8091-4199-ADB8-D16D94A7791B}" destId="{395954C7-4E64-40B6-B44F-117C7B070B55}" srcOrd="3" destOrd="0" presId="urn:microsoft.com/office/officeart/2005/8/layout/venn1"/>
    <dgm:cxn modelId="{4F131AEE-B686-47AE-95B7-80882A93BCA4}" type="presParOf" srcId="{BA866884-8091-4199-ADB8-D16D94A7791B}" destId="{9C57B771-D66C-4E67-B11E-0061796A8643}" srcOrd="4" destOrd="0" presId="urn:microsoft.com/office/officeart/2005/8/layout/venn1"/>
    <dgm:cxn modelId="{DEA9FBFE-6D9A-4E0F-8A7B-6DB77666AF67}" type="presParOf" srcId="{BA866884-8091-4199-ADB8-D16D94A7791B}" destId="{3F965905-F368-4478-9437-0458A691D7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0F9D9-8E5A-4221-9A6D-2B886C2192ED}" type="doc">
      <dgm:prSet loTypeId="urn:microsoft.com/office/officeart/2005/8/layout/bProcess4#1" loCatId="process" qsTypeId="urn:microsoft.com/office/officeart/2005/8/quickstyle/simple1#14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85CD5960-A4C6-4457-845D-335133D1F5FD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Экосаясатты әзірлеу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CFABDA-E7C1-4197-A4DC-FED9361DE828}" type="parTrans" cxnId="{85F30E33-52D5-432D-ADFE-4D274D0D6E9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D8D496-A1CA-408C-A6D9-B160AAB6BCCA}" type="sibTrans" cxnId="{85F30E33-52D5-432D-ADFE-4D274D0D6E9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EE0F6D-73EA-4602-8178-63F81BE5E897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енгізу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33E95C-8C93-406E-AF47-7128DFE70800}" type="parTrans" cxnId="{F1B82B3C-8E8E-486B-856A-7DF897E3FC6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23E968-B697-4E2B-B338-2EA8684FA3AE}" type="sibTrans" cxnId="{F1B82B3C-8E8E-486B-856A-7DF897E3FC6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8E8CB2-F00F-48D9-9D57-61DFC57649CA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жүзеге асыру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FB47FF-53BA-40B2-AA77-0197F400ED7F}" type="parTrans" cxnId="{9565F563-D21E-4901-BFF2-94469F53944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169511-CEB6-4EC9-9DA2-76B3925B361C}" type="sibTrans" cxnId="{9565F563-D21E-4901-BFF2-94469F53944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3162DA-3DC7-46B4-B104-EB10DE5B4EF5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талдау және қолдау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F87641-ABAB-4CAE-8670-25AA735F97A9}" type="parTrans" cxnId="{64089159-C25C-42EE-A4E4-44D7AEC085E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B93412-C7B9-44B6-B7CA-682131B99993}" type="sibTrans" cxnId="{64089159-C25C-42EE-A4E4-44D7AEC085E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7BCCF5-581D-4B09-A146-8C1E52BC6304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ұйымдасу құрылымын жоспарлау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B7A8DD-1E3D-47DC-BEBF-49D835EDCEA2}" type="parTrans" cxnId="{BC857324-8CCA-4B3D-A0B4-D08370A1E33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FBDDCE-BABB-432B-B95D-B90233A3FAA8}" type="sibTrans" cxnId="{BC857324-8CCA-4B3D-A0B4-D08370A1E33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D9132B-2CB6-4515-902E-E4706D082E8E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жауапкерші лікті бөлісу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E48725-E9AD-4D10-8645-1A2E56A9A61D}" type="parTrans" cxnId="{B0C66237-0235-4D92-90AD-5462F2178B5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5CB65A-F611-4C53-9910-9F573104121F}" type="sibTrans" cxnId="{B0C66237-0235-4D92-90AD-5462F2178B5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C7931B-0ABD-4D04-82BC-DCBDB5CABD10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практикалық әдістер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E1BA35-AEDE-4BE2-B87B-82FE0511FB1C}" type="parTrans" cxnId="{DF3F546A-8212-43B4-988B-632BA1B9EC3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3AD69B-A6F8-4F22-80EC-A20E570BE860}" type="sibTrans" cxnId="{DF3F546A-8212-43B4-988B-632BA1B9EC3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311CE2-726D-4CC1-B427-F4FC9BB5952C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процедуралар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8D0D1C-37A8-4BA1-B466-B55E1254DA93}" type="parTrans" cxnId="{124908E5-F9FB-42E8-8B91-915E04C24A2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1353E5-AB58-47F1-9891-F561A5B76D29}" type="sibTrans" cxnId="{124908E5-F9FB-42E8-8B91-915E04C24A2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0B8C9B-237D-46F7-ABBC-D48D1A2B5445}">
      <dgm:prSet phldrT="[Текст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үдерістер мен ресурстарды қамтитын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AA43B0-86CF-4A56-BAD9-825BC412F5F3}" type="parTrans" cxnId="{521B363D-CD4F-4FA7-98FE-171D909EFBD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023ABE-990F-43E9-A0B4-DAC942588C4E}" type="sibTrans" cxnId="{521B363D-CD4F-4FA7-98FE-171D909EFBD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99BF8-5E8B-42D6-96C5-D6F904E85F7F}" type="pres">
      <dgm:prSet presAssocID="{0B70F9D9-8E5A-4221-9A6D-2B886C2192E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A64AEDB-3028-4551-89DD-4777648CC47B}" type="pres">
      <dgm:prSet presAssocID="{85CD5960-A4C6-4457-845D-335133D1F5FD}" presName="compNode" presStyleCnt="0"/>
      <dgm:spPr/>
    </dgm:pt>
    <dgm:pt modelId="{73546457-886B-4919-B504-CD2C9EF85A87}" type="pres">
      <dgm:prSet presAssocID="{85CD5960-A4C6-4457-845D-335133D1F5FD}" presName="dummyConnPt" presStyleCnt="0"/>
      <dgm:spPr/>
    </dgm:pt>
    <dgm:pt modelId="{899B26BF-37CD-48E0-9033-FC8A09DE00FA}" type="pres">
      <dgm:prSet presAssocID="{85CD5960-A4C6-4457-845D-335133D1F5F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A5A1A-6691-4DD2-A25C-4AC704CFB7BD}" type="pres">
      <dgm:prSet presAssocID="{ECD8D496-A1CA-408C-A6D9-B160AAB6BCCA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780371F-CDCA-47BD-8BC3-8079D17E8FAB}" type="pres">
      <dgm:prSet presAssocID="{D4EE0F6D-73EA-4602-8178-63F81BE5E897}" presName="compNode" presStyleCnt="0"/>
      <dgm:spPr/>
    </dgm:pt>
    <dgm:pt modelId="{D65DCCDF-5BBA-43FC-8168-EAFCEA4777A4}" type="pres">
      <dgm:prSet presAssocID="{D4EE0F6D-73EA-4602-8178-63F81BE5E897}" presName="dummyConnPt" presStyleCnt="0"/>
      <dgm:spPr/>
    </dgm:pt>
    <dgm:pt modelId="{75D594C5-D5E2-44E7-A175-2982C65723DA}" type="pres">
      <dgm:prSet presAssocID="{D4EE0F6D-73EA-4602-8178-63F81BE5E89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B6431-6D4A-46E8-AD87-634C3269C467}" type="pres">
      <dgm:prSet presAssocID="{EC23E968-B697-4E2B-B338-2EA8684FA3AE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21FE5C19-679B-4CEB-97AA-9BC95BB3DFBF}" type="pres">
      <dgm:prSet presAssocID="{928E8CB2-F00F-48D9-9D57-61DFC57649CA}" presName="compNode" presStyleCnt="0"/>
      <dgm:spPr/>
    </dgm:pt>
    <dgm:pt modelId="{2CBA90D6-2D2F-4D55-BA4E-FDC3A72ED6CF}" type="pres">
      <dgm:prSet presAssocID="{928E8CB2-F00F-48D9-9D57-61DFC57649CA}" presName="dummyConnPt" presStyleCnt="0"/>
      <dgm:spPr/>
    </dgm:pt>
    <dgm:pt modelId="{8392C34E-F960-41CA-9BEE-40BB62CF4498}" type="pres">
      <dgm:prSet presAssocID="{928E8CB2-F00F-48D9-9D57-61DFC57649C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ADBB3-EA97-452A-A0E2-06C20544F1DD}" type="pres">
      <dgm:prSet presAssocID="{51169511-CEB6-4EC9-9DA2-76B3925B361C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B6E320B-D347-45CB-A9A5-1C18C0DB56C5}" type="pres">
      <dgm:prSet presAssocID="{543162DA-3DC7-46B4-B104-EB10DE5B4EF5}" presName="compNode" presStyleCnt="0"/>
      <dgm:spPr/>
    </dgm:pt>
    <dgm:pt modelId="{FDE6CBFA-9400-4DE7-AA7A-0C9E05431264}" type="pres">
      <dgm:prSet presAssocID="{543162DA-3DC7-46B4-B104-EB10DE5B4EF5}" presName="dummyConnPt" presStyleCnt="0"/>
      <dgm:spPr/>
    </dgm:pt>
    <dgm:pt modelId="{87BCA575-5912-41CC-A092-68DF3F7CAD1E}" type="pres">
      <dgm:prSet presAssocID="{543162DA-3DC7-46B4-B104-EB10DE5B4EF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F4290-C800-420B-BFF7-E2A2ADC27F15}" type="pres">
      <dgm:prSet presAssocID="{A0B93412-C7B9-44B6-B7CA-682131B99993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C571766B-A656-4ACF-B3A4-01D95B9B4180}" type="pres">
      <dgm:prSet presAssocID="{2F7BCCF5-581D-4B09-A146-8C1E52BC6304}" presName="compNode" presStyleCnt="0"/>
      <dgm:spPr/>
    </dgm:pt>
    <dgm:pt modelId="{584FA87D-FA07-4F65-8FCF-2773E0624692}" type="pres">
      <dgm:prSet presAssocID="{2F7BCCF5-581D-4B09-A146-8C1E52BC6304}" presName="dummyConnPt" presStyleCnt="0"/>
      <dgm:spPr/>
    </dgm:pt>
    <dgm:pt modelId="{24D08F82-8A10-4BE5-B76E-9D13CCD64D50}" type="pres">
      <dgm:prSet presAssocID="{2F7BCCF5-581D-4B09-A146-8C1E52BC63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21A18-1BEF-4821-9F12-F696E1E0212F}" type="pres">
      <dgm:prSet presAssocID="{5EFBDDCE-BABB-432B-B95D-B90233A3FAA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33F14AC-39E1-4B5B-8B77-A414D6E1707E}" type="pres">
      <dgm:prSet presAssocID="{69D9132B-2CB6-4515-902E-E4706D082E8E}" presName="compNode" presStyleCnt="0"/>
      <dgm:spPr/>
    </dgm:pt>
    <dgm:pt modelId="{CE60D851-0E91-43A2-9450-310F42C9F187}" type="pres">
      <dgm:prSet presAssocID="{69D9132B-2CB6-4515-902E-E4706D082E8E}" presName="dummyConnPt" presStyleCnt="0"/>
      <dgm:spPr/>
    </dgm:pt>
    <dgm:pt modelId="{BFF19498-E4B7-45B7-B84A-450DC1D2E648}" type="pres">
      <dgm:prSet presAssocID="{69D9132B-2CB6-4515-902E-E4706D082E8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0B14C-5D52-44B4-BDA1-D55517696AD4}" type="pres">
      <dgm:prSet presAssocID="{E65CB65A-F611-4C53-9910-9F573104121F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E63C17C-8C67-43F4-9608-B77071EDD275}" type="pres">
      <dgm:prSet presAssocID="{D5C7931B-0ABD-4D04-82BC-DCBDB5CABD10}" presName="compNode" presStyleCnt="0"/>
      <dgm:spPr/>
    </dgm:pt>
    <dgm:pt modelId="{930EB930-E3F8-4B90-8264-07208B0DB50C}" type="pres">
      <dgm:prSet presAssocID="{D5C7931B-0ABD-4D04-82BC-DCBDB5CABD10}" presName="dummyConnPt" presStyleCnt="0"/>
      <dgm:spPr/>
    </dgm:pt>
    <dgm:pt modelId="{180B5299-B8E5-4AEE-B88F-98ABE01D1114}" type="pres">
      <dgm:prSet presAssocID="{D5C7931B-0ABD-4D04-82BC-DCBDB5CABD1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D5475-477C-4DB5-9F9C-0FA6B39CDFE5}" type="pres">
      <dgm:prSet presAssocID="{573AD69B-A6F8-4F22-80EC-A20E570BE860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624CE998-2C32-4963-8CCD-47E38BDC0F70}" type="pres">
      <dgm:prSet presAssocID="{44311CE2-726D-4CC1-B427-F4FC9BB5952C}" presName="compNode" presStyleCnt="0"/>
      <dgm:spPr/>
    </dgm:pt>
    <dgm:pt modelId="{B5CA217E-14DA-402F-87BF-9AF630E7E282}" type="pres">
      <dgm:prSet presAssocID="{44311CE2-726D-4CC1-B427-F4FC9BB5952C}" presName="dummyConnPt" presStyleCnt="0"/>
      <dgm:spPr/>
    </dgm:pt>
    <dgm:pt modelId="{2D9765D4-EECC-4951-A7CC-D66EE740A932}" type="pres">
      <dgm:prSet presAssocID="{44311CE2-726D-4CC1-B427-F4FC9BB5952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EF02-58C2-4292-A75B-4594805BA91E}" type="pres">
      <dgm:prSet presAssocID="{EE1353E5-AB58-47F1-9891-F561A5B76D2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BCA860F7-FF3D-46B2-AC16-9A21DF127381}" type="pres">
      <dgm:prSet presAssocID="{2F0B8C9B-237D-46F7-ABBC-D48D1A2B5445}" presName="compNode" presStyleCnt="0"/>
      <dgm:spPr/>
    </dgm:pt>
    <dgm:pt modelId="{F3A83601-CA7D-4B67-8706-B4D639C3EE43}" type="pres">
      <dgm:prSet presAssocID="{2F0B8C9B-237D-46F7-ABBC-D48D1A2B5445}" presName="dummyConnPt" presStyleCnt="0"/>
      <dgm:spPr/>
    </dgm:pt>
    <dgm:pt modelId="{069FC5BA-92A7-48D9-985C-BCF908AA0496}" type="pres">
      <dgm:prSet presAssocID="{2F0B8C9B-237D-46F7-ABBC-D48D1A2B544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DA3B6-C3B3-45DF-8C77-046EDEABC9AD}" type="presOf" srcId="{E65CB65A-F611-4C53-9910-9F573104121F}" destId="{D830B14C-5D52-44B4-BDA1-D55517696AD4}" srcOrd="0" destOrd="0" presId="urn:microsoft.com/office/officeart/2005/8/layout/bProcess4#1"/>
    <dgm:cxn modelId="{64089159-C25C-42EE-A4E4-44D7AEC085ED}" srcId="{0B70F9D9-8E5A-4221-9A6D-2B886C2192ED}" destId="{543162DA-3DC7-46B4-B104-EB10DE5B4EF5}" srcOrd="3" destOrd="0" parTransId="{E8F87641-ABAB-4CAE-8670-25AA735F97A9}" sibTransId="{A0B93412-C7B9-44B6-B7CA-682131B99993}"/>
    <dgm:cxn modelId="{85F30E33-52D5-432D-ADFE-4D274D0D6E91}" srcId="{0B70F9D9-8E5A-4221-9A6D-2B886C2192ED}" destId="{85CD5960-A4C6-4457-845D-335133D1F5FD}" srcOrd="0" destOrd="0" parTransId="{87CFABDA-E7C1-4197-A4DC-FED9361DE828}" sibTransId="{ECD8D496-A1CA-408C-A6D9-B160AAB6BCCA}"/>
    <dgm:cxn modelId="{AAEF54A3-A9BD-4014-96E4-D4CCD320CE52}" type="presOf" srcId="{A0B93412-C7B9-44B6-B7CA-682131B99993}" destId="{530F4290-C800-420B-BFF7-E2A2ADC27F15}" srcOrd="0" destOrd="0" presId="urn:microsoft.com/office/officeart/2005/8/layout/bProcess4#1"/>
    <dgm:cxn modelId="{79071514-1467-4C2B-9D60-C9180890A547}" type="presOf" srcId="{85CD5960-A4C6-4457-845D-335133D1F5FD}" destId="{899B26BF-37CD-48E0-9033-FC8A09DE00FA}" srcOrd="0" destOrd="0" presId="urn:microsoft.com/office/officeart/2005/8/layout/bProcess4#1"/>
    <dgm:cxn modelId="{DF3F546A-8212-43B4-988B-632BA1B9EC35}" srcId="{0B70F9D9-8E5A-4221-9A6D-2B886C2192ED}" destId="{D5C7931B-0ABD-4D04-82BC-DCBDB5CABD10}" srcOrd="6" destOrd="0" parTransId="{AAE1BA35-AEDE-4BE2-B87B-82FE0511FB1C}" sibTransId="{573AD69B-A6F8-4F22-80EC-A20E570BE860}"/>
    <dgm:cxn modelId="{8D404451-4DC4-4B93-A053-66A78CE4238F}" type="presOf" srcId="{928E8CB2-F00F-48D9-9D57-61DFC57649CA}" destId="{8392C34E-F960-41CA-9BEE-40BB62CF4498}" srcOrd="0" destOrd="0" presId="urn:microsoft.com/office/officeart/2005/8/layout/bProcess4#1"/>
    <dgm:cxn modelId="{B0C66237-0235-4D92-90AD-5462F2178B5E}" srcId="{0B70F9D9-8E5A-4221-9A6D-2B886C2192ED}" destId="{69D9132B-2CB6-4515-902E-E4706D082E8E}" srcOrd="5" destOrd="0" parTransId="{FCE48725-E9AD-4D10-8645-1A2E56A9A61D}" sibTransId="{E65CB65A-F611-4C53-9910-9F573104121F}"/>
    <dgm:cxn modelId="{D6D5313A-9996-4223-8149-AD755CC9FDAC}" type="presOf" srcId="{51169511-CEB6-4EC9-9DA2-76B3925B361C}" destId="{E30ADBB3-EA97-452A-A0E2-06C20544F1DD}" srcOrd="0" destOrd="0" presId="urn:microsoft.com/office/officeart/2005/8/layout/bProcess4#1"/>
    <dgm:cxn modelId="{78AA186F-13AD-4BA5-8487-D905A21804B0}" type="presOf" srcId="{2F7BCCF5-581D-4B09-A146-8C1E52BC6304}" destId="{24D08F82-8A10-4BE5-B76E-9D13CCD64D50}" srcOrd="0" destOrd="0" presId="urn:microsoft.com/office/officeart/2005/8/layout/bProcess4#1"/>
    <dgm:cxn modelId="{BC857324-8CCA-4B3D-A0B4-D08370A1E333}" srcId="{0B70F9D9-8E5A-4221-9A6D-2B886C2192ED}" destId="{2F7BCCF5-581D-4B09-A146-8C1E52BC6304}" srcOrd="4" destOrd="0" parTransId="{51B7A8DD-1E3D-47DC-BEBF-49D835EDCEA2}" sibTransId="{5EFBDDCE-BABB-432B-B95D-B90233A3FAA8}"/>
    <dgm:cxn modelId="{AE72BA42-A191-46AD-B887-334E7797EAF8}" type="presOf" srcId="{0B70F9D9-8E5A-4221-9A6D-2B886C2192ED}" destId="{82F99BF8-5E8B-42D6-96C5-D6F904E85F7F}" srcOrd="0" destOrd="0" presId="urn:microsoft.com/office/officeart/2005/8/layout/bProcess4#1"/>
    <dgm:cxn modelId="{F1B82B3C-8E8E-486B-856A-7DF897E3FC61}" srcId="{0B70F9D9-8E5A-4221-9A6D-2B886C2192ED}" destId="{D4EE0F6D-73EA-4602-8178-63F81BE5E897}" srcOrd="1" destOrd="0" parTransId="{0333E95C-8C93-406E-AF47-7128DFE70800}" sibTransId="{EC23E968-B697-4E2B-B338-2EA8684FA3AE}"/>
    <dgm:cxn modelId="{A9EE7646-CB73-401B-82F1-9F387A79D0EC}" type="presOf" srcId="{5EFBDDCE-BABB-432B-B95D-B90233A3FAA8}" destId="{CA421A18-1BEF-4821-9F12-F696E1E0212F}" srcOrd="0" destOrd="0" presId="urn:microsoft.com/office/officeart/2005/8/layout/bProcess4#1"/>
    <dgm:cxn modelId="{7558D3B8-56D3-4AAD-BA10-D2ECF3BDC451}" type="presOf" srcId="{2F0B8C9B-237D-46F7-ABBC-D48D1A2B5445}" destId="{069FC5BA-92A7-48D9-985C-BCF908AA0496}" srcOrd="0" destOrd="0" presId="urn:microsoft.com/office/officeart/2005/8/layout/bProcess4#1"/>
    <dgm:cxn modelId="{521B363D-CD4F-4FA7-98FE-171D909EFBDD}" srcId="{0B70F9D9-8E5A-4221-9A6D-2B886C2192ED}" destId="{2F0B8C9B-237D-46F7-ABBC-D48D1A2B5445}" srcOrd="8" destOrd="0" parTransId="{A7AA43B0-86CF-4A56-BAD9-825BC412F5F3}" sibTransId="{57023ABE-990F-43E9-A0B4-DAC942588C4E}"/>
    <dgm:cxn modelId="{9B662FA5-33A8-4409-9642-0C54BAA938DE}" type="presOf" srcId="{573AD69B-A6F8-4F22-80EC-A20E570BE860}" destId="{3B8D5475-477C-4DB5-9F9C-0FA6B39CDFE5}" srcOrd="0" destOrd="0" presId="urn:microsoft.com/office/officeart/2005/8/layout/bProcess4#1"/>
    <dgm:cxn modelId="{8006D8DD-9FAE-40E0-A81F-AD96AFA9CE21}" type="presOf" srcId="{ECD8D496-A1CA-408C-A6D9-B160AAB6BCCA}" destId="{135A5A1A-6691-4DD2-A25C-4AC704CFB7BD}" srcOrd="0" destOrd="0" presId="urn:microsoft.com/office/officeart/2005/8/layout/bProcess4#1"/>
    <dgm:cxn modelId="{9565F563-D21E-4901-BFF2-94469F539443}" srcId="{0B70F9D9-8E5A-4221-9A6D-2B886C2192ED}" destId="{928E8CB2-F00F-48D9-9D57-61DFC57649CA}" srcOrd="2" destOrd="0" parTransId="{50FB47FF-53BA-40B2-AA77-0197F400ED7F}" sibTransId="{51169511-CEB6-4EC9-9DA2-76B3925B361C}"/>
    <dgm:cxn modelId="{BA55ACDC-BE4D-4668-9A30-33E385260661}" type="presOf" srcId="{D5C7931B-0ABD-4D04-82BC-DCBDB5CABD10}" destId="{180B5299-B8E5-4AEE-B88F-98ABE01D1114}" srcOrd="0" destOrd="0" presId="urn:microsoft.com/office/officeart/2005/8/layout/bProcess4#1"/>
    <dgm:cxn modelId="{B2795F7C-5067-4E55-A580-B61C41C064B8}" type="presOf" srcId="{EC23E968-B697-4E2B-B338-2EA8684FA3AE}" destId="{DA3B6431-6D4A-46E8-AD87-634C3269C467}" srcOrd="0" destOrd="0" presId="urn:microsoft.com/office/officeart/2005/8/layout/bProcess4#1"/>
    <dgm:cxn modelId="{59852BF5-E76F-49BA-AF59-24C6591B14CB}" type="presOf" srcId="{44311CE2-726D-4CC1-B427-F4FC9BB5952C}" destId="{2D9765D4-EECC-4951-A7CC-D66EE740A932}" srcOrd="0" destOrd="0" presId="urn:microsoft.com/office/officeart/2005/8/layout/bProcess4#1"/>
    <dgm:cxn modelId="{42E2DDB3-C120-434E-854E-FC43EA9B51F7}" type="presOf" srcId="{EE1353E5-AB58-47F1-9891-F561A5B76D29}" destId="{A87BEF02-58C2-4292-A75B-4594805BA91E}" srcOrd="0" destOrd="0" presId="urn:microsoft.com/office/officeart/2005/8/layout/bProcess4#1"/>
    <dgm:cxn modelId="{9A1F8A0B-B2EF-4B5C-BC4E-FD3DDA732390}" type="presOf" srcId="{543162DA-3DC7-46B4-B104-EB10DE5B4EF5}" destId="{87BCA575-5912-41CC-A092-68DF3F7CAD1E}" srcOrd="0" destOrd="0" presId="urn:microsoft.com/office/officeart/2005/8/layout/bProcess4#1"/>
    <dgm:cxn modelId="{700C3843-307C-42E9-B90A-FF35E12F42C0}" type="presOf" srcId="{D4EE0F6D-73EA-4602-8178-63F81BE5E897}" destId="{75D594C5-D5E2-44E7-A175-2982C65723DA}" srcOrd="0" destOrd="0" presId="urn:microsoft.com/office/officeart/2005/8/layout/bProcess4#1"/>
    <dgm:cxn modelId="{124908E5-F9FB-42E8-8B91-915E04C24A24}" srcId="{0B70F9D9-8E5A-4221-9A6D-2B886C2192ED}" destId="{44311CE2-726D-4CC1-B427-F4FC9BB5952C}" srcOrd="7" destOrd="0" parTransId="{C08D0D1C-37A8-4BA1-B466-B55E1254DA93}" sibTransId="{EE1353E5-AB58-47F1-9891-F561A5B76D29}"/>
    <dgm:cxn modelId="{E827A966-77AF-439E-9304-AA11CEC25EAB}" type="presOf" srcId="{69D9132B-2CB6-4515-902E-E4706D082E8E}" destId="{BFF19498-E4B7-45B7-B84A-450DC1D2E648}" srcOrd="0" destOrd="0" presId="urn:microsoft.com/office/officeart/2005/8/layout/bProcess4#1"/>
    <dgm:cxn modelId="{9E163E17-DFC9-406B-953A-A8922FE90E95}" type="presParOf" srcId="{82F99BF8-5E8B-42D6-96C5-D6F904E85F7F}" destId="{0A64AEDB-3028-4551-89DD-4777648CC47B}" srcOrd="0" destOrd="0" presId="urn:microsoft.com/office/officeart/2005/8/layout/bProcess4#1"/>
    <dgm:cxn modelId="{DE2E09F3-B7EF-4BD6-B13D-80E38747DE5C}" type="presParOf" srcId="{0A64AEDB-3028-4551-89DD-4777648CC47B}" destId="{73546457-886B-4919-B504-CD2C9EF85A87}" srcOrd="0" destOrd="0" presId="urn:microsoft.com/office/officeart/2005/8/layout/bProcess4#1"/>
    <dgm:cxn modelId="{1617A49B-FDFA-43BA-82C6-6906B9677296}" type="presParOf" srcId="{0A64AEDB-3028-4551-89DD-4777648CC47B}" destId="{899B26BF-37CD-48E0-9033-FC8A09DE00FA}" srcOrd="1" destOrd="0" presId="urn:microsoft.com/office/officeart/2005/8/layout/bProcess4#1"/>
    <dgm:cxn modelId="{9186810A-7D25-4BBE-98BC-D23C4E8508DE}" type="presParOf" srcId="{82F99BF8-5E8B-42D6-96C5-D6F904E85F7F}" destId="{135A5A1A-6691-4DD2-A25C-4AC704CFB7BD}" srcOrd="1" destOrd="0" presId="urn:microsoft.com/office/officeart/2005/8/layout/bProcess4#1"/>
    <dgm:cxn modelId="{1F790E94-7F63-4656-AAB5-BADFBA1081FB}" type="presParOf" srcId="{82F99BF8-5E8B-42D6-96C5-D6F904E85F7F}" destId="{6780371F-CDCA-47BD-8BC3-8079D17E8FAB}" srcOrd="2" destOrd="0" presId="urn:microsoft.com/office/officeart/2005/8/layout/bProcess4#1"/>
    <dgm:cxn modelId="{9B211780-BEE4-41D4-B713-DD1BF3910EF1}" type="presParOf" srcId="{6780371F-CDCA-47BD-8BC3-8079D17E8FAB}" destId="{D65DCCDF-5BBA-43FC-8168-EAFCEA4777A4}" srcOrd="0" destOrd="0" presId="urn:microsoft.com/office/officeart/2005/8/layout/bProcess4#1"/>
    <dgm:cxn modelId="{DFDDBAA8-01C6-4428-BC4C-9F4C35BD4A9B}" type="presParOf" srcId="{6780371F-CDCA-47BD-8BC3-8079D17E8FAB}" destId="{75D594C5-D5E2-44E7-A175-2982C65723DA}" srcOrd="1" destOrd="0" presId="urn:microsoft.com/office/officeart/2005/8/layout/bProcess4#1"/>
    <dgm:cxn modelId="{8A93C56D-32EA-41A1-98F1-3E5148B49550}" type="presParOf" srcId="{82F99BF8-5E8B-42D6-96C5-D6F904E85F7F}" destId="{DA3B6431-6D4A-46E8-AD87-634C3269C467}" srcOrd="3" destOrd="0" presId="urn:microsoft.com/office/officeart/2005/8/layout/bProcess4#1"/>
    <dgm:cxn modelId="{19872B07-CAC3-4192-878E-336949517764}" type="presParOf" srcId="{82F99BF8-5E8B-42D6-96C5-D6F904E85F7F}" destId="{21FE5C19-679B-4CEB-97AA-9BC95BB3DFBF}" srcOrd="4" destOrd="0" presId="urn:microsoft.com/office/officeart/2005/8/layout/bProcess4#1"/>
    <dgm:cxn modelId="{64F718E3-AC54-4551-B0AF-248EBEDDABE0}" type="presParOf" srcId="{21FE5C19-679B-4CEB-97AA-9BC95BB3DFBF}" destId="{2CBA90D6-2D2F-4D55-BA4E-FDC3A72ED6CF}" srcOrd="0" destOrd="0" presId="urn:microsoft.com/office/officeart/2005/8/layout/bProcess4#1"/>
    <dgm:cxn modelId="{FA511D4A-CBF3-41F8-94E9-268804FA4A17}" type="presParOf" srcId="{21FE5C19-679B-4CEB-97AA-9BC95BB3DFBF}" destId="{8392C34E-F960-41CA-9BEE-40BB62CF4498}" srcOrd="1" destOrd="0" presId="urn:microsoft.com/office/officeart/2005/8/layout/bProcess4#1"/>
    <dgm:cxn modelId="{63D110BE-859C-40C5-8370-1A9BF978347B}" type="presParOf" srcId="{82F99BF8-5E8B-42D6-96C5-D6F904E85F7F}" destId="{E30ADBB3-EA97-452A-A0E2-06C20544F1DD}" srcOrd="5" destOrd="0" presId="urn:microsoft.com/office/officeart/2005/8/layout/bProcess4#1"/>
    <dgm:cxn modelId="{9B574129-E3C4-4DC0-BC4B-F2484FE1237E}" type="presParOf" srcId="{82F99BF8-5E8B-42D6-96C5-D6F904E85F7F}" destId="{8B6E320B-D347-45CB-A9A5-1C18C0DB56C5}" srcOrd="6" destOrd="0" presId="urn:microsoft.com/office/officeart/2005/8/layout/bProcess4#1"/>
    <dgm:cxn modelId="{E2B73717-2F88-4BEC-848A-A32E2D736F05}" type="presParOf" srcId="{8B6E320B-D347-45CB-A9A5-1C18C0DB56C5}" destId="{FDE6CBFA-9400-4DE7-AA7A-0C9E05431264}" srcOrd="0" destOrd="0" presId="urn:microsoft.com/office/officeart/2005/8/layout/bProcess4#1"/>
    <dgm:cxn modelId="{2A12CB11-B3F8-4C5D-9B46-1807D9F223AE}" type="presParOf" srcId="{8B6E320B-D347-45CB-A9A5-1C18C0DB56C5}" destId="{87BCA575-5912-41CC-A092-68DF3F7CAD1E}" srcOrd="1" destOrd="0" presId="urn:microsoft.com/office/officeart/2005/8/layout/bProcess4#1"/>
    <dgm:cxn modelId="{F66CE7BA-6299-41AC-BFBB-10FF8CDE5EFF}" type="presParOf" srcId="{82F99BF8-5E8B-42D6-96C5-D6F904E85F7F}" destId="{530F4290-C800-420B-BFF7-E2A2ADC27F15}" srcOrd="7" destOrd="0" presId="urn:microsoft.com/office/officeart/2005/8/layout/bProcess4#1"/>
    <dgm:cxn modelId="{F99DC341-BE7D-49F8-904B-1304FB1B0A87}" type="presParOf" srcId="{82F99BF8-5E8B-42D6-96C5-D6F904E85F7F}" destId="{C571766B-A656-4ACF-B3A4-01D95B9B4180}" srcOrd="8" destOrd="0" presId="urn:microsoft.com/office/officeart/2005/8/layout/bProcess4#1"/>
    <dgm:cxn modelId="{2DEE3B6B-4314-444E-8FD5-B18B9D20EBBF}" type="presParOf" srcId="{C571766B-A656-4ACF-B3A4-01D95B9B4180}" destId="{584FA87D-FA07-4F65-8FCF-2773E0624692}" srcOrd="0" destOrd="0" presId="urn:microsoft.com/office/officeart/2005/8/layout/bProcess4#1"/>
    <dgm:cxn modelId="{95216201-D2AA-4028-BE53-D13F3F7A809D}" type="presParOf" srcId="{C571766B-A656-4ACF-B3A4-01D95B9B4180}" destId="{24D08F82-8A10-4BE5-B76E-9D13CCD64D50}" srcOrd="1" destOrd="0" presId="urn:microsoft.com/office/officeart/2005/8/layout/bProcess4#1"/>
    <dgm:cxn modelId="{AF38EAC3-DD79-4753-BD25-1DFC7858D9D6}" type="presParOf" srcId="{82F99BF8-5E8B-42D6-96C5-D6F904E85F7F}" destId="{CA421A18-1BEF-4821-9F12-F696E1E0212F}" srcOrd="9" destOrd="0" presId="urn:microsoft.com/office/officeart/2005/8/layout/bProcess4#1"/>
    <dgm:cxn modelId="{E9E1748C-F20C-47E0-BD27-284311DD7253}" type="presParOf" srcId="{82F99BF8-5E8B-42D6-96C5-D6F904E85F7F}" destId="{333F14AC-39E1-4B5B-8B77-A414D6E1707E}" srcOrd="10" destOrd="0" presId="urn:microsoft.com/office/officeart/2005/8/layout/bProcess4#1"/>
    <dgm:cxn modelId="{E02917FF-CF53-4CFB-ABBE-D64C1A9ECA3A}" type="presParOf" srcId="{333F14AC-39E1-4B5B-8B77-A414D6E1707E}" destId="{CE60D851-0E91-43A2-9450-310F42C9F187}" srcOrd="0" destOrd="0" presId="urn:microsoft.com/office/officeart/2005/8/layout/bProcess4#1"/>
    <dgm:cxn modelId="{E3C5B431-8B2F-40CB-ADF0-44BBCCFE49F3}" type="presParOf" srcId="{333F14AC-39E1-4B5B-8B77-A414D6E1707E}" destId="{BFF19498-E4B7-45B7-B84A-450DC1D2E648}" srcOrd="1" destOrd="0" presId="urn:microsoft.com/office/officeart/2005/8/layout/bProcess4#1"/>
    <dgm:cxn modelId="{0EAB131B-6FA1-4018-B101-11DF265F3AF4}" type="presParOf" srcId="{82F99BF8-5E8B-42D6-96C5-D6F904E85F7F}" destId="{D830B14C-5D52-44B4-BDA1-D55517696AD4}" srcOrd="11" destOrd="0" presId="urn:microsoft.com/office/officeart/2005/8/layout/bProcess4#1"/>
    <dgm:cxn modelId="{0F06648A-1AFC-4BC8-A1FD-9C1D1E80ADFE}" type="presParOf" srcId="{82F99BF8-5E8B-42D6-96C5-D6F904E85F7F}" destId="{CE63C17C-8C67-43F4-9608-B77071EDD275}" srcOrd="12" destOrd="0" presId="urn:microsoft.com/office/officeart/2005/8/layout/bProcess4#1"/>
    <dgm:cxn modelId="{6DABF853-4B50-43EB-83FE-BA7834CD20CB}" type="presParOf" srcId="{CE63C17C-8C67-43F4-9608-B77071EDD275}" destId="{930EB930-E3F8-4B90-8264-07208B0DB50C}" srcOrd="0" destOrd="0" presId="urn:microsoft.com/office/officeart/2005/8/layout/bProcess4#1"/>
    <dgm:cxn modelId="{D1BACBA4-5731-48E8-8D44-D90E7134D54C}" type="presParOf" srcId="{CE63C17C-8C67-43F4-9608-B77071EDD275}" destId="{180B5299-B8E5-4AEE-B88F-98ABE01D1114}" srcOrd="1" destOrd="0" presId="urn:microsoft.com/office/officeart/2005/8/layout/bProcess4#1"/>
    <dgm:cxn modelId="{9F733A08-4A23-4316-88C6-0629C9D8E1A0}" type="presParOf" srcId="{82F99BF8-5E8B-42D6-96C5-D6F904E85F7F}" destId="{3B8D5475-477C-4DB5-9F9C-0FA6B39CDFE5}" srcOrd="13" destOrd="0" presId="urn:microsoft.com/office/officeart/2005/8/layout/bProcess4#1"/>
    <dgm:cxn modelId="{F89BA25B-4856-4A25-897D-8F94C19A3022}" type="presParOf" srcId="{82F99BF8-5E8B-42D6-96C5-D6F904E85F7F}" destId="{624CE998-2C32-4963-8CCD-47E38BDC0F70}" srcOrd="14" destOrd="0" presId="urn:microsoft.com/office/officeart/2005/8/layout/bProcess4#1"/>
    <dgm:cxn modelId="{E33AE27D-9C11-4AF9-BD1D-641EC8D4F0DC}" type="presParOf" srcId="{624CE998-2C32-4963-8CCD-47E38BDC0F70}" destId="{B5CA217E-14DA-402F-87BF-9AF630E7E282}" srcOrd="0" destOrd="0" presId="urn:microsoft.com/office/officeart/2005/8/layout/bProcess4#1"/>
    <dgm:cxn modelId="{7B4EAC79-DF90-4865-9151-91DA6683199E}" type="presParOf" srcId="{624CE998-2C32-4963-8CCD-47E38BDC0F70}" destId="{2D9765D4-EECC-4951-A7CC-D66EE740A932}" srcOrd="1" destOrd="0" presId="urn:microsoft.com/office/officeart/2005/8/layout/bProcess4#1"/>
    <dgm:cxn modelId="{4CBB771A-2BC7-404E-B766-966A5AF2AE91}" type="presParOf" srcId="{82F99BF8-5E8B-42D6-96C5-D6F904E85F7F}" destId="{A87BEF02-58C2-4292-A75B-4594805BA91E}" srcOrd="15" destOrd="0" presId="urn:microsoft.com/office/officeart/2005/8/layout/bProcess4#1"/>
    <dgm:cxn modelId="{49422D95-56BE-4C45-AD74-063A469905F5}" type="presParOf" srcId="{82F99BF8-5E8B-42D6-96C5-D6F904E85F7F}" destId="{BCA860F7-FF3D-46B2-AC16-9A21DF127381}" srcOrd="16" destOrd="0" presId="urn:microsoft.com/office/officeart/2005/8/layout/bProcess4#1"/>
    <dgm:cxn modelId="{2136493B-B29F-40B3-BB62-50E4F2B2C75F}" type="presParOf" srcId="{BCA860F7-FF3D-46B2-AC16-9A21DF127381}" destId="{F3A83601-CA7D-4B67-8706-B4D639C3EE43}" srcOrd="0" destOrd="0" presId="urn:microsoft.com/office/officeart/2005/8/layout/bProcess4#1"/>
    <dgm:cxn modelId="{0D22163B-8DD1-468D-B892-44E40155903B}" type="presParOf" srcId="{BCA860F7-FF3D-46B2-AC16-9A21DF127381}" destId="{069FC5BA-92A7-48D9-985C-BCF908AA0496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4D82D-7E2A-49E6-8D72-E3AD02A9F2F2}" type="doc">
      <dgm:prSet loTypeId="urn:microsoft.com/office/officeart/2005/8/layout/gear1#1" loCatId="process" qsTypeId="urn:microsoft.com/office/officeart/2005/8/quickstyle/simple1#15" qsCatId="simple" csTypeId="urn:microsoft.com/office/officeart/2005/8/colors/accent1_2#14" csCatId="accent1" phldr="1"/>
      <dgm:spPr/>
    </dgm:pt>
    <dgm:pt modelId="{8C2367D9-01F7-4066-8E3A-771FB0CDD960}">
      <dgm:prSet phldrT="[Текст]"/>
      <dgm:spPr/>
      <dgm:t>
        <a:bodyPr/>
        <a:lstStyle/>
        <a:p>
          <a:r>
            <a:rPr lang="en-US" dirty="0" smtClean="0"/>
            <a:t>басқару үдерісін қамтиды</a:t>
          </a:r>
          <a:endParaRPr lang="ru-RU" dirty="0"/>
        </a:p>
      </dgm:t>
    </dgm:pt>
    <dgm:pt modelId="{9AE29E1B-9397-4736-8FC9-83F8F87086BB}" type="parTrans" cxnId="{0B4B9C23-B671-4B00-8EA9-FE6230F72B03}">
      <dgm:prSet/>
      <dgm:spPr/>
      <dgm:t>
        <a:bodyPr/>
        <a:lstStyle/>
        <a:p>
          <a:endParaRPr lang="ru-RU"/>
        </a:p>
      </dgm:t>
    </dgm:pt>
    <dgm:pt modelId="{EB5EB220-2782-4591-A06F-FA74AB572215}" type="sibTrans" cxnId="{0B4B9C23-B671-4B00-8EA9-FE6230F72B03}">
      <dgm:prSet/>
      <dgm:spPr/>
      <dgm:t>
        <a:bodyPr/>
        <a:lstStyle/>
        <a:p>
          <a:endParaRPr lang="ru-RU"/>
        </a:p>
      </dgm:t>
    </dgm:pt>
    <dgm:pt modelId="{009A1F1E-6454-4586-B00B-754C98FF27BE}">
      <dgm:prSet phldrT="[Текст]"/>
      <dgm:spPr/>
      <dgm:t>
        <a:bodyPr/>
        <a:lstStyle/>
        <a:p>
          <a:r>
            <a:rPr lang="en-US" dirty="0" smtClean="0"/>
            <a:t>қызмет көрсету саласы</a:t>
          </a:r>
          <a:endParaRPr lang="ru-RU" dirty="0"/>
        </a:p>
      </dgm:t>
    </dgm:pt>
    <dgm:pt modelId="{86E89A61-7EE7-4E31-82CF-691C82B5455F}" type="parTrans" cxnId="{E42A00FF-89FB-4862-82DA-58186FA95DFE}">
      <dgm:prSet/>
      <dgm:spPr/>
      <dgm:t>
        <a:bodyPr/>
        <a:lstStyle/>
        <a:p>
          <a:endParaRPr lang="ru-RU"/>
        </a:p>
      </dgm:t>
    </dgm:pt>
    <dgm:pt modelId="{6EFFD466-BAD8-4130-A6E2-3E473BF259FA}" type="sibTrans" cxnId="{E42A00FF-89FB-4862-82DA-58186FA95DFE}">
      <dgm:prSet/>
      <dgm:spPr/>
      <dgm:t>
        <a:bodyPr/>
        <a:lstStyle/>
        <a:p>
          <a:endParaRPr lang="ru-RU"/>
        </a:p>
      </dgm:t>
    </dgm:pt>
    <dgm:pt modelId="{4A4E4DEB-33BF-4D18-950A-EE4FA1B2EAF0}">
      <dgm:prSet phldrT="[Текст]"/>
      <dgm:spPr/>
      <dgm:t>
        <a:bodyPr/>
        <a:lstStyle/>
        <a:p>
          <a:r>
            <a:rPr lang="en-US" dirty="0" smtClean="0"/>
            <a:t>Қазіргі заманғы өндіріс</a:t>
          </a:r>
          <a:endParaRPr lang="ru-RU" dirty="0"/>
        </a:p>
      </dgm:t>
    </dgm:pt>
    <dgm:pt modelId="{A7CE1544-D833-48F9-889D-5398918ECD50}" type="parTrans" cxnId="{75846D26-EC70-45D5-9B9F-9C7CAA7C9717}">
      <dgm:prSet/>
      <dgm:spPr/>
      <dgm:t>
        <a:bodyPr/>
        <a:lstStyle/>
        <a:p>
          <a:endParaRPr lang="ru-RU"/>
        </a:p>
      </dgm:t>
    </dgm:pt>
    <dgm:pt modelId="{626765B4-979E-4F74-9615-D7FE9E7E14D1}" type="sibTrans" cxnId="{75846D26-EC70-45D5-9B9F-9C7CAA7C9717}">
      <dgm:prSet/>
      <dgm:spPr/>
      <dgm:t>
        <a:bodyPr/>
        <a:lstStyle/>
        <a:p>
          <a:endParaRPr lang="ru-RU"/>
        </a:p>
      </dgm:t>
    </dgm:pt>
    <dgm:pt modelId="{9A11B56C-C3D3-4B58-86A4-5864A0A008BD}" type="pres">
      <dgm:prSet presAssocID="{13C4D82D-7E2A-49E6-8D72-E3AD02A9F2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D7C25A-1EDA-41BD-860A-A4314B2D86B1}" type="pres">
      <dgm:prSet presAssocID="{8C2367D9-01F7-4066-8E3A-771FB0CDD960}" presName="gear1" presStyleLbl="node1" presStyleIdx="0" presStyleCnt="3" custScaleY="89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EDE09-4A95-419D-8F94-32D809C8A626}" type="pres">
      <dgm:prSet presAssocID="{8C2367D9-01F7-4066-8E3A-771FB0CDD960}" presName="gear1srcNode" presStyleLbl="node1" presStyleIdx="0" presStyleCnt="3"/>
      <dgm:spPr/>
      <dgm:t>
        <a:bodyPr/>
        <a:lstStyle/>
        <a:p>
          <a:endParaRPr lang="ru-RU"/>
        </a:p>
      </dgm:t>
    </dgm:pt>
    <dgm:pt modelId="{65A40708-6B5C-46B1-BB7C-7110FB27A4A7}" type="pres">
      <dgm:prSet presAssocID="{8C2367D9-01F7-4066-8E3A-771FB0CDD960}" presName="gear1dstNode" presStyleLbl="node1" presStyleIdx="0" presStyleCnt="3"/>
      <dgm:spPr/>
      <dgm:t>
        <a:bodyPr/>
        <a:lstStyle/>
        <a:p>
          <a:endParaRPr lang="ru-RU"/>
        </a:p>
      </dgm:t>
    </dgm:pt>
    <dgm:pt modelId="{94EB28A2-AF1C-481E-A5BA-C39DB18B271D}" type="pres">
      <dgm:prSet presAssocID="{009A1F1E-6454-4586-B00B-754C98FF27B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74EA3-06EF-4594-9DD7-845712E9E719}" type="pres">
      <dgm:prSet presAssocID="{009A1F1E-6454-4586-B00B-754C98FF27BE}" presName="gear2srcNode" presStyleLbl="node1" presStyleIdx="1" presStyleCnt="3"/>
      <dgm:spPr/>
      <dgm:t>
        <a:bodyPr/>
        <a:lstStyle/>
        <a:p>
          <a:endParaRPr lang="ru-RU"/>
        </a:p>
      </dgm:t>
    </dgm:pt>
    <dgm:pt modelId="{2758E38F-1191-4682-A75A-49FB0FDC6106}" type="pres">
      <dgm:prSet presAssocID="{009A1F1E-6454-4586-B00B-754C98FF27BE}" presName="gear2dstNode" presStyleLbl="node1" presStyleIdx="1" presStyleCnt="3"/>
      <dgm:spPr/>
      <dgm:t>
        <a:bodyPr/>
        <a:lstStyle/>
        <a:p>
          <a:endParaRPr lang="ru-RU"/>
        </a:p>
      </dgm:t>
    </dgm:pt>
    <dgm:pt modelId="{4CB6289E-918F-4A15-9032-B35C252673D1}" type="pres">
      <dgm:prSet presAssocID="{4A4E4DEB-33BF-4D18-950A-EE4FA1B2EAF0}" presName="gear3" presStyleLbl="node1" presStyleIdx="2" presStyleCnt="3"/>
      <dgm:spPr/>
      <dgm:t>
        <a:bodyPr/>
        <a:lstStyle/>
        <a:p>
          <a:endParaRPr lang="ru-RU"/>
        </a:p>
      </dgm:t>
    </dgm:pt>
    <dgm:pt modelId="{BA436CFA-32C8-4634-B694-F6AEC328D3B7}" type="pres">
      <dgm:prSet presAssocID="{4A4E4DEB-33BF-4D18-950A-EE4FA1B2EAF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E0E8D-EB98-4E4C-A357-4E813EF70479}" type="pres">
      <dgm:prSet presAssocID="{4A4E4DEB-33BF-4D18-950A-EE4FA1B2EAF0}" presName="gear3srcNode" presStyleLbl="node1" presStyleIdx="2" presStyleCnt="3"/>
      <dgm:spPr/>
      <dgm:t>
        <a:bodyPr/>
        <a:lstStyle/>
        <a:p>
          <a:endParaRPr lang="ru-RU"/>
        </a:p>
      </dgm:t>
    </dgm:pt>
    <dgm:pt modelId="{DD33301B-35C7-47ED-9B37-B4EDB2270F86}" type="pres">
      <dgm:prSet presAssocID="{4A4E4DEB-33BF-4D18-950A-EE4FA1B2EAF0}" presName="gear3dstNode" presStyleLbl="node1" presStyleIdx="2" presStyleCnt="3"/>
      <dgm:spPr/>
      <dgm:t>
        <a:bodyPr/>
        <a:lstStyle/>
        <a:p>
          <a:endParaRPr lang="ru-RU"/>
        </a:p>
      </dgm:t>
    </dgm:pt>
    <dgm:pt modelId="{CC029C50-9CE9-4125-AC9D-D6F9C2C4FAED}" type="pres">
      <dgm:prSet presAssocID="{EB5EB220-2782-4591-A06F-FA74AB57221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609D5FE-F1B1-4A11-8854-545E8302E2ED}" type="pres">
      <dgm:prSet presAssocID="{6EFFD466-BAD8-4130-A6E2-3E473BF259F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6CBB524-18B2-493E-B358-E1771427F3C8}" type="pres">
      <dgm:prSet presAssocID="{626765B4-979E-4F74-9615-D7FE9E7E14D1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D5D85FE-7718-4410-BC30-6F351668A6C8}" type="presOf" srcId="{6EFFD466-BAD8-4130-A6E2-3E473BF259FA}" destId="{C609D5FE-F1B1-4A11-8854-545E8302E2ED}" srcOrd="0" destOrd="0" presId="urn:microsoft.com/office/officeart/2005/8/layout/gear1#1"/>
    <dgm:cxn modelId="{33EE1F52-9AFA-4241-8B74-0248CB187EF6}" type="presOf" srcId="{4A4E4DEB-33BF-4D18-950A-EE4FA1B2EAF0}" destId="{58EE0E8D-EB98-4E4C-A357-4E813EF70479}" srcOrd="2" destOrd="0" presId="urn:microsoft.com/office/officeart/2005/8/layout/gear1#1"/>
    <dgm:cxn modelId="{9B0A7A77-E1E4-4C02-ACB3-CE534F754301}" type="presOf" srcId="{4A4E4DEB-33BF-4D18-950A-EE4FA1B2EAF0}" destId="{BA436CFA-32C8-4634-B694-F6AEC328D3B7}" srcOrd="1" destOrd="0" presId="urn:microsoft.com/office/officeart/2005/8/layout/gear1#1"/>
    <dgm:cxn modelId="{DB43D0EC-0241-4359-985F-288D931E0B00}" type="presOf" srcId="{8C2367D9-01F7-4066-8E3A-771FB0CDD960}" destId="{23EEDE09-4A95-419D-8F94-32D809C8A626}" srcOrd="1" destOrd="0" presId="urn:microsoft.com/office/officeart/2005/8/layout/gear1#1"/>
    <dgm:cxn modelId="{75846D26-EC70-45D5-9B9F-9C7CAA7C9717}" srcId="{13C4D82D-7E2A-49E6-8D72-E3AD02A9F2F2}" destId="{4A4E4DEB-33BF-4D18-950A-EE4FA1B2EAF0}" srcOrd="2" destOrd="0" parTransId="{A7CE1544-D833-48F9-889D-5398918ECD50}" sibTransId="{626765B4-979E-4F74-9615-D7FE9E7E14D1}"/>
    <dgm:cxn modelId="{C97D1253-2099-4D8B-94CA-DF305540BB07}" type="presOf" srcId="{4A4E4DEB-33BF-4D18-950A-EE4FA1B2EAF0}" destId="{4CB6289E-918F-4A15-9032-B35C252673D1}" srcOrd="0" destOrd="0" presId="urn:microsoft.com/office/officeart/2005/8/layout/gear1#1"/>
    <dgm:cxn modelId="{D1498BA8-7EEB-4452-856D-A7BA54D5C678}" type="presOf" srcId="{009A1F1E-6454-4586-B00B-754C98FF27BE}" destId="{94EB28A2-AF1C-481E-A5BA-C39DB18B271D}" srcOrd="0" destOrd="0" presId="urn:microsoft.com/office/officeart/2005/8/layout/gear1#1"/>
    <dgm:cxn modelId="{7635B4F8-2403-4E73-92AD-E9F2586D5262}" type="presOf" srcId="{626765B4-979E-4F74-9615-D7FE9E7E14D1}" destId="{C6CBB524-18B2-493E-B358-E1771427F3C8}" srcOrd="0" destOrd="0" presId="urn:microsoft.com/office/officeart/2005/8/layout/gear1#1"/>
    <dgm:cxn modelId="{EC362EE9-8D93-4483-9FD2-D806AE1C6C68}" type="presOf" srcId="{8C2367D9-01F7-4066-8E3A-771FB0CDD960}" destId="{65A40708-6B5C-46B1-BB7C-7110FB27A4A7}" srcOrd="2" destOrd="0" presId="urn:microsoft.com/office/officeart/2005/8/layout/gear1#1"/>
    <dgm:cxn modelId="{E42A00FF-89FB-4862-82DA-58186FA95DFE}" srcId="{13C4D82D-7E2A-49E6-8D72-E3AD02A9F2F2}" destId="{009A1F1E-6454-4586-B00B-754C98FF27BE}" srcOrd="1" destOrd="0" parTransId="{86E89A61-7EE7-4E31-82CF-691C82B5455F}" sibTransId="{6EFFD466-BAD8-4130-A6E2-3E473BF259FA}"/>
    <dgm:cxn modelId="{611E5F06-5B65-4D89-BFC8-D74B1C461773}" type="presOf" srcId="{8C2367D9-01F7-4066-8E3A-771FB0CDD960}" destId="{AED7C25A-1EDA-41BD-860A-A4314B2D86B1}" srcOrd="0" destOrd="0" presId="urn:microsoft.com/office/officeart/2005/8/layout/gear1#1"/>
    <dgm:cxn modelId="{0B4B9C23-B671-4B00-8EA9-FE6230F72B03}" srcId="{13C4D82D-7E2A-49E6-8D72-E3AD02A9F2F2}" destId="{8C2367D9-01F7-4066-8E3A-771FB0CDD960}" srcOrd="0" destOrd="0" parTransId="{9AE29E1B-9397-4736-8FC9-83F8F87086BB}" sibTransId="{EB5EB220-2782-4591-A06F-FA74AB572215}"/>
    <dgm:cxn modelId="{8DF80B8E-481E-473E-97E7-583376A55DDA}" type="presOf" srcId="{009A1F1E-6454-4586-B00B-754C98FF27BE}" destId="{CD074EA3-06EF-4594-9DD7-845712E9E719}" srcOrd="1" destOrd="0" presId="urn:microsoft.com/office/officeart/2005/8/layout/gear1#1"/>
    <dgm:cxn modelId="{6E32704B-A2F3-47BB-AE11-2C7B99433E02}" type="presOf" srcId="{009A1F1E-6454-4586-B00B-754C98FF27BE}" destId="{2758E38F-1191-4682-A75A-49FB0FDC6106}" srcOrd="2" destOrd="0" presId="urn:microsoft.com/office/officeart/2005/8/layout/gear1#1"/>
    <dgm:cxn modelId="{63752808-C060-4930-9563-12093988E56E}" type="presOf" srcId="{13C4D82D-7E2A-49E6-8D72-E3AD02A9F2F2}" destId="{9A11B56C-C3D3-4B58-86A4-5864A0A008BD}" srcOrd="0" destOrd="0" presId="urn:microsoft.com/office/officeart/2005/8/layout/gear1#1"/>
    <dgm:cxn modelId="{C17450C8-2C66-40DD-A795-E6E440BF395A}" type="presOf" srcId="{4A4E4DEB-33BF-4D18-950A-EE4FA1B2EAF0}" destId="{DD33301B-35C7-47ED-9B37-B4EDB2270F86}" srcOrd="3" destOrd="0" presId="urn:microsoft.com/office/officeart/2005/8/layout/gear1#1"/>
    <dgm:cxn modelId="{832D7798-7C75-4999-A959-1136E1440BF5}" type="presOf" srcId="{EB5EB220-2782-4591-A06F-FA74AB572215}" destId="{CC029C50-9CE9-4125-AC9D-D6F9C2C4FAED}" srcOrd="0" destOrd="0" presId="urn:microsoft.com/office/officeart/2005/8/layout/gear1#1"/>
    <dgm:cxn modelId="{EE71E193-1AD8-4B24-A471-8AE1C91EDFED}" type="presParOf" srcId="{9A11B56C-C3D3-4B58-86A4-5864A0A008BD}" destId="{AED7C25A-1EDA-41BD-860A-A4314B2D86B1}" srcOrd="0" destOrd="0" presId="urn:microsoft.com/office/officeart/2005/8/layout/gear1#1"/>
    <dgm:cxn modelId="{27A6EBB7-FACD-4620-8E66-EB640297BFA2}" type="presParOf" srcId="{9A11B56C-C3D3-4B58-86A4-5864A0A008BD}" destId="{23EEDE09-4A95-419D-8F94-32D809C8A626}" srcOrd="1" destOrd="0" presId="urn:microsoft.com/office/officeart/2005/8/layout/gear1#1"/>
    <dgm:cxn modelId="{72541E4B-896C-48B0-9212-7091FD8E07A5}" type="presParOf" srcId="{9A11B56C-C3D3-4B58-86A4-5864A0A008BD}" destId="{65A40708-6B5C-46B1-BB7C-7110FB27A4A7}" srcOrd="2" destOrd="0" presId="urn:microsoft.com/office/officeart/2005/8/layout/gear1#1"/>
    <dgm:cxn modelId="{F9908FB2-84AC-4325-80AA-67FF0AE5DDE7}" type="presParOf" srcId="{9A11B56C-C3D3-4B58-86A4-5864A0A008BD}" destId="{94EB28A2-AF1C-481E-A5BA-C39DB18B271D}" srcOrd="3" destOrd="0" presId="urn:microsoft.com/office/officeart/2005/8/layout/gear1#1"/>
    <dgm:cxn modelId="{0809B394-A1D4-497F-A4D0-16F710841FCF}" type="presParOf" srcId="{9A11B56C-C3D3-4B58-86A4-5864A0A008BD}" destId="{CD074EA3-06EF-4594-9DD7-845712E9E719}" srcOrd="4" destOrd="0" presId="urn:microsoft.com/office/officeart/2005/8/layout/gear1#1"/>
    <dgm:cxn modelId="{3515557E-66D7-4BC9-986D-D1A49F50A50B}" type="presParOf" srcId="{9A11B56C-C3D3-4B58-86A4-5864A0A008BD}" destId="{2758E38F-1191-4682-A75A-49FB0FDC6106}" srcOrd="5" destOrd="0" presId="urn:microsoft.com/office/officeart/2005/8/layout/gear1#1"/>
    <dgm:cxn modelId="{46985B4F-8C09-4FED-B161-A1BBA29077BF}" type="presParOf" srcId="{9A11B56C-C3D3-4B58-86A4-5864A0A008BD}" destId="{4CB6289E-918F-4A15-9032-B35C252673D1}" srcOrd="6" destOrd="0" presId="urn:microsoft.com/office/officeart/2005/8/layout/gear1#1"/>
    <dgm:cxn modelId="{EC1AC375-9C10-4A6A-80A6-0918E3FA1587}" type="presParOf" srcId="{9A11B56C-C3D3-4B58-86A4-5864A0A008BD}" destId="{BA436CFA-32C8-4634-B694-F6AEC328D3B7}" srcOrd="7" destOrd="0" presId="urn:microsoft.com/office/officeart/2005/8/layout/gear1#1"/>
    <dgm:cxn modelId="{AACA5A60-1E5D-4CE3-B5EB-1CE833E2AA8E}" type="presParOf" srcId="{9A11B56C-C3D3-4B58-86A4-5864A0A008BD}" destId="{58EE0E8D-EB98-4E4C-A357-4E813EF70479}" srcOrd="8" destOrd="0" presId="urn:microsoft.com/office/officeart/2005/8/layout/gear1#1"/>
    <dgm:cxn modelId="{752EBD8D-BA18-41A0-8BB3-31C852D399E6}" type="presParOf" srcId="{9A11B56C-C3D3-4B58-86A4-5864A0A008BD}" destId="{DD33301B-35C7-47ED-9B37-B4EDB2270F86}" srcOrd="9" destOrd="0" presId="urn:microsoft.com/office/officeart/2005/8/layout/gear1#1"/>
    <dgm:cxn modelId="{104711C7-1121-4501-8549-AE0B96161F27}" type="presParOf" srcId="{9A11B56C-C3D3-4B58-86A4-5864A0A008BD}" destId="{CC029C50-9CE9-4125-AC9D-D6F9C2C4FAED}" srcOrd="10" destOrd="0" presId="urn:microsoft.com/office/officeart/2005/8/layout/gear1#1"/>
    <dgm:cxn modelId="{7CCAD5E5-2258-4540-8DBC-C8F466491B24}" type="presParOf" srcId="{9A11B56C-C3D3-4B58-86A4-5864A0A008BD}" destId="{C609D5FE-F1B1-4A11-8854-545E8302E2ED}" srcOrd="11" destOrd="0" presId="urn:microsoft.com/office/officeart/2005/8/layout/gear1#1"/>
    <dgm:cxn modelId="{004498CE-9750-4E08-B394-D45F943DD16E}" type="presParOf" srcId="{9A11B56C-C3D3-4B58-86A4-5864A0A008BD}" destId="{C6CBB524-18B2-493E-B358-E1771427F3C8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27C5B-5EC3-4E34-9923-2E440E650120}" type="doc">
      <dgm:prSet loTypeId="urn:microsoft.com/office/officeart/2005/8/layout/process5#3" loCatId="process" qsTypeId="urn:microsoft.com/office/officeart/2005/8/quickstyle/simple1#16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75B33611-6CD5-4647-B802-24F0B275404D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Өндіріс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361D94-F176-4E64-AE64-533AC43C8793}" type="parTrans" cxnId="{A2824E19-140D-484B-B48B-DB1D660DB39F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35D403-2C23-45DB-82F9-AC4F9382C01F}" type="sibTrans" cxnId="{A2824E19-140D-484B-B48B-DB1D660DB39F}">
      <dgm:prSet custT="1"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518360-345D-4E1C-87E9-22CCF05133AC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қызмет көрсету тиімділігін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F7E240-59F7-4808-80E6-95FF45E7EB1F}" type="parTrans" cxnId="{CCF86F4F-4BD9-49EB-977D-C2B5FDA9730F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543D5E-FEBA-405A-9D42-B4376130CB17}" type="sibTrans" cxnId="{CCF86F4F-4BD9-49EB-977D-C2B5FDA9730F}">
      <dgm:prSet custT="1"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1D2AC6-5F54-4B56-B435-1A37618B7D8B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қоршаған ортаны қорғау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CC032D-35A2-4098-8B7C-6603A069FBB7}" type="parTrans" cxnId="{A9DE617B-75CB-4A23-840D-8F7B430E74B7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9035D4-0B83-4F5C-94E4-4910BD7538B5}" type="sibTrans" cxnId="{A9DE617B-75CB-4A23-840D-8F7B430E74B7}">
      <dgm:prSet custT="1"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ADF98A-23AE-4CD1-A77F-298F294E5831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табиғат ресурстары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BD10A1-6BD6-43B0-838C-AA6745011C72}" type="parTrans" cxnId="{4F8C136C-452D-4DAA-B9B1-E335D3E948D7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D6B970-882C-43C9-9A70-7010227DA031}" type="sibTrans" cxnId="{4F8C136C-452D-4DAA-B9B1-E335D3E948D7}">
      <dgm:prSet custT="1"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163563-7D84-4D98-9741-8354F10BBCA0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тиімді пайдалану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228297-A02B-4475-837E-90A27BC96321}" type="parTrans" cxnId="{97526F3D-8E90-4DF4-9503-7B5629C13F50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90C937-23F0-441B-8CBC-18C05CE9ED09}" type="sibTrans" cxnId="{97526F3D-8E90-4DF4-9503-7B5629C13F50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A0F7C3-9C54-4322-8A80-77A553573DE3}" type="pres">
      <dgm:prSet presAssocID="{0B627C5B-5EC3-4E34-9923-2E440E6501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90F29-3493-46FE-8AEA-93B05A8DCCDC}" type="pres">
      <dgm:prSet presAssocID="{75B33611-6CD5-4647-B802-24F0B27540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5920E-D171-4D10-860A-159DE62D567F}" type="pres">
      <dgm:prSet presAssocID="{3635D403-2C23-45DB-82F9-AC4F9382C01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A83B4E0-C213-4260-8F02-3624F6AADD7E}" type="pres">
      <dgm:prSet presAssocID="{3635D403-2C23-45DB-82F9-AC4F9382C01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BF51DEE-A4BD-4F05-834E-E1CD64EE5EFB}" type="pres">
      <dgm:prSet presAssocID="{5B518360-345D-4E1C-87E9-22CCF05133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9318C-B662-4E29-B8C1-5297E4D5E84F}" type="pres">
      <dgm:prSet presAssocID="{49543D5E-FEBA-405A-9D42-B4376130CB1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639D3DB-5BA7-4983-8C31-C729AC56C31B}" type="pres">
      <dgm:prSet presAssocID="{49543D5E-FEBA-405A-9D42-B4376130CB1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F8E138B-EA5B-46CE-97F1-D309E2268BCB}" type="pres">
      <dgm:prSet presAssocID="{F01D2AC6-5F54-4B56-B435-1A37618B7D8B}" presName="node" presStyleLbl="node1" presStyleIdx="2" presStyleCnt="5" custLinFactNeighborY="-28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F7617-34B4-46DB-BAC0-CB020A011826}" type="pres">
      <dgm:prSet presAssocID="{2F9035D4-0B83-4F5C-94E4-4910BD7538B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04ACDB2-F10C-4998-B19C-46B01966253D}" type="pres">
      <dgm:prSet presAssocID="{2F9035D4-0B83-4F5C-94E4-4910BD7538B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5760D9E-0FFC-42D7-A48A-A23503EC2B16}" type="pres">
      <dgm:prSet presAssocID="{58ADF98A-23AE-4CD1-A77F-298F294E5831}" presName="node" presStyleLbl="node1" presStyleIdx="3" presStyleCnt="5" custLinFactNeighborY="-2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308FB-E578-4A51-97FF-086B16CE8C65}" type="pres">
      <dgm:prSet presAssocID="{63D6B970-882C-43C9-9A70-7010227DA03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C0E0312-7E09-412A-AEE9-35E0DAEC8829}" type="pres">
      <dgm:prSet presAssocID="{63D6B970-882C-43C9-9A70-7010227DA03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85E013B-8D5A-4911-9076-3F2E76AC12F5}" type="pres">
      <dgm:prSet presAssocID="{6F163563-7D84-4D98-9741-8354F10BBCA0}" presName="node" presStyleLbl="node1" presStyleIdx="4" presStyleCnt="5" custLinFactNeighborY="-44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2E9B1B-2BE2-432D-B8A8-4A56DA942FAA}" type="presOf" srcId="{49543D5E-FEBA-405A-9D42-B4376130CB17}" destId="{BBF9318C-B662-4E29-B8C1-5297E4D5E84F}" srcOrd="0" destOrd="0" presId="urn:microsoft.com/office/officeart/2005/8/layout/process5#3"/>
    <dgm:cxn modelId="{A99C9F3B-251E-48FD-8BF8-C4AA359BEE18}" type="presOf" srcId="{2F9035D4-0B83-4F5C-94E4-4910BD7538B5}" destId="{B04ACDB2-F10C-4998-B19C-46B01966253D}" srcOrd="1" destOrd="0" presId="urn:microsoft.com/office/officeart/2005/8/layout/process5#3"/>
    <dgm:cxn modelId="{D937540A-51A9-4C9A-AD2C-B4AE7870DB7B}" type="presOf" srcId="{49543D5E-FEBA-405A-9D42-B4376130CB17}" destId="{6639D3DB-5BA7-4983-8C31-C729AC56C31B}" srcOrd="1" destOrd="0" presId="urn:microsoft.com/office/officeart/2005/8/layout/process5#3"/>
    <dgm:cxn modelId="{71673C12-6792-4AC8-BEBC-150EA1FBD18C}" type="presOf" srcId="{63D6B970-882C-43C9-9A70-7010227DA031}" destId="{BC0E0312-7E09-412A-AEE9-35E0DAEC8829}" srcOrd="1" destOrd="0" presId="urn:microsoft.com/office/officeart/2005/8/layout/process5#3"/>
    <dgm:cxn modelId="{0E88EFE2-C30B-44CA-90CC-BDB2724AAC78}" type="presOf" srcId="{F01D2AC6-5F54-4B56-B435-1A37618B7D8B}" destId="{5F8E138B-EA5B-46CE-97F1-D309E2268BCB}" srcOrd="0" destOrd="0" presId="urn:microsoft.com/office/officeart/2005/8/layout/process5#3"/>
    <dgm:cxn modelId="{E180F77C-9994-4865-BE17-B5F2D4820DC6}" type="presOf" srcId="{63D6B970-882C-43C9-9A70-7010227DA031}" destId="{459308FB-E578-4A51-97FF-086B16CE8C65}" srcOrd="0" destOrd="0" presId="urn:microsoft.com/office/officeart/2005/8/layout/process5#3"/>
    <dgm:cxn modelId="{1A7F908A-F67D-4ADE-B731-E9075A529CFB}" type="presOf" srcId="{3635D403-2C23-45DB-82F9-AC4F9382C01F}" destId="{4A83B4E0-C213-4260-8F02-3624F6AADD7E}" srcOrd="1" destOrd="0" presId="urn:microsoft.com/office/officeart/2005/8/layout/process5#3"/>
    <dgm:cxn modelId="{A9DE617B-75CB-4A23-840D-8F7B430E74B7}" srcId="{0B627C5B-5EC3-4E34-9923-2E440E650120}" destId="{F01D2AC6-5F54-4B56-B435-1A37618B7D8B}" srcOrd="2" destOrd="0" parTransId="{B1CC032D-35A2-4098-8B7C-6603A069FBB7}" sibTransId="{2F9035D4-0B83-4F5C-94E4-4910BD7538B5}"/>
    <dgm:cxn modelId="{8C6D9A1E-9828-4897-9A3E-00E2A589D31C}" type="presOf" srcId="{6F163563-7D84-4D98-9741-8354F10BBCA0}" destId="{085E013B-8D5A-4911-9076-3F2E76AC12F5}" srcOrd="0" destOrd="0" presId="urn:microsoft.com/office/officeart/2005/8/layout/process5#3"/>
    <dgm:cxn modelId="{A15A7196-CE91-4D37-8533-872B65CF17AD}" type="presOf" srcId="{2F9035D4-0B83-4F5C-94E4-4910BD7538B5}" destId="{666F7617-34B4-46DB-BAC0-CB020A011826}" srcOrd="0" destOrd="0" presId="urn:microsoft.com/office/officeart/2005/8/layout/process5#3"/>
    <dgm:cxn modelId="{0FC45F9E-CE85-4D97-8367-3E978F7382C0}" type="presOf" srcId="{3635D403-2C23-45DB-82F9-AC4F9382C01F}" destId="{9E95920E-D171-4D10-860A-159DE62D567F}" srcOrd="0" destOrd="0" presId="urn:microsoft.com/office/officeart/2005/8/layout/process5#3"/>
    <dgm:cxn modelId="{CCF86F4F-4BD9-49EB-977D-C2B5FDA9730F}" srcId="{0B627C5B-5EC3-4E34-9923-2E440E650120}" destId="{5B518360-345D-4E1C-87E9-22CCF05133AC}" srcOrd="1" destOrd="0" parTransId="{15F7E240-59F7-4808-80E6-95FF45E7EB1F}" sibTransId="{49543D5E-FEBA-405A-9D42-B4376130CB17}"/>
    <dgm:cxn modelId="{97526F3D-8E90-4DF4-9503-7B5629C13F50}" srcId="{0B627C5B-5EC3-4E34-9923-2E440E650120}" destId="{6F163563-7D84-4D98-9741-8354F10BBCA0}" srcOrd="4" destOrd="0" parTransId="{88228297-A02B-4475-837E-90A27BC96321}" sibTransId="{0190C937-23F0-441B-8CBC-18C05CE9ED09}"/>
    <dgm:cxn modelId="{F57F8828-5CD5-493A-96D3-57FFB7093D9C}" type="presOf" srcId="{58ADF98A-23AE-4CD1-A77F-298F294E5831}" destId="{F5760D9E-0FFC-42D7-A48A-A23503EC2B16}" srcOrd="0" destOrd="0" presId="urn:microsoft.com/office/officeart/2005/8/layout/process5#3"/>
    <dgm:cxn modelId="{EB9D1E0F-8F9A-4B3B-A496-0A5E9E85A503}" type="presOf" srcId="{5B518360-345D-4E1C-87E9-22CCF05133AC}" destId="{6BF51DEE-A4BD-4F05-834E-E1CD64EE5EFB}" srcOrd="0" destOrd="0" presId="urn:microsoft.com/office/officeart/2005/8/layout/process5#3"/>
    <dgm:cxn modelId="{A2824E19-140D-484B-B48B-DB1D660DB39F}" srcId="{0B627C5B-5EC3-4E34-9923-2E440E650120}" destId="{75B33611-6CD5-4647-B802-24F0B275404D}" srcOrd="0" destOrd="0" parTransId="{2E361D94-F176-4E64-AE64-533AC43C8793}" sibTransId="{3635D403-2C23-45DB-82F9-AC4F9382C01F}"/>
    <dgm:cxn modelId="{3B887CD8-ADD0-409A-ACE0-F4CDF7E70BA8}" type="presOf" srcId="{0B627C5B-5EC3-4E34-9923-2E440E650120}" destId="{FCA0F7C3-9C54-4322-8A80-77A553573DE3}" srcOrd="0" destOrd="0" presId="urn:microsoft.com/office/officeart/2005/8/layout/process5#3"/>
    <dgm:cxn modelId="{4F8C136C-452D-4DAA-B9B1-E335D3E948D7}" srcId="{0B627C5B-5EC3-4E34-9923-2E440E650120}" destId="{58ADF98A-23AE-4CD1-A77F-298F294E5831}" srcOrd="3" destOrd="0" parTransId="{47BD10A1-6BD6-43B0-838C-AA6745011C72}" sibTransId="{63D6B970-882C-43C9-9A70-7010227DA031}"/>
    <dgm:cxn modelId="{BDD74FCF-CC4A-4F09-BC33-7FDA499D9643}" type="presOf" srcId="{75B33611-6CD5-4647-B802-24F0B275404D}" destId="{04290F29-3493-46FE-8AEA-93B05A8DCCDC}" srcOrd="0" destOrd="0" presId="urn:microsoft.com/office/officeart/2005/8/layout/process5#3"/>
    <dgm:cxn modelId="{9A91FEAF-243C-42E3-B639-62151F92EE7C}" type="presParOf" srcId="{FCA0F7C3-9C54-4322-8A80-77A553573DE3}" destId="{04290F29-3493-46FE-8AEA-93B05A8DCCDC}" srcOrd="0" destOrd="0" presId="urn:microsoft.com/office/officeart/2005/8/layout/process5#3"/>
    <dgm:cxn modelId="{B7F767CC-7DC3-4537-8F2A-36378949B8E3}" type="presParOf" srcId="{FCA0F7C3-9C54-4322-8A80-77A553573DE3}" destId="{9E95920E-D171-4D10-860A-159DE62D567F}" srcOrd="1" destOrd="0" presId="urn:microsoft.com/office/officeart/2005/8/layout/process5#3"/>
    <dgm:cxn modelId="{512392CE-427D-45B5-A5E8-B0363E07B9FA}" type="presParOf" srcId="{9E95920E-D171-4D10-860A-159DE62D567F}" destId="{4A83B4E0-C213-4260-8F02-3624F6AADD7E}" srcOrd="0" destOrd="0" presId="urn:microsoft.com/office/officeart/2005/8/layout/process5#3"/>
    <dgm:cxn modelId="{0BD491F4-32F1-4832-889C-3FD89614BA8B}" type="presParOf" srcId="{FCA0F7C3-9C54-4322-8A80-77A553573DE3}" destId="{6BF51DEE-A4BD-4F05-834E-E1CD64EE5EFB}" srcOrd="2" destOrd="0" presId="urn:microsoft.com/office/officeart/2005/8/layout/process5#3"/>
    <dgm:cxn modelId="{78199499-3BE5-4589-803F-50BCB6283A0F}" type="presParOf" srcId="{FCA0F7C3-9C54-4322-8A80-77A553573DE3}" destId="{BBF9318C-B662-4E29-B8C1-5297E4D5E84F}" srcOrd="3" destOrd="0" presId="urn:microsoft.com/office/officeart/2005/8/layout/process5#3"/>
    <dgm:cxn modelId="{7A453D98-9C1E-4E93-8260-B4156E5C50EB}" type="presParOf" srcId="{BBF9318C-B662-4E29-B8C1-5297E4D5E84F}" destId="{6639D3DB-5BA7-4983-8C31-C729AC56C31B}" srcOrd="0" destOrd="0" presId="urn:microsoft.com/office/officeart/2005/8/layout/process5#3"/>
    <dgm:cxn modelId="{249AC368-D1FE-4F47-AC61-C545DD695523}" type="presParOf" srcId="{FCA0F7C3-9C54-4322-8A80-77A553573DE3}" destId="{5F8E138B-EA5B-46CE-97F1-D309E2268BCB}" srcOrd="4" destOrd="0" presId="urn:microsoft.com/office/officeart/2005/8/layout/process5#3"/>
    <dgm:cxn modelId="{878A3E67-3091-4815-B7A9-95015046AC03}" type="presParOf" srcId="{FCA0F7C3-9C54-4322-8A80-77A553573DE3}" destId="{666F7617-34B4-46DB-BAC0-CB020A011826}" srcOrd="5" destOrd="0" presId="urn:microsoft.com/office/officeart/2005/8/layout/process5#3"/>
    <dgm:cxn modelId="{1980A0B7-B934-49F4-8E64-5FB604A74D3A}" type="presParOf" srcId="{666F7617-34B4-46DB-BAC0-CB020A011826}" destId="{B04ACDB2-F10C-4998-B19C-46B01966253D}" srcOrd="0" destOrd="0" presId="urn:microsoft.com/office/officeart/2005/8/layout/process5#3"/>
    <dgm:cxn modelId="{22F51FC6-1988-4D7B-A9FD-2EE260F5E6AF}" type="presParOf" srcId="{FCA0F7C3-9C54-4322-8A80-77A553573DE3}" destId="{F5760D9E-0FFC-42D7-A48A-A23503EC2B16}" srcOrd="6" destOrd="0" presId="urn:microsoft.com/office/officeart/2005/8/layout/process5#3"/>
    <dgm:cxn modelId="{768DC9A1-8020-4954-BA19-5751A73F9E5A}" type="presParOf" srcId="{FCA0F7C3-9C54-4322-8A80-77A553573DE3}" destId="{459308FB-E578-4A51-97FF-086B16CE8C65}" srcOrd="7" destOrd="0" presId="urn:microsoft.com/office/officeart/2005/8/layout/process5#3"/>
    <dgm:cxn modelId="{3D9FB111-3DD3-42E4-B981-E4D365D424F6}" type="presParOf" srcId="{459308FB-E578-4A51-97FF-086B16CE8C65}" destId="{BC0E0312-7E09-412A-AEE9-35E0DAEC8829}" srcOrd="0" destOrd="0" presId="urn:microsoft.com/office/officeart/2005/8/layout/process5#3"/>
    <dgm:cxn modelId="{75D60239-8CEB-474E-B5E1-3047F46FA709}" type="presParOf" srcId="{FCA0F7C3-9C54-4322-8A80-77A553573DE3}" destId="{085E013B-8D5A-4911-9076-3F2E76AC12F5}" srcOrd="8" destOrd="0" presId="urn:microsoft.com/office/officeart/2005/8/layout/process5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E14D35-A9BF-46BC-A869-459913C57ED9}" type="doc">
      <dgm:prSet loTypeId="urn:microsoft.com/office/officeart/2005/8/layout/list1#4" loCatId="list" qsTypeId="urn:microsoft.com/office/officeart/2005/8/quickstyle/simple1#17" qsCatId="simple" csTypeId="urn:microsoft.com/office/officeart/2005/8/colors/accent1_2#16" csCatId="accent1" phldr="1"/>
      <dgm:spPr/>
      <dgm:t>
        <a:bodyPr/>
        <a:lstStyle/>
        <a:p>
          <a:endParaRPr lang="ru-RU"/>
        </a:p>
      </dgm:t>
    </dgm:pt>
    <dgm:pt modelId="{82F58BEA-8349-418A-8AE2-B49AE054356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менеджмент стратегиясы –           «адам-биосфера» жүйесін дамытудың ғылыми негізделген бағыты</a:t>
          </a:r>
          <a:r>
            <a:rPr lang="en-US" alt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AEF11464-A2D4-4AB1-A2DB-FCF784545519}" type="parTrans" cxnId="{C0CE108E-FEE6-44F7-85F3-17FCF3F636C6}">
      <dgm:prSet/>
      <dgm:spPr/>
      <dgm:t>
        <a:bodyPr/>
        <a:lstStyle/>
        <a:p>
          <a:endParaRPr lang="ru-RU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7F7598-A21C-4FD3-8A99-BFE04D7CD55A}" type="sibTrans" cxnId="{C0CE108E-FEE6-44F7-85F3-17FCF3F636C6}">
      <dgm:prSet/>
      <dgm:spPr/>
      <dgm:t>
        <a:bodyPr/>
        <a:lstStyle/>
        <a:p>
          <a:endParaRPr lang="ru-RU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203999-C702-4CDD-9982-CA1E4F5C41E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Ол табиғат пен қоғамның коэволюциясына (экожүйеде өзара әрекеттесетін биологиялық түрлердің бірлескен эволюциясы) әкеледі</a:t>
          </a:r>
          <a:r>
            <a:rPr lang="en-US" alt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BC40C378-F1E0-49B7-95C7-DDEA9D120724}" type="parTrans" cxnId="{6A43CB36-6D26-4D64-AAE4-8B58F546940C}">
      <dgm:prSet/>
      <dgm:spPr/>
      <dgm:t>
        <a:bodyPr/>
        <a:lstStyle/>
        <a:p>
          <a:endParaRPr lang="ru-RU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6BEEBA-06A6-4233-A534-43A7621EA8A2}" type="sibTrans" cxnId="{6A43CB36-6D26-4D64-AAE4-8B58F546940C}">
      <dgm:prSet/>
      <dgm:spPr/>
      <dgm:t>
        <a:bodyPr/>
        <a:lstStyle/>
        <a:p>
          <a:endParaRPr lang="ru-RU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C3DAA2-598E-4483-9363-0130E890B52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Оның негізінде қоршаған ортаның сапасын басқару әзірленеді</a:t>
          </a:r>
          <a:r>
            <a:rPr lang="en-US" alt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332B40EA-3CF0-4FC0-8A76-637209F6F95F}" type="parTrans" cxnId="{EC7D3A32-5C3C-4E99-A20C-3F8218263AB6}">
      <dgm:prSet/>
      <dgm:spPr/>
      <dgm:t>
        <a:bodyPr/>
        <a:lstStyle/>
        <a:p>
          <a:endParaRPr lang="ru-RU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F54A87-9BDF-47DA-86E7-979ED7C3C8C8}" type="sibTrans" cxnId="{EC7D3A32-5C3C-4E99-A20C-3F8218263AB6}">
      <dgm:prSet/>
      <dgm:spPr/>
      <dgm:t>
        <a:bodyPr/>
        <a:lstStyle/>
        <a:p>
          <a:endParaRPr lang="ru-RU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3FE440-045D-4678-AF6A-BEC2BA4EC120}" type="pres">
      <dgm:prSet presAssocID="{2BE14D35-A9BF-46BC-A869-459913C57E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F8D41-5B96-4380-A283-45837AB1AE1B}" type="pres">
      <dgm:prSet presAssocID="{82F58BEA-8349-418A-8AE2-B49AE054356A}" presName="parentLin" presStyleCnt="0"/>
      <dgm:spPr/>
    </dgm:pt>
    <dgm:pt modelId="{B250850F-2814-42FF-A86A-43C23847DB70}" type="pres">
      <dgm:prSet presAssocID="{82F58BEA-8349-418A-8AE2-B49AE054356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FB2B27-E60E-4E75-BF31-22ED380B4551}" type="pres">
      <dgm:prSet presAssocID="{82F58BEA-8349-418A-8AE2-B49AE054356A}" presName="parentText" presStyleLbl="node1" presStyleIdx="0" presStyleCnt="3" custScaleX="1239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7829D-03CA-48EB-BA9C-351A9EDD59EC}" type="pres">
      <dgm:prSet presAssocID="{82F58BEA-8349-418A-8AE2-B49AE054356A}" presName="negativeSpace" presStyleCnt="0"/>
      <dgm:spPr/>
    </dgm:pt>
    <dgm:pt modelId="{EAF03C62-66EB-411E-9706-6276ABDFC0E4}" type="pres">
      <dgm:prSet presAssocID="{82F58BEA-8349-418A-8AE2-B49AE054356A}" presName="childText" presStyleLbl="conFgAcc1" presStyleIdx="0" presStyleCnt="3">
        <dgm:presLayoutVars>
          <dgm:bulletEnabled val="1"/>
        </dgm:presLayoutVars>
      </dgm:prSet>
      <dgm:spPr/>
    </dgm:pt>
    <dgm:pt modelId="{7598A42A-4A7A-421B-9A4A-2286DDBEE462}" type="pres">
      <dgm:prSet presAssocID="{E57F7598-A21C-4FD3-8A99-BFE04D7CD55A}" presName="spaceBetweenRectangles" presStyleCnt="0"/>
      <dgm:spPr/>
    </dgm:pt>
    <dgm:pt modelId="{DD25EFF1-6D4F-475C-ABDB-6C8C230DADAF}" type="pres">
      <dgm:prSet presAssocID="{F4203999-C702-4CDD-9982-CA1E4F5C41ED}" presName="parentLin" presStyleCnt="0"/>
      <dgm:spPr/>
    </dgm:pt>
    <dgm:pt modelId="{B16D9AB0-8C62-4331-9C03-492896CEBFA9}" type="pres">
      <dgm:prSet presAssocID="{F4203999-C702-4CDD-9982-CA1E4F5C41E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E5AC5F-6C01-4A9C-9FCA-C93731F4F686}" type="pres">
      <dgm:prSet presAssocID="{F4203999-C702-4CDD-9982-CA1E4F5C41ED}" presName="parentText" presStyleLbl="node1" presStyleIdx="1" presStyleCnt="3" custScaleX="123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DB9CC-172D-4769-8C2B-0053A12F8941}" type="pres">
      <dgm:prSet presAssocID="{F4203999-C702-4CDD-9982-CA1E4F5C41ED}" presName="negativeSpace" presStyleCnt="0"/>
      <dgm:spPr/>
    </dgm:pt>
    <dgm:pt modelId="{14D859A9-6211-45A7-A40A-9628DA98E108}" type="pres">
      <dgm:prSet presAssocID="{F4203999-C702-4CDD-9982-CA1E4F5C41ED}" presName="childText" presStyleLbl="conFgAcc1" presStyleIdx="1" presStyleCnt="3">
        <dgm:presLayoutVars>
          <dgm:bulletEnabled val="1"/>
        </dgm:presLayoutVars>
      </dgm:prSet>
      <dgm:spPr/>
    </dgm:pt>
    <dgm:pt modelId="{AC322816-2E15-4B98-85C5-D0B3915B441E}" type="pres">
      <dgm:prSet presAssocID="{DE6BEEBA-06A6-4233-A534-43A7621EA8A2}" presName="spaceBetweenRectangles" presStyleCnt="0"/>
      <dgm:spPr/>
    </dgm:pt>
    <dgm:pt modelId="{693C2B31-B900-482C-B9C4-0163DA88B440}" type="pres">
      <dgm:prSet presAssocID="{EAC3DAA2-598E-4483-9363-0130E890B524}" presName="parentLin" presStyleCnt="0"/>
      <dgm:spPr/>
    </dgm:pt>
    <dgm:pt modelId="{AD67094E-F352-48AA-AD21-FF969F72A0C3}" type="pres">
      <dgm:prSet presAssocID="{EAC3DAA2-598E-4483-9363-0130E890B52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F17AE40-0A09-496E-AFE8-DB57D70B7C06}" type="pres">
      <dgm:prSet presAssocID="{EAC3DAA2-598E-4483-9363-0130E890B524}" presName="parentText" presStyleLbl="node1" presStyleIdx="2" presStyleCnt="3" custScaleX="124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3110E-A8BF-4351-A43B-47D9D53C23FE}" type="pres">
      <dgm:prSet presAssocID="{EAC3DAA2-598E-4483-9363-0130E890B524}" presName="negativeSpace" presStyleCnt="0"/>
      <dgm:spPr/>
    </dgm:pt>
    <dgm:pt modelId="{499CD99E-723C-4446-B138-E65F95B3817B}" type="pres">
      <dgm:prSet presAssocID="{EAC3DAA2-598E-4483-9363-0130E890B5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C7D3A32-5C3C-4E99-A20C-3F8218263AB6}" srcId="{2BE14D35-A9BF-46BC-A869-459913C57ED9}" destId="{EAC3DAA2-598E-4483-9363-0130E890B524}" srcOrd="2" destOrd="0" parTransId="{332B40EA-3CF0-4FC0-8A76-637209F6F95F}" sibTransId="{15F54A87-9BDF-47DA-86E7-979ED7C3C8C8}"/>
    <dgm:cxn modelId="{F1D9E362-D3FB-4C91-BB9E-B365BB0930A2}" type="presOf" srcId="{F4203999-C702-4CDD-9982-CA1E4F5C41ED}" destId="{E7E5AC5F-6C01-4A9C-9FCA-C93731F4F686}" srcOrd="1" destOrd="0" presId="urn:microsoft.com/office/officeart/2005/8/layout/list1#4"/>
    <dgm:cxn modelId="{9AB192C0-ABE7-4077-8512-3F3C396CDF46}" type="presOf" srcId="{EAC3DAA2-598E-4483-9363-0130E890B524}" destId="{BF17AE40-0A09-496E-AFE8-DB57D70B7C06}" srcOrd="1" destOrd="0" presId="urn:microsoft.com/office/officeart/2005/8/layout/list1#4"/>
    <dgm:cxn modelId="{8671B0BC-7D89-45B6-B749-4873C4F577CB}" type="presOf" srcId="{EAC3DAA2-598E-4483-9363-0130E890B524}" destId="{AD67094E-F352-48AA-AD21-FF969F72A0C3}" srcOrd="0" destOrd="0" presId="urn:microsoft.com/office/officeart/2005/8/layout/list1#4"/>
    <dgm:cxn modelId="{7B95F533-EFEA-44A7-8928-BEDD07F3FEDF}" type="presOf" srcId="{2BE14D35-A9BF-46BC-A869-459913C57ED9}" destId="{BE3FE440-045D-4678-AF6A-BEC2BA4EC120}" srcOrd="0" destOrd="0" presId="urn:microsoft.com/office/officeart/2005/8/layout/list1#4"/>
    <dgm:cxn modelId="{A38800EB-EF3B-45E7-B27D-86BB17EC83E8}" type="presOf" srcId="{82F58BEA-8349-418A-8AE2-B49AE054356A}" destId="{B250850F-2814-42FF-A86A-43C23847DB70}" srcOrd="0" destOrd="0" presId="urn:microsoft.com/office/officeart/2005/8/layout/list1#4"/>
    <dgm:cxn modelId="{FCA7E5B8-E80C-4933-B3B5-364C4BF7C0E2}" type="presOf" srcId="{82F58BEA-8349-418A-8AE2-B49AE054356A}" destId="{DDFB2B27-E60E-4E75-BF31-22ED380B4551}" srcOrd="1" destOrd="0" presId="urn:microsoft.com/office/officeart/2005/8/layout/list1#4"/>
    <dgm:cxn modelId="{C0CE108E-FEE6-44F7-85F3-17FCF3F636C6}" srcId="{2BE14D35-A9BF-46BC-A869-459913C57ED9}" destId="{82F58BEA-8349-418A-8AE2-B49AE054356A}" srcOrd="0" destOrd="0" parTransId="{AEF11464-A2D4-4AB1-A2DB-FCF784545519}" sibTransId="{E57F7598-A21C-4FD3-8A99-BFE04D7CD55A}"/>
    <dgm:cxn modelId="{6A43CB36-6D26-4D64-AAE4-8B58F546940C}" srcId="{2BE14D35-A9BF-46BC-A869-459913C57ED9}" destId="{F4203999-C702-4CDD-9982-CA1E4F5C41ED}" srcOrd="1" destOrd="0" parTransId="{BC40C378-F1E0-49B7-95C7-DDEA9D120724}" sibTransId="{DE6BEEBA-06A6-4233-A534-43A7621EA8A2}"/>
    <dgm:cxn modelId="{6FCD333B-4422-4D50-B2E8-0FDBFE6CB1B0}" type="presOf" srcId="{F4203999-C702-4CDD-9982-CA1E4F5C41ED}" destId="{B16D9AB0-8C62-4331-9C03-492896CEBFA9}" srcOrd="0" destOrd="0" presId="urn:microsoft.com/office/officeart/2005/8/layout/list1#4"/>
    <dgm:cxn modelId="{39C29F00-1395-47E2-8AE4-018149AB3754}" type="presParOf" srcId="{BE3FE440-045D-4678-AF6A-BEC2BA4EC120}" destId="{AD2F8D41-5B96-4380-A283-45837AB1AE1B}" srcOrd="0" destOrd="0" presId="urn:microsoft.com/office/officeart/2005/8/layout/list1#4"/>
    <dgm:cxn modelId="{2CD1037E-C897-47F9-929B-DDD4FC355C37}" type="presParOf" srcId="{AD2F8D41-5B96-4380-A283-45837AB1AE1B}" destId="{B250850F-2814-42FF-A86A-43C23847DB70}" srcOrd="0" destOrd="0" presId="urn:microsoft.com/office/officeart/2005/8/layout/list1#4"/>
    <dgm:cxn modelId="{899E53D2-CC65-4557-B92D-6F68F59740D3}" type="presParOf" srcId="{AD2F8D41-5B96-4380-A283-45837AB1AE1B}" destId="{DDFB2B27-E60E-4E75-BF31-22ED380B4551}" srcOrd="1" destOrd="0" presId="urn:microsoft.com/office/officeart/2005/8/layout/list1#4"/>
    <dgm:cxn modelId="{78612DD7-6B01-4976-B697-77BF8BAB9277}" type="presParOf" srcId="{BE3FE440-045D-4678-AF6A-BEC2BA4EC120}" destId="{74E7829D-03CA-48EB-BA9C-351A9EDD59EC}" srcOrd="1" destOrd="0" presId="urn:microsoft.com/office/officeart/2005/8/layout/list1#4"/>
    <dgm:cxn modelId="{1753E8F1-00B9-45D2-88C1-515330D42476}" type="presParOf" srcId="{BE3FE440-045D-4678-AF6A-BEC2BA4EC120}" destId="{EAF03C62-66EB-411E-9706-6276ABDFC0E4}" srcOrd="2" destOrd="0" presId="urn:microsoft.com/office/officeart/2005/8/layout/list1#4"/>
    <dgm:cxn modelId="{389FBE00-DB9D-4E54-B94B-FD5C2A799707}" type="presParOf" srcId="{BE3FE440-045D-4678-AF6A-BEC2BA4EC120}" destId="{7598A42A-4A7A-421B-9A4A-2286DDBEE462}" srcOrd="3" destOrd="0" presId="urn:microsoft.com/office/officeart/2005/8/layout/list1#4"/>
    <dgm:cxn modelId="{C9A4B881-7CD1-486B-9316-BECC0B1F9EFE}" type="presParOf" srcId="{BE3FE440-045D-4678-AF6A-BEC2BA4EC120}" destId="{DD25EFF1-6D4F-475C-ABDB-6C8C230DADAF}" srcOrd="4" destOrd="0" presId="urn:microsoft.com/office/officeart/2005/8/layout/list1#4"/>
    <dgm:cxn modelId="{352D34AF-CF77-4F96-98D4-62FB4B756607}" type="presParOf" srcId="{DD25EFF1-6D4F-475C-ABDB-6C8C230DADAF}" destId="{B16D9AB0-8C62-4331-9C03-492896CEBFA9}" srcOrd="0" destOrd="0" presId="urn:microsoft.com/office/officeart/2005/8/layout/list1#4"/>
    <dgm:cxn modelId="{F3FB0380-6A6F-4E59-B8D2-E88F0E054FB2}" type="presParOf" srcId="{DD25EFF1-6D4F-475C-ABDB-6C8C230DADAF}" destId="{E7E5AC5F-6C01-4A9C-9FCA-C93731F4F686}" srcOrd="1" destOrd="0" presId="urn:microsoft.com/office/officeart/2005/8/layout/list1#4"/>
    <dgm:cxn modelId="{E32F60CA-7272-4881-8BDA-9705F1763A64}" type="presParOf" srcId="{BE3FE440-045D-4678-AF6A-BEC2BA4EC120}" destId="{47DDB9CC-172D-4769-8C2B-0053A12F8941}" srcOrd="5" destOrd="0" presId="urn:microsoft.com/office/officeart/2005/8/layout/list1#4"/>
    <dgm:cxn modelId="{22ED6268-3D71-450D-A26D-DD98D7F166D5}" type="presParOf" srcId="{BE3FE440-045D-4678-AF6A-BEC2BA4EC120}" destId="{14D859A9-6211-45A7-A40A-9628DA98E108}" srcOrd="6" destOrd="0" presId="urn:microsoft.com/office/officeart/2005/8/layout/list1#4"/>
    <dgm:cxn modelId="{8D94E6E1-3108-42F8-AFDF-1C68783E776D}" type="presParOf" srcId="{BE3FE440-045D-4678-AF6A-BEC2BA4EC120}" destId="{AC322816-2E15-4B98-85C5-D0B3915B441E}" srcOrd="7" destOrd="0" presId="urn:microsoft.com/office/officeart/2005/8/layout/list1#4"/>
    <dgm:cxn modelId="{B7855939-9EB9-477D-92D0-15113D1B4379}" type="presParOf" srcId="{BE3FE440-045D-4678-AF6A-BEC2BA4EC120}" destId="{693C2B31-B900-482C-B9C4-0163DA88B440}" srcOrd="8" destOrd="0" presId="urn:microsoft.com/office/officeart/2005/8/layout/list1#4"/>
    <dgm:cxn modelId="{71768B74-9FB9-4987-BF6C-09DCCDF10ECA}" type="presParOf" srcId="{693C2B31-B900-482C-B9C4-0163DA88B440}" destId="{AD67094E-F352-48AA-AD21-FF969F72A0C3}" srcOrd="0" destOrd="0" presId="urn:microsoft.com/office/officeart/2005/8/layout/list1#4"/>
    <dgm:cxn modelId="{8F0E4A9F-BA96-4D20-B345-34EB352B24ED}" type="presParOf" srcId="{693C2B31-B900-482C-B9C4-0163DA88B440}" destId="{BF17AE40-0A09-496E-AFE8-DB57D70B7C06}" srcOrd="1" destOrd="0" presId="urn:microsoft.com/office/officeart/2005/8/layout/list1#4"/>
    <dgm:cxn modelId="{4D0EEDB9-7C7D-4515-AB56-13EB3FDB9806}" type="presParOf" srcId="{BE3FE440-045D-4678-AF6A-BEC2BA4EC120}" destId="{C113110E-A8BF-4351-A43B-47D9D53C23FE}" srcOrd="9" destOrd="0" presId="urn:microsoft.com/office/officeart/2005/8/layout/list1#4"/>
    <dgm:cxn modelId="{05F565C6-377D-4B1A-99C9-24091BE53676}" type="presParOf" srcId="{BE3FE440-045D-4678-AF6A-BEC2BA4EC120}" destId="{499CD99E-723C-4446-B138-E65F95B3817B}" srcOrd="10" destOrd="0" presId="urn:microsoft.com/office/officeart/2005/8/layout/lis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457BB2-2360-4179-B0F7-1DCCE56BD769}" type="doc">
      <dgm:prSet loTypeId="urn:microsoft.com/office/officeart/2005/8/layout/venn1" loCatId="relationship" qsTypeId="urn:microsoft.com/office/officeart/2005/8/quickstyle/simple1#18" qsCatId="simple" csTypeId="urn:microsoft.com/office/officeart/2005/8/colors/accent1_2#17" csCatId="accent1" phldr="1"/>
      <dgm:spPr/>
    </dgm:pt>
    <dgm:pt modelId="{77016701-D8D1-4869-A9D1-ACA0911D9CE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D64B1FC-F7E3-47B6-9F61-56C3C8565E33}" type="parTrans" cxnId="{6C6360BB-E2D1-4007-8AD0-0FD1449CB51B}">
      <dgm:prSet/>
      <dgm:spPr/>
      <dgm:t>
        <a:bodyPr/>
        <a:lstStyle/>
        <a:p>
          <a:endParaRPr lang="ru-RU"/>
        </a:p>
      </dgm:t>
    </dgm:pt>
    <dgm:pt modelId="{D53E9DCC-3FFD-4E51-A5C7-1386F80C0C69}" type="sibTrans" cxnId="{6C6360BB-E2D1-4007-8AD0-0FD1449CB51B}">
      <dgm:prSet/>
      <dgm:spPr/>
      <dgm:t>
        <a:bodyPr/>
        <a:lstStyle/>
        <a:p>
          <a:endParaRPr lang="ru-RU"/>
        </a:p>
      </dgm:t>
    </dgm:pt>
    <dgm:pt modelId="{70220951-C89F-41CA-9C35-2B0C988258FB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0C42E30-8B1C-4E01-A66C-8105D77E7B0F}" type="parTrans" cxnId="{DEF36F3C-5A8B-4585-BB64-2C16CF7A578B}">
      <dgm:prSet/>
      <dgm:spPr/>
      <dgm:t>
        <a:bodyPr/>
        <a:lstStyle/>
        <a:p>
          <a:endParaRPr lang="ru-RU"/>
        </a:p>
      </dgm:t>
    </dgm:pt>
    <dgm:pt modelId="{61D10B4A-29E3-41B7-B4CB-9A974DC26CEE}" type="sibTrans" cxnId="{DEF36F3C-5A8B-4585-BB64-2C16CF7A578B}">
      <dgm:prSet/>
      <dgm:spPr/>
      <dgm:t>
        <a:bodyPr/>
        <a:lstStyle/>
        <a:p>
          <a:endParaRPr lang="ru-RU"/>
        </a:p>
      </dgm:t>
    </dgm:pt>
    <dgm:pt modelId="{7E606F6E-A107-4926-B357-74867837E5C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FCE618E-A3BA-4434-BB12-114C0E19A346}" type="sibTrans" cxnId="{DCBF17B0-C9E5-44B8-A614-AD746B829B1F}">
      <dgm:prSet/>
      <dgm:spPr/>
      <dgm:t>
        <a:bodyPr/>
        <a:lstStyle/>
        <a:p>
          <a:endParaRPr lang="ru-RU"/>
        </a:p>
      </dgm:t>
    </dgm:pt>
    <dgm:pt modelId="{1BF9C9E1-CFDE-4B07-BE41-230B522D9AAB}" type="parTrans" cxnId="{DCBF17B0-C9E5-44B8-A614-AD746B829B1F}">
      <dgm:prSet/>
      <dgm:spPr/>
      <dgm:t>
        <a:bodyPr/>
        <a:lstStyle/>
        <a:p>
          <a:endParaRPr lang="ru-RU"/>
        </a:p>
      </dgm:t>
    </dgm:pt>
    <dgm:pt modelId="{BA866884-8091-4199-ADB8-D16D94A7791B}" type="pres">
      <dgm:prSet presAssocID="{52457BB2-2360-4179-B0F7-1DCCE56BD769}" presName="compositeShape" presStyleCnt="0">
        <dgm:presLayoutVars>
          <dgm:chMax val="7"/>
          <dgm:dir/>
          <dgm:resizeHandles val="exact"/>
        </dgm:presLayoutVars>
      </dgm:prSet>
      <dgm:spPr/>
    </dgm:pt>
    <dgm:pt modelId="{6E186C9E-1D37-4DB1-836B-D2C2FCD7E057}" type="pres">
      <dgm:prSet presAssocID="{7E606F6E-A107-4926-B357-74867837E5C3}" presName="circ1" presStyleLbl="vennNode1" presStyleIdx="0" presStyleCnt="3"/>
      <dgm:spPr/>
      <dgm:t>
        <a:bodyPr/>
        <a:lstStyle/>
        <a:p>
          <a:endParaRPr lang="ru-RU"/>
        </a:p>
      </dgm:t>
    </dgm:pt>
    <dgm:pt modelId="{A9A74F9B-7040-4A1E-BF53-538BE381F5F7}" type="pres">
      <dgm:prSet presAssocID="{7E606F6E-A107-4926-B357-74867837E5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60D2F-8DF0-441D-A6DA-CB255A100B03}" type="pres">
      <dgm:prSet presAssocID="{77016701-D8D1-4869-A9D1-ACA0911D9CEB}" presName="circ2" presStyleLbl="vennNode1" presStyleIdx="1" presStyleCnt="3"/>
      <dgm:spPr/>
      <dgm:t>
        <a:bodyPr/>
        <a:lstStyle/>
        <a:p>
          <a:endParaRPr lang="ru-RU"/>
        </a:p>
      </dgm:t>
    </dgm:pt>
    <dgm:pt modelId="{395954C7-4E64-40B6-B44F-117C7B070B55}" type="pres">
      <dgm:prSet presAssocID="{77016701-D8D1-4869-A9D1-ACA0911D9CE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7B771-D66C-4E67-B11E-0061796A8643}" type="pres">
      <dgm:prSet presAssocID="{70220951-C89F-41CA-9C35-2B0C988258FB}" presName="circ3" presStyleLbl="vennNode1" presStyleIdx="2" presStyleCnt="3"/>
      <dgm:spPr/>
      <dgm:t>
        <a:bodyPr/>
        <a:lstStyle/>
        <a:p>
          <a:endParaRPr lang="ru-RU"/>
        </a:p>
      </dgm:t>
    </dgm:pt>
    <dgm:pt modelId="{3F965905-F368-4478-9437-0458A691D75C}" type="pres">
      <dgm:prSet presAssocID="{70220951-C89F-41CA-9C35-2B0C988258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20D62-073F-4E44-959C-7B2C2B1FE5BA}" type="presOf" srcId="{52457BB2-2360-4179-B0F7-1DCCE56BD769}" destId="{BA866884-8091-4199-ADB8-D16D94A7791B}" srcOrd="0" destOrd="0" presId="urn:microsoft.com/office/officeart/2005/8/layout/venn1"/>
    <dgm:cxn modelId="{DAD619DC-130D-441F-95A4-ECBF870AE36E}" type="presOf" srcId="{77016701-D8D1-4869-A9D1-ACA0911D9CEB}" destId="{395954C7-4E64-40B6-B44F-117C7B070B55}" srcOrd="1" destOrd="0" presId="urn:microsoft.com/office/officeart/2005/8/layout/venn1"/>
    <dgm:cxn modelId="{CBC64130-3DF1-458B-AA53-02BD5D7BAC03}" type="presOf" srcId="{7E606F6E-A107-4926-B357-74867837E5C3}" destId="{A9A74F9B-7040-4A1E-BF53-538BE381F5F7}" srcOrd="1" destOrd="0" presId="urn:microsoft.com/office/officeart/2005/8/layout/venn1"/>
    <dgm:cxn modelId="{CAD1D5C0-B27D-4335-946B-260BDC4B4D08}" type="presOf" srcId="{7E606F6E-A107-4926-B357-74867837E5C3}" destId="{6E186C9E-1D37-4DB1-836B-D2C2FCD7E057}" srcOrd="0" destOrd="0" presId="urn:microsoft.com/office/officeart/2005/8/layout/venn1"/>
    <dgm:cxn modelId="{DCBF17B0-C9E5-44B8-A614-AD746B829B1F}" srcId="{52457BB2-2360-4179-B0F7-1DCCE56BD769}" destId="{7E606F6E-A107-4926-B357-74867837E5C3}" srcOrd="0" destOrd="0" parTransId="{1BF9C9E1-CFDE-4B07-BE41-230B522D9AAB}" sibTransId="{5FCE618E-A3BA-4434-BB12-114C0E19A346}"/>
    <dgm:cxn modelId="{DEF36F3C-5A8B-4585-BB64-2C16CF7A578B}" srcId="{52457BB2-2360-4179-B0F7-1DCCE56BD769}" destId="{70220951-C89F-41CA-9C35-2B0C988258FB}" srcOrd="2" destOrd="0" parTransId="{E0C42E30-8B1C-4E01-A66C-8105D77E7B0F}" sibTransId="{61D10B4A-29E3-41B7-B4CB-9A974DC26CEE}"/>
    <dgm:cxn modelId="{228946B0-9C96-4F0A-8707-EA2682E1ABA2}" type="presOf" srcId="{70220951-C89F-41CA-9C35-2B0C988258FB}" destId="{9C57B771-D66C-4E67-B11E-0061796A8643}" srcOrd="0" destOrd="0" presId="urn:microsoft.com/office/officeart/2005/8/layout/venn1"/>
    <dgm:cxn modelId="{6C6360BB-E2D1-4007-8AD0-0FD1449CB51B}" srcId="{52457BB2-2360-4179-B0F7-1DCCE56BD769}" destId="{77016701-D8D1-4869-A9D1-ACA0911D9CEB}" srcOrd="1" destOrd="0" parTransId="{4D64B1FC-F7E3-47B6-9F61-56C3C8565E33}" sibTransId="{D53E9DCC-3FFD-4E51-A5C7-1386F80C0C69}"/>
    <dgm:cxn modelId="{96057230-6E00-404D-A021-EF835D03B057}" type="presOf" srcId="{77016701-D8D1-4869-A9D1-ACA0911D9CEB}" destId="{F1060D2F-8DF0-441D-A6DA-CB255A100B03}" srcOrd="0" destOrd="0" presId="urn:microsoft.com/office/officeart/2005/8/layout/venn1"/>
    <dgm:cxn modelId="{F3AA4D00-1276-4F0A-BD39-B234FFCD7827}" type="presOf" srcId="{70220951-C89F-41CA-9C35-2B0C988258FB}" destId="{3F965905-F368-4478-9437-0458A691D75C}" srcOrd="1" destOrd="0" presId="urn:microsoft.com/office/officeart/2005/8/layout/venn1"/>
    <dgm:cxn modelId="{EF96DC3B-52CF-4CDC-9AF3-E67B39A448FA}" type="presParOf" srcId="{BA866884-8091-4199-ADB8-D16D94A7791B}" destId="{6E186C9E-1D37-4DB1-836B-D2C2FCD7E057}" srcOrd="0" destOrd="0" presId="urn:microsoft.com/office/officeart/2005/8/layout/venn1"/>
    <dgm:cxn modelId="{4BEE9B31-7C22-444A-8995-C3283833DBAF}" type="presParOf" srcId="{BA866884-8091-4199-ADB8-D16D94A7791B}" destId="{A9A74F9B-7040-4A1E-BF53-538BE381F5F7}" srcOrd="1" destOrd="0" presId="urn:microsoft.com/office/officeart/2005/8/layout/venn1"/>
    <dgm:cxn modelId="{43A920C0-F440-446F-AF22-08A3E61E24C2}" type="presParOf" srcId="{BA866884-8091-4199-ADB8-D16D94A7791B}" destId="{F1060D2F-8DF0-441D-A6DA-CB255A100B03}" srcOrd="2" destOrd="0" presId="urn:microsoft.com/office/officeart/2005/8/layout/venn1"/>
    <dgm:cxn modelId="{B32F88E8-A1E9-402C-919E-E03E47021749}" type="presParOf" srcId="{BA866884-8091-4199-ADB8-D16D94A7791B}" destId="{395954C7-4E64-40B6-B44F-117C7B070B55}" srcOrd="3" destOrd="0" presId="urn:microsoft.com/office/officeart/2005/8/layout/venn1"/>
    <dgm:cxn modelId="{4F131AEE-B686-47AE-95B7-80882A93BCA4}" type="presParOf" srcId="{BA866884-8091-4199-ADB8-D16D94A7791B}" destId="{9C57B771-D66C-4E67-B11E-0061796A8643}" srcOrd="4" destOrd="0" presId="urn:microsoft.com/office/officeart/2005/8/layout/venn1"/>
    <dgm:cxn modelId="{DEA9FBFE-6D9A-4E0F-8A7B-6DB77666AF67}" type="presParOf" srcId="{BA866884-8091-4199-ADB8-D16D94A7791B}" destId="{3F965905-F368-4478-9437-0458A691D7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8C6853-4960-418C-AC8C-62D327FC10E0}" type="doc">
      <dgm:prSet loTypeId="urn:microsoft.com/office/officeart/2008/layout/VerticalCurvedList#5" loCatId="list" qsTypeId="urn:microsoft.com/office/officeart/2005/8/quickstyle/simple1#19" qsCatId="simple" csTypeId="urn:microsoft.com/office/officeart/2005/8/colors/accent1_2#18" csCatId="accent1" phldr="1"/>
      <dgm:spPr/>
      <dgm:t>
        <a:bodyPr/>
        <a:lstStyle/>
        <a:p>
          <a:endParaRPr lang="ru-RU"/>
        </a:p>
      </dgm:t>
    </dgm:pt>
    <dgm:pt modelId="{AECF4DF0-BBFC-4032-A970-F31FCF76C57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тұтынушыларды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қоршаған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ортаға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қау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пт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мдерд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сатып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алудан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пайдаланудан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қорғау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</a:t>
          </a:r>
          <a:endParaRPr lang="ru-RU" sz="1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795CCE-E0D0-4FAE-9038-4DA12D945853}" type="parTrans" cxnId="{04BD6A9A-1CBA-4EB7-9CDF-C59E5E3CFF67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7568E5-0299-401B-A0FF-E0F35A9962FE}" type="sibTrans" cxnId="{04BD6A9A-1CBA-4EB7-9CDF-C59E5E3CFF67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9CA713-47D3-45C1-B15A-3DEA890991C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                                                                               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жабдықтардың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технологиялық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процестерд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ң,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стерд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және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мдерд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қау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пс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қамтамасыз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ету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 </a:t>
          </a:r>
          <a:b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ru-RU" sz="1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2E1DA9-B934-47D3-A406-8ED538978638}" type="parTrans" cxnId="{DE1143D1-C0C8-45BD-ABCD-992F914F9242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279FFE-2F3E-4E0C-9578-9FAB1C093D17}" type="sibTrans" cxnId="{DE1143D1-C0C8-45BD-ABCD-992F914F9242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7971E-633B-4920-A98E-78DA13DC6E49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отандық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мн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экспортталуына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жәрдемдесу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және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бәсекеге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қаб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летт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арттыру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болып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табылады</a:t>
          </a:r>
          <a:endParaRPr lang="ru-RU" sz="1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607416-F3F9-4855-8CFE-1747E2AD1ACD}" type="parTrans" cxnId="{B2F54F39-F37A-466F-9EF7-79464D038361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B68704-688D-4A81-90AD-E94A2D7A9B26}" type="sibTrans" cxnId="{B2F54F39-F37A-466F-9EF7-79464D038361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460E5D-09A3-4087-B63B-CF32B7D3202A}">
      <dgm:prSet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                                                                өн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мдерд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барлық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түрлер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пайдалану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және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жою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(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кәдеге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жарату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өңдеу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кез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нде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қоршаған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ортаның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ластануын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болдырмау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 </a:t>
          </a:r>
          <a:b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ru-RU" sz="1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8366F3-643F-4593-9374-32C47823C36C}" type="parTrans" cxnId="{6E48639E-4D8C-42D2-9139-7AC6CA616CB4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BEEC13-742B-4E5D-BFB8-F7A1294E144C}" type="sibTrans" cxnId="{6E48639E-4D8C-42D2-9139-7AC6CA616CB4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D4698C-A61A-4FAB-8B6D-707D64418D0B}">
      <dgm:prSet custT="1"/>
      <dgm:spPr/>
      <dgm:t>
        <a:bodyPr/>
        <a:lstStyle/>
        <a:p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қау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пс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технологиялық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процестерд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жабдықтарды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және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стерд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енг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</a:t>
          </a:r>
          <a:endParaRPr lang="ru-RU" sz="1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D63CC-DD01-4B42-93DD-94367C81ABC4}" type="parTrans" cxnId="{7849A694-EC16-4824-BCD3-F74DB0382D34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D7DCB2-045B-4571-8ED1-CBA7FD8DCCE8}" type="sibTrans" cxnId="{7849A694-EC16-4824-BCD3-F74DB0382D34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D67991-56B3-4AD1-AC69-9C68BE552AA2}">
      <dgm:prSet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                                                                     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елге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қау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пт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мдер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мен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технологиялардың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әкел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ну</a:t>
          </a:r>
          <a:r>
            <a:rPr lang="en-US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 </a:t>
          </a:r>
          <a:r>
            <a:rPr lang="ru-RU" sz="18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болдырмау</a:t>
          </a:r>
          <a: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 </a:t>
          </a:r>
          <a:br>
            <a:rPr lang="ru-RU" sz="1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ru-RU" sz="1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AF5F29-CEC0-47F7-8F9C-D37ECA1E9B12}" type="parTrans" cxnId="{6AFB7C51-C87E-44CC-BE12-68B61919584F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6F38F4-E966-49BD-AA4F-67A62E79A20B}" type="sibTrans" cxnId="{6AFB7C51-C87E-44CC-BE12-68B61919584F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1F4897-ECA5-4BC3-8410-B864CA7AC742}" type="pres">
      <dgm:prSet presAssocID="{A88C6853-4960-418C-AC8C-62D327FC10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172F4B-1EC9-4D91-9D3D-5F7D72F6DDD9}" type="pres">
      <dgm:prSet presAssocID="{A88C6853-4960-418C-AC8C-62D327FC10E0}" presName="Name1" presStyleCnt="0"/>
      <dgm:spPr/>
    </dgm:pt>
    <dgm:pt modelId="{9319932A-D174-4A19-A415-B3DFEA6C21B4}" type="pres">
      <dgm:prSet presAssocID="{A88C6853-4960-418C-AC8C-62D327FC10E0}" presName="cycle" presStyleCnt="0"/>
      <dgm:spPr/>
    </dgm:pt>
    <dgm:pt modelId="{CEE2E747-CF7D-4283-B1BA-B53B1DA3D393}" type="pres">
      <dgm:prSet presAssocID="{A88C6853-4960-418C-AC8C-62D327FC10E0}" presName="srcNode" presStyleLbl="node1" presStyleIdx="0" presStyleCnt="6"/>
      <dgm:spPr/>
    </dgm:pt>
    <dgm:pt modelId="{6825EF2A-D43D-45A0-8EB0-2F11885A941D}" type="pres">
      <dgm:prSet presAssocID="{A88C6853-4960-418C-AC8C-62D327FC10E0}" presName="conn" presStyleLbl="parChTrans1D2" presStyleIdx="0" presStyleCnt="1"/>
      <dgm:spPr/>
      <dgm:t>
        <a:bodyPr/>
        <a:lstStyle/>
        <a:p>
          <a:endParaRPr lang="ru-RU"/>
        </a:p>
      </dgm:t>
    </dgm:pt>
    <dgm:pt modelId="{3AAE2044-4D4C-466F-99CC-D953449A2D4C}" type="pres">
      <dgm:prSet presAssocID="{A88C6853-4960-418C-AC8C-62D327FC10E0}" presName="extraNode" presStyleLbl="node1" presStyleIdx="0" presStyleCnt="6"/>
      <dgm:spPr/>
    </dgm:pt>
    <dgm:pt modelId="{973F6495-15D7-4545-BFFA-C733A2D952B9}" type="pres">
      <dgm:prSet presAssocID="{A88C6853-4960-418C-AC8C-62D327FC10E0}" presName="dstNode" presStyleLbl="node1" presStyleIdx="0" presStyleCnt="6"/>
      <dgm:spPr/>
    </dgm:pt>
    <dgm:pt modelId="{6201738E-C506-4B7E-BE55-C0087CE4109C}" type="pres">
      <dgm:prSet presAssocID="{AECF4DF0-BBFC-4032-A970-F31FCF76C571}" presName="text_1" presStyleLbl="node1" presStyleIdx="0" presStyleCnt="6" custScaleY="11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483CD-AC32-494E-A9A6-F7CD1ED47257}" type="pres">
      <dgm:prSet presAssocID="{AECF4DF0-BBFC-4032-A970-F31FCF76C571}" presName="accent_1" presStyleCnt="0"/>
      <dgm:spPr/>
    </dgm:pt>
    <dgm:pt modelId="{347FB761-36A1-484F-90BF-8996F61AF2FB}" type="pres">
      <dgm:prSet presAssocID="{AECF4DF0-BBFC-4032-A970-F31FCF76C571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BA7802-5E64-446D-8EAC-0E11F3A80CE1}" type="pres">
      <dgm:prSet presAssocID="{F4460E5D-09A3-4087-B63B-CF32B7D3202A}" presName="text_2" presStyleLbl="node1" presStyleIdx="1" presStyleCnt="6" custScaleY="122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0671F-B714-4FAE-96B4-38D08F895C83}" type="pres">
      <dgm:prSet presAssocID="{F4460E5D-09A3-4087-B63B-CF32B7D3202A}" presName="accent_2" presStyleCnt="0"/>
      <dgm:spPr/>
    </dgm:pt>
    <dgm:pt modelId="{C1CDB188-07A2-4A57-A128-46A4C72A691E}" type="pres">
      <dgm:prSet presAssocID="{F4460E5D-09A3-4087-B63B-CF32B7D3202A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FDD23EE-103D-45A4-A60D-6AD513C6D297}" type="pres">
      <dgm:prSet presAssocID="{2B9CA713-47D3-45C1-B15A-3DEA890991C5}" presName="text_3" presStyleLbl="node1" presStyleIdx="2" presStyleCnt="6" custScaleY="116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9DF33-0887-4A72-9D27-99EA09CC0265}" type="pres">
      <dgm:prSet presAssocID="{2B9CA713-47D3-45C1-B15A-3DEA890991C5}" presName="accent_3" presStyleCnt="0"/>
      <dgm:spPr/>
    </dgm:pt>
    <dgm:pt modelId="{A33E45E5-AAE8-4C14-A186-4219BA898805}" type="pres">
      <dgm:prSet presAssocID="{2B9CA713-47D3-45C1-B15A-3DEA890991C5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7160A2-2B49-4D22-B5DF-4614669985FC}" type="pres">
      <dgm:prSet presAssocID="{75D4698C-A61A-4FAB-8B6D-707D64418D0B}" presName="text_4" presStyleLbl="node1" presStyleIdx="3" presStyleCnt="6" custScaleY="11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7F138-273E-4A3E-99C8-0938CE1A9DE4}" type="pres">
      <dgm:prSet presAssocID="{75D4698C-A61A-4FAB-8B6D-707D64418D0B}" presName="accent_4" presStyleCnt="0"/>
      <dgm:spPr/>
    </dgm:pt>
    <dgm:pt modelId="{78047139-46A0-43AA-BF17-B77A7D8A416C}" type="pres">
      <dgm:prSet presAssocID="{75D4698C-A61A-4FAB-8B6D-707D64418D0B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08EE3F9-9FFA-409C-A2D3-D56A0A7BAACE}" type="pres">
      <dgm:prSet presAssocID="{65D67991-56B3-4AD1-AC69-9C68BE552AA2}" presName="text_5" presStyleLbl="node1" presStyleIdx="4" presStyleCnt="6" custScaleY="105424" custLinFactNeighborX="100" custLinFactNeighborY="-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0CB26-CF20-43AA-937E-7BB558C0C3B8}" type="pres">
      <dgm:prSet presAssocID="{65D67991-56B3-4AD1-AC69-9C68BE552AA2}" presName="accent_5" presStyleCnt="0"/>
      <dgm:spPr/>
    </dgm:pt>
    <dgm:pt modelId="{5F412306-08D6-4A8E-960A-A4E92B147766}" type="pres">
      <dgm:prSet presAssocID="{65D67991-56B3-4AD1-AC69-9C68BE552AA2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3C060D1-8605-42F6-B002-372887F22F40}" type="pres">
      <dgm:prSet presAssocID="{3847971E-633B-4920-A98E-78DA13DC6E49}" presName="text_6" presStyleLbl="node1" presStyleIdx="5" presStyleCnt="6" custScaleY="106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900E-5F06-4725-A620-018606BAC820}" type="pres">
      <dgm:prSet presAssocID="{3847971E-633B-4920-A98E-78DA13DC6E49}" presName="accent_6" presStyleCnt="0"/>
      <dgm:spPr/>
    </dgm:pt>
    <dgm:pt modelId="{60212CB8-EFF2-419B-884C-25C503583EB9}" type="pres">
      <dgm:prSet presAssocID="{3847971E-633B-4920-A98E-78DA13DC6E49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E1143D1-C0C8-45BD-ABCD-992F914F9242}" srcId="{A88C6853-4960-418C-AC8C-62D327FC10E0}" destId="{2B9CA713-47D3-45C1-B15A-3DEA890991C5}" srcOrd="2" destOrd="0" parTransId="{F32E1DA9-B934-47D3-A406-8ED538978638}" sibTransId="{5F279FFE-2F3E-4E0C-9578-9FAB1C093D17}"/>
    <dgm:cxn modelId="{7849A694-EC16-4824-BCD3-F74DB0382D34}" srcId="{A88C6853-4960-418C-AC8C-62D327FC10E0}" destId="{75D4698C-A61A-4FAB-8B6D-707D64418D0B}" srcOrd="3" destOrd="0" parTransId="{305D63CC-DD01-4B42-93DD-94367C81ABC4}" sibTransId="{3DD7DCB2-045B-4571-8ED1-CBA7FD8DCCE8}"/>
    <dgm:cxn modelId="{6E48639E-4D8C-42D2-9139-7AC6CA616CB4}" srcId="{A88C6853-4960-418C-AC8C-62D327FC10E0}" destId="{F4460E5D-09A3-4087-B63B-CF32B7D3202A}" srcOrd="1" destOrd="0" parTransId="{978366F3-643F-4593-9374-32C47823C36C}" sibTransId="{98BEEC13-742B-4E5D-BFB8-F7A1294E144C}"/>
    <dgm:cxn modelId="{B2F54F39-F37A-466F-9EF7-79464D038361}" srcId="{A88C6853-4960-418C-AC8C-62D327FC10E0}" destId="{3847971E-633B-4920-A98E-78DA13DC6E49}" srcOrd="5" destOrd="0" parTransId="{F1607416-F3F9-4855-8CFE-1747E2AD1ACD}" sibTransId="{E9B68704-688D-4A81-90AD-E94A2D7A9B26}"/>
    <dgm:cxn modelId="{280C12ED-E072-4E16-9B74-E17610A0C098}" type="presOf" srcId="{2B9CA713-47D3-45C1-B15A-3DEA890991C5}" destId="{3FDD23EE-103D-45A4-A60D-6AD513C6D297}" srcOrd="0" destOrd="0" presId="urn:microsoft.com/office/officeart/2008/layout/VerticalCurvedList#5"/>
    <dgm:cxn modelId="{E38CAF20-AEC1-49AA-A160-99F54F8AA9C3}" type="presOf" srcId="{A88C6853-4960-418C-AC8C-62D327FC10E0}" destId="{881F4897-ECA5-4BC3-8410-B864CA7AC742}" srcOrd="0" destOrd="0" presId="urn:microsoft.com/office/officeart/2008/layout/VerticalCurvedList#5"/>
    <dgm:cxn modelId="{3C214D31-A35A-42DA-9E0A-43581E510141}" type="presOf" srcId="{3847971E-633B-4920-A98E-78DA13DC6E49}" destId="{03C060D1-8605-42F6-B002-372887F22F40}" srcOrd="0" destOrd="0" presId="urn:microsoft.com/office/officeart/2008/layout/VerticalCurvedList#5"/>
    <dgm:cxn modelId="{8024FE21-4142-4EE4-86DC-B85983904B0C}" type="presOf" srcId="{F07568E5-0299-401B-A0FF-E0F35A9962FE}" destId="{6825EF2A-D43D-45A0-8EB0-2F11885A941D}" srcOrd="0" destOrd="0" presId="urn:microsoft.com/office/officeart/2008/layout/VerticalCurvedList#5"/>
    <dgm:cxn modelId="{04BD6A9A-1CBA-4EB7-9CDF-C59E5E3CFF67}" srcId="{A88C6853-4960-418C-AC8C-62D327FC10E0}" destId="{AECF4DF0-BBFC-4032-A970-F31FCF76C571}" srcOrd="0" destOrd="0" parTransId="{E8795CCE-E0D0-4FAE-9038-4DA12D945853}" sibTransId="{F07568E5-0299-401B-A0FF-E0F35A9962FE}"/>
    <dgm:cxn modelId="{38935259-D01E-4A47-9D00-D0A8A8E90870}" type="presOf" srcId="{AECF4DF0-BBFC-4032-A970-F31FCF76C571}" destId="{6201738E-C506-4B7E-BE55-C0087CE4109C}" srcOrd="0" destOrd="0" presId="urn:microsoft.com/office/officeart/2008/layout/VerticalCurvedList#5"/>
    <dgm:cxn modelId="{EA757216-8BC3-4408-8D34-F9C9F1E32294}" type="presOf" srcId="{75D4698C-A61A-4FAB-8B6D-707D64418D0B}" destId="{757160A2-2B49-4D22-B5DF-4614669985FC}" srcOrd="0" destOrd="0" presId="urn:microsoft.com/office/officeart/2008/layout/VerticalCurvedList#5"/>
    <dgm:cxn modelId="{6AFB7C51-C87E-44CC-BE12-68B61919584F}" srcId="{A88C6853-4960-418C-AC8C-62D327FC10E0}" destId="{65D67991-56B3-4AD1-AC69-9C68BE552AA2}" srcOrd="4" destOrd="0" parTransId="{A1AF5F29-CEC0-47F7-8F9C-D37ECA1E9B12}" sibTransId="{7C6F38F4-E966-49BD-AA4F-67A62E79A20B}"/>
    <dgm:cxn modelId="{3C37A1EB-0707-40E9-A2AC-CA4E3A7179C4}" type="presOf" srcId="{65D67991-56B3-4AD1-AC69-9C68BE552AA2}" destId="{008EE3F9-9FFA-409C-A2D3-D56A0A7BAACE}" srcOrd="0" destOrd="0" presId="urn:microsoft.com/office/officeart/2008/layout/VerticalCurvedList#5"/>
    <dgm:cxn modelId="{BA4F35F3-3170-4E5B-9F47-C7168883214E}" type="presOf" srcId="{F4460E5D-09A3-4087-B63B-CF32B7D3202A}" destId="{9EBA7802-5E64-446D-8EAC-0E11F3A80CE1}" srcOrd="0" destOrd="0" presId="urn:microsoft.com/office/officeart/2008/layout/VerticalCurvedList#5"/>
    <dgm:cxn modelId="{A0E8ED71-696D-4EAD-AD60-3F41450A615C}" type="presParOf" srcId="{881F4897-ECA5-4BC3-8410-B864CA7AC742}" destId="{F9172F4B-1EC9-4D91-9D3D-5F7D72F6DDD9}" srcOrd="0" destOrd="0" presId="urn:microsoft.com/office/officeart/2008/layout/VerticalCurvedList#5"/>
    <dgm:cxn modelId="{CF272642-B9BF-4F46-BE8B-19DD80501954}" type="presParOf" srcId="{F9172F4B-1EC9-4D91-9D3D-5F7D72F6DDD9}" destId="{9319932A-D174-4A19-A415-B3DFEA6C21B4}" srcOrd="0" destOrd="0" presId="urn:microsoft.com/office/officeart/2008/layout/VerticalCurvedList#5"/>
    <dgm:cxn modelId="{15DE3B1D-B674-4C3C-A88F-DAD52190E077}" type="presParOf" srcId="{9319932A-D174-4A19-A415-B3DFEA6C21B4}" destId="{CEE2E747-CF7D-4283-B1BA-B53B1DA3D393}" srcOrd="0" destOrd="0" presId="urn:microsoft.com/office/officeart/2008/layout/VerticalCurvedList#5"/>
    <dgm:cxn modelId="{68E3DEDC-9A3F-4523-B6D9-AFF0F5EB5BFA}" type="presParOf" srcId="{9319932A-D174-4A19-A415-B3DFEA6C21B4}" destId="{6825EF2A-D43D-45A0-8EB0-2F11885A941D}" srcOrd="1" destOrd="0" presId="urn:microsoft.com/office/officeart/2008/layout/VerticalCurvedList#5"/>
    <dgm:cxn modelId="{0D9C9A01-5DBC-4CF3-B5F4-4C49228C5934}" type="presParOf" srcId="{9319932A-D174-4A19-A415-B3DFEA6C21B4}" destId="{3AAE2044-4D4C-466F-99CC-D953449A2D4C}" srcOrd="2" destOrd="0" presId="urn:microsoft.com/office/officeart/2008/layout/VerticalCurvedList#5"/>
    <dgm:cxn modelId="{56672DF3-DB8A-44CB-959F-94D3ED8A43AE}" type="presParOf" srcId="{9319932A-D174-4A19-A415-B3DFEA6C21B4}" destId="{973F6495-15D7-4545-BFFA-C733A2D952B9}" srcOrd="3" destOrd="0" presId="urn:microsoft.com/office/officeart/2008/layout/VerticalCurvedList#5"/>
    <dgm:cxn modelId="{3288123E-3AB4-4C1E-AB8E-80A551533920}" type="presParOf" srcId="{F9172F4B-1EC9-4D91-9D3D-5F7D72F6DDD9}" destId="{6201738E-C506-4B7E-BE55-C0087CE4109C}" srcOrd="1" destOrd="0" presId="urn:microsoft.com/office/officeart/2008/layout/VerticalCurvedList#5"/>
    <dgm:cxn modelId="{82111414-FBCA-4883-A58C-1ABF99F0BC1C}" type="presParOf" srcId="{F9172F4B-1EC9-4D91-9D3D-5F7D72F6DDD9}" destId="{3D0483CD-AC32-494E-A9A6-F7CD1ED47257}" srcOrd="2" destOrd="0" presId="urn:microsoft.com/office/officeart/2008/layout/VerticalCurvedList#5"/>
    <dgm:cxn modelId="{31D0AF29-EF3B-405F-913A-B97924BB81D5}" type="presParOf" srcId="{3D0483CD-AC32-494E-A9A6-F7CD1ED47257}" destId="{347FB761-36A1-484F-90BF-8996F61AF2FB}" srcOrd="0" destOrd="0" presId="urn:microsoft.com/office/officeart/2008/layout/VerticalCurvedList#5"/>
    <dgm:cxn modelId="{B6D666D7-0D8E-4D9C-9028-A09125A17058}" type="presParOf" srcId="{F9172F4B-1EC9-4D91-9D3D-5F7D72F6DDD9}" destId="{9EBA7802-5E64-446D-8EAC-0E11F3A80CE1}" srcOrd="3" destOrd="0" presId="urn:microsoft.com/office/officeart/2008/layout/VerticalCurvedList#5"/>
    <dgm:cxn modelId="{406B62ED-A4AD-4F3A-B16E-7E28E1DE4C58}" type="presParOf" srcId="{F9172F4B-1EC9-4D91-9D3D-5F7D72F6DDD9}" destId="{0300671F-B714-4FAE-96B4-38D08F895C83}" srcOrd="4" destOrd="0" presId="urn:microsoft.com/office/officeart/2008/layout/VerticalCurvedList#5"/>
    <dgm:cxn modelId="{34B1F52B-03EF-4058-9A4B-915258A42529}" type="presParOf" srcId="{0300671F-B714-4FAE-96B4-38D08F895C83}" destId="{C1CDB188-07A2-4A57-A128-46A4C72A691E}" srcOrd="0" destOrd="0" presId="urn:microsoft.com/office/officeart/2008/layout/VerticalCurvedList#5"/>
    <dgm:cxn modelId="{5F88B349-0170-4F9D-83BB-416068BBC756}" type="presParOf" srcId="{F9172F4B-1EC9-4D91-9D3D-5F7D72F6DDD9}" destId="{3FDD23EE-103D-45A4-A60D-6AD513C6D297}" srcOrd="5" destOrd="0" presId="urn:microsoft.com/office/officeart/2008/layout/VerticalCurvedList#5"/>
    <dgm:cxn modelId="{4DB3B119-6E9A-4B23-B8D0-96555962EA6A}" type="presParOf" srcId="{F9172F4B-1EC9-4D91-9D3D-5F7D72F6DDD9}" destId="{A499DF33-0887-4A72-9D27-99EA09CC0265}" srcOrd="6" destOrd="0" presId="urn:microsoft.com/office/officeart/2008/layout/VerticalCurvedList#5"/>
    <dgm:cxn modelId="{0E945532-53FF-495B-8ADC-1EA089FE7170}" type="presParOf" srcId="{A499DF33-0887-4A72-9D27-99EA09CC0265}" destId="{A33E45E5-AAE8-4C14-A186-4219BA898805}" srcOrd="0" destOrd="0" presId="urn:microsoft.com/office/officeart/2008/layout/VerticalCurvedList#5"/>
    <dgm:cxn modelId="{E62A13E0-AC00-4B7C-AEA8-49B0C3FEC3F0}" type="presParOf" srcId="{F9172F4B-1EC9-4D91-9D3D-5F7D72F6DDD9}" destId="{757160A2-2B49-4D22-B5DF-4614669985FC}" srcOrd="7" destOrd="0" presId="urn:microsoft.com/office/officeart/2008/layout/VerticalCurvedList#5"/>
    <dgm:cxn modelId="{24D9AA2A-E58A-45B1-B4CE-0D217FF03B26}" type="presParOf" srcId="{F9172F4B-1EC9-4D91-9D3D-5F7D72F6DDD9}" destId="{6B17F138-273E-4A3E-99C8-0938CE1A9DE4}" srcOrd="8" destOrd="0" presId="urn:microsoft.com/office/officeart/2008/layout/VerticalCurvedList#5"/>
    <dgm:cxn modelId="{326EF4A4-2D7A-4496-950C-552A381DD0DA}" type="presParOf" srcId="{6B17F138-273E-4A3E-99C8-0938CE1A9DE4}" destId="{78047139-46A0-43AA-BF17-B77A7D8A416C}" srcOrd="0" destOrd="0" presId="urn:microsoft.com/office/officeart/2008/layout/VerticalCurvedList#5"/>
    <dgm:cxn modelId="{1A959B1F-31D2-44CD-A7B0-EE155B21A965}" type="presParOf" srcId="{F9172F4B-1EC9-4D91-9D3D-5F7D72F6DDD9}" destId="{008EE3F9-9FFA-409C-A2D3-D56A0A7BAACE}" srcOrd="9" destOrd="0" presId="urn:microsoft.com/office/officeart/2008/layout/VerticalCurvedList#5"/>
    <dgm:cxn modelId="{72D5266C-2FAB-47A5-B241-D0C9E312EB10}" type="presParOf" srcId="{F9172F4B-1EC9-4D91-9D3D-5F7D72F6DDD9}" destId="{D9C0CB26-CF20-43AA-937E-7BB558C0C3B8}" srcOrd="10" destOrd="0" presId="urn:microsoft.com/office/officeart/2008/layout/VerticalCurvedList#5"/>
    <dgm:cxn modelId="{C845E1AB-B127-4E8A-88CE-E20709B76E35}" type="presParOf" srcId="{D9C0CB26-CF20-43AA-937E-7BB558C0C3B8}" destId="{5F412306-08D6-4A8E-960A-A4E92B147766}" srcOrd="0" destOrd="0" presId="urn:microsoft.com/office/officeart/2008/layout/VerticalCurvedList#5"/>
    <dgm:cxn modelId="{938A0736-EC13-4C5A-80AC-0EC7E7A2E7C4}" type="presParOf" srcId="{F9172F4B-1EC9-4D91-9D3D-5F7D72F6DDD9}" destId="{03C060D1-8605-42F6-B002-372887F22F40}" srcOrd="11" destOrd="0" presId="urn:microsoft.com/office/officeart/2008/layout/VerticalCurvedList#5"/>
    <dgm:cxn modelId="{48B6AFAD-D43A-4E0D-B749-07A040BAAEC0}" type="presParOf" srcId="{F9172F4B-1EC9-4D91-9D3D-5F7D72F6DDD9}" destId="{7965900E-5F06-4725-A620-018606BAC820}" srcOrd="12" destOrd="0" presId="urn:microsoft.com/office/officeart/2008/layout/VerticalCurvedList#5"/>
    <dgm:cxn modelId="{B6216306-87E1-4699-ABA6-984412712BAA}" type="presParOf" srcId="{7965900E-5F06-4725-A620-018606BAC820}" destId="{60212CB8-EFF2-419B-884C-25C503583EB9}" srcOrd="0" destOrd="0" presId="urn:microsoft.com/office/officeart/2008/layout/VerticalCurvedLis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2271A7-E817-4012-93DC-ABEBDFA7D1AF}" type="doc">
      <dgm:prSet loTypeId="urn:microsoft.com/office/officeart/2005/8/layout/process5#4" loCatId="process" qsTypeId="urn:microsoft.com/office/officeart/2005/8/quickstyle/simple1#20" qsCatId="simple" csTypeId="urn:microsoft.com/office/officeart/2005/8/colors/accent1_2#19" csCatId="accent1" phldr="1"/>
      <dgm:spPr/>
      <dgm:t>
        <a:bodyPr/>
        <a:lstStyle/>
        <a:p>
          <a:endParaRPr lang="ru-RU"/>
        </a:p>
      </dgm:t>
    </dgm:pt>
    <dgm:pt modelId="{A9046A48-90AF-49B3-8C14-940D7DF40151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менеджменттің негізгі мақсаты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75F0CA-6E1A-4327-AE78-60C2E1B7F753}" type="parTrans" cxnId="{FB80053F-A4A0-46AF-88FE-0A8E1A7BA33B}">
      <dgm:prSet/>
      <dgm:spPr/>
      <dgm:t>
        <a:bodyPr/>
        <a:lstStyle/>
        <a:p>
          <a:endParaRPr lang="ru-R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E79A27-BD57-4683-86E3-33A197AC14FC}" type="sibTrans" cxnId="{FB80053F-A4A0-46AF-88FE-0A8E1A7BA33B}">
      <dgm:prSet custT="1"/>
      <dgm:spPr/>
      <dgm:t>
        <a:bodyPr/>
        <a:lstStyle/>
        <a:p>
          <a:endParaRPr lang="ru-RU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5B8BA1-E338-4716-8FEE-40802B2168A8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Өңірлер мен облыстар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1B07F4-68E9-486A-8AD4-C05A081BB64B}" type="parTrans" cxnId="{D3F879D3-8D18-4338-8A32-8FF75E17B2D8}">
      <dgm:prSet/>
      <dgm:spPr/>
      <dgm:t>
        <a:bodyPr/>
        <a:lstStyle/>
        <a:p>
          <a:endParaRPr lang="ru-R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3D91F0-B37D-42E4-A278-7B5974255B0C}" type="sibTrans" cxnId="{D3F879D3-8D18-4338-8A32-8FF75E17B2D8}">
      <dgm:prSet custT="1"/>
      <dgm:spPr/>
      <dgm:t>
        <a:bodyPr/>
        <a:lstStyle/>
        <a:p>
          <a:endParaRPr lang="ru-RU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E5F7F7-3515-4651-9EE9-8738A12F7926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аудан мен кент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946726-84C8-4728-9D88-A01B9C887119}" type="parTrans" cxnId="{FC82A3EE-9D46-4A9E-98B6-80295C03FC92}">
      <dgm:prSet/>
      <dgm:spPr/>
      <dgm:t>
        <a:bodyPr/>
        <a:lstStyle/>
        <a:p>
          <a:endParaRPr lang="ru-R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C23FB5-9C44-4453-84A8-96C63D5AFA93}" type="sibTrans" cxnId="{FC82A3EE-9D46-4A9E-98B6-80295C03FC92}">
      <dgm:prSet custT="1"/>
      <dgm:spPr/>
      <dgm:t>
        <a:bodyPr/>
        <a:lstStyle/>
        <a:p>
          <a:endParaRPr lang="ru-RU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3545BE-A5D4-4C8E-9CF5-0359E4CDCA41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ведомоство аралық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CCB312-4010-4385-9557-4F6D576E3F83}" type="parTrans" cxnId="{FE3B57DA-4F97-49D3-8A92-C9B21DB7E1CB}">
      <dgm:prSet/>
      <dgm:spPr/>
      <dgm:t>
        <a:bodyPr/>
        <a:lstStyle/>
        <a:p>
          <a:endParaRPr lang="ru-R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4C91A6-9BF2-42B3-AEF4-C0B6AD316731}" type="sibTrans" cxnId="{FE3B57DA-4F97-49D3-8A92-C9B21DB7E1CB}">
      <dgm:prSet custT="1"/>
      <dgm:spPr/>
      <dgm:t>
        <a:bodyPr/>
        <a:lstStyle/>
        <a:p>
          <a:endParaRPr lang="ru-RU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B00553-9E5D-41F7-B676-39B59C8E53ED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кәсіпорын дар арасында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64AA5E-B197-487D-A166-459703695CF1}" type="parTrans" cxnId="{5AA8045D-ED09-4D1C-84E5-1CD79C3E8396}">
      <dgm:prSet/>
      <dgm:spPr/>
      <dgm:t>
        <a:bodyPr/>
        <a:lstStyle/>
        <a:p>
          <a:endParaRPr lang="ru-R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34AA18-85E6-49DB-AD64-0DBD7BF6FBCF}" type="sibTrans" cxnId="{5AA8045D-ED09-4D1C-84E5-1CD79C3E8396}">
      <dgm:prSet custT="1"/>
      <dgm:spPr/>
      <dgm:t>
        <a:bodyPr/>
        <a:lstStyle/>
        <a:p>
          <a:endParaRPr lang="ru-RU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253FEA-00DC-4389-BD84-58C5111E446A}">
      <dgm:prSet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экономикалық және экологиялық мүдде тұрғысынан келісім жасау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98F7F8-1A2D-4914-A626-C1A9383A9E24}" type="parTrans" cxnId="{5BA5DD52-D95B-4A40-B91A-C9CBD9610BD4}">
      <dgm:prSet/>
      <dgm:spPr/>
      <dgm:t>
        <a:bodyPr/>
        <a:lstStyle/>
        <a:p>
          <a:endParaRPr lang="ru-R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CAB164-8540-4061-8F06-9375DCC4DD80}" type="sibTrans" cxnId="{5BA5DD52-D95B-4A40-B91A-C9CBD9610BD4}">
      <dgm:prSet/>
      <dgm:spPr/>
      <dgm:t>
        <a:bodyPr/>
        <a:lstStyle/>
        <a:p>
          <a:endParaRPr lang="ru-R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3F6DC9-33EE-4ABD-B997-D7A6323BCD1F}" type="pres">
      <dgm:prSet presAssocID="{1B2271A7-E817-4012-93DC-ABEBDFA7D1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BC807-7F8F-4D84-BAAB-28DE54A8E31A}" type="pres">
      <dgm:prSet presAssocID="{A9046A48-90AF-49B3-8C14-940D7DF40151}" presName="node" presStyleLbl="node1" presStyleIdx="0" presStyleCnt="6" custScaleX="160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38474-0CC5-4641-AB40-9FE259991E0D}" type="pres">
      <dgm:prSet presAssocID="{7DE79A27-BD57-4683-86E3-33A197AC14F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1629634-7B4E-460C-B5C0-3A11E4152F6F}" type="pres">
      <dgm:prSet presAssocID="{7DE79A27-BD57-4683-86E3-33A197AC14F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4C5FA29-AEED-4A3B-8536-88A141F8ABEB}" type="pres">
      <dgm:prSet presAssocID="{815B8BA1-E338-4716-8FEE-40802B2168A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E26C3-59B4-4FEF-9AE3-09191FC05A6F}" type="pres">
      <dgm:prSet presAssocID="{4E3D91F0-B37D-42E4-A278-7B5974255B0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27A8A71-5FAF-4AE1-981F-436ED191E3F1}" type="pres">
      <dgm:prSet presAssocID="{4E3D91F0-B37D-42E4-A278-7B5974255B0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7A42A98-016E-4664-A409-013F5BF5AC4F}" type="pres">
      <dgm:prSet presAssocID="{D3E5F7F7-3515-4651-9EE9-8738A12F7926}" presName="node" presStyleLbl="node1" presStyleIdx="2" presStyleCnt="6" custLinFactNeighborX="-2276" custLinFactNeighborY="-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C6A9D-CEF5-4434-AF70-A0A2654930BA}" type="pres">
      <dgm:prSet presAssocID="{C1C23FB5-9C44-4453-84A8-96C63D5AFA9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EFA677C-F3D9-48BE-8F73-094F9EAB402E}" type="pres">
      <dgm:prSet presAssocID="{C1C23FB5-9C44-4453-84A8-96C63D5AFA9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05807AD-0A9D-4D54-A406-D014D20F995D}" type="pres">
      <dgm:prSet presAssocID="{DB3545BE-A5D4-4C8E-9CF5-0359E4CDCA41}" presName="node" presStyleLbl="node1" presStyleIdx="3" presStyleCnt="6" custLinFactNeighborY="-1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FF5D2-ECC5-4D09-BF95-639C01872D36}" type="pres">
      <dgm:prSet presAssocID="{1B4C91A6-9BF2-42B3-AEF4-C0B6AD31673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935CE655-7E0D-4A80-803C-C5F0DB4B81F1}" type="pres">
      <dgm:prSet presAssocID="{1B4C91A6-9BF2-42B3-AEF4-C0B6AD31673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9AAA75E-71B8-4D65-A014-3EE51DF78F1E}" type="pres">
      <dgm:prSet presAssocID="{93B00553-9E5D-41F7-B676-39B59C8E53ED}" presName="node" presStyleLbl="node1" presStyleIdx="4" presStyleCnt="6" custLinFactNeighborY="-1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00FC-DEC7-41C0-852F-B09688A9E8AE}" type="pres">
      <dgm:prSet presAssocID="{D334AA18-85E6-49DB-AD64-0DBD7BF6FBC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0BC320C-8586-4A27-B628-8C060E700A3A}" type="pres">
      <dgm:prSet presAssocID="{D334AA18-85E6-49DB-AD64-0DBD7BF6FBC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D819A59-6B10-46FE-9093-0B50AFD0F9BE}" type="pres">
      <dgm:prSet presAssocID="{47253FEA-00DC-4389-BD84-58C5111E446A}" presName="node" presStyleLbl="node1" presStyleIdx="5" presStyleCnt="6" custScaleX="168762" custLinFactNeighborY="-1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5DD52-D95B-4A40-B91A-C9CBD9610BD4}" srcId="{1B2271A7-E817-4012-93DC-ABEBDFA7D1AF}" destId="{47253FEA-00DC-4389-BD84-58C5111E446A}" srcOrd="5" destOrd="0" parTransId="{0798F7F8-1A2D-4914-A626-C1A9383A9E24}" sibTransId="{9ECAB164-8540-4061-8F06-9375DCC4DD80}"/>
    <dgm:cxn modelId="{D3F879D3-8D18-4338-8A32-8FF75E17B2D8}" srcId="{1B2271A7-E817-4012-93DC-ABEBDFA7D1AF}" destId="{815B8BA1-E338-4716-8FEE-40802B2168A8}" srcOrd="1" destOrd="0" parTransId="{EF1B07F4-68E9-486A-8AD4-C05A081BB64B}" sibTransId="{4E3D91F0-B37D-42E4-A278-7B5974255B0C}"/>
    <dgm:cxn modelId="{FA1068AB-1FAA-4077-AD76-27F0353454E6}" type="presOf" srcId="{A9046A48-90AF-49B3-8C14-940D7DF40151}" destId="{3AABC807-7F8F-4D84-BAAB-28DE54A8E31A}" srcOrd="0" destOrd="0" presId="urn:microsoft.com/office/officeart/2005/8/layout/process5#4"/>
    <dgm:cxn modelId="{364CB66F-AA6F-4D3F-8281-E8DC6A2B4055}" type="presOf" srcId="{D334AA18-85E6-49DB-AD64-0DBD7BF6FBCF}" destId="{33AE00FC-DEC7-41C0-852F-B09688A9E8AE}" srcOrd="0" destOrd="0" presId="urn:microsoft.com/office/officeart/2005/8/layout/process5#4"/>
    <dgm:cxn modelId="{FC82A3EE-9D46-4A9E-98B6-80295C03FC92}" srcId="{1B2271A7-E817-4012-93DC-ABEBDFA7D1AF}" destId="{D3E5F7F7-3515-4651-9EE9-8738A12F7926}" srcOrd="2" destOrd="0" parTransId="{5A946726-84C8-4728-9D88-A01B9C887119}" sibTransId="{C1C23FB5-9C44-4453-84A8-96C63D5AFA93}"/>
    <dgm:cxn modelId="{0C9D68F2-EAA3-4C58-997F-11C694C43ECD}" type="presOf" srcId="{1B4C91A6-9BF2-42B3-AEF4-C0B6AD316731}" destId="{935CE655-7E0D-4A80-803C-C5F0DB4B81F1}" srcOrd="1" destOrd="0" presId="urn:microsoft.com/office/officeart/2005/8/layout/process5#4"/>
    <dgm:cxn modelId="{0A2D5E0C-73E8-4246-9A4A-652DE62BAD6E}" type="presOf" srcId="{D3E5F7F7-3515-4651-9EE9-8738A12F7926}" destId="{67A42A98-016E-4664-A409-013F5BF5AC4F}" srcOrd="0" destOrd="0" presId="urn:microsoft.com/office/officeart/2005/8/layout/process5#4"/>
    <dgm:cxn modelId="{FE3B57DA-4F97-49D3-8A92-C9B21DB7E1CB}" srcId="{1B2271A7-E817-4012-93DC-ABEBDFA7D1AF}" destId="{DB3545BE-A5D4-4C8E-9CF5-0359E4CDCA41}" srcOrd="3" destOrd="0" parTransId="{34CCB312-4010-4385-9557-4F6D576E3F83}" sibTransId="{1B4C91A6-9BF2-42B3-AEF4-C0B6AD316731}"/>
    <dgm:cxn modelId="{1539A36B-D2C5-44DD-8501-3141B46DDDA4}" type="presOf" srcId="{815B8BA1-E338-4716-8FEE-40802B2168A8}" destId="{44C5FA29-AEED-4A3B-8536-88A141F8ABEB}" srcOrd="0" destOrd="0" presId="urn:microsoft.com/office/officeart/2005/8/layout/process5#4"/>
    <dgm:cxn modelId="{71575D45-A663-4794-8E37-5DC870ABAE51}" type="presOf" srcId="{4E3D91F0-B37D-42E4-A278-7B5974255B0C}" destId="{127A8A71-5FAF-4AE1-981F-436ED191E3F1}" srcOrd="1" destOrd="0" presId="urn:microsoft.com/office/officeart/2005/8/layout/process5#4"/>
    <dgm:cxn modelId="{918584DE-E28F-4B32-839B-B97A2E802BDC}" type="presOf" srcId="{DB3545BE-A5D4-4C8E-9CF5-0359E4CDCA41}" destId="{505807AD-0A9D-4D54-A406-D014D20F995D}" srcOrd="0" destOrd="0" presId="urn:microsoft.com/office/officeart/2005/8/layout/process5#4"/>
    <dgm:cxn modelId="{B816113D-A6EB-438B-B9B4-FAD24B5FD8DB}" type="presOf" srcId="{7DE79A27-BD57-4683-86E3-33A197AC14FC}" destId="{61038474-0CC5-4641-AB40-9FE259991E0D}" srcOrd="0" destOrd="0" presId="urn:microsoft.com/office/officeart/2005/8/layout/process5#4"/>
    <dgm:cxn modelId="{BA571D38-9FCC-420C-A6D6-4471EC0D2D82}" type="presOf" srcId="{C1C23FB5-9C44-4453-84A8-96C63D5AFA93}" destId="{DEFA677C-F3D9-48BE-8F73-094F9EAB402E}" srcOrd="1" destOrd="0" presId="urn:microsoft.com/office/officeart/2005/8/layout/process5#4"/>
    <dgm:cxn modelId="{FB80053F-A4A0-46AF-88FE-0A8E1A7BA33B}" srcId="{1B2271A7-E817-4012-93DC-ABEBDFA7D1AF}" destId="{A9046A48-90AF-49B3-8C14-940D7DF40151}" srcOrd="0" destOrd="0" parTransId="{9D75F0CA-6E1A-4327-AE78-60C2E1B7F753}" sibTransId="{7DE79A27-BD57-4683-86E3-33A197AC14FC}"/>
    <dgm:cxn modelId="{DA75A19C-0837-44DF-8DA0-B92D5D958492}" type="presOf" srcId="{4E3D91F0-B37D-42E4-A278-7B5974255B0C}" destId="{0CAE26C3-59B4-4FEF-9AE3-09191FC05A6F}" srcOrd="0" destOrd="0" presId="urn:microsoft.com/office/officeart/2005/8/layout/process5#4"/>
    <dgm:cxn modelId="{0F0F22EB-53DC-4217-A3A0-363FC7947DC9}" type="presOf" srcId="{93B00553-9E5D-41F7-B676-39B59C8E53ED}" destId="{D9AAA75E-71B8-4D65-A014-3EE51DF78F1E}" srcOrd="0" destOrd="0" presId="urn:microsoft.com/office/officeart/2005/8/layout/process5#4"/>
    <dgm:cxn modelId="{E9C138EC-3D08-4DF7-ADBB-CE05F0F3C721}" type="presOf" srcId="{1B4C91A6-9BF2-42B3-AEF4-C0B6AD316731}" destId="{993FF5D2-ECC5-4D09-BF95-639C01872D36}" srcOrd="0" destOrd="0" presId="urn:microsoft.com/office/officeart/2005/8/layout/process5#4"/>
    <dgm:cxn modelId="{75A2397C-F9E3-40EE-8678-656E3FF9000C}" type="presOf" srcId="{47253FEA-00DC-4389-BD84-58C5111E446A}" destId="{0D819A59-6B10-46FE-9093-0B50AFD0F9BE}" srcOrd="0" destOrd="0" presId="urn:microsoft.com/office/officeart/2005/8/layout/process5#4"/>
    <dgm:cxn modelId="{76AB8C60-A735-4B66-8BA4-745F7AE535ED}" type="presOf" srcId="{7DE79A27-BD57-4683-86E3-33A197AC14FC}" destId="{41629634-7B4E-460C-B5C0-3A11E4152F6F}" srcOrd="1" destOrd="0" presId="urn:microsoft.com/office/officeart/2005/8/layout/process5#4"/>
    <dgm:cxn modelId="{D2E1BC1F-C6B4-4B11-874A-FC5B0140284C}" type="presOf" srcId="{1B2271A7-E817-4012-93DC-ABEBDFA7D1AF}" destId="{F53F6DC9-33EE-4ABD-B997-D7A6323BCD1F}" srcOrd="0" destOrd="0" presId="urn:microsoft.com/office/officeart/2005/8/layout/process5#4"/>
    <dgm:cxn modelId="{5AA8045D-ED09-4D1C-84E5-1CD79C3E8396}" srcId="{1B2271A7-E817-4012-93DC-ABEBDFA7D1AF}" destId="{93B00553-9E5D-41F7-B676-39B59C8E53ED}" srcOrd="4" destOrd="0" parTransId="{E064AA5E-B197-487D-A166-459703695CF1}" sibTransId="{D334AA18-85E6-49DB-AD64-0DBD7BF6FBCF}"/>
    <dgm:cxn modelId="{F84444FB-12EF-4405-8389-2DFF7708542E}" type="presOf" srcId="{D334AA18-85E6-49DB-AD64-0DBD7BF6FBCF}" destId="{D0BC320C-8586-4A27-B628-8C060E700A3A}" srcOrd="1" destOrd="0" presId="urn:microsoft.com/office/officeart/2005/8/layout/process5#4"/>
    <dgm:cxn modelId="{F5ABA63B-BE4F-49C6-94E1-16D9E93FDB63}" type="presOf" srcId="{C1C23FB5-9C44-4453-84A8-96C63D5AFA93}" destId="{0C7C6A9D-CEF5-4434-AF70-A0A2654930BA}" srcOrd="0" destOrd="0" presId="urn:microsoft.com/office/officeart/2005/8/layout/process5#4"/>
    <dgm:cxn modelId="{E4F0E99D-627E-4038-AC8A-7636E6408A3C}" type="presParOf" srcId="{F53F6DC9-33EE-4ABD-B997-D7A6323BCD1F}" destId="{3AABC807-7F8F-4D84-BAAB-28DE54A8E31A}" srcOrd="0" destOrd="0" presId="urn:microsoft.com/office/officeart/2005/8/layout/process5#4"/>
    <dgm:cxn modelId="{40D5C047-EECE-4EC6-BE0C-4FF89ED41FE8}" type="presParOf" srcId="{F53F6DC9-33EE-4ABD-B997-D7A6323BCD1F}" destId="{61038474-0CC5-4641-AB40-9FE259991E0D}" srcOrd="1" destOrd="0" presId="urn:microsoft.com/office/officeart/2005/8/layout/process5#4"/>
    <dgm:cxn modelId="{FB211EDE-3AB4-49D2-B969-7F30DF2ECB80}" type="presParOf" srcId="{61038474-0CC5-4641-AB40-9FE259991E0D}" destId="{41629634-7B4E-460C-B5C0-3A11E4152F6F}" srcOrd="0" destOrd="0" presId="urn:microsoft.com/office/officeart/2005/8/layout/process5#4"/>
    <dgm:cxn modelId="{4142C420-E5BB-4320-A0B9-31A54C25BC2C}" type="presParOf" srcId="{F53F6DC9-33EE-4ABD-B997-D7A6323BCD1F}" destId="{44C5FA29-AEED-4A3B-8536-88A141F8ABEB}" srcOrd="2" destOrd="0" presId="urn:microsoft.com/office/officeart/2005/8/layout/process5#4"/>
    <dgm:cxn modelId="{B37DE8D1-C34B-4443-8BB6-8E5B4A4182F0}" type="presParOf" srcId="{F53F6DC9-33EE-4ABD-B997-D7A6323BCD1F}" destId="{0CAE26C3-59B4-4FEF-9AE3-09191FC05A6F}" srcOrd="3" destOrd="0" presId="urn:microsoft.com/office/officeart/2005/8/layout/process5#4"/>
    <dgm:cxn modelId="{A8F02198-8AAE-4976-B9BA-70C21F6009C8}" type="presParOf" srcId="{0CAE26C3-59B4-4FEF-9AE3-09191FC05A6F}" destId="{127A8A71-5FAF-4AE1-981F-436ED191E3F1}" srcOrd="0" destOrd="0" presId="urn:microsoft.com/office/officeart/2005/8/layout/process5#4"/>
    <dgm:cxn modelId="{9D3FB39C-3D45-44A7-9182-BD4B325B9D06}" type="presParOf" srcId="{F53F6DC9-33EE-4ABD-B997-D7A6323BCD1F}" destId="{67A42A98-016E-4664-A409-013F5BF5AC4F}" srcOrd="4" destOrd="0" presId="urn:microsoft.com/office/officeart/2005/8/layout/process5#4"/>
    <dgm:cxn modelId="{C03B6AC4-983F-4DC6-9890-19E0CAA3B4FA}" type="presParOf" srcId="{F53F6DC9-33EE-4ABD-B997-D7A6323BCD1F}" destId="{0C7C6A9D-CEF5-4434-AF70-A0A2654930BA}" srcOrd="5" destOrd="0" presId="urn:microsoft.com/office/officeart/2005/8/layout/process5#4"/>
    <dgm:cxn modelId="{7025394B-224E-4DCE-BABA-2BE659E1DC97}" type="presParOf" srcId="{0C7C6A9D-CEF5-4434-AF70-A0A2654930BA}" destId="{DEFA677C-F3D9-48BE-8F73-094F9EAB402E}" srcOrd="0" destOrd="0" presId="urn:microsoft.com/office/officeart/2005/8/layout/process5#4"/>
    <dgm:cxn modelId="{BD0007F5-B585-446C-BAF3-024249C00508}" type="presParOf" srcId="{F53F6DC9-33EE-4ABD-B997-D7A6323BCD1F}" destId="{505807AD-0A9D-4D54-A406-D014D20F995D}" srcOrd="6" destOrd="0" presId="urn:microsoft.com/office/officeart/2005/8/layout/process5#4"/>
    <dgm:cxn modelId="{2BD9A09E-0B84-4E02-84F4-E7316E776D38}" type="presParOf" srcId="{F53F6DC9-33EE-4ABD-B997-D7A6323BCD1F}" destId="{993FF5D2-ECC5-4D09-BF95-639C01872D36}" srcOrd="7" destOrd="0" presId="urn:microsoft.com/office/officeart/2005/8/layout/process5#4"/>
    <dgm:cxn modelId="{59793BAC-9E6E-4D43-9D98-33AF9C5F08F5}" type="presParOf" srcId="{993FF5D2-ECC5-4D09-BF95-639C01872D36}" destId="{935CE655-7E0D-4A80-803C-C5F0DB4B81F1}" srcOrd="0" destOrd="0" presId="urn:microsoft.com/office/officeart/2005/8/layout/process5#4"/>
    <dgm:cxn modelId="{4794C520-4531-463D-85D9-4728219D1599}" type="presParOf" srcId="{F53F6DC9-33EE-4ABD-B997-D7A6323BCD1F}" destId="{D9AAA75E-71B8-4D65-A014-3EE51DF78F1E}" srcOrd="8" destOrd="0" presId="urn:microsoft.com/office/officeart/2005/8/layout/process5#4"/>
    <dgm:cxn modelId="{8DD8E631-C340-4D5D-9452-9DD85195BD8B}" type="presParOf" srcId="{F53F6DC9-33EE-4ABD-B997-D7A6323BCD1F}" destId="{33AE00FC-DEC7-41C0-852F-B09688A9E8AE}" srcOrd="9" destOrd="0" presId="urn:microsoft.com/office/officeart/2005/8/layout/process5#4"/>
    <dgm:cxn modelId="{71B2661C-545B-409B-92E0-E9082EC11B46}" type="presParOf" srcId="{33AE00FC-DEC7-41C0-852F-B09688A9E8AE}" destId="{D0BC320C-8586-4A27-B628-8C060E700A3A}" srcOrd="0" destOrd="0" presId="urn:microsoft.com/office/officeart/2005/8/layout/process5#4"/>
    <dgm:cxn modelId="{ABABEDB4-AE10-4890-9B95-E8457D7E5082}" type="presParOf" srcId="{F53F6DC9-33EE-4ABD-B997-D7A6323BCD1F}" destId="{0D819A59-6B10-46FE-9093-0B50AFD0F9BE}" srcOrd="10" destOrd="0" presId="urn:microsoft.com/office/officeart/2005/8/layout/process5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8A7F21-6BC7-483C-8CC1-BBAD7CA602AE}" type="doc">
      <dgm:prSet loTypeId="urn:microsoft.com/office/officeart/2005/8/layout/vList5" loCatId="list" qsTypeId="urn:microsoft.com/office/officeart/2005/8/quickstyle/simple1#21" qsCatId="simple" csTypeId="urn:microsoft.com/office/officeart/2005/8/colors/accent1_2#20" csCatId="accent1" phldr="1"/>
      <dgm:spPr/>
      <dgm:t>
        <a:bodyPr/>
        <a:lstStyle/>
        <a:p>
          <a:endParaRPr lang="ru-RU"/>
        </a:p>
      </dgm:t>
    </dgm:pt>
    <dgm:pt modelId="{BECC41C9-ED9D-480A-B953-C78B505BA251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Экономиканы экологияландыру </a:t>
          </a:r>
          <a:endParaRPr lang="ru-RU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A9FB6-4F2D-468A-9657-2FF1E6AA7784}" type="parTrans" cxnId="{2F21C7F5-1560-4BEB-8DBD-315C1E6769E8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94B231-4222-4AA8-B19F-75BF771DCB90}" type="sibTrans" cxnId="{2F21C7F5-1560-4BEB-8DBD-315C1E6769E8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3AC9A14-5A06-4F18-A4A3-3179AA4CA41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Жаңадан кәсіпорынды салу, ескісін қайта жаңарту немесе жаңғырту туралы шешім қабылдаған кезде экономиканы экологияландыру қағидатын сақтау қажет</a:t>
          </a:r>
          <a:r>
            <a:rPr lang="en-US" altLang="en-US" sz="2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027005EB-F307-42C1-B675-4EBB01BF302C}" type="parTrans" cxnId="{67F77EF2-F20D-48A5-B476-792A63F62665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2F34DE-5E84-4D1F-AFCA-08E08BA5CDFC}" type="sibTrans" cxnId="{67F77EF2-F20D-48A5-B476-792A63F62665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DE9060-28D9-43A4-9A1B-62C00D86EADF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Жылдам талдау жасау</a:t>
          </a:r>
          <a:endParaRPr lang="ru-RU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ACA096-6B1B-488B-A1F8-779B2DC31D9E}" type="parTrans" cxnId="{66EF2AC2-A132-4197-A17E-AEB7865AD5DA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07C016-B6A4-4363-9489-1574490947F0}" type="sibTrans" cxnId="{66EF2AC2-A132-4197-A17E-AEB7865AD5DA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9E6FDB-2BE8-49AF-A524-8904DDB7F7A8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Қолда бар жобалардың көптеген нұсқалары арасынан та</a:t>
          </a:r>
          <a:r>
            <a:rPr lang="en-US" altLang="en-US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</a:t>
          </a:r>
          <a:r>
            <a:rPr lang="en-US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дап алынған өндірістің моделін тез арада тестілеуді білдіреді</a:t>
          </a:r>
          <a:r>
            <a:rPr lang="en-US" altLang="en-US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F2B1FEDE-7AB7-4C07-B704-D6162C6817FB}" type="parTrans" cxnId="{6CA73B1A-F6F7-465D-816F-7214B1CA3BE6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B02119-A942-4F09-AD9C-7035426F2189}" type="sibTrans" cxnId="{6CA73B1A-F6F7-465D-816F-7214B1CA3BE6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44F19B-B3F9-4A27-877A-F95606054D50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бизнес-жоспар</a:t>
          </a:r>
          <a:endParaRPr lang="ru-RU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2D8602-DB8A-4D84-BB43-5CC4A7A1E49B}" type="parTrans" cxnId="{691DBECD-05B4-437E-8B1E-823A23FAFF95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F54ADB-35F8-4D54-9D71-0E39B8CF09C5}" type="sibTrans" cxnId="{691DBECD-05B4-437E-8B1E-823A23FAFF95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46967B-CD66-4133-9CE5-79454B98C70F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Бизнес-жоспар кәсіпорынның күшті және әлсіз жақтарын, сондай-ақ мүмкіндіктер мен болуы ықтимал қауіптерін зерттейді</a:t>
          </a:r>
          <a:r>
            <a:rPr lang="en-US" altLang="en-US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9740E1B5-4A80-4E65-9939-7CB8A4F56733}" type="parTrans" cxnId="{78D87FDE-057A-43E2-A998-6C6BB67DF458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EDE1F7-73BA-4201-8AF2-AE207A800636}" type="sibTrans" cxnId="{78D87FDE-057A-43E2-A998-6C6BB67DF458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0ED44C-66EF-4996-ACA9-E79E9FA37DA8}" type="pres">
      <dgm:prSet presAssocID="{D88A7F21-6BC7-483C-8CC1-BBAD7CA60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29F38-3825-44E8-92F9-2276623988DA}" type="pres">
      <dgm:prSet presAssocID="{BECC41C9-ED9D-480A-B953-C78B505BA251}" presName="linNode" presStyleCnt="0"/>
      <dgm:spPr/>
    </dgm:pt>
    <dgm:pt modelId="{6900DF59-99B2-4A8E-B06D-5D31FEDD2364}" type="pres">
      <dgm:prSet presAssocID="{BECC41C9-ED9D-480A-B953-C78B505BA251}" presName="parentText" presStyleLbl="node1" presStyleIdx="0" presStyleCnt="3" custScaleY="111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789EB-CB8E-49F5-9050-80F2FAC8BC32}" type="pres">
      <dgm:prSet presAssocID="{BECC41C9-ED9D-480A-B953-C78B505BA251}" presName="descendantText" presStyleLbl="alignAccFollowNode1" presStyleIdx="0" presStyleCnt="3" custScaleY="12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AAEE7-3FA9-4A9B-9EAF-30D6F5E4ECD0}" type="pres">
      <dgm:prSet presAssocID="{4B94B231-4222-4AA8-B19F-75BF771DCB90}" presName="sp" presStyleCnt="0"/>
      <dgm:spPr/>
    </dgm:pt>
    <dgm:pt modelId="{E31A945A-9FDF-4DB4-962A-7CAD699968F0}" type="pres">
      <dgm:prSet presAssocID="{67DE9060-28D9-43A4-9A1B-62C00D86EADF}" presName="linNode" presStyleCnt="0"/>
      <dgm:spPr/>
    </dgm:pt>
    <dgm:pt modelId="{CB31464C-EC79-4E01-8FD6-9038C9C517F4}" type="pres">
      <dgm:prSet presAssocID="{67DE9060-28D9-43A4-9A1B-62C00D86EADF}" presName="parentText" presStyleLbl="node1" presStyleIdx="1" presStyleCnt="3" custScaleY="83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98DC6-613E-43CF-8C73-2724DDF115DD}" type="pres">
      <dgm:prSet presAssocID="{67DE9060-28D9-43A4-9A1B-62C00D86EAD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54AFF-3B44-46ED-9BBF-824A33C94CE9}" type="pres">
      <dgm:prSet presAssocID="{8E07C016-B6A4-4363-9489-1574490947F0}" presName="sp" presStyleCnt="0"/>
      <dgm:spPr/>
    </dgm:pt>
    <dgm:pt modelId="{DD31BCD4-04C6-4469-8440-9A99DC8E5485}" type="pres">
      <dgm:prSet presAssocID="{C144F19B-B3F9-4A27-877A-F95606054D50}" presName="linNode" presStyleCnt="0"/>
      <dgm:spPr/>
    </dgm:pt>
    <dgm:pt modelId="{1760D65A-852A-449F-9AD5-B738786A0BFD}" type="pres">
      <dgm:prSet presAssocID="{C144F19B-B3F9-4A27-877A-F95606054D50}" presName="parentText" presStyleLbl="node1" presStyleIdx="2" presStyleCnt="3" custScaleY="832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8EF72-A7F3-45DE-BCDF-309C425E66E5}" type="pres">
      <dgm:prSet presAssocID="{C144F19B-B3F9-4A27-877A-F95606054D5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87FDE-057A-43E2-A998-6C6BB67DF458}" srcId="{C144F19B-B3F9-4A27-877A-F95606054D50}" destId="{A446967B-CD66-4133-9CE5-79454B98C70F}" srcOrd="0" destOrd="0" parTransId="{9740E1B5-4A80-4E65-9939-7CB8A4F56733}" sibTransId="{4DEDE1F7-73BA-4201-8AF2-AE207A800636}"/>
    <dgm:cxn modelId="{D6B59A09-FD03-4E7D-A328-069FA5A3A5AD}" type="presOf" srcId="{C144F19B-B3F9-4A27-877A-F95606054D50}" destId="{1760D65A-852A-449F-9AD5-B738786A0BFD}" srcOrd="0" destOrd="0" presId="urn:microsoft.com/office/officeart/2005/8/layout/vList5"/>
    <dgm:cxn modelId="{691DBECD-05B4-437E-8B1E-823A23FAFF95}" srcId="{D88A7F21-6BC7-483C-8CC1-BBAD7CA602AE}" destId="{C144F19B-B3F9-4A27-877A-F95606054D50}" srcOrd="2" destOrd="0" parTransId="{242D8602-DB8A-4D84-BB43-5CC4A7A1E49B}" sibTransId="{5CF54ADB-35F8-4D54-9D71-0E39B8CF09C5}"/>
    <dgm:cxn modelId="{6C4DE36F-185C-4B37-991A-D8CA04AF5CA0}" type="presOf" srcId="{979E6FDB-2BE8-49AF-A524-8904DDB7F7A8}" destId="{9B598DC6-613E-43CF-8C73-2724DDF115DD}" srcOrd="0" destOrd="0" presId="urn:microsoft.com/office/officeart/2005/8/layout/vList5"/>
    <dgm:cxn modelId="{9D75C36F-1834-42B7-8F71-1D94C65DB4CD}" type="presOf" srcId="{BECC41C9-ED9D-480A-B953-C78B505BA251}" destId="{6900DF59-99B2-4A8E-B06D-5D31FEDD2364}" srcOrd="0" destOrd="0" presId="urn:microsoft.com/office/officeart/2005/8/layout/vList5"/>
    <dgm:cxn modelId="{6CA73B1A-F6F7-465D-816F-7214B1CA3BE6}" srcId="{67DE9060-28D9-43A4-9A1B-62C00D86EADF}" destId="{979E6FDB-2BE8-49AF-A524-8904DDB7F7A8}" srcOrd="0" destOrd="0" parTransId="{F2B1FEDE-7AB7-4C07-B704-D6162C6817FB}" sibTransId="{A4B02119-A942-4F09-AD9C-7035426F2189}"/>
    <dgm:cxn modelId="{6D77FC64-9286-44E6-8E0A-4AC67B920DDD}" type="presOf" srcId="{D88A7F21-6BC7-483C-8CC1-BBAD7CA602AE}" destId="{340ED44C-66EF-4996-ACA9-E79E9FA37DA8}" srcOrd="0" destOrd="0" presId="urn:microsoft.com/office/officeart/2005/8/layout/vList5"/>
    <dgm:cxn modelId="{6630AE03-1FE0-4B63-835F-D91A9686CE93}" type="presOf" srcId="{A446967B-CD66-4133-9CE5-79454B98C70F}" destId="{FFA8EF72-A7F3-45DE-BCDF-309C425E66E5}" srcOrd="0" destOrd="0" presId="urn:microsoft.com/office/officeart/2005/8/layout/vList5"/>
    <dgm:cxn modelId="{BF0CB567-05B5-429B-9F78-FC6AB20EC063}" type="presOf" srcId="{67DE9060-28D9-43A4-9A1B-62C00D86EADF}" destId="{CB31464C-EC79-4E01-8FD6-9038C9C517F4}" srcOrd="0" destOrd="0" presId="urn:microsoft.com/office/officeart/2005/8/layout/vList5"/>
    <dgm:cxn modelId="{67F77EF2-F20D-48A5-B476-792A63F62665}" srcId="{BECC41C9-ED9D-480A-B953-C78B505BA251}" destId="{33AC9A14-5A06-4F18-A4A3-3179AA4CA415}" srcOrd="0" destOrd="0" parTransId="{027005EB-F307-42C1-B675-4EBB01BF302C}" sibTransId="{1A2F34DE-5E84-4D1F-AFCA-08E08BA5CDFC}"/>
    <dgm:cxn modelId="{71C6C234-FE25-4EC6-BA21-02C5B856DDB1}" type="presOf" srcId="{33AC9A14-5A06-4F18-A4A3-3179AA4CA415}" destId="{319789EB-CB8E-49F5-9050-80F2FAC8BC32}" srcOrd="0" destOrd="0" presId="urn:microsoft.com/office/officeart/2005/8/layout/vList5"/>
    <dgm:cxn modelId="{2F21C7F5-1560-4BEB-8DBD-315C1E6769E8}" srcId="{D88A7F21-6BC7-483C-8CC1-BBAD7CA602AE}" destId="{BECC41C9-ED9D-480A-B953-C78B505BA251}" srcOrd="0" destOrd="0" parTransId="{37FA9FB6-4F2D-468A-9657-2FF1E6AA7784}" sibTransId="{4B94B231-4222-4AA8-B19F-75BF771DCB90}"/>
    <dgm:cxn modelId="{66EF2AC2-A132-4197-A17E-AEB7865AD5DA}" srcId="{D88A7F21-6BC7-483C-8CC1-BBAD7CA602AE}" destId="{67DE9060-28D9-43A4-9A1B-62C00D86EADF}" srcOrd="1" destOrd="0" parTransId="{40ACA096-6B1B-488B-A1F8-779B2DC31D9E}" sibTransId="{8E07C016-B6A4-4363-9489-1574490947F0}"/>
    <dgm:cxn modelId="{97A090F9-52DD-4FC6-AE9E-8B2BD504752B}" type="presParOf" srcId="{340ED44C-66EF-4996-ACA9-E79E9FA37DA8}" destId="{38229F38-3825-44E8-92F9-2276623988DA}" srcOrd="0" destOrd="0" presId="urn:microsoft.com/office/officeart/2005/8/layout/vList5"/>
    <dgm:cxn modelId="{C0AC9246-3425-4485-929B-2EDA2C9A3E0D}" type="presParOf" srcId="{38229F38-3825-44E8-92F9-2276623988DA}" destId="{6900DF59-99B2-4A8E-B06D-5D31FEDD2364}" srcOrd="0" destOrd="0" presId="urn:microsoft.com/office/officeart/2005/8/layout/vList5"/>
    <dgm:cxn modelId="{D9E4C0B1-9E2B-4B6B-8A31-2F51801F2689}" type="presParOf" srcId="{38229F38-3825-44E8-92F9-2276623988DA}" destId="{319789EB-CB8E-49F5-9050-80F2FAC8BC32}" srcOrd="1" destOrd="0" presId="urn:microsoft.com/office/officeart/2005/8/layout/vList5"/>
    <dgm:cxn modelId="{66C6D5E3-D469-477E-9FEA-E87F0AC6DA0B}" type="presParOf" srcId="{340ED44C-66EF-4996-ACA9-E79E9FA37DA8}" destId="{BFFAAEE7-3FA9-4A9B-9EAF-30D6F5E4ECD0}" srcOrd="1" destOrd="0" presId="urn:microsoft.com/office/officeart/2005/8/layout/vList5"/>
    <dgm:cxn modelId="{37920642-C82B-4523-903E-8418A20718D8}" type="presParOf" srcId="{340ED44C-66EF-4996-ACA9-E79E9FA37DA8}" destId="{E31A945A-9FDF-4DB4-962A-7CAD699968F0}" srcOrd="2" destOrd="0" presId="urn:microsoft.com/office/officeart/2005/8/layout/vList5"/>
    <dgm:cxn modelId="{9C0BBEB1-77D5-4991-A346-B69A78CECB27}" type="presParOf" srcId="{E31A945A-9FDF-4DB4-962A-7CAD699968F0}" destId="{CB31464C-EC79-4E01-8FD6-9038C9C517F4}" srcOrd="0" destOrd="0" presId="urn:microsoft.com/office/officeart/2005/8/layout/vList5"/>
    <dgm:cxn modelId="{368BE6BF-C479-4B75-8BE6-8AFD68E3A568}" type="presParOf" srcId="{E31A945A-9FDF-4DB4-962A-7CAD699968F0}" destId="{9B598DC6-613E-43CF-8C73-2724DDF115DD}" srcOrd="1" destOrd="0" presId="urn:microsoft.com/office/officeart/2005/8/layout/vList5"/>
    <dgm:cxn modelId="{B9C4C71C-D09A-4D8C-A351-4D941C97B2FD}" type="presParOf" srcId="{340ED44C-66EF-4996-ACA9-E79E9FA37DA8}" destId="{CF554AFF-3B44-46ED-9BBF-824A33C94CE9}" srcOrd="3" destOrd="0" presId="urn:microsoft.com/office/officeart/2005/8/layout/vList5"/>
    <dgm:cxn modelId="{A457642B-1507-4CF1-A76F-49C20E827532}" type="presParOf" srcId="{340ED44C-66EF-4996-ACA9-E79E9FA37DA8}" destId="{DD31BCD4-04C6-4469-8440-9A99DC8E5485}" srcOrd="4" destOrd="0" presId="urn:microsoft.com/office/officeart/2005/8/layout/vList5"/>
    <dgm:cxn modelId="{EBDD68BF-3B95-474F-9AA7-FA5C604E519E}" type="presParOf" srcId="{DD31BCD4-04C6-4469-8440-9A99DC8E5485}" destId="{1760D65A-852A-449F-9AD5-B738786A0BFD}" srcOrd="0" destOrd="0" presId="urn:microsoft.com/office/officeart/2005/8/layout/vList5"/>
    <dgm:cxn modelId="{5D3FFF6E-BC75-4FF2-898B-DEC639C8B112}" type="presParOf" srcId="{DD31BCD4-04C6-4469-8440-9A99DC8E5485}" destId="{FFA8EF72-A7F3-45DE-BCDF-309C425E66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86C9E-1D37-4DB1-836B-D2C2FCD7E057}">
      <dsp:nvSpPr>
        <dsp:cNvPr id="0" name=""/>
        <dsp:cNvSpPr/>
      </dsp:nvSpPr>
      <dsp:spPr>
        <a:xfrm>
          <a:off x="1978062" y="33530"/>
          <a:ext cx="1609463" cy="16094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2192657" y="315186"/>
        <a:ext cx="1180273" cy="724258"/>
      </dsp:txXfrm>
    </dsp:sp>
    <dsp:sp modelId="{F1060D2F-8DF0-441D-A6DA-CB255A100B03}">
      <dsp:nvSpPr>
        <dsp:cNvPr id="0" name=""/>
        <dsp:cNvSpPr/>
      </dsp:nvSpPr>
      <dsp:spPr>
        <a:xfrm>
          <a:off x="2558810" y="1039445"/>
          <a:ext cx="1609463" cy="16094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51037" y="1455223"/>
        <a:ext cx="965678" cy="885204"/>
      </dsp:txXfrm>
    </dsp:sp>
    <dsp:sp modelId="{9C57B771-D66C-4E67-B11E-0061796A8643}">
      <dsp:nvSpPr>
        <dsp:cNvPr id="0" name=""/>
        <dsp:cNvSpPr/>
      </dsp:nvSpPr>
      <dsp:spPr>
        <a:xfrm>
          <a:off x="1397314" y="1039445"/>
          <a:ext cx="1609463" cy="16094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48872" y="1455223"/>
        <a:ext cx="965678" cy="885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A5A1A-6691-4DD2-A25C-4AC704CFB7BD}">
      <dsp:nvSpPr>
        <dsp:cNvPr id="0" name=""/>
        <dsp:cNvSpPr/>
      </dsp:nvSpPr>
      <dsp:spPr>
        <a:xfrm rot="5400000">
          <a:off x="-346578" y="1137539"/>
          <a:ext cx="1533875" cy="185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B26BF-37CD-48E0-9033-FC8A09DE00FA}">
      <dsp:nvSpPr>
        <dsp:cNvPr id="0" name=""/>
        <dsp:cNvSpPr/>
      </dsp:nvSpPr>
      <dsp:spPr>
        <a:xfrm>
          <a:off x="3792" y="154949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Экосаясатты әзірлеу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963" y="191120"/>
        <a:ext cx="1985926" cy="1162618"/>
      </dsp:txXfrm>
    </dsp:sp>
    <dsp:sp modelId="{DA3B6431-6D4A-46E8-AD87-634C3269C467}">
      <dsp:nvSpPr>
        <dsp:cNvPr id="0" name=""/>
        <dsp:cNvSpPr/>
      </dsp:nvSpPr>
      <dsp:spPr>
        <a:xfrm rot="5400000">
          <a:off x="-346578" y="2681241"/>
          <a:ext cx="1533875" cy="185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594C5-D5E2-44E7-A175-2982C65723DA}">
      <dsp:nvSpPr>
        <dsp:cNvPr id="0" name=""/>
        <dsp:cNvSpPr/>
      </dsp:nvSpPr>
      <dsp:spPr>
        <a:xfrm>
          <a:off x="3792" y="1698650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енгізу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963" y="1734821"/>
        <a:ext cx="1985926" cy="1162618"/>
      </dsp:txXfrm>
    </dsp:sp>
    <dsp:sp modelId="{E30ADBB3-EA97-452A-A0E2-06C20544F1DD}">
      <dsp:nvSpPr>
        <dsp:cNvPr id="0" name=""/>
        <dsp:cNvSpPr/>
      </dsp:nvSpPr>
      <dsp:spPr>
        <a:xfrm>
          <a:off x="425272" y="3453091"/>
          <a:ext cx="2727670" cy="185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2C34E-F960-41CA-9BEE-40BB62CF4498}">
      <dsp:nvSpPr>
        <dsp:cNvPr id="0" name=""/>
        <dsp:cNvSpPr/>
      </dsp:nvSpPr>
      <dsp:spPr>
        <a:xfrm>
          <a:off x="3792" y="3242351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жүзеге асыру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963" y="3278522"/>
        <a:ext cx="1985926" cy="1162618"/>
      </dsp:txXfrm>
    </dsp:sp>
    <dsp:sp modelId="{530F4290-C800-420B-BFF7-E2A2ADC27F15}">
      <dsp:nvSpPr>
        <dsp:cNvPr id="0" name=""/>
        <dsp:cNvSpPr/>
      </dsp:nvSpPr>
      <dsp:spPr>
        <a:xfrm rot="16200000">
          <a:off x="2390918" y="2681241"/>
          <a:ext cx="1533875" cy="185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CA575-5912-41CC-A092-68DF3F7CAD1E}">
      <dsp:nvSpPr>
        <dsp:cNvPr id="0" name=""/>
        <dsp:cNvSpPr/>
      </dsp:nvSpPr>
      <dsp:spPr>
        <a:xfrm>
          <a:off x="2741289" y="3242351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талдау және қолдау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77460" y="3278522"/>
        <a:ext cx="1985926" cy="1162618"/>
      </dsp:txXfrm>
    </dsp:sp>
    <dsp:sp modelId="{CA421A18-1BEF-4821-9F12-F696E1E0212F}">
      <dsp:nvSpPr>
        <dsp:cNvPr id="0" name=""/>
        <dsp:cNvSpPr/>
      </dsp:nvSpPr>
      <dsp:spPr>
        <a:xfrm rot="16200000">
          <a:off x="2390918" y="1137539"/>
          <a:ext cx="1533875" cy="185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08F82-8A10-4BE5-B76E-9D13CCD64D50}">
      <dsp:nvSpPr>
        <dsp:cNvPr id="0" name=""/>
        <dsp:cNvSpPr/>
      </dsp:nvSpPr>
      <dsp:spPr>
        <a:xfrm>
          <a:off x="2741289" y="1698650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ұйымдасу құрылымын жоспарлау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77460" y="1734821"/>
        <a:ext cx="1985926" cy="1162618"/>
      </dsp:txXfrm>
    </dsp:sp>
    <dsp:sp modelId="{D830B14C-5D52-44B4-BDA1-D55517696AD4}">
      <dsp:nvSpPr>
        <dsp:cNvPr id="0" name=""/>
        <dsp:cNvSpPr/>
      </dsp:nvSpPr>
      <dsp:spPr>
        <a:xfrm>
          <a:off x="3162769" y="365689"/>
          <a:ext cx="2727670" cy="185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19498-E4B7-45B7-B84A-450DC1D2E648}">
      <dsp:nvSpPr>
        <dsp:cNvPr id="0" name=""/>
        <dsp:cNvSpPr/>
      </dsp:nvSpPr>
      <dsp:spPr>
        <a:xfrm>
          <a:off x="2741289" y="154949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жауапкерші лікті бөлісу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77460" y="191120"/>
        <a:ext cx="1985926" cy="1162618"/>
      </dsp:txXfrm>
    </dsp:sp>
    <dsp:sp modelId="{3B8D5475-477C-4DB5-9F9C-0FA6B39CDFE5}">
      <dsp:nvSpPr>
        <dsp:cNvPr id="0" name=""/>
        <dsp:cNvSpPr/>
      </dsp:nvSpPr>
      <dsp:spPr>
        <a:xfrm rot="5400000">
          <a:off x="5128415" y="1137539"/>
          <a:ext cx="1533875" cy="185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5299-B8E5-4AEE-B88F-98ABE01D1114}">
      <dsp:nvSpPr>
        <dsp:cNvPr id="0" name=""/>
        <dsp:cNvSpPr/>
      </dsp:nvSpPr>
      <dsp:spPr>
        <a:xfrm>
          <a:off x="5478786" y="154949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практикалық әдістер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14957" y="191120"/>
        <a:ext cx="1985926" cy="1162618"/>
      </dsp:txXfrm>
    </dsp:sp>
    <dsp:sp modelId="{A87BEF02-58C2-4292-A75B-4594805BA91E}">
      <dsp:nvSpPr>
        <dsp:cNvPr id="0" name=""/>
        <dsp:cNvSpPr/>
      </dsp:nvSpPr>
      <dsp:spPr>
        <a:xfrm rot="5400000">
          <a:off x="5128415" y="2681241"/>
          <a:ext cx="1533875" cy="185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765D4-EECC-4951-A7CC-D66EE740A932}">
      <dsp:nvSpPr>
        <dsp:cNvPr id="0" name=""/>
        <dsp:cNvSpPr/>
      </dsp:nvSpPr>
      <dsp:spPr>
        <a:xfrm>
          <a:off x="5478786" y="1698650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процедуралар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14957" y="1734821"/>
        <a:ext cx="1985926" cy="1162618"/>
      </dsp:txXfrm>
    </dsp:sp>
    <dsp:sp modelId="{069FC5BA-92A7-48D9-985C-BCF908AA0496}">
      <dsp:nvSpPr>
        <dsp:cNvPr id="0" name=""/>
        <dsp:cNvSpPr/>
      </dsp:nvSpPr>
      <dsp:spPr>
        <a:xfrm>
          <a:off x="5478786" y="3242351"/>
          <a:ext cx="2058268" cy="1234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үдерістер мен ресурстарды қамтитын</a:t>
          </a:r>
          <a:endParaRPr lang="ru-RU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14957" y="3278522"/>
        <a:ext cx="1985926" cy="1162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7C25A-1EDA-41BD-860A-A4314B2D86B1}">
      <dsp:nvSpPr>
        <dsp:cNvPr id="0" name=""/>
        <dsp:cNvSpPr/>
      </dsp:nvSpPr>
      <dsp:spPr>
        <a:xfrm>
          <a:off x="3572139" y="2384201"/>
          <a:ext cx="2662605" cy="238833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басқару үдерісін қамтиды</a:t>
          </a:r>
          <a:endParaRPr lang="ru-RU" sz="2000" kern="1200" dirty="0"/>
        </a:p>
      </dsp:txBody>
      <dsp:txXfrm>
        <a:off x="4086942" y="2943656"/>
        <a:ext cx="1632999" cy="1227651"/>
      </dsp:txXfrm>
    </dsp:sp>
    <dsp:sp modelId="{94EB28A2-AF1C-481E-A5BA-C39DB18B271D}">
      <dsp:nvSpPr>
        <dsp:cNvPr id="0" name=""/>
        <dsp:cNvSpPr/>
      </dsp:nvSpPr>
      <dsp:spPr>
        <a:xfrm>
          <a:off x="2022987" y="1617721"/>
          <a:ext cx="1936440" cy="19364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қызмет көрсету саласы</a:t>
          </a:r>
          <a:endParaRPr lang="ru-RU" sz="2000" kern="1200" dirty="0"/>
        </a:p>
      </dsp:txBody>
      <dsp:txXfrm>
        <a:off x="2510492" y="2108172"/>
        <a:ext cx="961430" cy="955538"/>
      </dsp:txXfrm>
    </dsp:sp>
    <dsp:sp modelId="{4CB6289E-918F-4A15-9032-B35C252673D1}">
      <dsp:nvSpPr>
        <dsp:cNvPr id="0" name=""/>
        <dsp:cNvSpPr/>
      </dsp:nvSpPr>
      <dsp:spPr>
        <a:xfrm rot="20700000">
          <a:off x="3107591" y="281774"/>
          <a:ext cx="1897316" cy="189731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Қазіргі заманғы өндіріс</a:t>
          </a:r>
          <a:endParaRPr lang="ru-RU" sz="2000" kern="1200" dirty="0"/>
        </a:p>
      </dsp:txBody>
      <dsp:txXfrm rot="-20700000">
        <a:off x="3523728" y="697911"/>
        <a:ext cx="1065042" cy="1065042"/>
      </dsp:txXfrm>
    </dsp:sp>
    <dsp:sp modelId="{CC029C50-9CE9-4125-AC9D-D6F9C2C4FAED}">
      <dsp:nvSpPr>
        <dsp:cNvPr id="0" name=""/>
        <dsp:cNvSpPr/>
      </dsp:nvSpPr>
      <dsp:spPr>
        <a:xfrm>
          <a:off x="3374567" y="1841195"/>
          <a:ext cx="3408135" cy="3408135"/>
        </a:xfrm>
        <a:prstGeom prst="circularArrow">
          <a:avLst>
            <a:gd name="adj1" fmla="val 4687"/>
            <a:gd name="adj2" fmla="val 299029"/>
            <a:gd name="adj3" fmla="val 2529710"/>
            <a:gd name="adj4" fmla="val 158324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9D5FE-F1B1-4A11-8854-545E8302E2ED}">
      <dsp:nvSpPr>
        <dsp:cNvPr id="0" name=""/>
        <dsp:cNvSpPr/>
      </dsp:nvSpPr>
      <dsp:spPr>
        <a:xfrm>
          <a:off x="1680047" y="1186484"/>
          <a:ext cx="2476223" cy="24762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BB524-18B2-493E-B358-E1771427F3C8}">
      <dsp:nvSpPr>
        <dsp:cNvPr id="0" name=""/>
        <dsp:cNvSpPr/>
      </dsp:nvSpPr>
      <dsp:spPr>
        <a:xfrm>
          <a:off x="2668723" y="-136584"/>
          <a:ext cx="2669867" cy="266986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90F29-3493-46FE-8AEA-93B05A8DCCDC}">
      <dsp:nvSpPr>
        <dsp:cNvPr id="0" name=""/>
        <dsp:cNvSpPr/>
      </dsp:nvSpPr>
      <dsp:spPr>
        <a:xfrm>
          <a:off x="654738" y="59"/>
          <a:ext cx="1700004" cy="102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Өндіріс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4613" y="29934"/>
        <a:ext cx="1640254" cy="960252"/>
      </dsp:txXfrm>
    </dsp:sp>
    <dsp:sp modelId="{9E95920E-D171-4D10-860A-159DE62D567F}">
      <dsp:nvSpPr>
        <dsp:cNvPr id="0" name=""/>
        <dsp:cNvSpPr/>
      </dsp:nvSpPr>
      <dsp:spPr>
        <a:xfrm>
          <a:off x="2504343" y="299260"/>
          <a:ext cx="360401" cy="42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04343" y="383580"/>
        <a:ext cx="252281" cy="252961"/>
      </dsp:txXfrm>
    </dsp:sp>
    <dsp:sp modelId="{6BF51DEE-A4BD-4F05-834E-E1CD64EE5EFB}">
      <dsp:nvSpPr>
        <dsp:cNvPr id="0" name=""/>
        <dsp:cNvSpPr/>
      </dsp:nvSpPr>
      <dsp:spPr>
        <a:xfrm>
          <a:off x="3034745" y="59"/>
          <a:ext cx="1700004" cy="102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қызмет көрсету тиімділігін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64620" y="29934"/>
        <a:ext cx="1640254" cy="960252"/>
      </dsp:txXfrm>
    </dsp:sp>
    <dsp:sp modelId="{BBF9318C-B662-4E29-B8C1-5297E4D5E84F}">
      <dsp:nvSpPr>
        <dsp:cNvPr id="0" name=""/>
        <dsp:cNvSpPr/>
      </dsp:nvSpPr>
      <dsp:spPr>
        <a:xfrm rot="5400000">
          <a:off x="3782923" y="995618"/>
          <a:ext cx="203648" cy="42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758267" y="1104594"/>
        <a:ext cx="252961" cy="142554"/>
      </dsp:txXfrm>
    </dsp:sp>
    <dsp:sp modelId="{5F8E138B-EA5B-46CE-97F1-D309E2268BCB}">
      <dsp:nvSpPr>
        <dsp:cNvPr id="0" name=""/>
        <dsp:cNvSpPr/>
      </dsp:nvSpPr>
      <dsp:spPr>
        <a:xfrm>
          <a:off x="3034745" y="1404304"/>
          <a:ext cx="1700004" cy="102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қоршаған ортаны қорғау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64620" y="1434179"/>
        <a:ext cx="1640254" cy="960252"/>
      </dsp:txXfrm>
    </dsp:sp>
    <dsp:sp modelId="{666F7617-34B4-46DB-BAC0-CB020A011826}">
      <dsp:nvSpPr>
        <dsp:cNvPr id="0" name=""/>
        <dsp:cNvSpPr/>
      </dsp:nvSpPr>
      <dsp:spPr>
        <a:xfrm rot="10741736">
          <a:off x="2524718" y="1723502"/>
          <a:ext cx="360452" cy="42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632846" y="1806906"/>
        <a:ext cx="252316" cy="252961"/>
      </dsp:txXfrm>
    </dsp:sp>
    <dsp:sp modelId="{F5760D9E-0FFC-42D7-A48A-A23503EC2B16}">
      <dsp:nvSpPr>
        <dsp:cNvPr id="0" name=""/>
        <dsp:cNvSpPr/>
      </dsp:nvSpPr>
      <dsp:spPr>
        <a:xfrm>
          <a:off x="654738" y="1444645"/>
          <a:ext cx="1700004" cy="102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табиғат ресурстары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4613" y="1474520"/>
        <a:ext cx="1640254" cy="960252"/>
      </dsp:txXfrm>
    </dsp:sp>
    <dsp:sp modelId="{459308FB-E578-4A51-97FF-086B16CE8C65}">
      <dsp:nvSpPr>
        <dsp:cNvPr id="0" name=""/>
        <dsp:cNvSpPr/>
      </dsp:nvSpPr>
      <dsp:spPr>
        <a:xfrm rot="5400000">
          <a:off x="1377981" y="2485840"/>
          <a:ext cx="253518" cy="42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378260" y="2569882"/>
        <a:ext cx="252961" cy="177463"/>
      </dsp:txXfrm>
    </dsp:sp>
    <dsp:sp modelId="{085E013B-8D5A-4911-9076-3F2E76AC12F5}">
      <dsp:nvSpPr>
        <dsp:cNvPr id="0" name=""/>
        <dsp:cNvSpPr/>
      </dsp:nvSpPr>
      <dsp:spPr>
        <a:xfrm>
          <a:off x="654738" y="2942985"/>
          <a:ext cx="1700004" cy="102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тиімді пайдалану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4613" y="2972860"/>
        <a:ext cx="1640254" cy="960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03C62-66EB-411E-9706-6276ABDFC0E4}">
      <dsp:nvSpPr>
        <dsp:cNvPr id="0" name=""/>
        <dsp:cNvSpPr/>
      </dsp:nvSpPr>
      <dsp:spPr>
        <a:xfrm>
          <a:off x="0" y="548476"/>
          <a:ext cx="743473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B2B27-E60E-4E75-BF31-22ED380B4551}">
      <dsp:nvSpPr>
        <dsp:cNvPr id="0" name=""/>
        <dsp:cNvSpPr/>
      </dsp:nvSpPr>
      <dsp:spPr>
        <a:xfrm>
          <a:off x="371736" y="46635"/>
          <a:ext cx="644991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711" tIns="0" rIns="19671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менеджмент стратегиясы –           «адам-биосфера» жүйесін дамытудың ғылыми негізделген бағыты</a:t>
          </a:r>
          <a:r>
            <a:rPr lang="en-US" alt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420732" y="95631"/>
        <a:ext cx="6351918" cy="905688"/>
      </dsp:txXfrm>
    </dsp:sp>
    <dsp:sp modelId="{14D859A9-6211-45A7-A40A-9628DA98E108}">
      <dsp:nvSpPr>
        <dsp:cNvPr id="0" name=""/>
        <dsp:cNvSpPr/>
      </dsp:nvSpPr>
      <dsp:spPr>
        <a:xfrm>
          <a:off x="0" y="2090716"/>
          <a:ext cx="743473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5AC5F-6C01-4A9C-9FCA-C93731F4F686}">
      <dsp:nvSpPr>
        <dsp:cNvPr id="0" name=""/>
        <dsp:cNvSpPr/>
      </dsp:nvSpPr>
      <dsp:spPr>
        <a:xfrm>
          <a:off x="371736" y="1588876"/>
          <a:ext cx="6450223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711" tIns="0" rIns="19671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Ол табиғат пен қоғамның коэволюциясына (экожүйеде өзара әрекеттесетін биологиялық түрлердің бірлескен эволюциясы) әкеледі</a:t>
          </a:r>
          <a:r>
            <a:rPr lang="en-US" alt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420732" y="1637872"/>
        <a:ext cx="6352231" cy="905688"/>
      </dsp:txXfrm>
    </dsp:sp>
    <dsp:sp modelId="{499CD99E-723C-4446-B138-E65F95B3817B}">
      <dsp:nvSpPr>
        <dsp:cNvPr id="0" name=""/>
        <dsp:cNvSpPr/>
      </dsp:nvSpPr>
      <dsp:spPr>
        <a:xfrm>
          <a:off x="0" y="3632956"/>
          <a:ext cx="743473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7AE40-0A09-496E-AFE8-DB57D70B7C06}">
      <dsp:nvSpPr>
        <dsp:cNvPr id="0" name=""/>
        <dsp:cNvSpPr/>
      </dsp:nvSpPr>
      <dsp:spPr>
        <a:xfrm>
          <a:off x="371736" y="3131115"/>
          <a:ext cx="648571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711" tIns="0" rIns="196711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Оның негізінде қоршаған ортаның сапасын басқару әзірленеді</a:t>
          </a:r>
          <a:r>
            <a:rPr lang="en-US" alt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420732" y="3180111"/>
        <a:ext cx="6387724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86C9E-1D37-4DB1-836B-D2C2FCD7E057}">
      <dsp:nvSpPr>
        <dsp:cNvPr id="0" name=""/>
        <dsp:cNvSpPr/>
      </dsp:nvSpPr>
      <dsp:spPr>
        <a:xfrm>
          <a:off x="1978062" y="33530"/>
          <a:ext cx="1609463" cy="16094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2192657" y="315186"/>
        <a:ext cx="1180273" cy="724258"/>
      </dsp:txXfrm>
    </dsp:sp>
    <dsp:sp modelId="{F1060D2F-8DF0-441D-A6DA-CB255A100B03}">
      <dsp:nvSpPr>
        <dsp:cNvPr id="0" name=""/>
        <dsp:cNvSpPr/>
      </dsp:nvSpPr>
      <dsp:spPr>
        <a:xfrm>
          <a:off x="2558810" y="1039445"/>
          <a:ext cx="1609463" cy="16094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51037" y="1455223"/>
        <a:ext cx="965678" cy="885204"/>
      </dsp:txXfrm>
    </dsp:sp>
    <dsp:sp modelId="{9C57B771-D66C-4E67-B11E-0061796A8643}">
      <dsp:nvSpPr>
        <dsp:cNvPr id="0" name=""/>
        <dsp:cNvSpPr/>
      </dsp:nvSpPr>
      <dsp:spPr>
        <a:xfrm>
          <a:off x="1397314" y="1039445"/>
          <a:ext cx="1609463" cy="16094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48872" y="1455223"/>
        <a:ext cx="965678" cy="8852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5EF2A-D43D-45A0-8EB0-2F11885A941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1738E-C506-4B7E-BE55-C0087CE4109C}">
      <dsp:nvSpPr>
        <dsp:cNvPr id="0" name=""/>
        <dsp:cNvSpPr/>
      </dsp:nvSpPr>
      <dsp:spPr>
        <a:xfrm>
          <a:off x="434398" y="238453"/>
          <a:ext cx="8123429" cy="664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тұтынушыларды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қоршаған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ортаға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қау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пт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мдерд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сатып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алудан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пайдаланудан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қорғау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</a:t>
          </a:r>
          <a:endParaRPr lang="ru-RU" sz="1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4398" y="238453"/>
        <a:ext cx="8123429" cy="664263"/>
      </dsp:txXfrm>
    </dsp:sp>
    <dsp:sp modelId="{347FB761-36A1-484F-90BF-8996F61AF2FB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A7802-5E64-446D-8EAC-0E11F3A80CE1}">
      <dsp:nvSpPr>
        <dsp:cNvPr id="0" name=""/>
        <dsp:cNvSpPr/>
      </dsp:nvSpPr>
      <dsp:spPr>
        <a:xfrm>
          <a:off x="903654" y="1075680"/>
          <a:ext cx="7654173" cy="70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                                                                өн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мдерд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барлық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түрлер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пайдалану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және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жою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(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кәдеге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жарату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өңдеу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кез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нде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қоршаған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ортаның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ластануын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болдырмау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 </a:t>
          </a:r>
          <a:b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ru-RU" sz="1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03654" y="1075680"/>
        <a:ext cx="7654173" cy="701025"/>
      </dsp:txXfrm>
    </dsp:sp>
    <dsp:sp modelId="{C1CDB188-07A2-4A57-A128-46A4C72A691E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D23EE-103D-45A4-A60D-6AD513C6D297}">
      <dsp:nvSpPr>
        <dsp:cNvPr id="0" name=""/>
        <dsp:cNvSpPr/>
      </dsp:nvSpPr>
      <dsp:spPr>
        <a:xfrm>
          <a:off x="1118233" y="1949737"/>
          <a:ext cx="7439593" cy="664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                                                                               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жабдықтардың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технологиялық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процестерд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ң,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стерд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және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мдерд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қау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пс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қамтамасыз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ету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 </a:t>
          </a:r>
          <a:b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ru-RU" sz="1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18233" y="1949737"/>
        <a:ext cx="7439593" cy="664126"/>
      </dsp:txXfrm>
    </dsp:sp>
    <dsp:sp modelId="{A33E45E5-AAE8-4C14-A186-4219BA898805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160A2-2B49-4D22-B5DF-4614669985FC}">
      <dsp:nvSpPr>
        <dsp:cNvPr id="0" name=""/>
        <dsp:cNvSpPr/>
      </dsp:nvSpPr>
      <dsp:spPr>
        <a:xfrm>
          <a:off x="1118233" y="2817921"/>
          <a:ext cx="7439593" cy="637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қау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пс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технологиялық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процестерд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жабдықтарды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және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стерд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енг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</a:t>
          </a:r>
          <a:endParaRPr lang="ru-RU" sz="1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18233" y="2817921"/>
        <a:ext cx="7439593" cy="637890"/>
      </dsp:txXfrm>
    </dsp:sp>
    <dsp:sp modelId="{78047139-46A0-43AA-BF17-B77A7D8A416C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EE3F9-9FFA-409C-A2D3-D56A0A7BAACE}">
      <dsp:nvSpPr>
        <dsp:cNvPr id="0" name=""/>
        <dsp:cNvSpPr/>
      </dsp:nvSpPr>
      <dsp:spPr>
        <a:xfrm>
          <a:off x="911308" y="3644071"/>
          <a:ext cx="7654173" cy="601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                                                                            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елге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қау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пт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мдер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мен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технологиялардың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әкел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ну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болдырмау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 </a:t>
          </a:r>
          <a:b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ru-RU" sz="1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1308" y="3644071"/>
        <a:ext cx="7654173" cy="601419"/>
      </dsp:txXfrm>
    </dsp:sp>
    <dsp:sp modelId="{5F412306-08D6-4A8E-960A-A4E92B147766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060D1-8605-42F6-B002-372887F22F40}">
      <dsp:nvSpPr>
        <dsp:cNvPr id="0" name=""/>
        <dsp:cNvSpPr/>
      </dsp:nvSpPr>
      <dsp:spPr>
        <a:xfrm>
          <a:off x="434398" y="4545021"/>
          <a:ext cx="8123429" cy="60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отандық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мн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экспортталуына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жәрдемдесу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және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бәсекеге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қаб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летт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</a:t>
          </a:r>
          <a:r>
            <a:rPr lang="en-US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арттыру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болып</a:t>
          </a:r>
          <a:r>
            <a:rPr lang="ru-RU" sz="1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8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табылады</a:t>
          </a:r>
          <a:endParaRPr lang="ru-RU" sz="1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4398" y="4545021"/>
        <a:ext cx="8123429" cy="606120"/>
      </dsp:txXfrm>
    </dsp:sp>
    <dsp:sp modelId="{60212CB8-EFF2-419B-884C-25C503583EB9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BC807-7F8F-4D84-BAAB-28DE54A8E31A}">
      <dsp:nvSpPr>
        <dsp:cNvPr id="0" name=""/>
        <dsp:cNvSpPr/>
      </dsp:nvSpPr>
      <dsp:spPr>
        <a:xfrm>
          <a:off x="998130" y="1739"/>
          <a:ext cx="2726068" cy="1017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менеджменттің негізгі мақсаты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27926" y="31535"/>
        <a:ext cx="2666476" cy="957717"/>
      </dsp:txXfrm>
    </dsp:sp>
    <dsp:sp modelId="{61038474-0CC5-4641-AB40-9FE259991E0D}">
      <dsp:nvSpPr>
        <dsp:cNvPr id="0" name=""/>
        <dsp:cNvSpPr/>
      </dsp:nvSpPr>
      <dsp:spPr>
        <a:xfrm>
          <a:off x="3873404" y="300150"/>
          <a:ext cx="359449" cy="420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73404" y="384248"/>
        <a:ext cx="251614" cy="252292"/>
      </dsp:txXfrm>
    </dsp:sp>
    <dsp:sp modelId="{44C5FA29-AEED-4A3B-8536-88A141F8ABEB}">
      <dsp:nvSpPr>
        <dsp:cNvPr id="0" name=""/>
        <dsp:cNvSpPr/>
      </dsp:nvSpPr>
      <dsp:spPr>
        <a:xfrm>
          <a:off x="4402405" y="1739"/>
          <a:ext cx="1695516" cy="1017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Өңірлер мен облыстар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32201" y="31535"/>
        <a:ext cx="1635924" cy="957717"/>
      </dsp:txXfrm>
    </dsp:sp>
    <dsp:sp modelId="{0CAE26C3-59B4-4FEF-9AE3-09191FC05A6F}">
      <dsp:nvSpPr>
        <dsp:cNvPr id="0" name=""/>
        <dsp:cNvSpPr/>
      </dsp:nvSpPr>
      <dsp:spPr>
        <a:xfrm rot="21597440">
          <a:off x="6238637" y="299287"/>
          <a:ext cx="338996" cy="420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38637" y="383423"/>
        <a:ext cx="237297" cy="252292"/>
      </dsp:txXfrm>
    </dsp:sp>
    <dsp:sp modelId="{67A42A98-016E-4664-A409-013F5BF5AC4F}">
      <dsp:nvSpPr>
        <dsp:cNvPr id="0" name=""/>
        <dsp:cNvSpPr/>
      </dsp:nvSpPr>
      <dsp:spPr>
        <a:xfrm>
          <a:off x="6737539" y="0"/>
          <a:ext cx="1695516" cy="1017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аудан мен кент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767335" y="29796"/>
        <a:ext cx="1635924" cy="957717"/>
      </dsp:txXfrm>
    </dsp:sp>
    <dsp:sp modelId="{0C7C6A9D-CEF5-4434-AF70-A0A2654930BA}">
      <dsp:nvSpPr>
        <dsp:cNvPr id="0" name=""/>
        <dsp:cNvSpPr/>
      </dsp:nvSpPr>
      <dsp:spPr>
        <a:xfrm rot="5312103">
          <a:off x="7474070" y="1045522"/>
          <a:ext cx="260666" cy="420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477257" y="1125446"/>
        <a:ext cx="252292" cy="182466"/>
      </dsp:txXfrm>
    </dsp:sp>
    <dsp:sp modelId="{505807AD-0A9D-4D54-A406-D014D20F995D}">
      <dsp:nvSpPr>
        <dsp:cNvPr id="0" name=""/>
        <dsp:cNvSpPr/>
      </dsp:nvSpPr>
      <dsp:spPr>
        <a:xfrm>
          <a:off x="6776129" y="1508972"/>
          <a:ext cx="1695516" cy="1017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ведомоство аралық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05925" y="1538768"/>
        <a:ext cx="1635924" cy="957717"/>
      </dsp:txXfrm>
    </dsp:sp>
    <dsp:sp modelId="{993FF5D2-ECC5-4D09-BF95-639C01872D36}">
      <dsp:nvSpPr>
        <dsp:cNvPr id="0" name=""/>
        <dsp:cNvSpPr/>
      </dsp:nvSpPr>
      <dsp:spPr>
        <a:xfrm rot="10800000">
          <a:off x="6267474" y="1807383"/>
          <a:ext cx="359449" cy="420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6375309" y="1891481"/>
        <a:ext cx="251614" cy="252292"/>
      </dsp:txXfrm>
    </dsp:sp>
    <dsp:sp modelId="{D9AAA75E-71B8-4D65-A014-3EE51DF78F1E}">
      <dsp:nvSpPr>
        <dsp:cNvPr id="0" name=""/>
        <dsp:cNvSpPr/>
      </dsp:nvSpPr>
      <dsp:spPr>
        <a:xfrm>
          <a:off x="4402405" y="1508972"/>
          <a:ext cx="1695516" cy="1017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кәсіпорын дар арасында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32201" y="1538768"/>
        <a:ext cx="1635924" cy="957717"/>
      </dsp:txXfrm>
    </dsp:sp>
    <dsp:sp modelId="{33AE00FC-DEC7-41C0-852F-B09688A9E8AE}">
      <dsp:nvSpPr>
        <dsp:cNvPr id="0" name=""/>
        <dsp:cNvSpPr/>
      </dsp:nvSpPr>
      <dsp:spPr>
        <a:xfrm rot="10800000">
          <a:off x="3893750" y="1807383"/>
          <a:ext cx="359449" cy="420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4001585" y="1891481"/>
        <a:ext cx="251614" cy="252292"/>
      </dsp:txXfrm>
    </dsp:sp>
    <dsp:sp modelId="{0D819A59-6B10-46FE-9093-0B50AFD0F9BE}">
      <dsp:nvSpPr>
        <dsp:cNvPr id="0" name=""/>
        <dsp:cNvSpPr/>
      </dsp:nvSpPr>
      <dsp:spPr>
        <a:xfrm>
          <a:off x="862811" y="1508972"/>
          <a:ext cx="2861387" cy="1017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экономикалық және экологиялық мүдде тұрғысынан келісім жасау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92607" y="1538768"/>
        <a:ext cx="2801795" cy="9577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789EB-CB8E-49F5-9050-80F2FAC8BC32}">
      <dsp:nvSpPr>
        <dsp:cNvPr id="0" name=""/>
        <dsp:cNvSpPr/>
      </dsp:nvSpPr>
      <dsp:spPr>
        <a:xfrm rot="5400000">
          <a:off x="4928327" y="-1831935"/>
          <a:ext cx="1514598" cy="53511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Жаңадан кәсіпорынды салу, ескісін қайта жаңарту немесе жаңғырту туралы шешім қабылдаған кезде экономиканы экологияландыру қағидатын сақтау қажет</a:t>
          </a:r>
          <a:r>
            <a:rPr lang="en-US" altLang="en-US" sz="2000" kern="1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 rot="-5400000">
        <a:off x="3010038" y="160291"/>
        <a:ext cx="5277241" cy="1366724"/>
      </dsp:txXfrm>
    </dsp:sp>
    <dsp:sp modelId="{6900DF59-99B2-4A8E-B06D-5D31FEDD2364}">
      <dsp:nvSpPr>
        <dsp:cNvPr id="0" name=""/>
        <dsp:cNvSpPr/>
      </dsp:nvSpPr>
      <dsp:spPr>
        <a:xfrm>
          <a:off x="0" y="793"/>
          <a:ext cx="3010037" cy="1685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Экономиканы экологияландыру </a:t>
          </a:r>
          <a:endParaRPr lang="ru-RU" sz="2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2290" y="83083"/>
        <a:ext cx="2845457" cy="1521141"/>
      </dsp:txXfrm>
    </dsp:sp>
    <dsp:sp modelId="{9B598DC6-613E-43CF-8C73-2724DDF115DD}">
      <dsp:nvSpPr>
        <dsp:cNvPr id="0" name=""/>
        <dsp:cNvSpPr/>
      </dsp:nvSpPr>
      <dsp:spPr>
        <a:xfrm rot="5400000">
          <a:off x="5086853" y="-288641"/>
          <a:ext cx="1208662" cy="5356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Қолда бар жобалардың көптеген нұсқалары арасынан та</a:t>
          </a:r>
          <a:r>
            <a:rPr lang="en-US" altLang="en-US" sz="1900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ң</a:t>
          </a:r>
          <a:r>
            <a:rPr lang="en-US" sz="1900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дап алынған өндірістің моделін тез арада тестілеуді білдіреді</a:t>
          </a:r>
          <a:r>
            <a:rPr lang="en-US" altLang="en-US" sz="1900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 rot="-5400000">
        <a:off x="3012980" y="1844234"/>
        <a:ext cx="5297406" cy="1090658"/>
      </dsp:txXfrm>
    </dsp:sp>
    <dsp:sp modelId="{CB31464C-EC79-4E01-8FD6-9038C9C517F4}">
      <dsp:nvSpPr>
        <dsp:cNvPr id="0" name=""/>
        <dsp:cNvSpPr/>
      </dsp:nvSpPr>
      <dsp:spPr>
        <a:xfrm>
          <a:off x="0" y="1762055"/>
          <a:ext cx="3012980" cy="1255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Жылдам талдау жасау</a:t>
          </a:r>
          <a:endParaRPr lang="ru-RU" sz="2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265" y="1823320"/>
        <a:ext cx="2890450" cy="1132484"/>
      </dsp:txXfrm>
    </dsp:sp>
    <dsp:sp modelId="{FFA8EF72-A7F3-45DE-BCDF-309C425E66E5}">
      <dsp:nvSpPr>
        <dsp:cNvPr id="0" name=""/>
        <dsp:cNvSpPr/>
      </dsp:nvSpPr>
      <dsp:spPr>
        <a:xfrm rot="5400000">
          <a:off x="5086853" y="1043636"/>
          <a:ext cx="1208662" cy="5356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Бизнес-жоспар кәсіпорынның күшті және әлсіз жақтарын, сондай-ақ мүмкіндіктер мен болуы ықтимал қауіптерін зерттейді</a:t>
          </a:r>
          <a:r>
            <a:rPr lang="en-US" altLang="en-US" sz="1900" kern="12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 rot="-5400000">
        <a:off x="3012980" y="3176511"/>
        <a:ext cx="5297406" cy="1090658"/>
      </dsp:txXfrm>
    </dsp:sp>
    <dsp:sp modelId="{1760D65A-852A-449F-9AD5-B738786A0BFD}">
      <dsp:nvSpPr>
        <dsp:cNvPr id="0" name=""/>
        <dsp:cNvSpPr/>
      </dsp:nvSpPr>
      <dsp:spPr>
        <a:xfrm>
          <a:off x="0" y="3092611"/>
          <a:ext cx="3012980" cy="1258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бизнес-жоспар</a:t>
          </a:r>
          <a:endParaRPr lang="ru-RU" sz="2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433" y="3154044"/>
        <a:ext cx="2890114" cy="1135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#3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4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#5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#4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30/12/2020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8DE3-0FF4-442F-A6D2-DCDA09A56EDD}" type="datetimeFigureOut">
              <a:rPr lang="ru-RU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8C45-790A-47DE-818B-40A64E8996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30;p34"/>
          <p:cNvSpPr txBox="1"/>
          <p:nvPr/>
        </p:nvSpPr>
        <p:spPr>
          <a:xfrm>
            <a:off x="1080770" y="1235075"/>
            <a:ext cx="6232525" cy="3482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менеджмент</a:t>
            </a:r>
            <a:endParaRPr lang="en-US" altLang="ru-RU" sz="5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http://img.lanimg.com/tuku/yulantu/140128/328046-14012Q41G740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60" y="1445260"/>
            <a:ext cx="3338830" cy="33858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ww\Pictures\tovarnye-znaki-ekologicheski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6" y="549474"/>
            <a:ext cx="1871236" cy="15376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154020" y="557046"/>
            <a:ext cx="7776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Сызып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тасталған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қоқыс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контейнері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қаптама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кәдеге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жаратуға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жатпайды-кейіннен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пунктке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аккумуляторлар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батарейкалар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қабылданады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06125" y="2018081"/>
            <a:ext cx="8029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Қаптамадағы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бізді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өмір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сүріп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жатқан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таза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ұстауға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қоқыс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шығармауға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қаптаманы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тек осы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мақсатқа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орындарға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қоқыс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жәшігіне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тастауға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шақырады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Кейде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белгіге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тазалыққа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шақыратын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жазулар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пайдаланылған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ораманы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қоқыс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жәшігіне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тастағандарға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алғыс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сөздер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қосымша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жазылады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23" name="Рисунок 22" descr="C:\Users\ww\Pictures\zagadochn18-fill-50x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27" y="4011134"/>
            <a:ext cx="1499840" cy="15012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3106125" y="411452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қаптамада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өнімнің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стандарттарға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сәйкестігін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білдіреді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қауіпті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ингредиенттер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теріс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етпейді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4" t="58424" r="10072" b="17756"/>
          <a:stretch>
            <a:fillRect/>
          </a:stretch>
        </p:blipFill>
        <p:spPr>
          <a:xfrm>
            <a:off x="1399976" y="2217196"/>
            <a:ext cx="1504391" cy="144881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933" y="549474"/>
            <a:ext cx="55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сәйкестік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белгілері</a:t>
            </a:r>
          </a:p>
        </p:txBody>
      </p:sp>
      <p:pic>
        <p:nvPicPr>
          <p:cNvPr id="19" name="Рисунок 18" descr="C:\Users\ww\Pictures\znaki-ekologicheski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r="27212"/>
          <a:stretch>
            <a:fillRect/>
          </a:stretch>
        </p:blipFill>
        <p:spPr bwMode="auto">
          <a:xfrm>
            <a:off x="1088005" y="1096411"/>
            <a:ext cx="2141273" cy="1667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95716" y="1151204"/>
            <a:ext cx="77238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Miljomarkt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скандинавиялық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аққу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аққу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мұндай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белгісі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өнімдерде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организм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зиянды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қоспалар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кепілдік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беріледі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орамалары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оңай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жойылады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аққу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белгіленген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Скандинавия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елдерінің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қатаң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экономикалық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стандарттарына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5" name="Рисунок 24" descr="C:\Users\ww\Pictures\18994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20" y="2895167"/>
            <a:ext cx="2276907" cy="1387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78538" y="3024805"/>
            <a:ext cx="642725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14001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белгісі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белгімен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белгілейтін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компаниялар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тұтынушыға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стандарттарды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ұстануға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деген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адалдығын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жеткізеді</a:t>
            </a:r>
            <a:r>
              <a:rPr lang="ru-RU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chemeClr val="accent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 descr="C:\Users\ww\Pictures\ekologicheskie-zapreshchayushchie-znak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05" y="4348121"/>
            <a:ext cx="2232722" cy="13345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58536" y="4474596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Жасыл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баспа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ағылш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Seal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—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ЕО-да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қабылданған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нормаларға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сәйкестіктің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символы.</a:t>
            </a:r>
            <a:endParaRPr lang="ru-RU" sz="20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5735" y="462744"/>
            <a:ext cx="55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сәйкестік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белгілері</a:t>
            </a:r>
          </a:p>
        </p:txBody>
      </p:sp>
      <p:pic>
        <p:nvPicPr>
          <p:cNvPr id="20" name="Рисунок 19" descr="C:\Users\ww\Pictures\18994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20" y="991283"/>
            <a:ext cx="2082575" cy="17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378538" y="1007053"/>
            <a:ext cx="774101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«ЭКО»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қазақстандық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экспорт пен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импорттың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белгісі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өнімнің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табиғатқа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аз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зиянды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еткенін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қауіпсіз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екенін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айтады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Символмен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етілетін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стандарттарға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сәйкестіктің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сатылы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сараптамасынан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бұйымдар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ғана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таңбаланады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 descr="C:\Users\ww\Pictures\znak-ekologicheski-chistyj-produk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34" y="2782806"/>
            <a:ext cx="2041765" cy="13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479294" y="2908559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Көгілдір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періште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Германияда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қабылданған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таза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өнімнің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белгісі</a:t>
            </a:r>
            <a:r>
              <a:rPr lang="ru-RU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chemeClr val="accent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 descr="C:\Users\ww\Pictures\ekologicheskie-znak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48" y="4281707"/>
            <a:ext cx="1894856" cy="1366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3358497" y="3810052"/>
            <a:ext cx="648418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Ecogarantie-мынадай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талаптарға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келетін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тұрмыстық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химия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бельгиялық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аттас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компания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әзірлеген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тек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өсімдік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минералды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органикалық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құрамдастар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ГМО мен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мұнай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өнімдерінің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таза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жануарларға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тәжірибенің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тәуелсіз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сараптаманы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бақылау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 smtClean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5735" y="462744"/>
            <a:ext cx="55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сәйкестік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белгілері</a:t>
            </a:r>
          </a:p>
        </p:txBody>
      </p:sp>
      <p:pic>
        <p:nvPicPr>
          <p:cNvPr id="19" name="Рисунок 18" descr="C:\Users\ww\Pictures\znaki-ekologicheski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t="1658" r="18092" b="478"/>
          <a:stretch>
            <a:fillRect/>
          </a:stretch>
        </p:blipFill>
        <p:spPr bwMode="auto">
          <a:xfrm>
            <a:off x="1043820" y="2456610"/>
            <a:ext cx="2203076" cy="15192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7317" y="2694397"/>
            <a:ext cx="7402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белгісі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ЕО-да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қауіпті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саналатын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бірақ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шектеулі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шектеулер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белгілі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жағдайларда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шығарылған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өнімдерге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ғана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қолданылады</a:t>
            </a:r>
            <a:r>
              <a:rPr lang="ru-RU" alt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24" name="Рисунок 23" descr="C:\Users\ww\Pictures\znaki-ekologicheskoj-markirovk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" y="885500"/>
            <a:ext cx="1937554" cy="1570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3276875" y="1019972"/>
            <a:ext cx="754069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QAI (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сапа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кепілдігі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АҚШ-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бірақ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бүкіл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әлемде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қолданылады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өзінің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ISO 14001 стандарты бар.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келетін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компаниялар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өндірістерінің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ортаға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зиянды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әсерін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азайтуға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тырысады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 smtClean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 descr="C:\Users\ww\Pictures\ekologicheskie-znaki-fot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84" y="4249271"/>
            <a:ext cx="2001510" cy="146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3384705" y="4047412"/>
            <a:ext cx="621684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қолайлы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таңдау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Швед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ортаны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қорғау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әзірлеген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символ.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тұрмыстық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химия,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қағаз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жолаушылар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тасымалы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тоқыма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т.б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салаларда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қолданысқа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ие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 smtClean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043820" y="562809"/>
            <a:ext cx="9695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менеджменттің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субъектілері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нысандары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804624" y="1147986"/>
          <a:ext cx="9334457" cy="271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1160047" y="4041848"/>
            <a:ext cx="8369606" cy="5454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менеджмент субъектілері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60047" y="5030971"/>
            <a:ext cx="2649071" cy="6108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органдар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20314" y="5030971"/>
            <a:ext cx="2649071" cy="6108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 уәкілетті органдар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80582" y="5011304"/>
            <a:ext cx="2649071" cy="6108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 өзін-өзі басқару органдары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259106" y="4629838"/>
            <a:ext cx="236804" cy="35862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218004" y="4629838"/>
            <a:ext cx="236804" cy="35862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8146078" y="4629838"/>
            <a:ext cx="236804" cy="35862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>
          <a:xfrm>
            <a:off x="1795227" y="1183342"/>
            <a:ext cx="7355541" cy="3937258"/>
          </a:xfrm>
          <a:prstGeom prst="donut">
            <a:avLst>
              <a:gd name="adj" fmla="val 653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95832" y="2438725"/>
            <a:ext cx="3294529" cy="165414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менеджмент мүдделерінің құрылымы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10635" y="981636"/>
            <a:ext cx="2295631" cy="6745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Аймақтық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64411" y="1990165"/>
            <a:ext cx="2187172" cy="7139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Ведомстволық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6485" y="1990165"/>
            <a:ext cx="2149750" cy="7139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Облыстық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09461" y="4515482"/>
            <a:ext cx="2175454" cy="7126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Аудандық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94664" y="4502519"/>
            <a:ext cx="2206211" cy="7255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Ауылдық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0112109">
            <a:off x="7052076" y="2571400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294313">
            <a:off x="6733202" y="3998945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7010753">
            <a:off x="3957476" y="4062950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192500">
            <a:off x="3522521" y="2506809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5174186" y="1915982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066910" y="480478"/>
            <a:ext cx="9695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менеджменттің</a:t>
            </a:r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</a:t>
            </a:r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құзыретті</a:t>
            </a:r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органдары</a:t>
            </a:r>
          </a:p>
        </p:txBody>
      </p:sp>
      <p:sp>
        <p:nvSpPr>
          <p:cNvPr id="2" name="Овал 1"/>
          <p:cNvSpPr/>
          <p:nvPr/>
        </p:nvSpPr>
        <p:spPr>
          <a:xfrm>
            <a:off x="4130029" y="2690802"/>
            <a:ext cx="2949362" cy="12794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 құзыреттілігі бар органдар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701508" y="1679675"/>
            <a:ext cx="2528047" cy="8802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Кешенді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347215" y="978824"/>
            <a:ext cx="2528047" cy="8156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Салалық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224525" y="1676767"/>
            <a:ext cx="2528047" cy="92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   дық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5435036" y="1811363"/>
            <a:ext cx="380332" cy="82549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6830370">
            <a:off x="4303689" y="2151189"/>
            <a:ext cx="380332" cy="82549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4171532">
            <a:off x="6581165" y="2090901"/>
            <a:ext cx="380332" cy="82549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20577" y="4061373"/>
            <a:ext cx="883199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нысандарына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табиғатты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пайдаланушылар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тұтынушылар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түріне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бағытына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қарамастан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заңды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 тұлғалар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жатады</a:t>
            </a:r>
            <a:r>
              <a:rPr lang="ru-RU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Табиғатты пайдалану мен табиғи ортаны қорғау үдерісінде субъектілер мен басқару нысандары арасындағы қарым-қатынастар нормативтік құқықтық актілер негізінде жүзеге асады.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06011" y="613993"/>
            <a:ext cx="9695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Өндірістегі</a:t>
            </a:r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менеджмен</a:t>
            </a:r>
            <a:r>
              <a:rPr lang="ru-RU" sz="2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26997" y="1239163"/>
            <a:ext cx="8831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Өндірістегі экологиялық менеджмент қоршаған ортаға шекті мөлшерде жүктеме түсіру аясында болатын экономикалық даму қарқынын қамтамасыз ететін басқару жүйесі болып табылады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43948" y="3891426"/>
            <a:ext cx="2339089" cy="10705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Экономиканы экологиялан дыру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73647" y="3891426"/>
            <a:ext cx="2276881" cy="10705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Жылдам талдау жасау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99999" y="3891426"/>
            <a:ext cx="2348292" cy="10705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бизнес-жоспар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9765" y="3009938"/>
            <a:ext cx="67846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менеджменттің</a:t>
            </a:r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кезеңдері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612467" y="4272053"/>
            <a:ext cx="490610" cy="30928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379958" y="4272053"/>
            <a:ext cx="490610" cy="30928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06011" y="613993"/>
            <a:ext cx="9695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Өндірістегі</a:t>
            </a:r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менеджмен</a:t>
            </a:r>
            <a:r>
              <a:rPr lang="ru-RU" sz="2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160264" y="1296530"/>
          <a:ext cx="8369389" cy="435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828135" y="611209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</a:p>
        </p:txBody>
      </p:sp>
      <p:pic>
        <p:nvPicPr>
          <p:cNvPr id="16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601" y="1507471"/>
            <a:ext cx="7869902" cy="2729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6680" y="4617358"/>
            <a:ext cx="7579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7955" lvl="0" algn="ctr">
              <a:spcAft>
                <a:spcPts val="0"/>
              </a:spcAft>
              <a:buSzPts val="1200"/>
              <a:tabLst>
                <a:tab pos="680085" algn="l"/>
              </a:tabLst>
            </a:pPr>
            <a:r>
              <a:rPr lang="en-US" sz="2000" spc="-1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Суреттерде көрсетілген қоршаған ортаның сапасын жақсарту бойынша жасалатын жұмыстарды</a:t>
            </a:r>
            <a:r>
              <a:rPr lang="en-US" sz="2000" spc="-5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spc="-1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ұсыныңыз</a:t>
            </a:r>
            <a:endParaRPr lang="en-US" sz="2000" spc="-1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6045" y="1230453"/>
            <a:ext cx="5372861" cy="38472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ru-RU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 </a:t>
            </a:r>
            <a:r>
              <a:rPr lang="en-US" sz="28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сапасын қамтамасыз ететін «экологиялық менеджмент» ұғымымен танысасыздар;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</a:t>
            </a:r>
            <a:r>
              <a: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 сапасын арттыру жөнінде ұсыныстар </a:t>
            </a:r>
            <a:r>
              <a:rPr lang="en-US" sz="28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әзірлеуді үйренесіздер.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6044678" y="1812921"/>
          <a:ext cx="5565588" cy="268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642948" y="665060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 үлгісі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46527" y="1372335"/>
            <a:ext cx="9907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0845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Зауыттардан шығатын газдардың мөлшері мен сапасын 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қадағалау;</a:t>
            </a:r>
            <a:endParaRPr lang="ru-RU" sz="2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0845" marR="32004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 аймаққа тигізетін әсерін 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мониторингілеу; </a:t>
            </a:r>
          </a:p>
          <a:p>
            <a:pPr marL="410845" marR="32004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Сүзгілер 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 улы газдардың ауаға тарауын 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азайту;</a:t>
            </a:r>
          </a:p>
          <a:p>
            <a:pPr marL="410845" marR="32004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Айыппұлдар 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соммасын 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көбейту;</a:t>
            </a:r>
            <a:endParaRPr lang="ru-RU" sz="20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0845" marR="32004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 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орны айналаға ағаштарды 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отырғызу;</a:t>
            </a:r>
          </a:p>
          <a:p>
            <a:pPr marL="410845" marR="32004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Қоқыс 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қалдықтарын жинап, 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өңдеу;</a:t>
            </a:r>
            <a:endParaRPr lang="ru-RU" sz="20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0845" marR="32004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Демалыс 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орындарын 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салу т.б.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9" y="2067288"/>
            <a:ext cx="4063114" cy="31484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8685" y="2137410"/>
            <a:ext cx="53848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оршаған орта сапасын қамтамасыз ететін «экологиялық менеджмент» ұғымымен </a:t>
            </a:r>
            <a:r>
              <a:rPr lang="en-US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таныстыңыздар;</a:t>
            </a:r>
            <a:endParaRPr lang="en-US" sz="2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 сапасын арттыру жөнінде ұсыныстар әзірлеуді </a:t>
            </a:r>
            <a:r>
              <a:rPr lang="en-US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үйрендіңіздер.</a:t>
            </a:r>
          </a:p>
        </p:txBody>
      </p:sp>
      <p:pic>
        <p:nvPicPr>
          <p:cNvPr id="105" name="Рисунок 104" descr="C:\Users\ww\Pictures\18994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00" y="2358552"/>
            <a:ext cx="2910932" cy="223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углом вверх 20"/>
          <p:cNvSpPr/>
          <p:nvPr/>
        </p:nvSpPr>
        <p:spPr>
          <a:xfrm rot="5400000" flipH="1">
            <a:off x="7785491" y="3024472"/>
            <a:ext cx="3161527" cy="686562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8579891" y="4754542"/>
            <a:ext cx="614085" cy="33049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88458" y="527432"/>
            <a:ext cx="7221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менеджмент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241022" y="1113200"/>
          <a:ext cx="7540847" cy="463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9301552" y="1250576"/>
            <a:ext cx="1775012" cy="12505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алпы менеджмент тің бір бөлігі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930376" y="536876"/>
            <a:ext cx="4791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менеджмент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488002" y="913340"/>
          <a:ext cx="7628390" cy="484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327428" y="536774"/>
          <a:ext cx="5389489" cy="442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6777317" y="4867835"/>
            <a:ext cx="1711501" cy="90348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йлестіруді қамтамасыз етеді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448930" y="4566283"/>
            <a:ext cx="389965" cy="2689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055012" y="467029"/>
            <a:ext cx="4791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менеджмент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036074" y="1146173"/>
          <a:ext cx="7434730" cy="453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7095603" y="697861"/>
          <a:ext cx="5565588" cy="268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трелка вправо 42"/>
          <p:cNvSpPr/>
          <p:nvPr/>
        </p:nvSpPr>
        <p:spPr>
          <a:xfrm rot="1239478">
            <a:off x="6751471" y="3540494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694127" y="2519407"/>
            <a:ext cx="3294529" cy="165414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менеджменттің негізгі құралдары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0112109">
            <a:off x="6528779" y="2461072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431332">
            <a:off x="6072555" y="4303536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7010753">
            <a:off x="4133874" y="4337200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24609" y="603262"/>
            <a:ext cx="3287352" cy="10560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сараптама және қоршаған табиғи ортаға әсерін бағалау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2192500">
            <a:off x="3431195" y="2428133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6200000">
            <a:off x="5043702" y="1932272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11929" y="4757481"/>
            <a:ext cx="2175454" cy="10560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мониторинг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58596" y="1580298"/>
            <a:ext cx="2175454" cy="10560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аудит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96956" y="1576077"/>
            <a:ext cx="2175454" cy="10560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бақылау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27545" y="3201306"/>
            <a:ext cx="2175454" cy="10560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сертификаттау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99313" y="3198187"/>
            <a:ext cx="2175454" cy="10560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есеп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35515" y="4757481"/>
            <a:ext cx="2175454" cy="10560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таңбалау және жарнама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9274632">
            <a:off x="3322271" y="3559839"/>
            <a:ext cx="618565" cy="2653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542" y="497626"/>
            <a:ext cx="9708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5126" y="703291"/>
            <a:ext cx="9864425" cy="9358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сараптама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(лат.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expertus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тәжірибелі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 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іс-әрекеттерінің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табиғатқа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зиянды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етуіне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бермеу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қорғау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саласында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қабылданған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заңдардың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орындалуына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қатаң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бақылау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жасау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5126" y="1922954"/>
            <a:ext cx="9907619" cy="123679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аудит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-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экономикалық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субъектілер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қызметінен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туындайтын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тәуекелдің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ауқымын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айқындау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төмендету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болдырмау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мақсатымен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қызметінің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қорғау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заңдарының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талаптарына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 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келуін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тәуелсіз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бағалаудың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арнаулы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рәсімі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41542" y="3482772"/>
            <a:ext cx="8288111" cy="8966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сертификаттау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қызметтің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өнімнің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белгіленген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талаптарға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келетіндігінің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актімен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хатталып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расталуы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55127" y="4757071"/>
            <a:ext cx="8288111" cy="9041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таңбалау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- 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заңнамада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ленген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тәрт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ппен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растаудан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мге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таза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беру.</a:t>
            </a:r>
            <a:endParaRPr lang="ru-RU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542" y="497626"/>
            <a:ext cx="9708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954104" y="481303"/>
          <a:ext cx="8634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88500" y="598805"/>
            <a:ext cx="203835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таңбалаудың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</a:t>
            </a:r>
            <a:r>
              <a:rPr lang="en-US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ндеттер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541" y="324002"/>
            <a:ext cx="9708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 descr="C:\Users\ww\Pictures\ekologicheskie-znaki-na-upakovke-tovaro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34" y="665349"/>
            <a:ext cx="1950844" cy="1346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06402" y="587961"/>
            <a:ext cx="778186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Қайталама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(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Recycling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өндіруден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кәдеге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жаратуға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дейінгі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білдіреді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қаптаманың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өңдеуге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жарамды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осылай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жасалғанын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білдіреді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 descr="C:\Users\ww\Pictures\пластик кайта онде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1" y="2200782"/>
            <a:ext cx="2111034" cy="17964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66317" y="2087172"/>
            <a:ext cx="775323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14450" algn="l"/>
              </a:tabLst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өңделетін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пластик»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өзінің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сыртқы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түрімен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кәдеге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жарату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циклын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білдіреді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Өнеркәсіптік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кәсіпорындарда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өңдеуге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болатын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пластикалық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бұйымдар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таңбаланған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Осы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белгінің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жанындағы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сандар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әріптер-бұл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орам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жасалған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заттың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коды.</a:t>
            </a:r>
            <a:endParaRPr lang="ru-RU" sz="2000" dirty="0" smtClean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 descr="C:\Users\ww\Pictures\экожасыл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0" y="4186151"/>
            <a:ext cx="2066528" cy="15924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38084" y="3897480"/>
            <a:ext cx="6564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Шеңберді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құрайтын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жебе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түрінде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жасалған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жасыл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нүкте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Қаптаманың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дизайнына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байланысты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жасыл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қара-ақ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жасыл-ақ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Германияның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қалдықтарды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жинау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сұрыптау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өңдеу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бағдарламасына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қаражат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салатын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фирмалардың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өнімдеріне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қойылады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</TotalTime>
  <Words>1066</Words>
  <Application>Microsoft Office PowerPoint</Application>
  <PresentationFormat>Широкоэкранный</PresentationFormat>
  <Paragraphs>117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Roboto Condensed</vt:lpstr>
      <vt:lpstr>Source Sans Pro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 Windows</cp:lastModifiedBy>
  <cp:revision>1102</cp:revision>
  <dcterms:created xsi:type="dcterms:W3CDTF">2017-01-10T11:09:00Z</dcterms:created>
  <dcterms:modified xsi:type="dcterms:W3CDTF">2020-12-29T21:40:44Z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1049-11.2.0.9906</vt:lpwstr>
  </property>
</Properties>
</file>