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91" r:id="rId3"/>
    <p:sldId id="740" r:id="rId4"/>
    <p:sldId id="746" r:id="rId5"/>
    <p:sldId id="747" r:id="rId6"/>
    <p:sldId id="748" r:id="rId7"/>
    <p:sldId id="749" r:id="rId8"/>
    <p:sldId id="750" r:id="rId9"/>
    <p:sldId id="751" r:id="rId10"/>
    <p:sldId id="752" r:id="rId11"/>
    <p:sldId id="753" r:id="rId12"/>
    <p:sldId id="759" r:id="rId13"/>
    <p:sldId id="760" r:id="rId14"/>
    <p:sldId id="761" r:id="rId15"/>
    <p:sldId id="756" r:id="rId16"/>
    <p:sldId id="758" r:id="rId17"/>
    <p:sldId id="754" r:id="rId18"/>
    <p:sldId id="757" r:id="rId19"/>
    <p:sldId id="762" r:id="rId20"/>
    <p:sldId id="763" r:id="rId21"/>
    <p:sldId id="745" r:id="rId22"/>
    <p:sldId id="743" r:id="rId23"/>
    <p:sldId id="707" r:id="rId24"/>
    <p:sldId id="744" r:id="rId25"/>
    <p:sldId id="53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589"/>
    <a:srgbClr val="245472"/>
    <a:srgbClr val="136E83"/>
    <a:srgbClr val="137187"/>
    <a:srgbClr val="105C6E"/>
    <a:srgbClr val="0066FF"/>
    <a:srgbClr val="004A82"/>
    <a:srgbClr val="009900"/>
    <a:srgbClr val="00CC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2" autoAdjust="0"/>
    <p:restoredTop sz="95226" autoAdjust="0"/>
  </p:normalViewPr>
  <p:slideViewPr>
    <p:cSldViewPr snapToGrid="0" showGuides="1">
      <p:cViewPr varScale="1">
        <p:scale>
          <a:sx n="115" d="100"/>
          <a:sy n="115" d="100"/>
        </p:scale>
        <p:origin x="348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D04B4-7150-4F9D-B469-CEED5DDD51AB}" type="doc">
      <dgm:prSet loTypeId="urn:microsoft.com/office/officeart/2005/8/layout/targe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5625E7F5-AD11-4731-858B-56426BA433D7}">
      <dgm:prSet phldrT="[Текст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Сәулетті-құрылысты</a:t>
          </a:r>
          <a:endParaRPr lang="ru-RU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637F6A-5A70-400B-91BC-63CD89268124}" type="parTrans" cxnId="{7E9540CE-8B36-405C-8B99-DE603E3AB2AB}">
      <dgm:prSet/>
      <dgm:spPr/>
      <dgm:t>
        <a:bodyPr/>
        <a:lstStyle/>
        <a:p>
          <a:endParaRPr lang="ru-RU"/>
        </a:p>
      </dgm:t>
    </dgm:pt>
    <dgm:pt modelId="{0804BEAE-416D-43BF-84CE-534E6848B781}" type="sibTrans" cxnId="{7E9540CE-8B36-405C-8B99-DE603E3AB2AB}">
      <dgm:prSet/>
      <dgm:spPr/>
      <dgm:t>
        <a:bodyPr/>
        <a:lstStyle/>
        <a:p>
          <a:endParaRPr lang="ru-RU"/>
        </a:p>
      </dgm:t>
    </dgm:pt>
    <dgm:pt modelId="{719DBF4D-8090-451F-B25D-75A692BB7C38}">
      <dgm:prSet phldrT="[Текст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Машинақұрылысты</a:t>
          </a:r>
          <a:endParaRPr lang="ru-RU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E15670-4C13-4057-8399-17067AAEE5E9}" type="parTrans" cxnId="{713831CB-85B6-4461-9141-D2668123F8E9}">
      <dgm:prSet/>
      <dgm:spPr/>
      <dgm:t>
        <a:bodyPr/>
        <a:lstStyle/>
        <a:p>
          <a:endParaRPr lang="ru-RU"/>
        </a:p>
      </dgm:t>
    </dgm:pt>
    <dgm:pt modelId="{29638D5C-C0B3-4D62-8B9B-6FD2411B6D2B}" type="sibTrans" cxnId="{713831CB-85B6-4461-9141-D2668123F8E9}">
      <dgm:prSet/>
      <dgm:spPr/>
      <dgm:t>
        <a:bodyPr/>
        <a:lstStyle/>
        <a:p>
          <a:endParaRPr lang="ru-RU"/>
        </a:p>
      </dgm:t>
    </dgm:pt>
    <dgm:pt modelId="{A9B33B2F-F21B-484C-9D84-5713305AABC6}">
      <dgm:prSet phldrT="[Текст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Гидротехникалық</a:t>
          </a:r>
          <a:endParaRPr lang="ru-RU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3B7183-9ED0-46EC-AF68-B18A11AA9F4A}" type="parTrans" cxnId="{C1F7CB77-6F7E-491B-9BF7-88214E0E0A2F}">
      <dgm:prSet/>
      <dgm:spPr/>
      <dgm:t>
        <a:bodyPr/>
        <a:lstStyle/>
        <a:p>
          <a:endParaRPr lang="ru-RU"/>
        </a:p>
      </dgm:t>
    </dgm:pt>
    <dgm:pt modelId="{5BC168E6-68D7-41D8-A24D-611F665F8275}" type="sibTrans" cxnId="{C1F7CB77-6F7E-491B-9BF7-88214E0E0A2F}">
      <dgm:prSet/>
      <dgm:spPr/>
      <dgm:t>
        <a:bodyPr/>
        <a:lstStyle/>
        <a:p>
          <a:endParaRPr lang="ru-RU"/>
        </a:p>
      </dgm:t>
    </dgm:pt>
    <dgm:pt modelId="{D195819C-AB71-4C53-B40A-891D489F4085}" type="pres">
      <dgm:prSet presAssocID="{518D04B4-7150-4F9D-B469-CEED5DDD51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DA2109-82B6-4257-96ED-764891EF0831}" type="pres">
      <dgm:prSet presAssocID="{5625E7F5-AD11-4731-858B-56426BA433D7}" presName="circle1" presStyleLbl="node1" presStyleIdx="0" presStyleCnt="3"/>
      <dgm:spPr/>
    </dgm:pt>
    <dgm:pt modelId="{24500BBE-2985-4034-96C0-DE30AC716C07}" type="pres">
      <dgm:prSet presAssocID="{5625E7F5-AD11-4731-858B-56426BA433D7}" presName="space" presStyleCnt="0"/>
      <dgm:spPr/>
    </dgm:pt>
    <dgm:pt modelId="{A23E5FB3-4216-459B-977A-7027DEE768BC}" type="pres">
      <dgm:prSet presAssocID="{5625E7F5-AD11-4731-858B-56426BA433D7}" presName="rect1" presStyleLbl="alignAcc1" presStyleIdx="0" presStyleCnt="3"/>
      <dgm:spPr/>
      <dgm:t>
        <a:bodyPr/>
        <a:lstStyle/>
        <a:p>
          <a:endParaRPr lang="ru-RU"/>
        </a:p>
      </dgm:t>
    </dgm:pt>
    <dgm:pt modelId="{17A54D5C-9DC7-4D56-8042-06AC366478A8}" type="pres">
      <dgm:prSet presAssocID="{719DBF4D-8090-451F-B25D-75A692BB7C38}" presName="vertSpace2" presStyleLbl="node1" presStyleIdx="0" presStyleCnt="3"/>
      <dgm:spPr/>
    </dgm:pt>
    <dgm:pt modelId="{155CD7C0-CA15-495E-BFF5-83A02D187FD4}" type="pres">
      <dgm:prSet presAssocID="{719DBF4D-8090-451F-B25D-75A692BB7C38}" presName="circle2" presStyleLbl="node1" presStyleIdx="1" presStyleCnt="3"/>
      <dgm:spPr/>
    </dgm:pt>
    <dgm:pt modelId="{2476424D-0F92-4EE7-B5A9-C0371A3B7DA5}" type="pres">
      <dgm:prSet presAssocID="{719DBF4D-8090-451F-B25D-75A692BB7C38}" presName="rect2" presStyleLbl="alignAcc1" presStyleIdx="1" presStyleCnt="3"/>
      <dgm:spPr/>
      <dgm:t>
        <a:bodyPr/>
        <a:lstStyle/>
        <a:p>
          <a:endParaRPr lang="ru-RU"/>
        </a:p>
      </dgm:t>
    </dgm:pt>
    <dgm:pt modelId="{0706CDA5-C79E-4C48-AF38-1B4837E504A7}" type="pres">
      <dgm:prSet presAssocID="{A9B33B2F-F21B-484C-9D84-5713305AABC6}" presName="vertSpace3" presStyleLbl="node1" presStyleIdx="1" presStyleCnt="3"/>
      <dgm:spPr/>
    </dgm:pt>
    <dgm:pt modelId="{9160001A-B99B-4F7A-AA6B-08EE72412426}" type="pres">
      <dgm:prSet presAssocID="{A9B33B2F-F21B-484C-9D84-5713305AABC6}" presName="circle3" presStyleLbl="node1" presStyleIdx="2" presStyleCnt="3"/>
      <dgm:spPr/>
    </dgm:pt>
    <dgm:pt modelId="{21E07A52-BC63-458F-80B4-A6884B5A87BC}" type="pres">
      <dgm:prSet presAssocID="{A9B33B2F-F21B-484C-9D84-5713305AABC6}" presName="rect3" presStyleLbl="alignAcc1" presStyleIdx="2" presStyleCnt="3"/>
      <dgm:spPr/>
      <dgm:t>
        <a:bodyPr/>
        <a:lstStyle/>
        <a:p>
          <a:endParaRPr lang="ru-RU"/>
        </a:p>
      </dgm:t>
    </dgm:pt>
    <dgm:pt modelId="{9447AD72-10FF-4A45-9DD1-DF1F288551B2}" type="pres">
      <dgm:prSet presAssocID="{5625E7F5-AD11-4731-858B-56426BA433D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AEABE-6AEB-4738-A5DF-135760436EDF}" type="pres">
      <dgm:prSet presAssocID="{719DBF4D-8090-451F-B25D-75A692BB7C3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94A6B-91C6-48ED-AE31-A7BE7143A691}" type="pres">
      <dgm:prSet presAssocID="{A9B33B2F-F21B-484C-9D84-5713305AABC6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32DFB-EADC-461C-8679-6F954FBAF916}" type="presOf" srcId="{5625E7F5-AD11-4731-858B-56426BA433D7}" destId="{A23E5FB3-4216-459B-977A-7027DEE768BC}" srcOrd="0" destOrd="0" presId="urn:microsoft.com/office/officeart/2005/8/layout/target3"/>
    <dgm:cxn modelId="{ADD84134-ABD6-4947-99DE-FBB4C8B19405}" type="presOf" srcId="{5625E7F5-AD11-4731-858B-56426BA433D7}" destId="{9447AD72-10FF-4A45-9DD1-DF1F288551B2}" srcOrd="1" destOrd="0" presId="urn:microsoft.com/office/officeart/2005/8/layout/target3"/>
    <dgm:cxn modelId="{7E9540CE-8B36-405C-8B99-DE603E3AB2AB}" srcId="{518D04B4-7150-4F9D-B469-CEED5DDD51AB}" destId="{5625E7F5-AD11-4731-858B-56426BA433D7}" srcOrd="0" destOrd="0" parTransId="{64637F6A-5A70-400B-91BC-63CD89268124}" sibTransId="{0804BEAE-416D-43BF-84CE-534E6848B781}"/>
    <dgm:cxn modelId="{D6AD4434-242C-43F3-9B4C-55A19929F63C}" type="presOf" srcId="{A9B33B2F-F21B-484C-9D84-5713305AABC6}" destId="{81994A6B-91C6-48ED-AE31-A7BE7143A691}" srcOrd="1" destOrd="0" presId="urn:microsoft.com/office/officeart/2005/8/layout/target3"/>
    <dgm:cxn modelId="{AD9B4FA3-ACB0-4495-A043-B321A20BC806}" type="presOf" srcId="{719DBF4D-8090-451F-B25D-75A692BB7C38}" destId="{2476424D-0F92-4EE7-B5A9-C0371A3B7DA5}" srcOrd="0" destOrd="0" presId="urn:microsoft.com/office/officeart/2005/8/layout/target3"/>
    <dgm:cxn modelId="{C1F7CB77-6F7E-491B-9BF7-88214E0E0A2F}" srcId="{518D04B4-7150-4F9D-B469-CEED5DDD51AB}" destId="{A9B33B2F-F21B-484C-9D84-5713305AABC6}" srcOrd="2" destOrd="0" parTransId="{A73B7183-9ED0-46EC-AF68-B18A11AA9F4A}" sibTransId="{5BC168E6-68D7-41D8-A24D-611F665F8275}"/>
    <dgm:cxn modelId="{89225E86-B0CD-4315-822B-0BE2185E3509}" type="presOf" srcId="{719DBF4D-8090-451F-B25D-75A692BB7C38}" destId="{2FAAEABE-6AEB-4738-A5DF-135760436EDF}" srcOrd="1" destOrd="0" presId="urn:microsoft.com/office/officeart/2005/8/layout/target3"/>
    <dgm:cxn modelId="{E6100350-7515-4905-969B-6F1AF33C74DE}" type="presOf" srcId="{518D04B4-7150-4F9D-B469-CEED5DDD51AB}" destId="{D195819C-AB71-4C53-B40A-891D489F4085}" srcOrd="0" destOrd="0" presId="urn:microsoft.com/office/officeart/2005/8/layout/target3"/>
    <dgm:cxn modelId="{713831CB-85B6-4461-9141-D2668123F8E9}" srcId="{518D04B4-7150-4F9D-B469-CEED5DDD51AB}" destId="{719DBF4D-8090-451F-B25D-75A692BB7C38}" srcOrd="1" destOrd="0" parTransId="{24E15670-4C13-4057-8399-17067AAEE5E9}" sibTransId="{29638D5C-C0B3-4D62-8B9B-6FD2411B6D2B}"/>
    <dgm:cxn modelId="{84B11652-4536-4EC6-84F8-0B0963F6BC0D}" type="presOf" srcId="{A9B33B2F-F21B-484C-9D84-5713305AABC6}" destId="{21E07A52-BC63-458F-80B4-A6884B5A87BC}" srcOrd="0" destOrd="0" presId="urn:microsoft.com/office/officeart/2005/8/layout/target3"/>
    <dgm:cxn modelId="{A398722D-CF28-4184-A17E-D4D2F6D3FCF1}" type="presParOf" srcId="{D195819C-AB71-4C53-B40A-891D489F4085}" destId="{32DA2109-82B6-4257-96ED-764891EF0831}" srcOrd="0" destOrd="0" presId="urn:microsoft.com/office/officeart/2005/8/layout/target3"/>
    <dgm:cxn modelId="{AF3D65B7-E4AC-4616-86D5-39999BE80FB6}" type="presParOf" srcId="{D195819C-AB71-4C53-B40A-891D489F4085}" destId="{24500BBE-2985-4034-96C0-DE30AC716C07}" srcOrd="1" destOrd="0" presId="urn:microsoft.com/office/officeart/2005/8/layout/target3"/>
    <dgm:cxn modelId="{F7FA9F5C-EB5B-4651-AA77-98314BBEBE72}" type="presParOf" srcId="{D195819C-AB71-4C53-B40A-891D489F4085}" destId="{A23E5FB3-4216-459B-977A-7027DEE768BC}" srcOrd="2" destOrd="0" presId="urn:microsoft.com/office/officeart/2005/8/layout/target3"/>
    <dgm:cxn modelId="{97C2F7ED-3072-4265-B33B-9D0A9DCCE7CF}" type="presParOf" srcId="{D195819C-AB71-4C53-B40A-891D489F4085}" destId="{17A54D5C-9DC7-4D56-8042-06AC366478A8}" srcOrd="3" destOrd="0" presId="urn:microsoft.com/office/officeart/2005/8/layout/target3"/>
    <dgm:cxn modelId="{C46A9BD2-B18B-4AF2-9012-47E4BC05C2CA}" type="presParOf" srcId="{D195819C-AB71-4C53-B40A-891D489F4085}" destId="{155CD7C0-CA15-495E-BFF5-83A02D187FD4}" srcOrd="4" destOrd="0" presId="urn:microsoft.com/office/officeart/2005/8/layout/target3"/>
    <dgm:cxn modelId="{E0840621-7C08-4262-9CC3-5D7CD769217D}" type="presParOf" srcId="{D195819C-AB71-4C53-B40A-891D489F4085}" destId="{2476424D-0F92-4EE7-B5A9-C0371A3B7DA5}" srcOrd="5" destOrd="0" presId="urn:microsoft.com/office/officeart/2005/8/layout/target3"/>
    <dgm:cxn modelId="{2AA08865-4B03-4A17-9DE9-52FA8075BF0E}" type="presParOf" srcId="{D195819C-AB71-4C53-B40A-891D489F4085}" destId="{0706CDA5-C79E-4C48-AF38-1B4837E504A7}" srcOrd="6" destOrd="0" presId="urn:microsoft.com/office/officeart/2005/8/layout/target3"/>
    <dgm:cxn modelId="{BDCF94B4-0EC4-47B0-9F70-7011301D7D79}" type="presParOf" srcId="{D195819C-AB71-4C53-B40A-891D489F4085}" destId="{9160001A-B99B-4F7A-AA6B-08EE72412426}" srcOrd="7" destOrd="0" presId="urn:microsoft.com/office/officeart/2005/8/layout/target3"/>
    <dgm:cxn modelId="{48812B6F-B25B-414C-80A0-63BA6E7B5893}" type="presParOf" srcId="{D195819C-AB71-4C53-B40A-891D489F4085}" destId="{21E07A52-BC63-458F-80B4-A6884B5A87BC}" srcOrd="8" destOrd="0" presId="urn:microsoft.com/office/officeart/2005/8/layout/target3"/>
    <dgm:cxn modelId="{1D3FFEE4-B40C-428D-9DD0-64B79B5C0119}" type="presParOf" srcId="{D195819C-AB71-4C53-B40A-891D489F4085}" destId="{9447AD72-10FF-4A45-9DD1-DF1F288551B2}" srcOrd="9" destOrd="0" presId="urn:microsoft.com/office/officeart/2005/8/layout/target3"/>
    <dgm:cxn modelId="{2DD9BAEC-7B44-4CB7-A3E5-56732607A4A0}" type="presParOf" srcId="{D195819C-AB71-4C53-B40A-891D489F4085}" destId="{2FAAEABE-6AEB-4738-A5DF-135760436EDF}" srcOrd="10" destOrd="0" presId="urn:microsoft.com/office/officeart/2005/8/layout/target3"/>
    <dgm:cxn modelId="{4250990C-37C1-4C94-88A4-B65785CB2BCC}" type="presParOf" srcId="{D195819C-AB71-4C53-B40A-891D489F4085}" destId="{81994A6B-91C6-48ED-AE31-A7BE7143A69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CDFB2-A2B0-40BB-9283-8CA1E9E2B805}" type="doc">
      <dgm:prSet loTypeId="urn:microsoft.com/office/officeart/2005/8/layout/hList3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2D9B511-7D60-4137-B58A-55A34B5986DC}">
      <dgm:prSet phldrT="[Текст]"/>
      <dgm:spPr/>
      <dgm:t>
        <a:bodyPr/>
        <a:lstStyle/>
        <a:p>
          <a:r>
            <a:rPr lang="en-US" dirty="0" smtClean="0"/>
            <a:t>Геоэкологиялық жобалаудың негізгі қағидаттары</a:t>
          </a:r>
          <a:endParaRPr lang="ru-RU" dirty="0"/>
        </a:p>
      </dgm:t>
    </dgm:pt>
    <dgm:pt modelId="{990CCC3E-5AF6-476C-A563-1DA4A568F5D4}" type="parTrans" cxnId="{38AE65B5-AD53-4701-AD14-2CD9F04CFE49}">
      <dgm:prSet/>
      <dgm:spPr/>
      <dgm:t>
        <a:bodyPr/>
        <a:lstStyle/>
        <a:p>
          <a:endParaRPr lang="ru-RU"/>
        </a:p>
      </dgm:t>
    </dgm:pt>
    <dgm:pt modelId="{D5A79C30-9E0A-4F60-9D2B-C1BB1E3DF68F}" type="sibTrans" cxnId="{38AE65B5-AD53-4701-AD14-2CD9F04CFE49}">
      <dgm:prSet/>
      <dgm:spPr/>
      <dgm:t>
        <a:bodyPr/>
        <a:lstStyle/>
        <a:p>
          <a:endParaRPr lang="ru-RU"/>
        </a:p>
      </dgm:t>
    </dgm:pt>
    <dgm:pt modelId="{99EDC924-C18C-4479-9DF6-9F477E8FA8C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Жаппайлылық</a:t>
          </a:r>
          <a:endParaRPr lang="ru-RU" dirty="0"/>
        </a:p>
      </dgm:t>
    </dgm:pt>
    <dgm:pt modelId="{9B25E50E-2F3C-4A5C-8497-EA9C6AA8AD0A}" type="parTrans" cxnId="{B06C28D3-F4DD-4126-92BA-40E4A089F87C}">
      <dgm:prSet/>
      <dgm:spPr/>
      <dgm:t>
        <a:bodyPr/>
        <a:lstStyle/>
        <a:p>
          <a:endParaRPr lang="ru-RU"/>
        </a:p>
      </dgm:t>
    </dgm:pt>
    <dgm:pt modelId="{38D3E94C-FC0E-4A4A-BE5C-65625ED93FFE}" type="sibTrans" cxnId="{B06C28D3-F4DD-4126-92BA-40E4A089F87C}">
      <dgm:prSet/>
      <dgm:spPr/>
      <dgm:t>
        <a:bodyPr/>
        <a:lstStyle/>
        <a:p>
          <a:endParaRPr lang="ru-RU"/>
        </a:p>
      </dgm:t>
    </dgm:pt>
    <dgm:pt modelId="{ABC5F250-0D0E-496D-B81E-64FA2F0BDE40}">
      <dgm:prSet phldrT="[Текст]" phldr="0" custT="0"/>
      <dgm:spPr>
        <a:solidFill>
          <a:schemeClr val="accent1">
            <a:lumMod val="60000"/>
            <a:lumOff val="4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Табиғатты қорғау шараларын алдын</a:t>
          </a:r>
          <a:r>
            <a:rPr lang="en-US" altLang="en-US" dirty="0" smtClean="0"/>
            <a:t>-</a:t>
          </a:r>
          <a:r>
            <a:rPr lang="en-US" dirty="0" smtClean="0"/>
            <a:t>алу</a:t>
          </a:r>
          <a:endParaRPr lang="ru-RU" dirty="0"/>
        </a:p>
      </dgm:t>
    </dgm:pt>
    <dgm:pt modelId="{CCB05D36-FD38-4663-85D5-9637E9B737C3}" type="parTrans" cxnId="{2BC5FD99-329D-46E0-9D4A-BED1F780EB9C}">
      <dgm:prSet/>
      <dgm:spPr/>
      <dgm:t>
        <a:bodyPr/>
        <a:lstStyle/>
        <a:p>
          <a:endParaRPr lang="ru-RU"/>
        </a:p>
      </dgm:t>
    </dgm:pt>
    <dgm:pt modelId="{B82554AD-CB37-4C68-9A51-CC185BBA71B9}" type="sibTrans" cxnId="{2BC5FD99-329D-46E0-9D4A-BED1F780EB9C}">
      <dgm:prSet/>
      <dgm:spPr/>
      <dgm:t>
        <a:bodyPr/>
        <a:lstStyle/>
        <a:p>
          <a:endParaRPr lang="ru-RU"/>
        </a:p>
      </dgm:t>
    </dgm:pt>
    <dgm:pt modelId="{7082F87E-4326-42CA-839D-6D6DCF327653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Аумақтық саралау </a:t>
          </a:r>
          <a:endParaRPr lang="ru-RU" dirty="0"/>
        </a:p>
      </dgm:t>
    </dgm:pt>
    <dgm:pt modelId="{507E6396-F2B6-4DE2-8318-1B258D29A32E}" type="parTrans" cxnId="{F2B6D68B-45BC-4CEE-ADA8-5E94B1B1680D}">
      <dgm:prSet/>
      <dgm:spPr/>
      <dgm:t>
        <a:bodyPr/>
        <a:lstStyle/>
        <a:p>
          <a:endParaRPr lang="ru-RU"/>
        </a:p>
      </dgm:t>
    </dgm:pt>
    <dgm:pt modelId="{1A8EDA71-78AE-4C7E-8AE5-2E6E59C96A8C}" type="sibTrans" cxnId="{F2B6D68B-45BC-4CEE-ADA8-5E94B1B1680D}">
      <dgm:prSet/>
      <dgm:spPr/>
      <dgm:t>
        <a:bodyPr/>
        <a:lstStyle/>
        <a:p>
          <a:endParaRPr lang="ru-RU"/>
        </a:p>
      </dgm:t>
    </dgm:pt>
    <dgm:pt modelId="{AA74B48D-FBE1-4D66-8CCE-1F48A8DCCF19}" type="pres">
      <dgm:prSet presAssocID="{7CDCDFB2-A2B0-40BB-9283-8CA1E9E2B80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AB2EB-6A35-4F26-9E35-9A67F006E0A4}" type="pres">
      <dgm:prSet presAssocID="{C2D9B511-7D60-4137-B58A-55A34B5986DC}" presName="roof" presStyleLbl="dkBgShp" presStyleIdx="0" presStyleCnt="2"/>
      <dgm:spPr/>
      <dgm:t>
        <a:bodyPr/>
        <a:lstStyle/>
        <a:p>
          <a:endParaRPr lang="ru-RU"/>
        </a:p>
      </dgm:t>
    </dgm:pt>
    <dgm:pt modelId="{47A92E64-9CAB-4B34-9D74-E091284B94F1}" type="pres">
      <dgm:prSet presAssocID="{C2D9B511-7D60-4137-B58A-55A34B5986DC}" presName="pillars" presStyleCnt="0"/>
      <dgm:spPr/>
    </dgm:pt>
    <dgm:pt modelId="{1533A6CB-07C7-4AFB-949C-94D15AE7F3FF}" type="pres">
      <dgm:prSet presAssocID="{C2D9B511-7D60-4137-B58A-55A34B5986D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E08B0-F780-4613-9C40-878D611DB901}" type="pres">
      <dgm:prSet presAssocID="{ABC5F250-0D0E-496D-B81E-64FA2F0BDE4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2256C-AB23-4CF3-B5FA-C7B605A1CC1D}" type="pres">
      <dgm:prSet presAssocID="{7082F87E-4326-42CA-839D-6D6DCF32765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729B0-CD83-48E5-952D-31ED7FEA089F}" type="pres">
      <dgm:prSet presAssocID="{C2D9B511-7D60-4137-B58A-55A34B5986DC}" presName="base" presStyleLbl="dkBgShp" presStyleIdx="1" presStyleCnt="2"/>
      <dgm:spPr/>
    </dgm:pt>
  </dgm:ptLst>
  <dgm:cxnLst>
    <dgm:cxn modelId="{FED992CB-C88D-4576-9805-935CDFF4CEFF}" type="presOf" srcId="{ABC5F250-0D0E-496D-B81E-64FA2F0BDE40}" destId="{F87E08B0-F780-4613-9C40-878D611DB901}" srcOrd="0" destOrd="0" presId="urn:microsoft.com/office/officeart/2005/8/layout/hList3"/>
    <dgm:cxn modelId="{EA823C75-458B-4091-8F79-52FC32D1352D}" type="presOf" srcId="{99EDC924-C18C-4479-9DF6-9F477E8FA8C8}" destId="{1533A6CB-07C7-4AFB-949C-94D15AE7F3FF}" srcOrd="0" destOrd="0" presId="urn:microsoft.com/office/officeart/2005/8/layout/hList3"/>
    <dgm:cxn modelId="{2BC5FD99-329D-46E0-9D4A-BED1F780EB9C}" srcId="{C2D9B511-7D60-4137-B58A-55A34B5986DC}" destId="{ABC5F250-0D0E-496D-B81E-64FA2F0BDE40}" srcOrd="1" destOrd="0" parTransId="{CCB05D36-FD38-4663-85D5-9637E9B737C3}" sibTransId="{B82554AD-CB37-4C68-9A51-CC185BBA71B9}"/>
    <dgm:cxn modelId="{23F69E0D-5560-415A-862E-1AA2695BA82B}" type="presOf" srcId="{C2D9B511-7D60-4137-B58A-55A34B5986DC}" destId="{F3AAB2EB-6A35-4F26-9E35-9A67F006E0A4}" srcOrd="0" destOrd="0" presId="urn:microsoft.com/office/officeart/2005/8/layout/hList3"/>
    <dgm:cxn modelId="{38AE65B5-AD53-4701-AD14-2CD9F04CFE49}" srcId="{7CDCDFB2-A2B0-40BB-9283-8CA1E9E2B805}" destId="{C2D9B511-7D60-4137-B58A-55A34B5986DC}" srcOrd="0" destOrd="0" parTransId="{990CCC3E-5AF6-476C-A563-1DA4A568F5D4}" sibTransId="{D5A79C30-9E0A-4F60-9D2B-C1BB1E3DF68F}"/>
    <dgm:cxn modelId="{F2B6D68B-45BC-4CEE-ADA8-5E94B1B1680D}" srcId="{C2D9B511-7D60-4137-B58A-55A34B5986DC}" destId="{7082F87E-4326-42CA-839D-6D6DCF327653}" srcOrd="2" destOrd="0" parTransId="{507E6396-F2B6-4DE2-8318-1B258D29A32E}" sibTransId="{1A8EDA71-78AE-4C7E-8AE5-2E6E59C96A8C}"/>
    <dgm:cxn modelId="{1CBCD22D-464F-405B-8CA7-2913808EB80C}" type="presOf" srcId="{7082F87E-4326-42CA-839D-6D6DCF327653}" destId="{41E2256C-AB23-4CF3-B5FA-C7B605A1CC1D}" srcOrd="0" destOrd="0" presId="urn:microsoft.com/office/officeart/2005/8/layout/hList3"/>
    <dgm:cxn modelId="{A92BF994-1324-4B8A-B493-A287842FF2C3}" type="presOf" srcId="{7CDCDFB2-A2B0-40BB-9283-8CA1E9E2B805}" destId="{AA74B48D-FBE1-4D66-8CCE-1F48A8DCCF19}" srcOrd="0" destOrd="0" presId="urn:microsoft.com/office/officeart/2005/8/layout/hList3"/>
    <dgm:cxn modelId="{B06C28D3-F4DD-4126-92BA-40E4A089F87C}" srcId="{C2D9B511-7D60-4137-B58A-55A34B5986DC}" destId="{99EDC924-C18C-4479-9DF6-9F477E8FA8C8}" srcOrd="0" destOrd="0" parTransId="{9B25E50E-2F3C-4A5C-8497-EA9C6AA8AD0A}" sibTransId="{38D3E94C-FC0E-4A4A-BE5C-65625ED93FFE}"/>
    <dgm:cxn modelId="{234567D6-64BB-42EA-80F0-4D88918FBFCE}" type="presParOf" srcId="{AA74B48D-FBE1-4D66-8CCE-1F48A8DCCF19}" destId="{F3AAB2EB-6A35-4F26-9E35-9A67F006E0A4}" srcOrd="0" destOrd="0" presId="urn:microsoft.com/office/officeart/2005/8/layout/hList3"/>
    <dgm:cxn modelId="{30BAF32F-4C65-4D57-85E2-39BD4F7477AC}" type="presParOf" srcId="{AA74B48D-FBE1-4D66-8CCE-1F48A8DCCF19}" destId="{47A92E64-9CAB-4B34-9D74-E091284B94F1}" srcOrd="1" destOrd="0" presId="urn:microsoft.com/office/officeart/2005/8/layout/hList3"/>
    <dgm:cxn modelId="{D7BB0BD7-6C7E-4AD9-9102-D9ED11C825FF}" type="presParOf" srcId="{47A92E64-9CAB-4B34-9D74-E091284B94F1}" destId="{1533A6CB-07C7-4AFB-949C-94D15AE7F3FF}" srcOrd="0" destOrd="0" presId="urn:microsoft.com/office/officeart/2005/8/layout/hList3"/>
    <dgm:cxn modelId="{A927909C-13CB-4C86-81CA-7370DBCD3231}" type="presParOf" srcId="{47A92E64-9CAB-4B34-9D74-E091284B94F1}" destId="{F87E08B0-F780-4613-9C40-878D611DB901}" srcOrd="1" destOrd="0" presId="urn:microsoft.com/office/officeart/2005/8/layout/hList3"/>
    <dgm:cxn modelId="{D49913F8-30C2-4074-9215-92EE114F462F}" type="presParOf" srcId="{47A92E64-9CAB-4B34-9D74-E091284B94F1}" destId="{41E2256C-AB23-4CF3-B5FA-C7B605A1CC1D}" srcOrd="2" destOrd="0" presId="urn:microsoft.com/office/officeart/2005/8/layout/hList3"/>
    <dgm:cxn modelId="{FE783978-8E77-471E-912D-033AD7AF4043}" type="presParOf" srcId="{AA74B48D-FBE1-4D66-8CCE-1F48A8DCCF19}" destId="{3E8729B0-CD83-48E5-952D-31ED7FEA089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5AF355-CB23-496D-837E-1A947FEF3FDA}" type="doc">
      <dgm:prSet loTypeId="urn:microsoft.com/office/officeart/2005/8/layout/target3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38375B36-BFF7-401F-8DAD-282F5993716B}">
      <dgm:prSet phldrT="[Текст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Технологиялық</a:t>
          </a:r>
          <a:endParaRPr lang="ru-RU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BB3510-3C4E-4EE0-8A2B-A71964831742}" type="parTrans" cxnId="{415EA051-661D-41C6-A759-111F9344222E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135DE0-6834-4A69-B083-90778BA41336}" type="sibTrans" cxnId="{415EA051-661D-41C6-A759-111F9344222E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548D5B-C4F5-44CA-8AB9-B173CD29CE8A}">
      <dgm:prSet phldrT="[Текст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Архитектуралық-жобалау</a:t>
          </a:r>
          <a:endParaRPr lang="ru-RU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B616CFD-AD8A-4F88-82AD-216DDFA4D49F}" type="parTrans" cxnId="{72C1AE0B-9F82-4DAB-ADEF-4899C2A10A95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68692D-1945-400D-AC3B-D9B579FBA7A3}" type="sibTrans" cxnId="{72C1AE0B-9F82-4DAB-ADEF-4899C2A10A95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486A12-7A68-40DC-9ECD-5F4C45D2B3AB}">
      <dgm:prSet phldrT="[Текст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Экономикалық</a:t>
          </a:r>
          <a:endParaRPr lang="ru-RU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14B277-FC9B-4204-ACF3-E5292DD17BBB}" type="parTrans" cxnId="{61F3B4A9-81AE-4CB7-95BB-55F66FB0DCDB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0CB4CA-A9E6-4ADA-BBDE-B73C32D8BC5F}" type="sibTrans" cxnId="{61F3B4A9-81AE-4CB7-95BB-55F66FB0DCDB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0D8525-5951-4CAE-AA8A-7CF0BCCAF2EC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Құқықтық</a:t>
          </a:r>
          <a:endParaRPr lang="ru-RU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90FA72-7434-418C-9618-60F139B25F06}" type="parTrans" cxnId="{03FD00D0-83EB-4B91-ACE7-4D4B96A7CC08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0B4495-54CD-49D4-A0CB-A01F371C6CE3}" type="sibTrans" cxnId="{03FD00D0-83EB-4B91-ACE7-4D4B96A7CC08}">
      <dgm:prSet/>
      <dgm:spPr/>
      <dgm:t>
        <a:bodyPr/>
        <a:lstStyle/>
        <a:p>
          <a:endParaRPr lang="ru-RU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45A765-2896-4822-B95A-05352989AC36}" type="pres">
      <dgm:prSet presAssocID="{4A5AF355-CB23-496D-837E-1A947FEF3FD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03F83-53EE-4C82-B970-430C28A2EAC2}" type="pres">
      <dgm:prSet presAssocID="{38375B36-BFF7-401F-8DAD-282F5993716B}" presName="circle1" presStyleLbl="node1" presStyleIdx="0" presStyleCnt="4"/>
      <dgm:spPr/>
    </dgm:pt>
    <dgm:pt modelId="{D37D7BCA-9B3F-477D-B760-A57DEF681CFF}" type="pres">
      <dgm:prSet presAssocID="{38375B36-BFF7-401F-8DAD-282F5993716B}" presName="space" presStyleCnt="0"/>
      <dgm:spPr/>
    </dgm:pt>
    <dgm:pt modelId="{01A51034-E2E1-444B-AFBF-F3E5D63791EE}" type="pres">
      <dgm:prSet presAssocID="{38375B36-BFF7-401F-8DAD-282F5993716B}" presName="rect1" presStyleLbl="alignAcc1" presStyleIdx="0" presStyleCnt="4"/>
      <dgm:spPr/>
      <dgm:t>
        <a:bodyPr/>
        <a:lstStyle/>
        <a:p>
          <a:endParaRPr lang="ru-RU"/>
        </a:p>
      </dgm:t>
    </dgm:pt>
    <dgm:pt modelId="{7B40E105-1EBB-46C1-9981-9F7F5DBC3C4C}" type="pres">
      <dgm:prSet presAssocID="{78548D5B-C4F5-44CA-8AB9-B173CD29CE8A}" presName="vertSpace2" presStyleLbl="node1" presStyleIdx="0" presStyleCnt="4"/>
      <dgm:spPr/>
    </dgm:pt>
    <dgm:pt modelId="{F408760D-54E5-41FA-92C2-1A93E4C20B4E}" type="pres">
      <dgm:prSet presAssocID="{78548D5B-C4F5-44CA-8AB9-B173CD29CE8A}" presName="circle2" presStyleLbl="node1" presStyleIdx="1" presStyleCnt="4"/>
      <dgm:spPr/>
    </dgm:pt>
    <dgm:pt modelId="{C45161A3-B486-4E38-AD9F-7DF9D2D3A984}" type="pres">
      <dgm:prSet presAssocID="{78548D5B-C4F5-44CA-8AB9-B173CD29CE8A}" presName="rect2" presStyleLbl="alignAcc1" presStyleIdx="1" presStyleCnt="4"/>
      <dgm:spPr/>
      <dgm:t>
        <a:bodyPr/>
        <a:lstStyle/>
        <a:p>
          <a:endParaRPr lang="ru-RU"/>
        </a:p>
      </dgm:t>
    </dgm:pt>
    <dgm:pt modelId="{9F2E77AE-D92E-4591-B863-0BDFDBE2289A}" type="pres">
      <dgm:prSet presAssocID="{F7486A12-7A68-40DC-9ECD-5F4C45D2B3AB}" presName="vertSpace3" presStyleLbl="node1" presStyleIdx="1" presStyleCnt="4"/>
      <dgm:spPr/>
    </dgm:pt>
    <dgm:pt modelId="{10CF8A61-DFD5-4F5C-AE7A-E67179487705}" type="pres">
      <dgm:prSet presAssocID="{F7486A12-7A68-40DC-9ECD-5F4C45D2B3AB}" presName="circle3" presStyleLbl="node1" presStyleIdx="2" presStyleCnt="4"/>
      <dgm:spPr/>
    </dgm:pt>
    <dgm:pt modelId="{C25571E3-2B54-4BEF-9540-D59B3954C307}" type="pres">
      <dgm:prSet presAssocID="{F7486A12-7A68-40DC-9ECD-5F4C45D2B3AB}" presName="rect3" presStyleLbl="alignAcc1" presStyleIdx="2" presStyleCnt="4"/>
      <dgm:spPr/>
      <dgm:t>
        <a:bodyPr/>
        <a:lstStyle/>
        <a:p>
          <a:endParaRPr lang="ru-RU"/>
        </a:p>
      </dgm:t>
    </dgm:pt>
    <dgm:pt modelId="{D70ED3A7-6DE3-4349-83BA-33DFA204F9BA}" type="pres">
      <dgm:prSet presAssocID="{FD0D8525-5951-4CAE-AA8A-7CF0BCCAF2EC}" presName="vertSpace4" presStyleLbl="node1" presStyleIdx="2" presStyleCnt="4"/>
      <dgm:spPr/>
    </dgm:pt>
    <dgm:pt modelId="{426CA301-1B6D-4206-B019-D0B1E737354C}" type="pres">
      <dgm:prSet presAssocID="{FD0D8525-5951-4CAE-AA8A-7CF0BCCAF2EC}" presName="circle4" presStyleLbl="node1" presStyleIdx="3" presStyleCnt="4"/>
      <dgm:spPr/>
    </dgm:pt>
    <dgm:pt modelId="{485E28C8-EC64-4E35-A095-EC505DDCC67F}" type="pres">
      <dgm:prSet presAssocID="{FD0D8525-5951-4CAE-AA8A-7CF0BCCAF2EC}" presName="rect4" presStyleLbl="alignAcc1" presStyleIdx="3" presStyleCnt="4"/>
      <dgm:spPr/>
      <dgm:t>
        <a:bodyPr/>
        <a:lstStyle/>
        <a:p>
          <a:endParaRPr lang="ru-RU"/>
        </a:p>
      </dgm:t>
    </dgm:pt>
    <dgm:pt modelId="{5BFDE7D4-8E5E-4B10-B402-4B7C89E74A16}" type="pres">
      <dgm:prSet presAssocID="{38375B36-BFF7-401F-8DAD-282F5993716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3884C-CDFA-468D-8A85-2995488732FD}" type="pres">
      <dgm:prSet presAssocID="{78548D5B-C4F5-44CA-8AB9-B173CD29CE8A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8233-3345-4E2D-BAD2-B97B9EC62918}" type="pres">
      <dgm:prSet presAssocID="{F7486A12-7A68-40DC-9ECD-5F4C45D2B3A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1A0AD-83C1-40A6-AB56-F6D12D105DF4}" type="pres">
      <dgm:prSet presAssocID="{FD0D8525-5951-4CAE-AA8A-7CF0BCCAF2E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EA051-661D-41C6-A759-111F9344222E}" srcId="{4A5AF355-CB23-496D-837E-1A947FEF3FDA}" destId="{38375B36-BFF7-401F-8DAD-282F5993716B}" srcOrd="0" destOrd="0" parTransId="{A9BB3510-3C4E-4EE0-8A2B-A71964831742}" sibTransId="{83135DE0-6834-4A69-B083-90778BA41336}"/>
    <dgm:cxn modelId="{8C6D40D6-4F0F-4EDE-90E3-D2F9DBD87218}" type="presOf" srcId="{F7486A12-7A68-40DC-9ECD-5F4C45D2B3AB}" destId="{C25571E3-2B54-4BEF-9540-D59B3954C307}" srcOrd="0" destOrd="0" presId="urn:microsoft.com/office/officeart/2005/8/layout/target3"/>
    <dgm:cxn modelId="{CE194563-3633-4099-ACD1-E387BD7F6F0F}" type="presOf" srcId="{38375B36-BFF7-401F-8DAD-282F5993716B}" destId="{01A51034-E2E1-444B-AFBF-F3E5D63791EE}" srcOrd="0" destOrd="0" presId="urn:microsoft.com/office/officeart/2005/8/layout/target3"/>
    <dgm:cxn modelId="{61F3B4A9-81AE-4CB7-95BB-55F66FB0DCDB}" srcId="{4A5AF355-CB23-496D-837E-1A947FEF3FDA}" destId="{F7486A12-7A68-40DC-9ECD-5F4C45D2B3AB}" srcOrd="2" destOrd="0" parTransId="{DF14B277-FC9B-4204-ACF3-E5292DD17BBB}" sibTransId="{300CB4CA-A9E6-4ADA-BBDE-B73C32D8BC5F}"/>
    <dgm:cxn modelId="{45330543-DA9B-4699-A7D8-9148D09CEBF7}" type="presOf" srcId="{F7486A12-7A68-40DC-9ECD-5F4C45D2B3AB}" destId="{36718233-3345-4E2D-BAD2-B97B9EC62918}" srcOrd="1" destOrd="0" presId="urn:microsoft.com/office/officeart/2005/8/layout/target3"/>
    <dgm:cxn modelId="{2D8BAEF8-F0AB-4314-98E0-7D9B76B40873}" type="presOf" srcId="{4A5AF355-CB23-496D-837E-1A947FEF3FDA}" destId="{B945A765-2896-4822-B95A-05352989AC36}" srcOrd="0" destOrd="0" presId="urn:microsoft.com/office/officeart/2005/8/layout/target3"/>
    <dgm:cxn modelId="{7612BA8C-2936-49B8-A20C-355E84849812}" type="presOf" srcId="{78548D5B-C4F5-44CA-8AB9-B173CD29CE8A}" destId="{4753884C-CDFA-468D-8A85-2995488732FD}" srcOrd="1" destOrd="0" presId="urn:microsoft.com/office/officeart/2005/8/layout/target3"/>
    <dgm:cxn modelId="{148BFD28-67DC-40EC-8003-BA11E6EF5367}" type="presOf" srcId="{38375B36-BFF7-401F-8DAD-282F5993716B}" destId="{5BFDE7D4-8E5E-4B10-B402-4B7C89E74A16}" srcOrd="1" destOrd="0" presId="urn:microsoft.com/office/officeart/2005/8/layout/target3"/>
    <dgm:cxn modelId="{DAD30F56-15DF-40AC-B30F-B378F7ECBDCD}" type="presOf" srcId="{78548D5B-C4F5-44CA-8AB9-B173CD29CE8A}" destId="{C45161A3-B486-4E38-AD9F-7DF9D2D3A984}" srcOrd="0" destOrd="0" presId="urn:microsoft.com/office/officeart/2005/8/layout/target3"/>
    <dgm:cxn modelId="{F463DF59-A020-4888-B2C3-4B132756FF82}" type="presOf" srcId="{FD0D8525-5951-4CAE-AA8A-7CF0BCCAF2EC}" destId="{6741A0AD-83C1-40A6-AB56-F6D12D105DF4}" srcOrd="1" destOrd="0" presId="urn:microsoft.com/office/officeart/2005/8/layout/target3"/>
    <dgm:cxn modelId="{B1E56B62-9E34-461B-8BBF-18D01D5BEC3B}" type="presOf" srcId="{FD0D8525-5951-4CAE-AA8A-7CF0BCCAF2EC}" destId="{485E28C8-EC64-4E35-A095-EC505DDCC67F}" srcOrd="0" destOrd="0" presId="urn:microsoft.com/office/officeart/2005/8/layout/target3"/>
    <dgm:cxn modelId="{03FD00D0-83EB-4B91-ACE7-4D4B96A7CC08}" srcId="{4A5AF355-CB23-496D-837E-1A947FEF3FDA}" destId="{FD0D8525-5951-4CAE-AA8A-7CF0BCCAF2EC}" srcOrd="3" destOrd="0" parTransId="{9F90FA72-7434-418C-9618-60F139B25F06}" sibTransId="{850B4495-54CD-49D4-A0CB-A01F371C6CE3}"/>
    <dgm:cxn modelId="{72C1AE0B-9F82-4DAB-ADEF-4899C2A10A95}" srcId="{4A5AF355-CB23-496D-837E-1A947FEF3FDA}" destId="{78548D5B-C4F5-44CA-8AB9-B173CD29CE8A}" srcOrd="1" destOrd="0" parTransId="{8B616CFD-AD8A-4F88-82AD-216DDFA4D49F}" sibTransId="{5268692D-1945-400D-AC3B-D9B579FBA7A3}"/>
    <dgm:cxn modelId="{A72F23A7-7611-496A-BB37-AB252723DCDC}" type="presParOf" srcId="{B945A765-2896-4822-B95A-05352989AC36}" destId="{E6E03F83-53EE-4C82-B970-430C28A2EAC2}" srcOrd="0" destOrd="0" presId="urn:microsoft.com/office/officeart/2005/8/layout/target3"/>
    <dgm:cxn modelId="{FAC2138E-9445-44E6-8749-13C6AE21092F}" type="presParOf" srcId="{B945A765-2896-4822-B95A-05352989AC36}" destId="{D37D7BCA-9B3F-477D-B760-A57DEF681CFF}" srcOrd="1" destOrd="0" presId="urn:microsoft.com/office/officeart/2005/8/layout/target3"/>
    <dgm:cxn modelId="{2264580C-C73C-40BB-9513-C45DC1E9F5F7}" type="presParOf" srcId="{B945A765-2896-4822-B95A-05352989AC36}" destId="{01A51034-E2E1-444B-AFBF-F3E5D63791EE}" srcOrd="2" destOrd="0" presId="urn:microsoft.com/office/officeart/2005/8/layout/target3"/>
    <dgm:cxn modelId="{7DCF0BC5-83B5-4C3F-A26E-13FF17226CFA}" type="presParOf" srcId="{B945A765-2896-4822-B95A-05352989AC36}" destId="{7B40E105-1EBB-46C1-9981-9F7F5DBC3C4C}" srcOrd="3" destOrd="0" presId="urn:microsoft.com/office/officeart/2005/8/layout/target3"/>
    <dgm:cxn modelId="{0FA7E40F-629E-4D60-841A-9C3389B63C04}" type="presParOf" srcId="{B945A765-2896-4822-B95A-05352989AC36}" destId="{F408760D-54E5-41FA-92C2-1A93E4C20B4E}" srcOrd="4" destOrd="0" presId="urn:microsoft.com/office/officeart/2005/8/layout/target3"/>
    <dgm:cxn modelId="{F9D5FC08-1250-4716-AF2F-76A34F7D09C0}" type="presParOf" srcId="{B945A765-2896-4822-B95A-05352989AC36}" destId="{C45161A3-B486-4E38-AD9F-7DF9D2D3A984}" srcOrd="5" destOrd="0" presId="urn:microsoft.com/office/officeart/2005/8/layout/target3"/>
    <dgm:cxn modelId="{3327E829-5105-49DA-8F7F-6344E0696CC9}" type="presParOf" srcId="{B945A765-2896-4822-B95A-05352989AC36}" destId="{9F2E77AE-D92E-4591-B863-0BDFDBE2289A}" srcOrd="6" destOrd="0" presId="urn:microsoft.com/office/officeart/2005/8/layout/target3"/>
    <dgm:cxn modelId="{F9D793E3-0A3C-4B7A-8FF1-1A5716E4F7FB}" type="presParOf" srcId="{B945A765-2896-4822-B95A-05352989AC36}" destId="{10CF8A61-DFD5-4F5C-AE7A-E67179487705}" srcOrd="7" destOrd="0" presId="urn:microsoft.com/office/officeart/2005/8/layout/target3"/>
    <dgm:cxn modelId="{228B3339-EB8E-4BB4-B96A-269D55B3A9DD}" type="presParOf" srcId="{B945A765-2896-4822-B95A-05352989AC36}" destId="{C25571E3-2B54-4BEF-9540-D59B3954C307}" srcOrd="8" destOrd="0" presId="urn:microsoft.com/office/officeart/2005/8/layout/target3"/>
    <dgm:cxn modelId="{013DEB77-508C-482E-B434-7DAF271D094F}" type="presParOf" srcId="{B945A765-2896-4822-B95A-05352989AC36}" destId="{D70ED3A7-6DE3-4349-83BA-33DFA204F9BA}" srcOrd="9" destOrd="0" presId="urn:microsoft.com/office/officeart/2005/8/layout/target3"/>
    <dgm:cxn modelId="{6E8A7AF0-88C4-41A9-A494-21FD906AC49A}" type="presParOf" srcId="{B945A765-2896-4822-B95A-05352989AC36}" destId="{426CA301-1B6D-4206-B019-D0B1E737354C}" srcOrd="10" destOrd="0" presId="urn:microsoft.com/office/officeart/2005/8/layout/target3"/>
    <dgm:cxn modelId="{651EE8E3-5132-4B46-B364-D73B265A9038}" type="presParOf" srcId="{B945A765-2896-4822-B95A-05352989AC36}" destId="{485E28C8-EC64-4E35-A095-EC505DDCC67F}" srcOrd="11" destOrd="0" presId="urn:microsoft.com/office/officeart/2005/8/layout/target3"/>
    <dgm:cxn modelId="{25D6D60C-000F-441B-B0F6-F639492D81C3}" type="presParOf" srcId="{B945A765-2896-4822-B95A-05352989AC36}" destId="{5BFDE7D4-8E5E-4B10-B402-4B7C89E74A16}" srcOrd="12" destOrd="0" presId="urn:microsoft.com/office/officeart/2005/8/layout/target3"/>
    <dgm:cxn modelId="{0C0F27A9-1D24-4B6C-96D6-5A504EA9B0CA}" type="presParOf" srcId="{B945A765-2896-4822-B95A-05352989AC36}" destId="{4753884C-CDFA-468D-8A85-2995488732FD}" srcOrd="13" destOrd="0" presId="urn:microsoft.com/office/officeart/2005/8/layout/target3"/>
    <dgm:cxn modelId="{4AF16BFD-3D60-4DCC-B699-CA1BACEAF74A}" type="presParOf" srcId="{B945A765-2896-4822-B95A-05352989AC36}" destId="{36718233-3345-4E2D-BAD2-B97B9EC62918}" srcOrd="14" destOrd="0" presId="urn:microsoft.com/office/officeart/2005/8/layout/target3"/>
    <dgm:cxn modelId="{71A4599B-A90C-4D2C-B76B-F4A3CE0AC424}" type="presParOf" srcId="{B945A765-2896-4822-B95A-05352989AC36}" destId="{6741A0AD-83C1-40A6-AB56-F6D12D105DF4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A2109-82B6-4257-96ED-764891EF0831}">
      <dsp:nvSpPr>
        <dsp:cNvPr id="0" name=""/>
        <dsp:cNvSpPr/>
      </dsp:nvSpPr>
      <dsp:spPr>
        <a:xfrm>
          <a:off x="0" y="0"/>
          <a:ext cx="1750438" cy="17504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E5FB3-4216-459B-977A-7027DEE768BC}">
      <dsp:nvSpPr>
        <dsp:cNvPr id="0" name=""/>
        <dsp:cNvSpPr/>
      </dsp:nvSpPr>
      <dsp:spPr>
        <a:xfrm>
          <a:off x="875219" y="0"/>
          <a:ext cx="4370493" cy="17504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Сәулетті-құрылысты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5219" y="0"/>
        <a:ext cx="4370493" cy="525132"/>
      </dsp:txXfrm>
    </dsp:sp>
    <dsp:sp modelId="{155CD7C0-CA15-495E-BFF5-83A02D187FD4}">
      <dsp:nvSpPr>
        <dsp:cNvPr id="0" name=""/>
        <dsp:cNvSpPr/>
      </dsp:nvSpPr>
      <dsp:spPr>
        <a:xfrm>
          <a:off x="306327" y="525132"/>
          <a:ext cx="1137783" cy="11377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6424D-0F92-4EE7-B5A9-C0371A3B7DA5}">
      <dsp:nvSpPr>
        <dsp:cNvPr id="0" name=""/>
        <dsp:cNvSpPr/>
      </dsp:nvSpPr>
      <dsp:spPr>
        <a:xfrm>
          <a:off x="875219" y="525132"/>
          <a:ext cx="4370493" cy="11377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Машинақұрылысты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5219" y="525132"/>
        <a:ext cx="4370493" cy="525130"/>
      </dsp:txXfrm>
    </dsp:sp>
    <dsp:sp modelId="{9160001A-B99B-4F7A-AA6B-08EE72412426}">
      <dsp:nvSpPr>
        <dsp:cNvPr id="0" name=""/>
        <dsp:cNvSpPr/>
      </dsp:nvSpPr>
      <dsp:spPr>
        <a:xfrm>
          <a:off x="612653" y="1050263"/>
          <a:ext cx="525130" cy="5251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07A52-BC63-458F-80B4-A6884B5A87BC}">
      <dsp:nvSpPr>
        <dsp:cNvPr id="0" name=""/>
        <dsp:cNvSpPr/>
      </dsp:nvSpPr>
      <dsp:spPr>
        <a:xfrm>
          <a:off x="875219" y="1050263"/>
          <a:ext cx="4370493" cy="5251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Гидротехникалық</a:t>
          </a:r>
          <a:endParaRPr lang="ru-RU" sz="2400" kern="1200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5219" y="1050263"/>
        <a:ext cx="4370493" cy="525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AB2EB-6A35-4F26-9E35-9A67F006E0A4}">
      <dsp:nvSpPr>
        <dsp:cNvPr id="0" name=""/>
        <dsp:cNvSpPr/>
      </dsp:nvSpPr>
      <dsp:spPr>
        <a:xfrm>
          <a:off x="0" y="0"/>
          <a:ext cx="7128066" cy="10002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Геоэкологиялық жобалаудың негізгі қағидаттары</a:t>
          </a:r>
          <a:endParaRPr lang="ru-RU" sz="2900" kern="1200" dirty="0"/>
        </a:p>
      </dsp:txBody>
      <dsp:txXfrm>
        <a:off x="0" y="0"/>
        <a:ext cx="7128066" cy="1000271"/>
      </dsp:txXfrm>
    </dsp:sp>
    <dsp:sp modelId="{1533A6CB-07C7-4AFB-949C-94D15AE7F3FF}">
      <dsp:nvSpPr>
        <dsp:cNvPr id="0" name=""/>
        <dsp:cNvSpPr/>
      </dsp:nvSpPr>
      <dsp:spPr>
        <a:xfrm>
          <a:off x="3480" y="1000271"/>
          <a:ext cx="2373701" cy="210056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Жаппайлылық</a:t>
          </a:r>
          <a:endParaRPr lang="ru-RU" sz="2500" kern="1200" dirty="0"/>
        </a:p>
      </dsp:txBody>
      <dsp:txXfrm>
        <a:off x="3480" y="1000271"/>
        <a:ext cx="2373701" cy="2100569"/>
      </dsp:txXfrm>
    </dsp:sp>
    <dsp:sp modelId="{F87E08B0-F780-4613-9C40-878D611DB901}">
      <dsp:nvSpPr>
        <dsp:cNvPr id="0" name=""/>
        <dsp:cNvSpPr/>
      </dsp:nvSpPr>
      <dsp:spPr>
        <a:xfrm>
          <a:off x="2377182" y="1000271"/>
          <a:ext cx="2373701" cy="210056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Табиғатты қорғау шараларын алдын</a:t>
          </a:r>
          <a:r>
            <a:rPr lang="en-US" altLang="en-US" sz="2500" kern="1200" dirty="0" smtClean="0"/>
            <a:t>-</a:t>
          </a:r>
          <a:r>
            <a:rPr lang="en-US" sz="2500" kern="1200" dirty="0" smtClean="0"/>
            <a:t>алу</a:t>
          </a:r>
          <a:endParaRPr lang="ru-RU" sz="2500" kern="1200" dirty="0"/>
        </a:p>
      </dsp:txBody>
      <dsp:txXfrm>
        <a:off x="2377182" y="1000271"/>
        <a:ext cx="2373701" cy="2100569"/>
      </dsp:txXfrm>
    </dsp:sp>
    <dsp:sp modelId="{41E2256C-AB23-4CF3-B5FA-C7B605A1CC1D}">
      <dsp:nvSpPr>
        <dsp:cNvPr id="0" name=""/>
        <dsp:cNvSpPr/>
      </dsp:nvSpPr>
      <dsp:spPr>
        <a:xfrm>
          <a:off x="4750883" y="1000271"/>
          <a:ext cx="2373701" cy="210056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Аумақтық саралау </a:t>
          </a:r>
          <a:endParaRPr lang="ru-RU" sz="2500" kern="1200" dirty="0"/>
        </a:p>
      </dsp:txBody>
      <dsp:txXfrm>
        <a:off x="4750883" y="1000271"/>
        <a:ext cx="2373701" cy="2100569"/>
      </dsp:txXfrm>
    </dsp:sp>
    <dsp:sp modelId="{3E8729B0-CD83-48E5-952D-31ED7FEA089F}">
      <dsp:nvSpPr>
        <dsp:cNvPr id="0" name=""/>
        <dsp:cNvSpPr/>
      </dsp:nvSpPr>
      <dsp:spPr>
        <a:xfrm>
          <a:off x="0" y="3100841"/>
          <a:ext cx="7128066" cy="23339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03F83-53EE-4C82-B970-430C28A2EAC2}">
      <dsp:nvSpPr>
        <dsp:cNvPr id="0" name=""/>
        <dsp:cNvSpPr/>
      </dsp:nvSpPr>
      <dsp:spPr>
        <a:xfrm>
          <a:off x="0" y="0"/>
          <a:ext cx="3906120" cy="39061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51034-E2E1-444B-AFBF-F3E5D63791EE}">
      <dsp:nvSpPr>
        <dsp:cNvPr id="0" name=""/>
        <dsp:cNvSpPr/>
      </dsp:nvSpPr>
      <dsp:spPr>
        <a:xfrm>
          <a:off x="1953060" y="0"/>
          <a:ext cx="5693083" cy="39061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Технологиялық</a:t>
          </a:r>
          <a:endParaRPr lang="ru-RU" sz="3300" kern="1200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53060" y="0"/>
        <a:ext cx="5693083" cy="830050"/>
      </dsp:txXfrm>
    </dsp:sp>
    <dsp:sp modelId="{F408760D-54E5-41FA-92C2-1A93E4C20B4E}">
      <dsp:nvSpPr>
        <dsp:cNvPr id="0" name=""/>
        <dsp:cNvSpPr/>
      </dsp:nvSpPr>
      <dsp:spPr>
        <a:xfrm>
          <a:off x="512678" y="830050"/>
          <a:ext cx="2880764" cy="2880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161A3-B486-4E38-AD9F-7DF9D2D3A984}">
      <dsp:nvSpPr>
        <dsp:cNvPr id="0" name=""/>
        <dsp:cNvSpPr/>
      </dsp:nvSpPr>
      <dsp:spPr>
        <a:xfrm>
          <a:off x="1953060" y="830050"/>
          <a:ext cx="5693083" cy="2880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Архитектуралық-жобалау</a:t>
          </a:r>
          <a:endParaRPr lang="ru-RU" sz="3300" kern="1200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53060" y="830050"/>
        <a:ext cx="5693083" cy="830050"/>
      </dsp:txXfrm>
    </dsp:sp>
    <dsp:sp modelId="{10CF8A61-DFD5-4F5C-AE7A-E67179487705}">
      <dsp:nvSpPr>
        <dsp:cNvPr id="0" name=""/>
        <dsp:cNvSpPr/>
      </dsp:nvSpPr>
      <dsp:spPr>
        <a:xfrm>
          <a:off x="1025356" y="1660101"/>
          <a:ext cx="1855407" cy="18554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571E3-2B54-4BEF-9540-D59B3954C307}">
      <dsp:nvSpPr>
        <dsp:cNvPr id="0" name=""/>
        <dsp:cNvSpPr/>
      </dsp:nvSpPr>
      <dsp:spPr>
        <a:xfrm>
          <a:off x="1953060" y="1660101"/>
          <a:ext cx="5693083" cy="18554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Экономикалық</a:t>
          </a:r>
          <a:endParaRPr lang="ru-RU" sz="3300" kern="1200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53060" y="1660101"/>
        <a:ext cx="5693083" cy="830050"/>
      </dsp:txXfrm>
    </dsp:sp>
    <dsp:sp modelId="{426CA301-1B6D-4206-B019-D0B1E737354C}">
      <dsp:nvSpPr>
        <dsp:cNvPr id="0" name=""/>
        <dsp:cNvSpPr/>
      </dsp:nvSpPr>
      <dsp:spPr>
        <a:xfrm>
          <a:off x="1538035" y="2490152"/>
          <a:ext cx="830050" cy="8300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E28C8-EC64-4E35-A095-EC505DDCC67F}">
      <dsp:nvSpPr>
        <dsp:cNvPr id="0" name=""/>
        <dsp:cNvSpPr/>
      </dsp:nvSpPr>
      <dsp:spPr>
        <a:xfrm>
          <a:off x="1953060" y="2490152"/>
          <a:ext cx="5693083" cy="830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Құқықтық</a:t>
          </a:r>
          <a:endParaRPr lang="ru-RU" sz="3300" kern="1200" dirty="0">
            <a:solidFill>
              <a:schemeClr val="tx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53060" y="2490152"/>
        <a:ext cx="5693083" cy="83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30/12/2020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30;p34"/>
          <p:cNvSpPr txBox="1"/>
          <p:nvPr/>
        </p:nvSpPr>
        <p:spPr>
          <a:xfrm>
            <a:off x="1081012" y="1235167"/>
            <a:ext cx="5615250" cy="34831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5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Геоэкологиялық жобалау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8" name="Рисунок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75" y="1600200"/>
            <a:ext cx="4291330" cy="372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340112" y="536876"/>
            <a:ext cx="75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 алу қағидаты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970548" y="1068387"/>
            <a:ext cx="10192197" cy="1907773"/>
          </a:xfrm>
          <a:prstGeom prst="flowChart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Антропогендік-техногендік жүктемелер нормалары асқан жағдайында да рұқсат берілген жобаны іске асыруды бақылау қажет. </a:t>
            </a:r>
          </a:p>
          <a:p>
            <a:pPr algn="ctr"/>
            <a:r>
              <a:rPr lang="en-US" alt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Алдын</a:t>
            </a:r>
            <a:r>
              <a:rPr lang="en-US" altLang="en-US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алу қағидатының негізгі бағыттарының бірі – табиғи затты (шикізатты, қорларды) алуды шектеу.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24" y="3046007"/>
            <a:ext cx="3909346" cy="2607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66" y="3046006"/>
            <a:ext cx="4043228" cy="2607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5" r="1196"/>
          <a:stretch>
            <a:fillRect/>
          </a:stretch>
        </p:blipFill>
        <p:spPr>
          <a:xfrm>
            <a:off x="2495911" y="2474259"/>
            <a:ext cx="6736156" cy="340754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289163" y="467029"/>
            <a:ext cx="75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Аумақтық саралау қағидаты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948696" y="962772"/>
            <a:ext cx="10149004" cy="1626010"/>
          </a:xfrm>
          <a:prstGeom prst="flowChart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Геоэкологиялық жобалау аумақтық тұрғыдан саралануы тиіс, яғни табиғи-техникалық геожүйелер әрбір аймақтың табиғи және әлеуметтік-экономикалық жағдайын, оның ішіндегі айырмашылықтарын есепке ала отырып жобалануы тиіс.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06626" y="849802"/>
            <a:ext cx="8616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ортаны қорғауға арналған жоба түрлері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13922" y="1552194"/>
          <a:ext cx="7646144" cy="390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593179" y="552280"/>
            <a:ext cx="8616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Технологиялық жоба мысалдары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3"/>
          <a:stretch>
            <a:fillRect/>
          </a:stretch>
        </p:blipFill>
        <p:spPr>
          <a:xfrm>
            <a:off x="6080746" y="1013945"/>
            <a:ext cx="4286250" cy="233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3443254"/>
            <a:ext cx="4140251" cy="233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32" y="1098460"/>
            <a:ext cx="4239293" cy="226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56600" y="453524"/>
            <a:ext cx="7754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Архитектуралық-жобалау мысалдары </a:t>
            </a:r>
          </a:p>
        </p:txBody>
      </p:sp>
      <p:pic>
        <p:nvPicPr>
          <p:cNvPr id="3074" name="Picture 2" descr="http://lib.kstu.kz:8300/tb/books/2019/AiD/Gomarova%201/%D0%A2%D0%B5%D0%BE%D1%80%D0%B8%D1%8F/lec12.files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01" y="1086922"/>
            <a:ext cx="7869902" cy="46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976273"/>
            <a:ext cx="8292524" cy="473872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56602" y="419450"/>
            <a:ext cx="807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Архитектуралық-жобалау мысалдары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4" y="976273"/>
            <a:ext cx="8359759" cy="48539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56601" y="419450"/>
            <a:ext cx="7942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Архитектуралық-жобалау мысалдары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2048" y="1760180"/>
            <a:ext cx="5635630" cy="753035"/>
          </a:xfrm>
          <a:prstGeom prst="rect">
            <a:avLst/>
          </a:prstGeom>
          <a:solidFill>
            <a:srgbClr val="2B6589"/>
          </a:solidFill>
          <a:ln>
            <a:solidFill>
              <a:srgbClr val="13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Нұр-Сұлтан қаласының мектептерінде қауіпсіздікті қамтамасыз ету және мектеп процестерін автоматтандыру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545163" y="647695"/>
            <a:ext cx="75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Экономикалық жобалау мысалдары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44" y="1304365"/>
            <a:ext cx="4314169" cy="390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56" y="1304365"/>
            <a:ext cx="4072020" cy="3853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976273"/>
            <a:ext cx="8346312" cy="471183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06836" y="444761"/>
            <a:ext cx="75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Экономикалық жобалау мысалдары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1028016"/>
            <a:ext cx="8305971" cy="471772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79985" y="549474"/>
            <a:ext cx="75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Экономикалық жобалау мысалдары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7258" y="1805814"/>
            <a:ext cx="5634317" cy="1085303"/>
          </a:xfrm>
          <a:prstGeom prst="rect">
            <a:avLst/>
          </a:prstGeom>
          <a:solidFill>
            <a:srgbClr val="0066FF"/>
          </a:solidFill>
          <a:ln>
            <a:solidFill>
              <a:srgbClr val="137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Сатуды автоматтандыру арқылы Нұр-Сұлтан қаласында мәдени және спорттық   шараларға билеттер сатып алу үшін қолжетімділікті арттыру және халыққа қолайлы жағдай жасау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76045" y="1292554"/>
            <a:ext cx="5372861" cy="37230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endParaRPr lang="ru-RU" sz="20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3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 </a:t>
            </a:r>
            <a:r>
              <a:rPr lang="en-US" sz="36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ортаның бұзылған аумақтарын қалпына келтіру жөнінде жобаларды </a:t>
            </a:r>
            <a:r>
              <a:rPr lang="en-US" sz="36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ұсынасыздар</a:t>
            </a:r>
            <a:r>
              <a:rPr lang="en-US" altLang="en-US" sz="36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36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http://img.lanimg.com/tuku/yulantu/140128/328046-14012Q41G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405" y="1514475"/>
            <a:ext cx="3446780" cy="3215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681730" y="603085"/>
            <a:ext cx="75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Құқықтық жобалау мысалдары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0" y="1191895"/>
            <a:ext cx="3822065" cy="432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10" y="1191895"/>
            <a:ext cx="3352165" cy="432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690326" y="533588"/>
            <a:ext cx="568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813" y="4057824"/>
            <a:ext cx="818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pc="-10" dirty="0">
              <a:solidFill>
                <a:schemeClr val="tx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5279" y="2048744"/>
          <a:ext cx="9589889" cy="13764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65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519">
                <a:tc>
                  <a:txBody>
                    <a:bodyPr/>
                    <a:lstStyle/>
                    <a:p>
                      <a:pPr marL="93980" indent="0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Технологиялық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6880" marR="122555" indent="-2971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Архитектуралық- 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жобалау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Экономикалық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5445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Құқықтық</a:t>
                      </a:r>
                      <a:endParaRPr lang="ru-RU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41645" y="994404"/>
            <a:ext cx="8181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Қазақстанда жасалып жатқан қоршаған ортаны қорғауға арналған жобаларды ұсыныңыз.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690326" y="533588"/>
            <a:ext cx="568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 үлгісі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3103" y="4042584"/>
            <a:ext cx="818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pc="-10" dirty="0">
              <a:solidFill>
                <a:schemeClr val="tx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05298" y="2065009"/>
          <a:ext cx="8485834" cy="2575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8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1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6519">
                <a:tc>
                  <a:txBody>
                    <a:bodyPr/>
                    <a:lstStyle/>
                    <a:p>
                      <a:pPr marL="93980" indent="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Технология лық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255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Архитек     туралық- </a:t>
                      </a: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жобалау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Экономикалық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5445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Құқықтық</a:t>
                      </a:r>
                      <a:endParaRPr lang="ru-RU" sz="1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64">
                <a:tc>
                  <a:txBody>
                    <a:bodyPr/>
                    <a:lstStyle/>
                    <a:p>
                      <a:pPr marL="9398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жел диірмендері, күн батареялары;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ақылды үй, ақылды көше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61745" algn="l"/>
                          <a:tab pos="1749425" algn="l"/>
                          <a:tab pos="2987675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жаяу жүргіншілермен басқарылатын бағдаршамдар, </a:t>
                      </a:r>
                    </a:p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61745" algn="l"/>
                          <a:tab pos="1749425" algn="l"/>
                          <a:tab pos="2987675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айналма жолдар</a:t>
                      </a:r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жер кодексі, </a:t>
                      </a:r>
                    </a:p>
                    <a:p>
                      <a:pPr marL="9398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 кодексі.</a:t>
                      </a:r>
                      <a:endParaRPr lang="ru-RU" sz="2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06017" y="967749"/>
            <a:ext cx="8521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Қазақстанда жасалып жатқан қоршаған ортаны қорғауға арналған жобаларды ұсыныңыз.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597403" y="470303"/>
            <a:ext cx="568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81" y="1276963"/>
            <a:ext cx="3876675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0405" y="1134287"/>
            <a:ext cx="4629876" cy="447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63550" algn="l"/>
              </a:tabLst>
            </a:pP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 </a:t>
            </a:r>
            <a:r>
              <a:rPr lang="ru-RU" sz="24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Суретте</a:t>
            </a: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көрсетілген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үрдісті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атаңыз</a:t>
            </a: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>
              <a:spcAft>
                <a:spcPts val="0"/>
              </a:spcAft>
              <a:tabLst>
                <a:tab pos="463550" algn="l"/>
              </a:tabLst>
            </a:pP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</a:t>
            </a:r>
            <a:r>
              <a:rPr lang="ru-RU" sz="24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Үрдістің</a:t>
            </a: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болуын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сипаттаңыз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60"/>
              </a:lnSpc>
              <a:spcAft>
                <a:spcPts val="0"/>
              </a:spcAft>
            </a:pP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R="245110" lvl="0">
              <a:lnSpc>
                <a:spcPct val="97000"/>
              </a:lnSpc>
              <a:spcAft>
                <a:spcPts val="0"/>
              </a:spcAft>
              <a:tabLst>
                <a:tab pos="463550" algn="l"/>
              </a:tabLst>
            </a:pP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 </a:t>
            </a:r>
            <a:r>
              <a:rPr lang="ru-RU" sz="24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Бұзылған</a:t>
            </a: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аймақтарды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қалпына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келтіруге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арналған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еліміздегі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бағдарламаға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келтіріп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жұмысына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беріңіз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>
              <a:spcAft>
                <a:spcPts val="0"/>
              </a:spcAft>
              <a:tabLst>
                <a:tab pos="463550" algn="l"/>
              </a:tabLst>
            </a:pPr>
            <a:r>
              <a:rPr lang="en-US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Осы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орманды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қалпына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келтіру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24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іс-шаралар</a:t>
            </a:r>
            <a:r>
              <a:rPr lang="ru-RU" sz="24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ұсыныңыз</a:t>
            </a:r>
            <a:r>
              <a:rPr lang="en-US" altLang="ru-RU" sz="2400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ru-RU" sz="2400" dirty="0" err="1">
              <a:solidFill>
                <a:srgbClr val="00B0F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642948" y="499181"/>
            <a:ext cx="568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 үлгісі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820" y="960884"/>
            <a:ext cx="92453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63550" algn="l"/>
              </a:tabLst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Қышқыл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жаңбыр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әсерінен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ормандардың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жапырағынан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айырылуы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tabLst>
                <a:tab pos="463550" algn="l"/>
              </a:tabLst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 құрамына енген өндіріс қалдықтары күкірт диоксиді мен азот оксидтері ондағы ылғалмен әрекеттесіп күкірт және азот қышқылдарын түзеді. Соның әсерінен жерге жауатын жаңбыр мен қар қышқылданады. </a:t>
            </a:r>
            <a:endParaRPr lang="en-US" sz="2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tabLst>
                <a:tab pos="463550" algn="l"/>
              </a:tabLst>
            </a:pP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Елімізде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жалпы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ормандарды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қалпына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келтіру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аумағын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көгалдандыру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жұмыстары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жүргізіліп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тұрады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Атап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айтсақ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«Астана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орманы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Астана орманы 1997 жылы  Қазақстан  Республикасының Президентінің тапсыруымен, 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елорданың климатына </a:t>
            </a:r>
            <a:r>
              <a:rPr lang="en-US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қолайлы жағдай қалыптыстыратын, өтпек желден қорғайтын жасыл  белдеу ұйымдастырылды. Алғашқы кезеңде ағаш көшеттері отырғызылды, жасыл белдеудің жалпы көлемі 11502,2 га құрайды. Оның ішінде 9,6 миллион ағаштар, 1,9 миллион бұталар отырғызылды. </a:t>
            </a:r>
            <a:r>
              <a:rPr lang="ru-RU" sz="2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lvl="0">
              <a:spcAft>
                <a:spcPts val="0"/>
              </a:spcAft>
              <a:tabLst>
                <a:tab pos="463550" algn="l"/>
              </a:tabLst>
            </a:pP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Орманды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қалпына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келтіру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әрине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ағаш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көшеттерін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отырғызу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lvl="0">
              <a:spcAft>
                <a:spcPts val="0"/>
              </a:spcAft>
              <a:tabLst>
                <a:tab pos="463550" algn="l"/>
              </a:tabLst>
            </a:pP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сонымен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қатар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ауаға</a:t>
            </a:r>
            <a:r>
              <a:rPr lang="ru-RU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en-US" sz="200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иянды қалдықтар шығаратын кәсіпорындарды </a:t>
            </a:r>
          </a:p>
          <a:p>
            <a:pPr lvl="0">
              <a:spcAft>
                <a:spcPts val="0"/>
              </a:spcAft>
              <a:tabLst>
                <a:tab pos="463550" algn="l"/>
              </a:tabLst>
            </a:pPr>
            <a:r>
              <a:rPr lang="en-US" sz="2000" dirty="0" smtClean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технологияларға көшіру т.б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9" y="2067288"/>
            <a:ext cx="4063114" cy="31484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51416" y="2167413"/>
            <a:ext cx="4167704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оршаған </a:t>
            </a:r>
            <a:r>
              <a:rPr lang="en-US" sz="28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ортаның </a:t>
            </a:r>
            <a:r>
              <a:rPr 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бұзылған аумақтарын қалпына келтіру жөнінде жобаларды </a:t>
            </a:r>
            <a:r>
              <a:rPr lang="en-US" sz="28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ұсынуды үйрендіңіздер</a:t>
            </a:r>
            <a:r>
              <a:rPr lang="en-US" altLang="en-US" sz="28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en-US" sz="28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5" y="2325850"/>
            <a:ext cx="2829751" cy="2312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690326" y="533588"/>
            <a:ext cx="568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 деген не?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3103" y="4042584"/>
            <a:ext cx="8184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pc="-10" dirty="0">
              <a:solidFill>
                <a:schemeClr val="tx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6011" y="1124737"/>
            <a:ext cx="99693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кәсіпорынды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ғимаратты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салу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оларды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жаңғырту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үшін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қажетті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техникалық-экономикалық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негіздемеден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сызбалардан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түсіндірме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жазбалар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 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материалдардан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тұратын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құжаттама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кешенін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әзірлеу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45" y="2981030"/>
            <a:ext cx="3937889" cy="266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71" y="2957035"/>
            <a:ext cx="3930608" cy="2620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20577" y="883560"/>
            <a:ext cx="1033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</a:t>
            </a:r>
            <a:r>
              <a:rPr 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жобаны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құру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табиғатты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қорғау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схемалары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материалдарды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болатын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объектінің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моделдің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протитиптің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жобалары</a:t>
            </a:r>
            <a:r>
              <a:rPr 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920577" y="4079760"/>
          <a:ext cx="5245712" cy="175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272552" y="2959394"/>
            <a:ext cx="3133165" cy="6496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Дәстүрлі түрлері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89698" y="2945947"/>
            <a:ext cx="3122840" cy="6496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Салыстырмалы түрдегі жаңа түрі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95931" y="2274145"/>
            <a:ext cx="3454534" cy="4202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 түрлері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703380" y="3625915"/>
            <a:ext cx="290395" cy="35613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813700" y="3625916"/>
            <a:ext cx="294875" cy="35613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>
            <a:stCxn id="22" idx="2"/>
            <a:endCxn id="3" idx="0"/>
          </p:cNvCxnSpPr>
          <p:nvPr/>
        </p:nvCxnSpPr>
        <p:spPr>
          <a:xfrm flipH="1">
            <a:off x="3839135" y="2694397"/>
            <a:ext cx="2184063" cy="264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2" idx="2"/>
            <a:endCxn id="20" idx="0"/>
          </p:cNvCxnSpPr>
          <p:nvPr/>
        </p:nvCxnSpPr>
        <p:spPr>
          <a:xfrm>
            <a:off x="6023198" y="2694397"/>
            <a:ext cx="1927920" cy="251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документ 3"/>
          <p:cNvSpPr/>
          <p:nvPr/>
        </p:nvSpPr>
        <p:spPr>
          <a:xfrm>
            <a:off x="6485083" y="4079760"/>
            <a:ext cx="3027455" cy="1750438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Табиғатты қорғау жобалары (геоэкологиялық жобалар)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990378" y="412447"/>
            <a:ext cx="568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</a:t>
            </a:r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кологиялық жобалау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0590" y="854402"/>
            <a:ext cx="10496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мағынада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адамның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ортаға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тікелей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негативті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әсер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ететін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шаруашылық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басқа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қызметінің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әсерін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болжау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Ал тар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мағынасы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табиғат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қорғау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мәні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объектілердің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қоршаған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ортаға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әсерін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бағалау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негіздеу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процесі</a:t>
            </a:r>
            <a:r>
              <a:rPr lang="ru-RU" sz="20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45632" y="2426155"/>
            <a:ext cx="2558754" cy="7335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Өндіріс технологиялары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11778" y="3299130"/>
            <a:ext cx="2403210" cy="10488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Мұнай-газ құбыр- лары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трассалары жобалары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13880" y="3299130"/>
            <a:ext cx="2498154" cy="10488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Бос экономикалық зоналарды дамытудың бас жоспары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990102" y="4734752"/>
            <a:ext cx="2304256" cy="7697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Жаңа материалдар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46399" y="4734752"/>
            <a:ext cx="2522829" cy="76978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СЭС-тердің жобалары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16453" y="3396254"/>
            <a:ext cx="2017113" cy="11488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 объектілері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Прямая соединительная линия 32"/>
          <p:cNvCxnSpPr>
            <a:stCxn id="18" idx="0"/>
            <a:endCxn id="16" idx="2"/>
          </p:cNvCxnSpPr>
          <p:nvPr/>
        </p:nvCxnSpPr>
        <p:spPr>
          <a:xfrm flipH="1" flipV="1">
            <a:off x="5325009" y="3159746"/>
            <a:ext cx="1" cy="2365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8" idx="2"/>
            <a:endCxn id="25" idx="3"/>
          </p:cNvCxnSpPr>
          <p:nvPr/>
        </p:nvCxnSpPr>
        <p:spPr>
          <a:xfrm flipH="1" flipV="1">
            <a:off x="3714988" y="3823566"/>
            <a:ext cx="601465" cy="147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8" idx="6"/>
            <a:endCxn id="27" idx="1"/>
          </p:cNvCxnSpPr>
          <p:nvPr/>
        </p:nvCxnSpPr>
        <p:spPr>
          <a:xfrm flipV="1">
            <a:off x="6333566" y="3823566"/>
            <a:ext cx="580314" cy="147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8" idx="3"/>
            <a:endCxn id="32" idx="0"/>
          </p:cNvCxnSpPr>
          <p:nvPr/>
        </p:nvCxnSpPr>
        <p:spPr>
          <a:xfrm flipH="1">
            <a:off x="3507814" y="4376861"/>
            <a:ext cx="1104038" cy="3578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8" idx="5"/>
            <a:endCxn id="31" idx="0"/>
          </p:cNvCxnSpPr>
          <p:nvPr/>
        </p:nvCxnSpPr>
        <p:spPr>
          <a:xfrm>
            <a:off x="6038167" y="4376861"/>
            <a:ext cx="1104063" cy="3578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990378" y="412447"/>
            <a:ext cx="568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Геоэкологиялық жобалау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679" y="815724"/>
            <a:ext cx="10336784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Геоэкологиялық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экологиялық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жобалаудың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ерекше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бірақ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кең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тараған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түрі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Әртүрлі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геотехникалық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жүйелерді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сферасының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ландшафт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шегіндегі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физика</a:t>
            </a:r>
            <a:r>
              <a:rPr lang="en-US" alt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лық-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географиялық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объектілерін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геоэкологиялық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жобалаудың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мәнін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құрайды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9"/>
          <a:stretch>
            <a:fillRect/>
          </a:stretch>
        </p:blipFill>
        <p:spPr>
          <a:xfrm>
            <a:off x="1220830" y="2986001"/>
            <a:ext cx="3984812" cy="266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62" y="3002878"/>
            <a:ext cx="4009191" cy="264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372667" y="472054"/>
            <a:ext cx="75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Жобалаудың геоэкологиялық принциптері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679" y="972006"/>
            <a:ext cx="1033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Жобалық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мекемелерді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ресурстарды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анағұрлым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рационалды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пайдалануды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адамның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өмір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сүру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ортасын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сақтауды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қамтамасыз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етуге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шақыратын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әрекеттерге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бағыттайтын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ұсыныстар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мен </a:t>
            </a:r>
            <a:r>
              <a:rPr lang="ru-RU" sz="2400" b="1" dirty="0" err="1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сілтемелер</a:t>
            </a:r>
            <a:r>
              <a:rPr lang="ru-RU" sz="24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alt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48" y="2852690"/>
            <a:ext cx="3592095" cy="269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s://kalpak-travel.com/wp-content/uploads/2018/05/almaty-bike-st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04593" y="2857854"/>
            <a:ext cx="3925059" cy="265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267310" y="520734"/>
            <a:ext cx="75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Жобалаудың геоэкологиялық қағидаттары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20577" y="972006"/>
            <a:ext cx="10082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 табиғи-техникалық геожүйелерді және оның элементтерін жобалаған кезде олардың табиғи құрамбөліктерінің негізін сақтап қалу үшін басшылыққа алуы тиіс ережелер.</a:t>
            </a:r>
            <a:endParaRPr lang="ru-RU" altLang="ru-RU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032000" y="2410194"/>
          <a:ext cx="7128066" cy="3334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340112" y="536876"/>
            <a:ext cx="75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Жаппайлылық қағидаты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970548" y="1068387"/>
            <a:ext cx="10192197" cy="2274947"/>
          </a:xfrm>
          <a:prstGeom prst="flowChartDocumen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ru-RU" sz="2400" dirty="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ru-RU" sz="2400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Табиғи </a:t>
            </a:r>
            <a:r>
              <a:rPr lang="en-US" altLang="ru-RU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ресурстарды тиімді пайдалану мен қоршаған ортаны қорғауда жаппайлылық қағидатының талаптарын сақтау өте маңызды, өйткені әлі күнге дейін табиғатты белсенді пайдаланатын аймақтарды қорғалатын аумақтардан ажырату арқылы сақтауға болады деген пікір таралған.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58" y="3337726"/>
            <a:ext cx="8010572" cy="2501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</TotalTime>
  <Words>468</Words>
  <Application>Microsoft Office PowerPoint</Application>
  <PresentationFormat>Широкоэкранный</PresentationFormat>
  <Paragraphs>97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 Windows</cp:lastModifiedBy>
  <cp:revision>1132</cp:revision>
  <dcterms:created xsi:type="dcterms:W3CDTF">2017-01-10T11:09:00Z</dcterms:created>
  <dcterms:modified xsi:type="dcterms:W3CDTF">2020-12-29T22:20:23Z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1049-11.2.0.9906</vt:lpwstr>
  </property>
</Properties>
</file>