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57" r:id="rId4"/>
    <p:sldId id="270" r:id="rId5"/>
    <p:sldId id="258" r:id="rId6"/>
    <p:sldId id="259" r:id="rId7"/>
    <p:sldId id="269" r:id="rId8"/>
    <p:sldId id="260" r:id="rId9"/>
    <p:sldId id="268" r:id="rId10"/>
    <p:sldId id="261" r:id="rId11"/>
    <p:sldId id="26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kk-KZ" smtClean="0"/>
              <a:t>Сабақтың </a:t>
            </a:r>
            <a:r>
              <a:rPr lang="kk-KZ" smtClean="0"/>
              <a:t>тақырыбы:</a:t>
            </a:r>
            <a:br>
              <a:rPr lang="kk-KZ" smtClean="0"/>
            </a:br>
            <a:r>
              <a:rPr lang="kk-KZ" smtClean="0"/>
              <a:t>Табиғатты пайдаланудың геоэкологиялық аспектілері</a:t>
            </a:r>
            <a:r>
              <a:rPr lang="kk-KZ" dirty="0" smtClean="0"/>
              <a:t/>
            </a:r>
            <a:br>
              <a:rPr lang="kk-KZ" dirty="0" smtClean="0"/>
            </a:br>
            <a:r>
              <a:rPr lang="kk-KZ" dirty="0" smtClean="0"/>
              <a:t>Оқу мақсаты:</a:t>
            </a:r>
            <a:br>
              <a:rPr lang="kk-KZ" dirty="0" smtClean="0"/>
            </a:br>
            <a:r>
              <a:rPr lang="kk-KZ" dirty="0" smtClean="0"/>
              <a:t>11.3.2.2.-Қоршаған орта сапасының көрсеткіштерін жіктеу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0184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8208912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32567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8208912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7535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5"/>
            <a:ext cx="8136904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8657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08912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3012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8424936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1322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8280920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3185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8064896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9639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5"/>
            <a:ext cx="8064896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6816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8136904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1500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7992888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26816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3</Words>
  <Application>Microsoft Office PowerPoint</Application>
  <PresentationFormat>Экран (4:3)</PresentationFormat>
  <Paragraphs>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Сабақтың тақырыбы: Табиғатты пайдаланудың геоэкологиялық аспектілері Оқу мақсаты: 11.3.2.2.-Қоршаған орта сапасының көрсеткіштерін жіктеу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Acer</cp:lastModifiedBy>
  <cp:revision>5</cp:revision>
  <dcterms:created xsi:type="dcterms:W3CDTF">2020-11-21T18:02:04Z</dcterms:created>
  <dcterms:modified xsi:type="dcterms:W3CDTF">2020-11-22T09:32:08Z</dcterms:modified>
</cp:coreProperties>
</file>