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64" r:id="rId3"/>
    <p:sldId id="265" r:id="rId4"/>
    <p:sldId id="263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6" r:id="rId21"/>
    <p:sldId id="287" r:id="rId22"/>
    <p:sldId id="283" r:id="rId23"/>
    <p:sldId id="284" r:id="rId24"/>
  </p:sldIdLst>
  <p:sldSz cx="9144000" cy="5143500" type="screen16x9"/>
  <p:notesSz cx="6858000" cy="9144000"/>
  <p:custDataLst>
    <p:tags r:id="rId27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74A"/>
    <a:srgbClr val="3399FF"/>
    <a:srgbClr val="666699"/>
    <a:srgbClr val="E59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 autoAdjust="0"/>
    <p:restoredTop sz="84520" autoAdjust="0"/>
  </p:normalViewPr>
  <p:slideViewPr>
    <p:cSldViewPr>
      <p:cViewPr>
        <p:scale>
          <a:sx n="68" d="100"/>
          <a:sy n="68" d="100"/>
        </p:scale>
        <p:origin x="-1212" y="-32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568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49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D78D50-8A33-4216-B3A7-FCE0963F9C48}" type="doc">
      <dgm:prSet loTypeId="urn:microsoft.com/office/officeart/2005/8/layout/cycle3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B96DFA0-61AA-42B0-8185-98C1379FDD17}">
      <dgm:prSet phldrT="[Текст]"/>
      <dgm:spPr/>
      <dgm:t>
        <a:bodyPr/>
        <a:lstStyle/>
        <a:p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бірнеше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суреттер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алу,объектіні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суретке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түсіру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44C821-3F38-44D6-A6B1-306F01383CCB}" type="parTrans" cxnId="{56D771AE-0227-412D-8798-BF4DE28BF9C5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18DF7E-081D-4B70-AAC5-870FC9CD22EB}" type="sibTrans" cxnId="{56D771AE-0227-412D-8798-BF4DE28BF9C5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1AD661-BF75-4934-8EE5-DBB8E5A85B9D}">
      <dgm:prSet phldrT="[Текст]"/>
      <dgm:spPr/>
      <dgm:t>
        <a:bodyPr/>
        <a:lstStyle/>
        <a:p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суреттерді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өңдеу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82328E-F3B6-4D83-8F16-AE536C225808}" type="parTrans" cxnId="{141C5DD8-62B1-4176-A187-9FDCD1CE8BDE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7BE38E-9801-4896-85EE-EF4DB462068A}" type="sibTrans" cxnId="{141C5DD8-62B1-4176-A187-9FDCD1CE8BDE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233067-3FD5-4577-8706-D2667D4EACB3}">
      <dgm:prSet phldrT="[Текст]"/>
      <dgm:spPr/>
      <dgm:t>
        <a:bodyPr/>
        <a:lstStyle/>
        <a:p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виртуалды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турды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жинау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E497A8-9CA0-4DF0-9322-79F5B4F9E2B6}" type="parTrans" cxnId="{7A01E7D3-E401-4D45-86F6-FDDEC1BF4D3D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D62F5C-91B3-42FA-A398-E2E5A87E7551}" type="sibTrans" cxnId="{7A01E7D3-E401-4D45-86F6-FDDEC1BF4D3D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446173-06BC-45DF-8306-8D7A8045E09F}" type="pres">
      <dgm:prSet presAssocID="{CCD78D50-8A33-4216-B3A7-FCE0963F9C4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4229057-300A-45E5-A42D-95819F889954}" type="pres">
      <dgm:prSet presAssocID="{CCD78D50-8A33-4216-B3A7-FCE0963F9C48}" presName="cycle" presStyleCnt="0"/>
      <dgm:spPr/>
    </dgm:pt>
    <dgm:pt modelId="{A2171D2B-42CA-4673-8AF0-F15136432074}" type="pres">
      <dgm:prSet presAssocID="{3B96DFA0-61AA-42B0-8185-98C1379FDD17}" presName="nodeFirs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4319D1-984A-48B8-8EE3-0438474273C0}" type="pres">
      <dgm:prSet presAssocID="{1D18DF7E-081D-4B70-AAC5-870FC9CD22EB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50488B1F-AE7E-4E46-B4E0-3637DDE59E27}" type="pres">
      <dgm:prSet presAssocID="{BD1AD661-BF75-4934-8EE5-DBB8E5A85B9D}" presName="nodeFollowingNodes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AEB3A7-A1F1-4E98-84C5-03AF31A5C1A6}" type="pres">
      <dgm:prSet presAssocID="{C9233067-3FD5-4577-8706-D2667D4EACB3}" presName="nodeFollowingNodes" presStyleLbl="node1" presStyleIdx="2" presStyleCnt="3" custRadScaleRad="156728" custRadScaleInc="12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41C5DD8-62B1-4176-A187-9FDCD1CE8BDE}" srcId="{CCD78D50-8A33-4216-B3A7-FCE0963F9C48}" destId="{BD1AD661-BF75-4934-8EE5-DBB8E5A85B9D}" srcOrd="1" destOrd="0" parTransId="{9A82328E-F3B6-4D83-8F16-AE536C225808}" sibTransId="{667BE38E-9801-4896-85EE-EF4DB462068A}"/>
    <dgm:cxn modelId="{B3981DEC-4CEF-42D8-A140-1BFE191B7B30}" type="presOf" srcId="{BD1AD661-BF75-4934-8EE5-DBB8E5A85B9D}" destId="{50488B1F-AE7E-4E46-B4E0-3637DDE59E27}" srcOrd="0" destOrd="0" presId="urn:microsoft.com/office/officeart/2005/8/layout/cycle3"/>
    <dgm:cxn modelId="{22B6BDF3-02DC-47BA-BA82-D3D12593E58D}" type="presOf" srcId="{3B96DFA0-61AA-42B0-8185-98C1379FDD17}" destId="{A2171D2B-42CA-4673-8AF0-F15136432074}" srcOrd="0" destOrd="0" presId="urn:microsoft.com/office/officeart/2005/8/layout/cycle3"/>
    <dgm:cxn modelId="{7A01E7D3-E401-4D45-86F6-FDDEC1BF4D3D}" srcId="{CCD78D50-8A33-4216-B3A7-FCE0963F9C48}" destId="{C9233067-3FD5-4577-8706-D2667D4EACB3}" srcOrd="2" destOrd="0" parTransId="{88E497A8-9CA0-4DF0-9322-79F5B4F9E2B6}" sibTransId="{DDD62F5C-91B3-42FA-A398-E2E5A87E7551}"/>
    <dgm:cxn modelId="{38BE82AF-B899-4DB1-A9FF-D49E3D513A1E}" type="presOf" srcId="{C9233067-3FD5-4577-8706-D2667D4EACB3}" destId="{A6AEB3A7-A1F1-4E98-84C5-03AF31A5C1A6}" srcOrd="0" destOrd="0" presId="urn:microsoft.com/office/officeart/2005/8/layout/cycle3"/>
    <dgm:cxn modelId="{1ED53777-D000-4A3A-B4FD-00E738310C63}" type="presOf" srcId="{1D18DF7E-081D-4B70-AAC5-870FC9CD22EB}" destId="{D14319D1-984A-48B8-8EE3-0438474273C0}" srcOrd="0" destOrd="0" presId="urn:microsoft.com/office/officeart/2005/8/layout/cycle3"/>
    <dgm:cxn modelId="{1D6ADC61-BC7A-4E0C-88FF-704F56681D76}" type="presOf" srcId="{CCD78D50-8A33-4216-B3A7-FCE0963F9C48}" destId="{41446173-06BC-45DF-8306-8D7A8045E09F}" srcOrd="0" destOrd="0" presId="urn:microsoft.com/office/officeart/2005/8/layout/cycle3"/>
    <dgm:cxn modelId="{56D771AE-0227-412D-8798-BF4DE28BF9C5}" srcId="{CCD78D50-8A33-4216-B3A7-FCE0963F9C48}" destId="{3B96DFA0-61AA-42B0-8185-98C1379FDD17}" srcOrd="0" destOrd="0" parTransId="{2544C821-3F38-44D6-A6B1-306F01383CCB}" sibTransId="{1D18DF7E-081D-4B70-AAC5-870FC9CD22EB}"/>
    <dgm:cxn modelId="{435215A1-63AE-4418-8BFB-A8427228CDCC}" type="presParOf" srcId="{41446173-06BC-45DF-8306-8D7A8045E09F}" destId="{94229057-300A-45E5-A42D-95819F889954}" srcOrd="0" destOrd="0" presId="urn:microsoft.com/office/officeart/2005/8/layout/cycle3"/>
    <dgm:cxn modelId="{CF83BD1B-784B-4F64-A4AE-0D17A6E19E7A}" type="presParOf" srcId="{94229057-300A-45E5-A42D-95819F889954}" destId="{A2171D2B-42CA-4673-8AF0-F15136432074}" srcOrd="0" destOrd="0" presId="urn:microsoft.com/office/officeart/2005/8/layout/cycle3"/>
    <dgm:cxn modelId="{EF273139-8D20-479E-95FA-ACBE7F31796A}" type="presParOf" srcId="{94229057-300A-45E5-A42D-95819F889954}" destId="{D14319D1-984A-48B8-8EE3-0438474273C0}" srcOrd="1" destOrd="0" presId="urn:microsoft.com/office/officeart/2005/8/layout/cycle3"/>
    <dgm:cxn modelId="{9B29286B-0F30-406F-B21D-D9315B4541DB}" type="presParOf" srcId="{94229057-300A-45E5-A42D-95819F889954}" destId="{50488B1F-AE7E-4E46-B4E0-3637DDE59E27}" srcOrd="2" destOrd="0" presId="urn:microsoft.com/office/officeart/2005/8/layout/cycle3"/>
    <dgm:cxn modelId="{6E1F5E10-AC95-4C87-94AE-0035FB8C4BA6}" type="presParOf" srcId="{94229057-300A-45E5-A42D-95819F889954}" destId="{A6AEB3A7-A1F1-4E98-84C5-03AF31A5C1A6}" srcOrd="3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F198DCA-3186-49BD-AD49-58955E125869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5F7FB0A-AAD2-423F-B25B-4638F69CC802}">
      <dgm:prSet phldrT="[Текст]" custT="1"/>
      <dgm:spPr/>
      <dgm:t>
        <a:bodyPr/>
        <a:lstStyle/>
        <a:p>
          <a:r>
            <a:rPr lang="kk-KZ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Жылжымайтын мүлік</a:t>
          </a:r>
          <a:endParaRPr lang="ru-RU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829E8A7-7E3F-4391-875C-AB9D7A26E13C}" type="parTrans" cxnId="{79E1F08C-2014-4B85-B94B-6A54EDF5E726}">
      <dgm:prSet/>
      <dgm:spPr/>
      <dgm:t>
        <a:bodyPr/>
        <a:lstStyle/>
        <a:p>
          <a:endParaRPr lang="ru-RU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C945165-0666-4D84-8ABF-B9361C56F5E8}" type="sibTrans" cxnId="{79E1F08C-2014-4B85-B94B-6A54EDF5E726}">
      <dgm:prSet/>
      <dgm:spPr/>
      <dgm:t>
        <a:bodyPr/>
        <a:lstStyle/>
        <a:p>
          <a:endParaRPr lang="ru-RU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3F0C29-20D0-47F6-9717-3156D33D1885}">
      <dgm:prSet phldrT="[Текст]" custT="1"/>
      <dgm:spPr/>
      <dgm:t>
        <a:bodyPr/>
        <a:lstStyle/>
        <a:p>
          <a:r>
            <a:rPr lang="kk-KZ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Қонақ-үй бизнесі</a:t>
          </a:r>
          <a:endParaRPr lang="ru-RU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352364-A9ED-43F8-88DD-885CF1B5FDE8}" type="parTrans" cxnId="{4A95C69E-597D-4577-A6FA-D0248F0C94C4}">
      <dgm:prSet/>
      <dgm:spPr/>
      <dgm:t>
        <a:bodyPr/>
        <a:lstStyle/>
        <a:p>
          <a:endParaRPr lang="ru-RU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B7261F-6507-425D-A29F-8070B3685D30}" type="sibTrans" cxnId="{4A95C69E-597D-4577-A6FA-D0248F0C94C4}">
      <dgm:prSet/>
      <dgm:spPr/>
      <dgm:t>
        <a:bodyPr/>
        <a:lstStyle/>
        <a:p>
          <a:endParaRPr lang="ru-RU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EEC0530-7548-4D40-803C-0A33BD0BB5CC}">
      <dgm:prSet phldrT="[Текст]" custT="1"/>
      <dgm:spPr/>
      <dgm:t>
        <a:bodyPr/>
        <a:lstStyle/>
        <a:p>
          <a:r>
            <a:rPr lang="kk-KZ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Мейрамхана бизнесі</a:t>
          </a:r>
        </a:p>
      </dgm:t>
    </dgm:pt>
    <dgm:pt modelId="{3BDD126E-F8D0-406D-85B6-04CA8E2C0B29}" type="parTrans" cxnId="{891570B6-0247-4175-9C33-729E2F5E1B1B}">
      <dgm:prSet/>
      <dgm:spPr/>
      <dgm:t>
        <a:bodyPr/>
        <a:lstStyle/>
        <a:p>
          <a:endParaRPr lang="ru-RU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475C49-6713-411B-894D-B04C01A7DCB1}" type="sibTrans" cxnId="{891570B6-0247-4175-9C33-729E2F5E1B1B}">
      <dgm:prSet/>
      <dgm:spPr/>
      <dgm:t>
        <a:bodyPr/>
        <a:lstStyle/>
        <a:p>
          <a:endParaRPr lang="ru-RU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C77BE8-F134-4210-958E-9BA32DB29864}">
      <dgm:prSet phldrT="[Текст]" custT="1"/>
      <dgm:spPr/>
      <dgm:t>
        <a:bodyPr/>
        <a:lstStyle/>
        <a:p>
          <a:r>
            <a:rPr lang="kk-KZ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Өнеркәсіптік объектілер</a:t>
          </a:r>
        </a:p>
      </dgm:t>
    </dgm:pt>
    <dgm:pt modelId="{AE8C5202-D25B-46F5-AE6B-3C7F4603AA08}" type="parTrans" cxnId="{16C24AA4-93A7-43A8-9C35-67B61729D860}">
      <dgm:prSet/>
      <dgm:spPr/>
      <dgm:t>
        <a:bodyPr/>
        <a:lstStyle/>
        <a:p>
          <a:endParaRPr lang="ru-RU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148687-89E3-4813-B705-F60C96C73593}" type="sibTrans" cxnId="{16C24AA4-93A7-43A8-9C35-67B61729D860}">
      <dgm:prSet/>
      <dgm:spPr/>
      <dgm:t>
        <a:bodyPr/>
        <a:lstStyle/>
        <a:p>
          <a:endParaRPr lang="ru-RU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234EE1-D639-4887-ADB0-C1F97BD274D2}">
      <dgm:prSet phldrT="[Текст]" custT="1"/>
      <dgm:spPr/>
      <dgm:t>
        <a:bodyPr/>
        <a:lstStyle/>
        <a:p>
          <a:r>
            <a:rPr lang="kk-KZ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Медициналық орталықтар, клиникалар</a:t>
          </a:r>
        </a:p>
      </dgm:t>
    </dgm:pt>
    <dgm:pt modelId="{CC83F435-19F5-4345-BEEE-FF93E4C085ED}" type="parTrans" cxnId="{032BA096-B253-48F3-B69F-7268B4382E8D}">
      <dgm:prSet/>
      <dgm:spPr/>
      <dgm:t>
        <a:bodyPr/>
        <a:lstStyle/>
        <a:p>
          <a:endParaRPr lang="ru-RU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316701-4838-4DFB-AF63-74CA440AA72A}" type="sibTrans" cxnId="{032BA096-B253-48F3-B69F-7268B4382E8D}">
      <dgm:prSet/>
      <dgm:spPr/>
      <dgm:t>
        <a:bodyPr/>
        <a:lstStyle/>
        <a:p>
          <a:endParaRPr lang="ru-RU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53D645-6A7B-4396-8549-0686E61A879A}" type="pres">
      <dgm:prSet presAssocID="{1F198DCA-3186-49BD-AD49-58955E12586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210A2D2-1DDE-4C5E-9343-27D886C4ACF5}" type="pres">
      <dgm:prSet presAssocID="{E5F7FB0A-AAD2-423F-B25B-4638F69CC802}" presName="parentLin" presStyleCnt="0"/>
      <dgm:spPr/>
    </dgm:pt>
    <dgm:pt modelId="{147CB8AF-2F00-490F-9921-55FDF40A7213}" type="pres">
      <dgm:prSet presAssocID="{E5F7FB0A-AAD2-423F-B25B-4638F69CC802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88981256-5F9A-420F-92C5-5883E2C52989}" type="pres">
      <dgm:prSet presAssocID="{E5F7FB0A-AAD2-423F-B25B-4638F69CC802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FA5FC1-EF1B-44EE-A82F-03302E5EE68A}" type="pres">
      <dgm:prSet presAssocID="{E5F7FB0A-AAD2-423F-B25B-4638F69CC802}" presName="negativeSpace" presStyleCnt="0"/>
      <dgm:spPr/>
    </dgm:pt>
    <dgm:pt modelId="{24C13C38-7BB0-4836-901A-521C4979A818}" type="pres">
      <dgm:prSet presAssocID="{E5F7FB0A-AAD2-423F-B25B-4638F69CC802}" presName="childText" presStyleLbl="conFgAcc1" presStyleIdx="0" presStyleCnt="5">
        <dgm:presLayoutVars>
          <dgm:bulletEnabled val="1"/>
        </dgm:presLayoutVars>
      </dgm:prSet>
      <dgm:spPr/>
    </dgm:pt>
    <dgm:pt modelId="{7A41959E-BE21-4ABF-B48E-E602C17B1F3E}" type="pres">
      <dgm:prSet presAssocID="{9C945165-0666-4D84-8ABF-B9361C56F5E8}" presName="spaceBetweenRectangles" presStyleCnt="0"/>
      <dgm:spPr/>
    </dgm:pt>
    <dgm:pt modelId="{0950A2E2-5475-490D-9BD1-99A836D9C568}" type="pres">
      <dgm:prSet presAssocID="{E83F0C29-20D0-47F6-9717-3156D33D1885}" presName="parentLin" presStyleCnt="0"/>
      <dgm:spPr/>
    </dgm:pt>
    <dgm:pt modelId="{DF53853A-350A-498C-B3C6-6FC25AB72B6C}" type="pres">
      <dgm:prSet presAssocID="{E83F0C29-20D0-47F6-9717-3156D33D1885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204EAC65-A9A7-4D9C-9809-95E1B3A506E2}" type="pres">
      <dgm:prSet presAssocID="{E83F0C29-20D0-47F6-9717-3156D33D1885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B823F7-9EF3-4B53-8096-300685FFCCE4}" type="pres">
      <dgm:prSet presAssocID="{E83F0C29-20D0-47F6-9717-3156D33D1885}" presName="negativeSpace" presStyleCnt="0"/>
      <dgm:spPr/>
    </dgm:pt>
    <dgm:pt modelId="{9DFB454E-7A2B-4D7A-B641-4D8AC942B384}" type="pres">
      <dgm:prSet presAssocID="{E83F0C29-20D0-47F6-9717-3156D33D1885}" presName="childText" presStyleLbl="conFgAcc1" presStyleIdx="1" presStyleCnt="5">
        <dgm:presLayoutVars>
          <dgm:bulletEnabled val="1"/>
        </dgm:presLayoutVars>
      </dgm:prSet>
      <dgm:spPr/>
    </dgm:pt>
    <dgm:pt modelId="{FB9C4187-800F-47B4-AC20-AA04C307A460}" type="pres">
      <dgm:prSet presAssocID="{8CB7261F-6507-425D-A29F-8070B3685D30}" presName="spaceBetweenRectangles" presStyleCnt="0"/>
      <dgm:spPr/>
    </dgm:pt>
    <dgm:pt modelId="{2D7DB11E-EDCF-4887-95EC-6AC217407343}" type="pres">
      <dgm:prSet presAssocID="{9EEC0530-7548-4D40-803C-0A33BD0BB5CC}" presName="parentLin" presStyleCnt="0"/>
      <dgm:spPr/>
    </dgm:pt>
    <dgm:pt modelId="{3DF3E8F0-C220-4786-9816-33A67D942A69}" type="pres">
      <dgm:prSet presAssocID="{9EEC0530-7548-4D40-803C-0A33BD0BB5CC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79BD21D3-B612-4C28-B30F-B9AA1889A794}" type="pres">
      <dgm:prSet presAssocID="{9EEC0530-7548-4D40-803C-0A33BD0BB5CC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F1BBB9-29D9-4CF1-B001-B5B8A7E3E358}" type="pres">
      <dgm:prSet presAssocID="{9EEC0530-7548-4D40-803C-0A33BD0BB5CC}" presName="negativeSpace" presStyleCnt="0"/>
      <dgm:spPr/>
    </dgm:pt>
    <dgm:pt modelId="{9B1F6191-A36B-4734-B2DC-AF926ED90190}" type="pres">
      <dgm:prSet presAssocID="{9EEC0530-7548-4D40-803C-0A33BD0BB5CC}" presName="childText" presStyleLbl="conFgAcc1" presStyleIdx="2" presStyleCnt="5">
        <dgm:presLayoutVars>
          <dgm:bulletEnabled val="1"/>
        </dgm:presLayoutVars>
      </dgm:prSet>
      <dgm:spPr/>
    </dgm:pt>
    <dgm:pt modelId="{31390913-E439-4B71-815A-0D30EF81F98E}" type="pres">
      <dgm:prSet presAssocID="{53475C49-6713-411B-894D-B04C01A7DCB1}" presName="spaceBetweenRectangles" presStyleCnt="0"/>
      <dgm:spPr/>
    </dgm:pt>
    <dgm:pt modelId="{337E1A52-78EE-48A3-AD7E-BC20B8CF4711}" type="pres">
      <dgm:prSet presAssocID="{96C77BE8-F134-4210-958E-9BA32DB29864}" presName="parentLin" presStyleCnt="0"/>
      <dgm:spPr/>
    </dgm:pt>
    <dgm:pt modelId="{5815D802-B0B0-4DB7-920C-972025F542DD}" type="pres">
      <dgm:prSet presAssocID="{96C77BE8-F134-4210-958E-9BA32DB29864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5EE4FA59-113E-4FA4-9F23-62CF521EF971}" type="pres">
      <dgm:prSet presAssocID="{96C77BE8-F134-4210-958E-9BA32DB29864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125C7E-18F7-4BC3-BBC6-515A793EC7B1}" type="pres">
      <dgm:prSet presAssocID="{96C77BE8-F134-4210-958E-9BA32DB29864}" presName="negativeSpace" presStyleCnt="0"/>
      <dgm:spPr/>
    </dgm:pt>
    <dgm:pt modelId="{38315860-C470-46DE-8A53-60DB85B19942}" type="pres">
      <dgm:prSet presAssocID="{96C77BE8-F134-4210-958E-9BA32DB29864}" presName="childText" presStyleLbl="conFgAcc1" presStyleIdx="3" presStyleCnt="5">
        <dgm:presLayoutVars>
          <dgm:bulletEnabled val="1"/>
        </dgm:presLayoutVars>
      </dgm:prSet>
      <dgm:spPr/>
    </dgm:pt>
    <dgm:pt modelId="{455968FF-E6A1-467A-BAFD-60A167CB8EC9}" type="pres">
      <dgm:prSet presAssocID="{38148687-89E3-4813-B705-F60C96C73593}" presName="spaceBetweenRectangles" presStyleCnt="0"/>
      <dgm:spPr/>
    </dgm:pt>
    <dgm:pt modelId="{0BF8152F-B093-4B19-8E37-DA8EE2F847DC}" type="pres">
      <dgm:prSet presAssocID="{E6234EE1-D639-4887-ADB0-C1F97BD274D2}" presName="parentLin" presStyleCnt="0"/>
      <dgm:spPr/>
    </dgm:pt>
    <dgm:pt modelId="{7549CA01-FDF2-46A9-9810-C946D7F18A08}" type="pres">
      <dgm:prSet presAssocID="{E6234EE1-D639-4887-ADB0-C1F97BD274D2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F339D5AB-7CC0-4492-A250-97B6600211F4}" type="pres">
      <dgm:prSet presAssocID="{E6234EE1-D639-4887-ADB0-C1F97BD274D2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ACB7EF-1C44-4B54-B9A3-ABC8E56EF278}" type="pres">
      <dgm:prSet presAssocID="{E6234EE1-D639-4887-ADB0-C1F97BD274D2}" presName="negativeSpace" presStyleCnt="0"/>
      <dgm:spPr/>
    </dgm:pt>
    <dgm:pt modelId="{5BBBA017-97B7-4BD0-BC4A-675096FB3F8D}" type="pres">
      <dgm:prSet presAssocID="{E6234EE1-D639-4887-ADB0-C1F97BD274D2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CEE55577-7DB0-41C3-A30E-3B5B60DFD8C5}" type="presOf" srcId="{E6234EE1-D639-4887-ADB0-C1F97BD274D2}" destId="{7549CA01-FDF2-46A9-9810-C946D7F18A08}" srcOrd="0" destOrd="0" presId="urn:microsoft.com/office/officeart/2005/8/layout/list1"/>
    <dgm:cxn modelId="{74B6994B-D040-4497-A2D2-C468785AEE42}" type="presOf" srcId="{9EEC0530-7548-4D40-803C-0A33BD0BB5CC}" destId="{79BD21D3-B612-4C28-B30F-B9AA1889A794}" srcOrd="1" destOrd="0" presId="urn:microsoft.com/office/officeart/2005/8/layout/list1"/>
    <dgm:cxn modelId="{891570B6-0247-4175-9C33-729E2F5E1B1B}" srcId="{1F198DCA-3186-49BD-AD49-58955E125869}" destId="{9EEC0530-7548-4D40-803C-0A33BD0BB5CC}" srcOrd="2" destOrd="0" parTransId="{3BDD126E-F8D0-406D-85B6-04CA8E2C0B29}" sibTransId="{53475C49-6713-411B-894D-B04C01A7DCB1}"/>
    <dgm:cxn modelId="{6F8654D8-DB97-4CF0-A908-921A184027D5}" type="presOf" srcId="{1F198DCA-3186-49BD-AD49-58955E125869}" destId="{E653D645-6A7B-4396-8549-0686E61A879A}" srcOrd="0" destOrd="0" presId="urn:microsoft.com/office/officeart/2005/8/layout/list1"/>
    <dgm:cxn modelId="{623E74A7-5D40-4A0E-80BF-2DCFF9EC3888}" type="presOf" srcId="{E6234EE1-D639-4887-ADB0-C1F97BD274D2}" destId="{F339D5AB-7CC0-4492-A250-97B6600211F4}" srcOrd="1" destOrd="0" presId="urn:microsoft.com/office/officeart/2005/8/layout/list1"/>
    <dgm:cxn modelId="{032BA096-B253-48F3-B69F-7268B4382E8D}" srcId="{1F198DCA-3186-49BD-AD49-58955E125869}" destId="{E6234EE1-D639-4887-ADB0-C1F97BD274D2}" srcOrd="4" destOrd="0" parTransId="{CC83F435-19F5-4345-BEEE-FF93E4C085ED}" sibTransId="{42316701-4838-4DFB-AF63-74CA440AA72A}"/>
    <dgm:cxn modelId="{16C24AA4-93A7-43A8-9C35-67B61729D860}" srcId="{1F198DCA-3186-49BD-AD49-58955E125869}" destId="{96C77BE8-F134-4210-958E-9BA32DB29864}" srcOrd="3" destOrd="0" parTransId="{AE8C5202-D25B-46F5-AE6B-3C7F4603AA08}" sibTransId="{38148687-89E3-4813-B705-F60C96C73593}"/>
    <dgm:cxn modelId="{8DD93611-66AE-4C63-BCD4-A690A53A56CB}" type="presOf" srcId="{9EEC0530-7548-4D40-803C-0A33BD0BB5CC}" destId="{3DF3E8F0-C220-4786-9816-33A67D942A69}" srcOrd="0" destOrd="0" presId="urn:microsoft.com/office/officeart/2005/8/layout/list1"/>
    <dgm:cxn modelId="{B1898754-A2A1-418F-9784-06A7A346202B}" type="presOf" srcId="{E5F7FB0A-AAD2-423F-B25B-4638F69CC802}" destId="{88981256-5F9A-420F-92C5-5883E2C52989}" srcOrd="1" destOrd="0" presId="urn:microsoft.com/office/officeart/2005/8/layout/list1"/>
    <dgm:cxn modelId="{D0407E20-F403-4E4D-B84A-67CD745EA3EC}" type="presOf" srcId="{96C77BE8-F134-4210-958E-9BA32DB29864}" destId="{5EE4FA59-113E-4FA4-9F23-62CF521EF971}" srcOrd="1" destOrd="0" presId="urn:microsoft.com/office/officeart/2005/8/layout/list1"/>
    <dgm:cxn modelId="{BAC40F98-1008-47FE-B4B8-BEAF3402466E}" type="presOf" srcId="{E83F0C29-20D0-47F6-9717-3156D33D1885}" destId="{DF53853A-350A-498C-B3C6-6FC25AB72B6C}" srcOrd="0" destOrd="0" presId="urn:microsoft.com/office/officeart/2005/8/layout/list1"/>
    <dgm:cxn modelId="{79E1F08C-2014-4B85-B94B-6A54EDF5E726}" srcId="{1F198DCA-3186-49BD-AD49-58955E125869}" destId="{E5F7FB0A-AAD2-423F-B25B-4638F69CC802}" srcOrd="0" destOrd="0" parTransId="{6829E8A7-7E3F-4391-875C-AB9D7A26E13C}" sibTransId="{9C945165-0666-4D84-8ABF-B9361C56F5E8}"/>
    <dgm:cxn modelId="{1393704F-7E40-41F3-B132-CBE31F6C4D74}" type="presOf" srcId="{96C77BE8-F134-4210-958E-9BA32DB29864}" destId="{5815D802-B0B0-4DB7-920C-972025F542DD}" srcOrd="0" destOrd="0" presId="urn:microsoft.com/office/officeart/2005/8/layout/list1"/>
    <dgm:cxn modelId="{39BCBA72-129C-4FAB-8CC9-EA482E1E061E}" type="presOf" srcId="{E5F7FB0A-AAD2-423F-B25B-4638F69CC802}" destId="{147CB8AF-2F00-490F-9921-55FDF40A7213}" srcOrd="0" destOrd="0" presId="urn:microsoft.com/office/officeart/2005/8/layout/list1"/>
    <dgm:cxn modelId="{4A95C69E-597D-4577-A6FA-D0248F0C94C4}" srcId="{1F198DCA-3186-49BD-AD49-58955E125869}" destId="{E83F0C29-20D0-47F6-9717-3156D33D1885}" srcOrd="1" destOrd="0" parTransId="{B6352364-A9ED-43F8-88DD-885CF1B5FDE8}" sibTransId="{8CB7261F-6507-425D-A29F-8070B3685D30}"/>
    <dgm:cxn modelId="{E2735C7C-4581-45FF-B1C8-558E47DCBB6A}" type="presOf" srcId="{E83F0C29-20D0-47F6-9717-3156D33D1885}" destId="{204EAC65-A9A7-4D9C-9809-95E1B3A506E2}" srcOrd="1" destOrd="0" presId="urn:microsoft.com/office/officeart/2005/8/layout/list1"/>
    <dgm:cxn modelId="{75204F8A-CB4A-487F-BFB2-97D6D4C30208}" type="presParOf" srcId="{E653D645-6A7B-4396-8549-0686E61A879A}" destId="{0210A2D2-1DDE-4C5E-9343-27D886C4ACF5}" srcOrd="0" destOrd="0" presId="urn:microsoft.com/office/officeart/2005/8/layout/list1"/>
    <dgm:cxn modelId="{4A633FF0-49C7-4BF4-8E7B-0B24222C21FB}" type="presParOf" srcId="{0210A2D2-1DDE-4C5E-9343-27D886C4ACF5}" destId="{147CB8AF-2F00-490F-9921-55FDF40A7213}" srcOrd="0" destOrd="0" presId="urn:microsoft.com/office/officeart/2005/8/layout/list1"/>
    <dgm:cxn modelId="{B8B9D652-463F-4A16-AE0A-FBAB4A36BA22}" type="presParOf" srcId="{0210A2D2-1DDE-4C5E-9343-27D886C4ACF5}" destId="{88981256-5F9A-420F-92C5-5883E2C52989}" srcOrd="1" destOrd="0" presId="urn:microsoft.com/office/officeart/2005/8/layout/list1"/>
    <dgm:cxn modelId="{4BB52278-A89B-4A9C-8F79-0DF81ED1FC46}" type="presParOf" srcId="{E653D645-6A7B-4396-8549-0686E61A879A}" destId="{C4FA5FC1-EF1B-44EE-A82F-03302E5EE68A}" srcOrd="1" destOrd="0" presId="urn:microsoft.com/office/officeart/2005/8/layout/list1"/>
    <dgm:cxn modelId="{72C5EC1D-E0E4-4FA3-9174-3DDBF1A7375E}" type="presParOf" srcId="{E653D645-6A7B-4396-8549-0686E61A879A}" destId="{24C13C38-7BB0-4836-901A-521C4979A818}" srcOrd="2" destOrd="0" presId="urn:microsoft.com/office/officeart/2005/8/layout/list1"/>
    <dgm:cxn modelId="{B74C7987-EBD5-4EC5-B08D-B16F7A06BA08}" type="presParOf" srcId="{E653D645-6A7B-4396-8549-0686E61A879A}" destId="{7A41959E-BE21-4ABF-B48E-E602C17B1F3E}" srcOrd="3" destOrd="0" presId="urn:microsoft.com/office/officeart/2005/8/layout/list1"/>
    <dgm:cxn modelId="{DB4F785D-84D1-4146-8DD1-A5B39BA711FE}" type="presParOf" srcId="{E653D645-6A7B-4396-8549-0686E61A879A}" destId="{0950A2E2-5475-490D-9BD1-99A836D9C568}" srcOrd="4" destOrd="0" presId="urn:microsoft.com/office/officeart/2005/8/layout/list1"/>
    <dgm:cxn modelId="{44B0A3F1-DF3D-4AA6-89C7-3D6F2E6C2D17}" type="presParOf" srcId="{0950A2E2-5475-490D-9BD1-99A836D9C568}" destId="{DF53853A-350A-498C-B3C6-6FC25AB72B6C}" srcOrd="0" destOrd="0" presId="urn:microsoft.com/office/officeart/2005/8/layout/list1"/>
    <dgm:cxn modelId="{FF122F8E-B045-47C4-8AE2-E3E258A091AD}" type="presParOf" srcId="{0950A2E2-5475-490D-9BD1-99A836D9C568}" destId="{204EAC65-A9A7-4D9C-9809-95E1B3A506E2}" srcOrd="1" destOrd="0" presId="urn:microsoft.com/office/officeart/2005/8/layout/list1"/>
    <dgm:cxn modelId="{51DD1B57-A1A4-43DC-BC66-86F294ADB374}" type="presParOf" srcId="{E653D645-6A7B-4396-8549-0686E61A879A}" destId="{CBB823F7-9EF3-4B53-8096-300685FFCCE4}" srcOrd="5" destOrd="0" presId="urn:microsoft.com/office/officeart/2005/8/layout/list1"/>
    <dgm:cxn modelId="{63ACA48B-5045-4076-9975-18524FD078DD}" type="presParOf" srcId="{E653D645-6A7B-4396-8549-0686E61A879A}" destId="{9DFB454E-7A2B-4D7A-B641-4D8AC942B384}" srcOrd="6" destOrd="0" presId="urn:microsoft.com/office/officeart/2005/8/layout/list1"/>
    <dgm:cxn modelId="{8BB7D318-B832-4DDD-B1FD-8279BF74EEC2}" type="presParOf" srcId="{E653D645-6A7B-4396-8549-0686E61A879A}" destId="{FB9C4187-800F-47B4-AC20-AA04C307A460}" srcOrd="7" destOrd="0" presId="urn:microsoft.com/office/officeart/2005/8/layout/list1"/>
    <dgm:cxn modelId="{76BA123C-A66F-40EB-B4F1-5F12F659022E}" type="presParOf" srcId="{E653D645-6A7B-4396-8549-0686E61A879A}" destId="{2D7DB11E-EDCF-4887-95EC-6AC217407343}" srcOrd="8" destOrd="0" presId="urn:microsoft.com/office/officeart/2005/8/layout/list1"/>
    <dgm:cxn modelId="{AF4ABB89-811A-4EE5-BD2F-F9C923B17186}" type="presParOf" srcId="{2D7DB11E-EDCF-4887-95EC-6AC217407343}" destId="{3DF3E8F0-C220-4786-9816-33A67D942A69}" srcOrd="0" destOrd="0" presId="urn:microsoft.com/office/officeart/2005/8/layout/list1"/>
    <dgm:cxn modelId="{45A05E80-0B5C-4386-AC92-7F740081A874}" type="presParOf" srcId="{2D7DB11E-EDCF-4887-95EC-6AC217407343}" destId="{79BD21D3-B612-4C28-B30F-B9AA1889A794}" srcOrd="1" destOrd="0" presId="urn:microsoft.com/office/officeart/2005/8/layout/list1"/>
    <dgm:cxn modelId="{21457E1D-15A7-4ED7-A7DB-6B53ED304AAA}" type="presParOf" srcId="{E653D645-6A7B-4396-8549-0686E61A879A}" destId="{E6F1BBB9-29D9-4CF1-B001-B5B8A7E3E358}" srcOrd="9" destOrd="0" presId="urn:microsoft.com/office/officeart/2005/8/layout/list1"/>
    <dgm:cxn modelId="{528681F1-66F0-4B7F-9FC9-C9829A40BAEE}" type="presParOf" srcId="{E653D645-6A7B-4396-8549-0686E61A879A}" destId="{9B1F6191-A36B-4734-B2DC-AF926ED90190}" srcOrd="10" destOrd="0" presId="urn:microsoft.com/office/officeart/2005/8/layout/list1"/>
    <dgm:cxn modelId="{D110BADF-5ECA-47CE-BE95-E626C39F351B}" type="presParOf" srcId="{E653D645-6A7B-4396-8549-0686E61A879A}" destId="{31390913-E439-4B71-815A-0D30EF81F98E}" srcOrd="11" destOrd="0" presId="urn:microsoft.com/office/officeart/2005/8/layout/list1"/>
    <dgm:cxn modelId="{7B4947B5-4F06-410C-A9EE-DB009F731F89}" type="presParOf" srcId="{E653D645-6A7B-4396-8549-0686E61A879A}" destId="{337E1A52-78EE-48A3-AD7E-BC20B8CF4711}" srcOrd="12" destOrd="0" presId="urn:microsoft.com/office/officeart/2005/8/layout/list1"/>
    <dgm:cxn modelId="{B5484B4A-9787-4B14-84ED-AC72F6BFDA63}" type="presParOf" srcId="{337E1A52-78EE-48A3-AD7E-BC20B8CF4711}" destId="{5815D802-B0B0-4DB7-920C-972025F542DD}" srcOrd="0" destOrd="0" presId="urn:microsoft.com/office/officeart/2005/8/layout/list1"/>
    <dgm:cxn modelId="{592D4AC0-B47E-46BA-AF61-FDBF553BB5A4}" type="presParOf" srcId="{337E1A52-78EE-48A3-AD7E-BC20B8CF4711}" destId="{5EE4FA59-113E-4FA4-9F23-62CF521EF971}" srcOrd="1" destOrd="0" presId="urn:microsoft.com/office/officeart/2005/8/layout/list1"/>
    <dgm:cxn modelId="{70C67C11-BE7A-4593-BE8C-11FD3D64B447}" type="presParOf" srcId="{E653D645-6A7B-4396-8549-0686E61A879A}" destId="{AB125C7E-18F7-4BC3-BBC6-515A793EC7B1}" srcOrd="13" destOrd="0" presId="urn:microsoft.com/office/officeart/2005/8/layout/list1"/>
    <dgm:cxn modelId="{42F0AA4A-6FCE-48D2-B369-357F0C7C5DE0}" type="presParOf" srcId="{E653D645-6A7B-4396-8549-0686E61A879A}" destId="{38315860-C470-46DE-8A53-60DB85B19942}" srcOrd="14" destOrd="0" presId="urn:microsoft.com/office/officeart/2005/8/layout/list1"/>
    <dgm:cxn modelId="{512790BE-7A77-4234-98EA-B81418DC7142}" type="presParOf" srcId="{E653D645-6A7B-4396-8549-0686E61A879A}" destId="{455968FF-E6A1-467A-BAFD-60A167CB8EC9}" srcOrd="15" destOrd="0" presId="urn:microsoft.com/office/officeart/2005/8/layout/list1"/>
    <dgm:cxn modelId="{8F979777-8E0B-4FE2-9D15-D241E8BFFD31}" type="presParOf" srcId="{E653D645-6A7B-4396-8549-0686E61A879A}" destId="{0BF8152F-B093-4B19-8E37-DA8EE2F847DC}" srcOrd="16" destOrd="0" presId="urn:microsoft.com/office/officeart/2005/8/layout/list1"/>
    <dgm:cxn modelId="{D6AF7D8D-48F0-4950-97DD-111595D675FA}" type="presParOf" srcId="{0BF8152F-B093-4B19-8E37-DA8EE2F847DC}" destId="{7549CA01-FDF2-46A9-9810-C946D7F18A08}" srcOrd="0" destOrd="0" presId="urn:microsoft.com/office/officeart/2005/8/layout/list1"/>
    <dgm:cxn modelId="{5C137B90-DAAB-4DF9-853E-19B96B8F3BE5}" type="presParOf" srcId="{0BF8152F-B093-4B19-8E37-DA8EE2F847DC}" destId="{F339D5AB-7CC0-4492-A250-97B6600211F4}" srcOrd="1" destOrd="0" presId="urn:microsoft.com/office/officeart/2005/8/layout/list1"/>
    <dgm:cxn modelId="{5A9E8B87-4055-4CE2-8B19-EFAAABD036BC}" type="presParOf" srcId="{E653D645-6A7B-4396-8549-0686E61A879A}" destId="{88ACB7EF-1C44-4B54-B9A3-ABC8E56EF278}" srcOrd="17" destOrd="0" presId="urn:microsoft.com/office/officeart/2005/8/layout/list1"/>
    <dgm:cxn modelId="{64726D97-294C-4F43-B70C-C8E120D3A617}" type="presParOf" srcId="{E653D645-6A7B-4396-8549-0686E61A879A}" destId="{5BBBA017-97B7-4BD0-BC4A-675096FB3F8D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3C1EF39-8320-486C-8809-9976B58E3604}" type="doc">
      <dgm:prSet loTypeId="urn:microsoft.com/office/officeart/2005/8/layout/list1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C46BA2DE-83D6-4478-88A9-12EB270DD176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r>
            <a:rPr lang="en-US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DVista</a:t>
          </a:r>
          <a:r>
            <a: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Virtual Tour Pro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5CC7734-8671-4DB4-AC27-8C0E1028198A}" type="parTrans" cxnId="{46CD1276-7E9C-45D3-8895-F44E0B7F0580}">
      <dgm:prSet/>
      <dgm:spPr/>
      <dgm:t>
        <a:bodyPr/>
        <a:lstStyle/>
        <a:p>
          <a:endParaRPr lang="ru-RU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C060A2-1697-4DDA-A1D3-F6AD48B0BB68}" type="sibTrans" cxnId="{46CD1276-7E9C-45D3-8895-F44E0B7F0580}">
      <dgm:prSet/>
      <dgm:spPr/>
      <dgm:t>
        <a:bodyPr/>
        <a:lstStyle/>
        <a:p>
          <a:endParaRPr lang="ru-RU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AF732A-4674-4666-985F-EE339A115516}">
      <dgm:prSet phldrT="[Текст]" custT="1"/>
      <dgm:spPr/>
      <dgm:t>
        <a:bodyPr/>
        <a:lstStyle/>
        <a:p>
          <a:r>
            <a:rPr lang="en-US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Kolor</a:t>
          </a:r>
          <a:r>
            <a: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Panotour</a:t>
          </a:r>
          <a:r>
            <a: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Pro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E86FED-0944-47AC-9739-0B378A875C94}" type="parTrans" cxnId="{8C3A381D-5101-4427-BE61-A24BF03FCC13}">
      <dgm:prSet/>
      <dgm:spPr/>
      <dgm:t>
        <a:bodyPr/>
        <a:lstStyle/>
        <a:p>
          <a:endParaRPr lang="ru-RU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685A6C4-9599-481D-BEA6-848FB3AD12BB}" type="sibTrans" cxnId="{8C3A381D-5101-4427-BE61-A24BF03FCC13}">
      <dgm:prSet/>
      <dgm:spPr/>
      <dgm:t>
        <a:bodyPr/>
        <a:lstStyle/>
        <a:p>
          <a:endParaRPr lang="ru-RU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7ED7D6-893A-4E74-9A4A-8F9383BE2D5F}">
      <dgm:prSet phldrT="[Текст]" custT="1"/>
      <dgm:spPr/>
      <dgm:t>
        <a:bodyPr/>
        <a:lstStyle/>
        <a:p>
          <a:r>
            <a: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Pano2VR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751DE40-7DB4-40A7-B871-D30C45A70B17}" type="parTrans" cxnId="{C48E5687-B19D-4090-9E2B-09092BD94DD2}">
      <dgm:prSet/>
      <dgm:spPr/>
      <dgm:t>
        <a:bodyPr/>
        <a:lstStyle/>
        <a:p>
          <a:endParaRPr lang="ru-RU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81A05B5-667A-4A16-9697-91990AECE74B}" type="sibTrans" cxnId="{C48E5687-B19D-4090-9E2B-09092BD94DD2}">
      <dgm:prSet/>
      <dgm:spPr/>
      <dgm:t>
        <a:bodyPr/>
        <a:lstStyle/>
        <a:p>
          <a:endParaRPr lang="ru-RU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8F872C-5ED8-4015-A07E-3FB84D72428F}">
      <dgm:prSet phldrT="[Текст]" custT="1"/>
      <dgm:spPr/>
      <dgm:t>
        <a:bodyPr/>
        <a:lstStyle/>
        <a:p>
          <a:r>
            <a:rPr lang="en-US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Lapentor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2F4B6A-A1F3-4652-A4F3-1EDDCB3EAC31}" type="parTrans" cxnId="{BA48E961-BE77-496D-91C3-A334318BBD33}">
      <dgm:prSet/>
      <dgm:spPr/>
      <dgm:t>
        <a:bodyPr/>
        <a:lstStyle/>
        <a:p>
          <a:endParaRPr lang="ru-RU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C8AAF2-F1CC-4EAB-9875-3E409623B51D}" type="sibTrans" cxnId="{BA48E961-BE77-496D-91C3-A334318BBD33}">
      <dgm:prSet/>
      <dgm:spPr/>
      <dgm:t>
        <a:bodyPr/>
        <a:lstStyle/>
        <a:p>
          <a:endParaRPr lang="ru-RU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A3CD92-932A-4194-87E2-8A37356AE1A8}">
      <dgm:prSet phldrT="[Текст]" custT="1"/>
      <dgm:spPr/>
      <dgm:t>
        <a:bodyPr/>
        <a:lstStyle/>
        <a:p>
          <a:r>
            <a:rPr lang="en-US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Marzipano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5B75DB-6727-4F9D-99B3-C0A95473CEA0}" type="parTrans" cxnId="{CC986700-34F5-4FCF-9814-8C964F080902}">
      <dgm:prSet/>
      <dgm:spPr/>
      <dgm:t>
        <a:bodyPr/>
        <a:lstStyle/>
        <a:p>
          <a:endParaRPr lang="ru-RU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5BD0F1-4690-401A-BC87-B19EF0F5AF01}" type="sibTrans" cxnId="{CC986700-34F5-4FCF-9814-8C964F080902}">
      <dgm:prSet/>
      <dgm:spPr/>
      <dgm:t>
        <a:bodyPr/>
        <a:lstStyle/>
        <a:p>
          <a:endParaRPr lang="ru-RU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90D8B4-D0B1-4EB8-855A-0A262DB3CF46}">
      <dgm:prSet phldrT="[Текст]" custT="1"/>
      <dgm:spPr/>
      <dgm:t>
        <a:bodyPr/>
        <a:lstStyle/>
        <a:p>
          <a:r>
            <a:rPr lang="en-US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Panoroo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2F52D2-733E-4DA6-8D78-7CA9C0926732}" type="parTrans" cxnId="{58655582-52AA-4D5C-AC3C-203B712769E8}">
      <dgm:prSet/>
      <dgm:spPr/>
      <dgm:t>
        <a:bodyPr/>
        <a:lstStyle/>
        <a:p>
          <a:endParaRPr lang="ru-RU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737071-1DCF-47A4-AAE8-ADE12A4DF446}" type="sibTrans" cxnId="{58655582-52AA-4D5C-AC3C-203B712769E8}">
      <dgm:prSet/>
      <dgm:spPr/>
      <dgm:t>
        <a:bodyPr/>
        <a:lstStyle/>
        <a:p>
          <a:endParaRPr lang="ru-RU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955386-82B2-4B9A-BF3F-B1D9F2A19A5C}">
      <dgm:prSet phldrT="[Текст]" custT="1"/>
      <dgm:spPr/>
      <dgm:t>
        <a:bodyPr/>
        <a:lstStyle/>
        <a:p>
          <a:r>
            <a:rPr lang="en-US" sz="2000" smtClean="0">
              <a:latin typeface="Times New Roman" panose="02020603050405020304" pitchFamily="18" charset="0"/>
              <a:cs typeface="Times New Roman" panose="02020603050405020304" pitchFamily="18" charset="0"/>
            </a:rPr>
            <a:t>OpenSpace3D </a:t>
          </a:r>
          <a:r>
            <a:rPr lang="ru-RU" sz="2000" smtClean="0">
              <a:latin typeface="Times New Roman" panose="02020603050405020304" pitchFamily="18" charset="0"/>
              <a:cs typeface="Times New Roman" panose="02020603050405020304" pitchFamily="18" charset="0"/>
            </a:rPr>
            <a:t>және т.б.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E46D9E5-7BA5-4BCC-B505-BFF6178A8DB0}" type="parTrans" cxnId="{FAE1BA8D-FD11-4A19-9088-02BCE97D2D84}">
      <dgm:prSet/>
      <dgm:spPr/>
      <dgm:t>
        <a:bodyPr/>
        <a:lstStyle/>
        <a:p>
          <a:endParaRPr lang="ru-RU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6EAD95-9764-4446-A042-1BA4F2D3FC08}" type="sibTrans" cxnId="{FAE1BA8D-FD11-4A19-9088-02BCE97D2D84}">
      <dgm:prSet/>
      <dgm:spPr/>
      <dgm:t>
        <a:bodyPr/>
        <a:lstStyle/>
        <a:p>
          <a:endParaRPr lang="ru-RU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57E2C1-9B69-4C78-A3EA-7586D2430B18}" type="pres">
      <dgm:prSet presAssocID="{53C1EF39-8320-486C-8809-9976B58E360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8DAC9B4-B057-4E52-A7AA-0A7C32E1F3B1}" type="pres">
      <dgm:prSet presAssocID="{C46BA2DE-83D6-4478-88A9-12EB270DD176}" presName="parentLin" presStyleCnt="0"/>
      <dgm:spPr/>
    </dgm:pt>
    <dgm:pt modelId="{532266AC-FCBE-4ED1-9410-29056D805C0F}" type="pres">
      <dgm:prSet presAssocID="{C46BA2DE-83D6-4478-88A9-12EB270DD176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6D160BFE-3E9B-4AB4-AA79-16A16BF96718}" type="pres">
      <dgm:prSet presAssocID="{C46BA2DE-83D6-4478-88A9-12EB270DD176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E146C4-AF1F-4192-81C7-18BBE7A995BE}" type="pres">
      <dgm:prSet presAssocID="{C46BA2DE-83D6-4478-88A9-12EB270DD176}" presName="negativeSpace" presStyleCnt="0"/>
      <dgm:spPr/>
    </dgm:pt>
    <dgm:pt modelId="{DC77420A-AC59-4936-A0AA-3C19458AF161}" type="pres">
      <dgm:prSet presAssocID="{C46BA2DE-83D6-4478-88A9-12EB270DD176}" presName="childText" presStyleLbl="conFgAcc1" presStyleIdx="0" presStyleCnt="7">
        <dgm:presLayoutVars>
          <dgm:bulletEnabled val="1"/>
        </dgm:presLayoutVars>
      </dgm:prSet>
      <dgm:spPr/>
    </dgm:pt>
    <dgm:pt modelId="{3AA39B21-E6AC-4EDE-826C-4563F967002B}" type="pres">
      <dgm:prSet presAssocID="{5FC060A2-1697-4DDA-A1D3-F6AD48B0BB68}" presName="spaceBetweenRectangles" presStyleCnt="0"/>
      <dgm:spPr/>
    </dgm:pt>
    <dgm:pt modelId="{DB9E2065-73FA-4980-9DD1-75F55A84E2AD}" type="pres">
      <dgm:prSet presAssocID="{A2AF732A-4674-4666-985F-EE339A115516}" presName="parentLin" presStyleCnt="0"/>
      <dgm:spPr/>
    </dgm:pt>
    <dgm:pt modelId="{2B6ABFD4-B139-47DE-98F1-17F65BF6E214}" type="pres">
      <dgm:prSet presAssocID="{A2AF732A-4674-4666-985F-EE339A115516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42E03767-A5DE-4F98-B625-63275089CD6B}" type="pres">
      <dgm:prSet presAssocID="{A2AF732A-4674-4666-985F-EE339A115516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831B36-0FCF-4696-815F-A3C0207F1173}" type="pres">
      <dgm:prSet presAssocID="{A2AF732A-4674-4666-985F-EE339A115516}" presName="negativeSpace" presStyleCnt="0"/>
      <dgm:spPr/>
    </dgm:pt>
    <dgm:pt modelId="{D692B26B-4099-4D1D-AA72-6A4475506CA4}" type="pres">
      <dgm:prSet presAssocID="{A2AF732A-4674-4666-985F-EE339A115516}" presName="childText" presStyleLbl="conFgAcc1" presStyleIdx="1" presStyleCnt="7">
        <dgm:presLayoutVars>
          <dgm:bulletEnabled val="1"/>
        </dgm:presLayoutVars>
      </dgm:prSet>
      <dgm:spPr/>
    </dgm:pt>
    <dgm:pt modelId="{367AE3F0-20E6-4BBF-B046-E7B503B34C29}" type="pres">
      <dgm:prSet presAssocID="{7685A6C4-9599-481D-BEA6-848FB3AD12BB}" presName="spaceBetweenRectangles" presStyleCnt="0"/>
      <dgm:spPr/>
    </dgm:pt>
    <dgm:pt modelId="{342FFFB9-F998-48BE-BF8F-2946BA56702F}" type="pres">
      <dgm:prSet presAssocID="{E27ED7D6-893A-4E74-9A4A-8F9383BE2D5F}" presName="parentLin" presStyleCnt="0"/>
      <dgm:spPr/>
    </dgm:pt>
    <dgm:pt modelId="{64AD2ECE-1066-4D9A-9A6A-C28798CA8F47}" type="pres">
      <dgm:prSet presAssocID="{E27ED7D6-893A-4E74-9A4A-8F9383BE2D5F}" presName="parentLeftMargin" presStyleLbl="node1" presStyleIdx="1" presStyleCnt="7"/>
      <dgm:spPr/>
      <dgm:t>
        <a:bodyPr/>
        <a:lstStyle/>
        <a:p>
          <a:endParaRPr lang="ru-RU"/>
        </a:p>
      </dgm:t>
    </dgm:pt>
    <dgm:pt modelId="{E43E1A48-9EAC-4FB3-ACCC-0E920B500C88}" type="pres">
      <dgm:prSet presAssocID="{E27ED7D6-893A-4E74-9A4A-8F9383BE2D5F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7FCC3A-7CB8-480B-8FE4-1B2D20D26AF7}" type="pres">
      <dgm:prSet presAssocID="{E27ED7D6-893A-4E74-9A4A-8F9383BE2D5F}" presName="negativeSpace" presStyleCnt="0"/>
      <dgm:spPr/>
    </dgm:pt>
    <dgm:pt modelId="{1E37FCFB-2551-442C-8F81-2EF1B71EB99B}" type="pres">
      <dgm:prSet presAssocID="{E27ED7D6-893A-4E74-9A4A-8F9383BE2D5F}" presName="childText" presStyleLbl="conFgAcc1" presStyleIdx="2" presStyleCnt="7">
        <dgm:presLayoutVars>
          <dgm:bulletEnabled val="1"/>
        </dgm:presLayoutVars>
      </dgm:prSet>
      <dgm:spPr/>
    </dgm:pt>
    <dgm:pt modelId="{76DD268C-9A68-4100-9A74-B04A991418E4}" type="pres">
      <dgm:prSet presAssocID="{081A05B5-667A-4A16-9697-91990AECE74B}" presName="spaceBetweenRectangles" presStyleCnt="0"/>
      <dgm:spPr/>
    </dgm:pt>
    <dgm:pt modelId="{EF53D566-67F4-485A-B45A-0D1350263BFD}" type="pres">
      <dgm:prSet presAssocID="{C48F872C-5ED8-4015-A07E-3FB84D72428F}" presName="parentLin" presStyleCnt="0"/>
      <dgm:spPr/>
    </dgm:pt>
    <dgm:pt modelId="{071A7019-69D5-4BB9-BA23-0F0E4E7962D4}" type="pres">
      <dgm:prSet presAssocID="{C48F872C-5ED8-4015-A07E-3FB84D72428F}" presName="parentLeftMargin" presStyleLbl="node1" presStyleIdx="2" presStyleCnt="7"/>
      <dgm:spPr/>
      <dgm:t>
        <a:bodyPr/>
        <a:lstStyle/>
        <a:p>
          <a:endParaRPr lang="ru-RU"/>
        </a:p>
      </dgm:t>
    </dgm:pt>
    <dgm:pt modelId="{C9DBE161-350E-445B-9E72-55F243DE354D}" type="pres">
      <dgm:prSet presAssocID="{C48F872C-5ED8-4015-A07E-3FB84D72428F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A1F15F-7886-49F2-84AA-BA97317D51E8}" type="pres">
      <dgm:prSet presAssocID="{C48F872C-5ED8-4015-A07E-3FB84D72428F}" presName="negativeSpace" presStyleCnt="0"/>
      <dgm:spPr/>
    </dgm:pt>
    <dgm:pt modelId="{158D1072-5D90-4DC8-B301-83917CCA90D7}" type="pres">
      <dgm:prSet presAssocID="{C48F872C-5ED8-4015-A07E-3FB84D72428F}" presName="childText" presStyleLbl="conFgAcc1" presStyleIdx="3" presStyleCnt="7">
        <dgm:presLayoutVars>
          <dgm:bulletEnabled val="1"/>
        </dgm:presLayoutVars>
      </dgm:prSet>
      <dgm:spPr/>
    </dgm:pt>
    <dgm:pt modelId="{649C7577-DF4B-48F3-BB97-EC9CCDC16747}" type="pres">
      <dgm:prSet presAssocID="{88C8AAF2-F1CC-4EAB-9875-3E409623B51D}" presName="spaceBetweenRectangles" presStyleCnt="0"/>
      <dgm:spPr/>
    </dgm:pt>
    <dgm:pt modelId="{F538DCAF-224D-4B2B-AACD-71A8CFB50284}" type="pres">
      <dgm:prSet presAssocID="{59A3CD92-932A-4194-87E2-8A37356AE1A8}" presName="parentLin" presStyleCnt="0"/>
      <dgm:spPr/>
    </dgm:pt>
    <dgm:pt modelId="{3614A8E9-1EFE-4257-A280-3ADFBDBE9E6E}" type="pres">
      <dgm:prSet presAssocID="{59A3CD92-932A-4194-87E2-8A37356AE1A8}" presName="parentLeftMargin" presStyleLbl="node1" presStyleIdx="3" presStyleCnt="7"/>
      <dgm:spPr/>
      <dgm:t>
        <a:bodyPr/>
        <a:lstStyle/>
        <a:p>
          <a:endParaRPr lang="ru-RU"/>
        </a:p>
      </dgm:t>
    </dgm:pt>
    <dgm:pt modelId="{401097C7-72D2-4FE7-A55E-4EC9EF17E37C}" type="pres">
      <dgm:prSet presAssocID="{59A3CD92-932A-4194-87E2-8A37356AE1A8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236CA1-850A-4EE3-9D5B-BA31A426E884}" type="pres">
      <dgm:prSet presAssocID="{59A3CD92-932A-4194-87E2-8A37356AE1A8}" presName="negativeSpace" presStyleCnt="0"/>
      <dgm:spPr/>
    </dgm:pt>
    <dgm:pt modelId="{55ACF41E-D2AE-470C-8C46-9DCBDF1DB416}" type="pres">
      <dgm:prSet presAssocID="{59A3CD92-932A-4194-87E2-8A37356AE1A8}" presName="childText" presStyleLbl="conFgAcc1" presStyleIdx="4" presStyleCnt="7">
        <dgm:presLayoutVars>
          <dgm:bulletEnabled val="1"/>
        </dgm:presLayoutVars>
      </dgm:prSet>
      <dgm:spPr/>
    </dgm:pt>
    <dgm:pt modelId="{B0AEFE4E-A538-4405-B067-6F2782A028ED}" type="pres">
      <dgm:prSet presAssocID="{445BD0F1-4690-401A-BC87-B19EF0F5AF01}" presName="spaceBetweenRectangles" presStyleCnt="0"/>
      <dgm:spPr/>
    </dgm:pt>
    <dgm:pt modelId="{9BDC7EA2-9F6B-4E84-8F79-B08C261BC3D5}" type="pres">
      <dgm:prSet presAssocID="{8F90D8B4-D0B1-4EB8-855A-0A262DB3CF46}" presName="parentLin" presStyleCnt="0"/>
      <dgm:spPr/>
    </dgm:pt>
    <dgm:pt modelId="{48B8B169-1455-424A-ABB7-5020B11B9F68}" type="pres">
      <dgm:prSet presAssocID="{8F90D8B4-D0B1-4EB8-855A-0A262DB3CF46}" presName="parentLeftMargin" presStyleLbl="node1" presStyleIdx="4" presStyleCnt="7"/>
      <dgm:spPr/>
      <dgm:t>
        <a:bodyPr/>
        <a:lstStyle/>
        <a:p>
          <a:endParaRPr lang="ru-RU"/>
        </a:p>
      </dgm:t>
    </dgm:pt>
    <dgm:pt modelId="{F2FE5B27-4E5C-4001-A9D3-652C6AC0FB6F}" type="pres">
      <dgm:prSet presAssocID="{8F90D8B4-D0B1-4EB8-855A-0A262DB3CF46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AD9659-8C82-4BA3-8864-1A107169539A}" type="pres">
      <dgm:prSet presAssocID="{8F90D8B4-D0B1-4EB8-855A-0A262DB3CF46}" presName="negativeSpace" presStyleCnt="0"/>
      <dgm:spPr/>
    </dgm:pt>
    <dgm:pt modelId="{473F996A-BA23-47A7-A349-CBBC32F19DBD}" type="pres">
      <dgm:prSet presAssocID="{8F90D8B4-D0B1-4EB8-855A-0A262DB3CF46}" presName="childText" presStyleLbl="conFgAcc1" presStyleIdx="5" presStyleCnt="7">
        <dgm:presLayoutVars>
          <dgm:bulletEnabled val="1"/>
        </dgm:presLayoutVars>
      </dgm:prSet>
      <dgm:spPr/>
    </dgm:pt>
    <dgm:pt modelId="{F31104F1-8AF7-4423-83E6-F0088B2ED4C6}" type="pres">
      <dgm:prSet presAssocID="{5E737071-1DCF-47A4-AAE8-ADE12A4DF446}" presName="spaceBetweenRectangles" presStyleCnt="0"/>
      <dgm:spPr/>
    </dgm:pt>
    <dgm:pt modelId="{C35EEF6A-C311-4307-ACB8-BD5B7FE6335B}" type="pres">
      <dgm:prSet presAssocID="{46955386-82B2-4B9A-BF3F-B1D9F2A19A5C}" presName="parentLin" presStyleCnt="0"/>
      <dgm:spPr/>
    </dgm:pt>
    <dgm:pt modelId="{9CB83625-9597-48B1-8529-1EF4F7F0AF02}" type="pres">
      <dgm:prSet presAssocID="{46955386-82B2-4B9A-BF3F-B1D9F2A19A5C}" presName="parentLeftMargin" presStyleLbl="node1" presStyleIdx="5" presStyleCnt="7"/>
      <dgm:spPr/>
      <dgm:t>
        <a:bodyPr/>
        <a:lstStyle/>
        <a:p>
          <a:endParaRPr lang="ru-RU"/>
        </a:p>
      </dgm:t>
    </dgm:pt>
    <dgm:pt modelId="{FF0C0E40-144B-4D50-89B3-E20CD8860ED9}" type="pres">
      <dgm:prSet presAssocID="{46955386-82B2-4B9A-BF3F-B1D9F2A19A5C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532BCD-F739-4AA9-9CB0-B33FC1ED7F1F}" type="pres">
      <dgm:prSet presAssocID="{46955386-82B2-4B9A-BF3F-B1D9F2A19A5C}" presName="negativeSpace" presStyleCnt="0"/>
      <dgm:spPr/>
    </dgm:pt>
    <dgm:pt modelId="{B0520880-159F-4218-8E64-339EDAE6AF36}" type="pres">
      <dgm:prSet presAssocID="{46955386-82B2-4B9A-BF3F-B1D9F2A19A5C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58655582-52AA-4D5C-AC3C-203B712769E8}" srcId="{53C1EF39-8320-486C-8809-9976B58E3604}" destId="{8F90D8B4-D0B1-4EB8-855A-0A262DB3CF46}" srcOrd="5" destOrd="0" parTransId="{292F52D2-733E-4DA6-8D78-7CA9C0926732}" sibTransId="{5E737071-1DCF-47A4-AAE8-ADE12A4DF446}"/>
    <dgm:cxn modelId="{8C3A381D-5101-4427-BE61-A24BF03FCC13}" srcId="{53C1EF39-8320-486C-8809-9976B58E3604}" destId="{A2AF732A-4674-4666-985F-EE339A115516}" srcOrd="1" destOrd="0" parTransId="{6DE86FED-0944-47AC-9739-0B378A875C94}" sibTransId="{7685A6C4-9599-481D-BEA6-848FB3AD12BB}"/>
    <dgm:cxn modelId="{C306238D-CC9B-4617-B864-6E4D1C046561}" type="presOf" srcId="{C46BA2DE-83D6-4478-88A9-12EB270DD176}" destId="{6D160BFE-3E9B-4AB4-AA79-16A16BF96718}" srcOrd="1" destOrd="0" presId="urn:microsoft.com/office/officeart/2005/8/layout/list1"/>
    <dgm:cxn modelId="{AD8C5F0A-B5AC-4435-A122-46225A994FAD}" type="presOf" srcId="{C48F872C-5ED8-4015-A07E-3FB84D72428F}" destId="{C9DBE161-350E-445B-9E72-55F243DE354D}" srcOrd="1" destOrd="0" presId="urn:microsoft.com/office/officeart/2005/8/layout/list1"/>
    <dgm:cxn modelId="{A92EEBB6-C83D-462F-B319-C36B1F4304F0}" type="presOf" srcId="{8F90D8B4-D0B1-4EB8-855A-0A262DB3CF46}" destId="{F2FE5B27-4E5C-4001-A9D3-652C6AC0FB6F}" srcOrd="1" destOrd="0" presId="urn:microsoft.com/office/officeart/2005/8/layout/list1"/>
    <dgm:cxn modelId="{9DB4903E-1B9C-4F2B-84F7-C697C3A998BB}" type="presOf" srcId="{53C1EF39-8320-486C-8809-9976B58E3604}" destId="{2C57E2C1-9B69-4C78-A3EA-7586D2430B18}" srcOrd="0" destOrd="0" presId="urn:microsoft.com/office/officeart/2005/8/layout/list1"/>
    <dgm:cxn modelId="{99FCD4DA-B55B-4183-94DB-FC1BB257AB06}" type="presOf" srcId="{59A3CD92-932A-4194-87E2-8A37356AE1A8}" destId="{401097C7-72D2-4FE7-A55E-4EC9EF17E37C}" srcOrd="1" destOrd="0" presId="urn:microsoft.com/office/officeart/2005/8/layout/list1"/>
    <dgm:cxn modelId="{46CD1276-7E9C-45D3-8895-F44E0B7F0580}" srcId="{53C1EF39-8320-486C-8809-9976B58E3604}" destId="{C46BA2DE-83D6-4478-88A9-12EB270DD176}" srcOrd="0" destOrd="0" parTransId="{A5CC7734-8671-4DB4-AC27-8C0E1028198A}" sibTransId="{5FC060A2-1697-4DDA-A1D3-F6AD48B0BB68}"/>
    <dgm:cxn modelId="{CC986700-34F5-4FCF-9814-8C964F080902}" srcId="{53C1EF39-8320-486C-8809-9976B58E3604}" destId="{59A3CD92-932A-4194-87E2-8A37356AE1A8}" srcOrd="4" destOrd="0" parTransId="{B85B75DB-6727-4F9D-99B3-C0A95473CEA0}" sibTransId="{445BD0F1-4690-401A-BC87-B19EF0F5AF01}"/>
    <dgm:cxn modelId="{B50AD347-0FF0-47C3-90DC-EF9ED6A4B9C7}" type="presOf" srcId="{59A3CD92-932A-4194-87E2-8A37356AE1A8}" destId="{3614A8E9-1EFE-4257-A280-3ADFBDBE9E6E}" srcOrd="0" destOrd="0" presId="urn:microsoft.com/office/officeart/2005/8/layout/list1"/>
    <dgm:cxn modelId="{FE2B7181-3432-4316-B103-57E7185E99E2}" type="presOf" srcId="{8F90D8B4-D0B1-4EB8-855A-0A262DB3CF46}" destId="{48B8B169-1455-424A-ABB7-5020B11B9F68}" srcOrd="0" destOrd="0" presId="urn:microsoft.com/office/officeart/2005/8/layout/list1"/>
    <dgm:cxn modelId="{BA48E961-BE77-496D-91C3-A334318BBD33}" srcId="{53C1EF39-8320-486C-8809-9976B58E3604}" destId="{C48F872C-5ED8-4015-A07E-3FB84D72428F}" srcOrd="3" destOrd="0" parTransId="{9A2F4B6A-A1F3-4652-A4F3-1EDDCB3EAC31}" sibTransId="{88C8AAF2-F1CC-4EAB-9875-3E409623B51D}"/>
    <dgm:cxn modelId="{A0579FE6-47B2-4633-B5F3-190CFB76B7B6}" type="presOf" srcId="{E27ED7D6-893A-4E74-9A4A-8F9383BE2D5F}" destId="{64AD2ECE-1066-4D9A-9A6A-C28798CA8F47}" srcOrd="0" destOrd="0" presId="urn:microsoft.com/office/officeart/2005/8/layout/list1"/>
    <dgm:cxn modelId="{FAE1BA8D-FD11-4A19-9088-02BCE97D2D84}" srcId="{53C1EF39-8320-486C-8809-9976B58E3604}" destId="{46955386-82B2-4B9A-BF3F-B1D9F2A19A5C}" srcOrd="6" destOrd="0" parTransId="{CE46D9E5-7BA5-4BCC-B505-BFF6178A8DB0}" sibTransId="{0D6EAD95-9764-4446-A042-1BA4F2D3FC08}"/>
    <dgm:cxn modelId="{8BDF378E-FF1F-4E37-9DB4-9FFE24519836}" type="presOf" srcId="{E27ED7D6-893A-4E74-9A4A-8F9383BE2D5F}" destId="{E43E1A48-9EAC-4FB3-ACCC-0E920B500C88}" srcOrd="1" destOrd="0" presId="urn:microsoft.com/office/officeart/2005/8/layout/list1"/>
    <dgm:cxn modelId="{2313A1F4-8B07-4986-967D-82EDFCEB6C32}" type="presOf" srcId="{A2AF732A-4674-4666-985F-EE339A115516}" destId="{42E03767-A5DE-4F98-B625-63275089CD6B}" srcOrd="1" destOrd="0" presId="urn:microsoft.com/office/officeart/2005/8/layout/list1"/>
    <dgm:cxn modelId="{C48E5687-B19D-4090-9E2B-09092BD94DD2}" srcId="{53C1EF39-8320-486C-8809-9976B58E3604}" destId="{E27ED7D6-893A-4E74-9A4A-8F9383BE2D5F}" srcOrd="2" destOrd="0" parTransId="{9751DE40-7DB4-40A7-B871-D30C45A70B17}" sibTransId="{081A05B5-667A-4A16-9697-91990AECE74B}"/>
    <dgm:cxn modelId="{8EA3ED4D-7920-4A28-ADEB-3C498DB6D040}" type="presOf" srcId="{46955386-82B2-4B9A-BF3F-B1D9F2A19A5C}" destId="{9CB83625-9597-48B1-8529-1EF4F7F0AF02}" srcOrd="0" destOrd="0" presId="urn:microsoft.com/office/officeart/2005/8/layout/list1"/>
    <dgm:cxn modelId="{928C914B-8A3F-48BA-BD0C-C560B2F98C51}" type="presOf" srcId="{C46BA2DE-83D6-4478-88A9-12EB270DD176}" destId="{532266AC-FCBE-4ED1-9410-29056D805C0F}" srcOrd="0" destOrd="0" presId="urn:microsoft.com/office/officeart/2005/8/layout/list1"/>
    <dgm:cxn modelId="{95825939-957C-44CA-A21B-EC394699ED36}" type="presOf" srcId="{46955386-82B2-4B9A-BF3F-B1D9F2A19A5C}" destId="{FF0C0E40-144B-4D50-89B3-E20CD8860ED9}" srcOrd="1" destOrd="0" presId="urn:microsoft.com/office/officeart/2005/8/layout/list1"/>
    <dgm:cxn modelId="{8A57DB50-771D-47C3-A5F7-1FE5857FD9D7}" type="presOf" srcId="{A2AF732A-4674-4666-985F-EE339A115516}" destId="{2B6ABFD4-B139-47DE-98F1-17F65BF6E214}" srcOrd="0" destOrd="0" presId="urn:microsoft.com/office/officeart/2005/8/layout/list1"/>
    <dgm:cxn modelId="{95F42DBC-499F-44F5-BB5D-7C85062CAF3D}" type="presOf" srcId="{C48F872C-5ED8-4015-A07E-3FB84D72428F}" destId="{071A7019-69D5-4BB9-BA23-0F0E4E7962D4}" srcOrd="0" destOrd="0" presId="urn:microsoft.com/office/officeart/2005/8/layout/list1"/>
    <dgm:cxn modelId="{A600296F-3209-4476-B340-0A976AC62926}" type="presParOf" srcId="{2C57E2C1-9B69-4C78-A3EA-7586D2430B18}" destId="{88DAC9B4-B057-4E52-A7AA-0A7C32E1F3B1}" srcOrd="0" destOrd="0" presId="urn:microsoft.com/office/officeart/2005/8/layout/list1"/>
    <dgm:cxn modelId="{C3D78C2B-29B2-4638-B143-15811AD5F050}" type="presParOf" srcId="{88DAC9B4-B057-4E52-A7AA-0A7C32E1F3B1}" destId="{532266AC-FCBE-4ED1-9410-29056D805C0F}" srcOrd="0" destOrd="0" presId="urn:microsoft.com/office/officeart/2005/8/layout/list1"/>
    <dgm:cxn modelId="{7975A24B-69C8-480A-8C46-67BE209C9DF2}" type="presParOf" srcId="{88DAC9B4-B057-4E52-A7AA-0A7C32E1F3B1}" destId="{6D160BFE-3E9B-4AB4-AA79-16A16BF96718}" srcOrd="1" destOrd="0" presId="urn:microsoft.com/office/officeart/2005/8/layout/list1"/>
    <dgm:cxn modelId="{90216A14-3CF6-47C3-BE86-70E56B7EC35D}" type="presParOf" srcId="{2C57E2C1-9B69-4C78-A3EA-7586D2430B18}" destId="{91E146C4-AF1F-4192-81C7-18BBE7A995BE}" srcOrd="1" destOrd="0" presId="urn:microsoft.com/office/officeart/2005/8/layout/list1"/>
    <dgm:cxn modelId="{793484E0-D238-4E52-ACFC-DF43966449F4}" type="presParOf" srcId="{2C57E2C1-9B69-4C78-A3EA-7586D2430B18}" destId="{DC77420A-AC59-4936-A0AA-3C19458AF161}" srcOrd="2" destOrd="0" presId="urn:microsoft.com/office/officeart/2005/8/layout/list1"/>
    <dgm:cxn modelId="{6A81717F-61AC-40FD-AB0C-C96439CA4A98}" type="presParOf" srcId="{2C57E2C1-9B69-4C78-A3EA-7586D2430B18}" destId="{3AA39B21-E6AC-4EDE-826C-4563F967002B}" srcOrd="3" destOrd="0" presId="urn:microsoft.com/office/officeart/2005/8/layout/list1"/>
    <dgm:cxn modelId="{0E4AA7C1-76BD-49FC-9350-E2DC2FE4C2E2}" type="presParOf" srcId="{2C57E2C1-9B69-4C78-A3EA-7586D2430B18}" destId="{DB9E2065-73FA-4980-9DD1-75F55A84E2AD}" srcOrd="4" destOrd="0" presId="urn:microsoft.com/office/officeart/2005/8/layout/list1"/>
    <dgm:cxn modelId="{2DADBD67-1678-4473-BFF4-1915CA06F92F}" type="presParOf" srcId="{DB9E2065-73FA-4980-9DD1-75F55A84E2AD}" destId="{2B6ABFD4-B139-47DE-98F1-17F65BF6E214}" srcOrd="0" destOrd="0" presId="urn:microsoft.com/office/officeart/2005/8/layout/list1"/>
    <dgm:cxn modelId="{43C7A3EA-7C06-4006-9C91-8E7B30667433}" type="presParOf" srcId="{DB9E2065-73FA-4980-9DD1-75F55A84E2AD}" destId="{42E03767-A5DE-4F98-B625-63275089CD6B}" srcOrd="1" destOrd="0" presId="urn:microsoft.com/office/officeart/2005/8/layout/list1"/>
    <dgm:cxn modelId="{B28DEB2C-F141-4911-A87D-56778DD84A8F}" type="presParOf" srcId="{2C57E2C1-9B69-4C78-A3EA-7586D2430B18}" destId="{31831B36-0FCF-4696-815F-A3C0207F1173}" srcOrd="5" destOrd="0" presId="urn:microsoft.com/office/officeart/2005/8/layout/list1"/>
    <dgm:cxn modelId="{492321E7-D091-4181-98A7-D3EE740FD069}" type="presParOf" srcId="{2C57E2C1-9B69-4C78-A3EA-7586D2430B18}" destId="{D692B26B-4099-4D1D-AA72-6A4475506CA4}" srcOrd="6" destOrd="0" presId="urn:microsoft.com/office/officeart/2005/8/layout/list1"/>
    <dgm:cxn modelId="{62C7E45F-E846-4E61-A08C-2D1E6F1400FC}" type="presParOf" srcId="{2C57E2C1-9B69-4C78-A3EA-7586D2430B18}" destId="{367AE3F0-20E6-4BBF-B046-E7B503B34C29}" srcOrd="7" destOrd="0" presId="urn:microsoft.com/office/officeart/2005/8/layout/list1"/>
    <dgm:cxn modelId="{BA477AE9-6077-4E14-8D41-02F404951A4A}" type="presParOf" srcId="{2C57E2C1-9B69-4C78-A3EA-7586D2430B18}" destId="{342FFFB9-F998-48BE-BF8F-2946BA56702F}" srcOrd="8" destOrd="0" presId="urn:microsoft.com/office/officeart/2005/8/layout/list1"/>
    <dgm:cxn modelId="{54F08F1F-E1B0-4410-ACE2-77B6781AF120}" type="presParOf" srcId="{342FFFB9-F998-48BE-BF8F-2946BA56702F}" destId="{64AD2ECE-1066-4D9A-9A6A-C28798CA8F47}" srcOrd="0" destOrd="0" presId="urn:microsoft.com/office/officeart/2005/8/layout/list1"/>
    <dgm:cxn modelId="{39369567-A078-423F-9849-47CC7BBD40F6}" type="presParOf" srcId="{342FFFB9-F998-48BE-BF8F-2946BA56702F}" destId="{E43E1A48-9EAC-4FB3-ACCC-0E920B500C88}" srcOrd="1" destOrd="0" presId="urn:microsoft.com/office/officeart/2005/8/layout/list1"/>
    <dgm:cxn modelId="{F4ED9E6A-0D83-4549-A2A2-E0A32B6CDDC0}" type="presParOf" srcId="{2C57E2C1-9B69-4C78-A3EA-7586D2430B18}" destId="{FA7FCC3A-7CB8-480B-8FE4-1B2D20D26AF7}" srcOrd="9" destOrd="0" presId="urn:microsoft.com/office/officeart/2005/8/layout/list1"/>
    <dgm:cxn modelId="{7AF698D3-D5D1-480F-AA6A-61720EF1B3B4}" type="presParOf" srcId="{2C57E2C1-9B69-4C78-A3EA-7586D2430B18}" destId="{1E37FCFB-2551-442C-8F81-2EF1B71EB99B}" srcOrd="10" destOrd="0" presId="urn:microsoft.com/office/officeart/2005/8/layout/list1"/>
    <dgm:cxn modelId="{281F0212-50FD-4615-BBBB-B9AD9A46BC7F}" type="presParOf" srcId="{2C57E2C1-9B69-4C78-A3EA-7586D2430B18}" destId="{76DD268C-9A68-4100-9A74-B04A991418E4}" srcOrd="11" destOrd="0" presId="urn:microsoft.com/office/officeart/2005/8/layout/list1"/>
    <dgm:cxn modelId="{6D44FDB8-F192-48AC-9946-C2DF4BEAFA10}" type="presParOf" srcId="{2C57E2C1-9B69-4C78-A3EA-7586D2430B18}" destId="{EF53D566-67F4-485A-B45A-0D1350263BFD}" srcOrd="12" destOrd="0" presId="urn:microsoft.com/office/officeart/2005/8/layout/list1"/>
    <dgm:cxn modelId="{EFC4859F-BCEF-4995-8005-29BA70E113D7}" type="presParOf" srcId="{EF53D566-67F4-485A-B45A-0D1350263BFD}" destId="{071A7019-69D5-4BB9-BA23-0F0E4E7962D4}" srcOrd="0" destOrd="0" presId="urn:microsoft.com/office/officeart/2005/8/layout/list1"/>
    <dgm:cxn modelId="{6A102E18-A271-41D0-A9D5-22A2324874B6}" type="presParOf" srcId="{EF53D566-67F4-485A-B45A-0D1350263BFD}" destId="{C9DBE161-350E-445B-9E72-55F243DE354D}" srcOrd="1" destOrd="0" presId="urn:microsoft.com/office/officeart/2005/8/layout/list1"/>
    <dgm:cxn modelId="{75685A36-2ED2-4F59-8C0E-0785666FC808}" type="presParOf" srcId="{2C57E2C1-9B69-4C78-A3EA-7586D2430B18}" destId="{6FA1F15F-7886-49F2-84AA-BA97317D51E8}" srcOrd="13" destOrd="0" presId="urn:microsoft.com/office/officeart/2005/8/layout/list1"/>
    <dgm:cxn modelId="{A0D7A006-BD79-46C5-8667-88743E4EFB7F}" type="presParOf" srcId="{2C57E2C1-9B69-4C78-A3EA-7586D2430B18}" destId="{158D1072-5D90-4DC8-B301-83917CCA90D7}" srcOrd="14" destOrd="0" presId="urn:microsoft.com/office/officeart/2005/8/layout/list1"/>
    <dgm:cxn modelId="{61D97550-2769-47F0-92AC-E915CE94B448}" type="presParOf" srcId="{2C57E2C1-9B69-4C78-A3EA-7586D2430B18}" destId="{649C7577-DF4B-48F3-BB97-EC9CCDC16747}" srcOrd="15" destOrd="0" presId="urn:microsoft.com/office/officeart/2005/8/layout/list1"/>
    <dgm:cxn modelId="{6CD7F522-3279-4C47-B107-80D1E947D5A6}" type="presParOf" srcId="{2C57E2C1-9B69-4C78-A3EA-7586D2430B18}" destId="{F538DCAF-224D-4B2B-AACD-71A8CFB50284}" srcOrd="16" destOrd="0" presId="urn:microsoft.com/office/officeart/2005/8/layout/list1"/>
    <dgm:cxn modelId="{89B3F71E-0778-49C2-A40C-7A91DC52F96C}" type="presParOf" srcId="{F538DCAF-224D-4B2B-AACD-71A8CFB50284}" destId="{3614A8E9-1EFE-4257-A280-3ADFBDBE9E6E}" srcOrd="0" destOrd="0" presId="urn:microsoft.com/office/officeart/2005/8/layout/list1"/>
    <dgm:cxn modelId="{317F60F7-E098-4D8B-AEA0-82FA9ACE045F}" type="presParOf" srcId="{F538DCAF-224D-4B2B-AACD-71A8CFB50284}" destId="{401097C7-72D2-4FE7-A55E-4EC9EF17E37C}" srcOrd="1" destOrd="0" presId="urn:microsoft.com/office/officeart/2005/8/layout/list1"/>
    <dgm:cxn modelId="{45501808-C0C0-4774-9306-8B6258815A79}" type="presParOf" srcId="{2C57E2C1-9B69-4C78-A3EA-7586D2430B18}" destId="{08236CA1-850A-4EE3-9D5B-BA31A426E884}" srcOrd="17" destOrd="0" presId="urn:microsoft.com/office/officeart/2005/8/layout/list1"/>
    <dgm:cxn modelId="{B5D868CF-E4A1-4F25-8FB2-71CFBF1C6590}" type="presParOf" srcId="{2C57E2C1-9B69-4C78-A3EA-7586D2430B18}" destId="{55ACF41E-D2AE-470C-8C46-9DCBDF1DB416}" srcOrd="18" destOrd="0" presId="urn:microsoft.com/office/officeart/2005/8/layout/list1"/>
    <dgm:cxn modelId="{D8EF9B22-534D-4B91-BB99-CA646AD8C973}" type="presParOf" srcId="{2C57E2C1-9B69-4C78-A3EA-7586D2430B18}" destId="{B0AEFE4E-A538-4405-B067-6F2782A028ED}" srcOrd="19" destOrd="0" presId="urn:microsoft.com/office/officeart/2005/8/layout/list1"/>
    <dgm:cxn modelId="{4D30C002-AB71-486E-9BC3-D26E2BB5AF75}" type="presParOf" srcId="{2C57E2C1-9B69-4C78-A3EA-7586D2430B18}" destId="{9BDC7EA2-9F6B-4E84-8F79-B08C261BC3D5}" srcOrd="20" destOrd="0" presId="urn:microsoft.com/office/officeart/2005/8/layout/list1"/>
    <dgm:cxn modelId="{271CBCD5-848E-4315-B8A2-00C520A92594}" type="presParOf" srcId="{9BDC7EA2-9F6B-4E84-8F79-B08C261BC3D5}" destId="{48B8B169-1455-424A-ABB7-5020B11B9F68}" srcOrd="0" destOrd="0" presId="urn:microsoft.com/office/officeart/2005/8/layout/list1"/>
    <dgm:cxn modelId="{5090E8C7-5252-4943-94F8-575A32EEE143}" type="presParOf" srcId="{9BDC7EA2-9F6B-4E84-8F79-B08C261BC3D5}" destId="{F2FE5B27-4E5C-4001-A9D3-652C6AC0FB6F}" srcOrd="1" destOrd="0" presId="urn:microsoft.com/office/officeart/2005/8/layout/list1"/>
    <dgm:cxn modelId="{DE905CD8-6D07-44AF-8F91-43A0449E3401}" type="presParOf" srcId="{2C57E2C1-9B69-4C78-A3EA-7586D2430B18}" destId="{73AD9659-8C82-4BA3-8864-1A107169539A}" srcOrd="21" destOrd="0" presId="urn:microsoft.com/office/officeart/2005/8/layout/list1"/>
    <dgm:cxn modelId="{9EBFB46F-F15E-404F-94BC-73A429CDDEAE}" type="presParOf" srcId="{2C57E2C1-9B69-4C78-A3EA-7586D2430B18}" destId="{473F996A-BA23-47A7-A349-CBBC32F19DBD}" srcOrd="22" destOrd="0" presId="urn:microsoft.com/office/officeart/2005/8/layout/list1"/>
    <dgm:cxn modelId="{50D82690-8D4C-49B8-821A-669DBB95011B}" type="presParOf" srcId="{2C57E2C1-9B69-4C78-A3EA-7586D2430B18}" destId="{F31104F1-8AF7-4423-83E6-F0088B2ED4C6}" srcOrd="23" destOrd="0" presId="urn:microsoft.com/office/officeart/2005/8/layout/list1"/>
    <dgm:cxn modelId="{BB82D8FD-6030-45E6-B89A-4FE8771A0007}" type="presParOf" srcId="{2C57E2C1-9B69-4C78-A3EA-7586D2430B18}" destId="{C35EEF6A-C311-4307-ACB8-BD5B7FE6335B}" srcOrd="24" destOrd="0" presId="urn:microsoft.com/office/officeart/2005/8/layout/list1"/>
    <dgm:cxn modelId="{BEF8BBD4-0C3C-4445-AA5F-5621190E25A9}" type="presParOf" srcId="{C35EEF6A-C311-4307-ACB8-BD5B7FE6335B}" destId="{9CB83625-9597-48B1-8529-1EF4F7F0AF02}" srcOrd="0" destOrd="0" presId="urn:microsoft.com/office/officeart/2005/8/layout/list1"/>
    <dgm:cxn modelId="{E21AE171-6ECA-4C61-BA88-723E7F43F751}" type="presParOf" srcId="{C35EEF6A-C311-4307-ACB8-BD5B7FE6335B}" destId="{FF0C0E40-144B-4D50-89B3-E20CD8860ED9}" srcOrd="1" destOrd="0" presId="urn:microsoft.com/office/officeart/2005/8/layout/list1"/>
    <dgm:cxn modelId="{4F83B364-215A-49BD-B48F-2DC3B6B5B0A4}" type="presParOf" srcId="{2C57E2C1-9B69-4C78-A3EA-7586D2430B18}" destId="{90532BCD-F739-4AA9-9CB0-B33FC1ED7F1F}" srcOrd="25" destOrd="0" presId="urn:microsoft.com/office/officeart/2005/8/layout/list1"/>
    <dgm:cxn modelId="{278157AD-7034-4D29-B456-A874289C8FDF}" type="presParOf" srcId="{2C57E2C1-9B69-4C78-A3EA-7586D2430B18}" destId="{B0520880-159F-4218-8E64-339EDAE6AF36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4319D1-984A-48B8-8EE3-0438474273C0}">
      <dsp:nvSpPr>
        <dsp:cNvPr id="0" name=""/>
        <dsp:cNvSpPr/>
      </dsp:nvSpPr>
      <dsp:spPr>
        <a:xfrm>
          <a:off x="2490322" y="-177583"/>
          <a:ext cx="3012243" cy="3012243"/>
        </a:xfrm>
        <a:prstGeom prst="circularArrow">
          <a:avLst>
            <a:gd name="adj1" fmla="val 5689"/>
            <a:gd name="adj2" fmla="val 340510"/>
            <a:gd name="adj3" fmla="val 12377442"/>
            <a:gd name="adj4" fmla="val 18301527"/>
            <a:gd name="adj5" fmla="val 5908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171D2B-42CA-4673-8AF0-F15136432074}">
      <dsp:nvSpPr>
        <dsp:cNvPr id="0" name=""/>
        <dsp:cNvSpPr/>
      </dsp:nvSpPr>
      <dsp:spPr>
        <a:xfrm>
          <a:off x="2927083" y="618"/>
          <a:ext cx="2138721" cy="10693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бірнеше</a:t>
          </a:r>
          <a:r>
            <a:rPr lang="ru-RU" sz="1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9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суреттер</a:t>
          </a:r>
          <a:r>
            <a:rPr lang="ru-RU" sz="1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9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алу,объектіні</a:t>
          </a:r>
          <a:r>
            <a:rPr lang="ru-RU" sz="1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9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суретке</a:t>
          </a:r>
          <a:r>
            <a:rPr lang="ru-RU" sz="1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9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түсіру</a:t>
          </a:r>
          <a:endParaRPr lang="ru-RU" sz="1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79285" y="52820"/>
        <a:ext cx="2034317" cy="964956"/>
      </dsp:txXfrm>
    </dsp:sp>
    <dsp:sp modelId="{50488B1F-AE7E-4E46-B4E0-3637DDE59E27}">
      <dsp:nvSpPr>
        <dsp:cNvPr id="0" name=""/>
        <dsp:cNvSpPr/>
      </dsp:nvSpPr>
      <dsp:spPr>
        <a:xfrm>
          <a:off x="4068736" y="1978020"/>
          <a:ext cx="2138721" cy="1069360"/>
        </a:xfrm>
        <a:prstGeom prst="roundRect">
          <a:avLst/>
        </a:prstGeom>
        <a:solidFill>
          <a:schemeClr val="accent2">
            <a:hueOff val="4765848"/>
            <a:satOff val="9751"/>
            <a:lumOff val="372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суреттерді</a:t>
          </a:r>
          <a:r>
            <a:rPr lang="ru-RU" sz="1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9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өңдеу</a:t>
          </a:r>
          <a:endParaRPr lang="ru-RU" sz="1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20938" y="2030222"/>
        <a:ext cx="2034317" cy="964956"/>
      </dsp:txXfrm>
    </dsp:sp>
    <dsp:sp modelId="{A6AEB3A7-A1F1-4E98-84C5-03AF31A5C1A6}">
      <dsp:nvSpPr>
        <dsp:cNvPr id="0" name=""/>
        <dsp:cNvSpPr/>
      </dsp:nvSpPr>
      <dsp:spPr>
        <a:xfrm>
          <a:off x="1118543" y="1978639"/>
          <a:ext cx="2138721" cy="1069360"/>
        </a:xfrm>
        <a:prstGeom prst="roundRect">
          <a:avLst/>
        </a:prstGeom>
        <a:solidFill>
          <a:schemeClr val="accent2">
            <a:hueOff val="9531695"/>
            <a:satOff val="19501"/>
            <a:lumOff val="745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виртуалды</a:t>
          </a:r>
          <a:r>
            <a:rPr lang="ru-RU" sz="1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9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турды</a:t>
          </a:r>
          <a:r>
            <a:rPr lang="ru-RU" sz="1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9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жинау</a:t>
          </a:r>
          <a:endParaRPr lang="ru-RU" sz="1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70745" y="2030841"/>
        <a:ext cx="2034317" cy="9649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C13C38-7BB0-4836-901A-521C4979A818}">
      <dsp:nvSpPr>
        <dsp:cNvPr id="0" name=""/>
        <dsp:cNvSpPr/>
      </dsp:nvSpPr>
      <dsp:spPr>
        <a:xfrm>
          <a:off x="0" y="276779"/>
          <a:ext cx="60960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981256-5F9A-420F-92C5-5883E2C52989}">
      <dsp:nvSpPr>
        <dsp:cNvPr id="0" name=""/>
        <dsp:cNvSpPr/>
      </dsp:nvSpPr>
      <dsp:spPr>
        <a:xfrm>
          <a:off x="304800" y="84899"/>
          <a:ext cx="4267200" cy="3837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Жылжымайтын мүлік</a:t>
          </a:r>
          <a:endParaRPr lang="ru-RU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3534" y="103633"/>
        <a:ext cx="4229732" cy="346292"/>
      </dsp:txXfrm>
    </dsp:sp>
    <dsp:sp modelId="{9DFB454E-7A2B-4D7A-B641-4D8AC942B384}">
      <dsp:nvSpPr>
        <dsp:cNvPr id="0" name=""/>
        <dsp:cNvSpPr/>
      </dsp:nvSpPr>
      <dsp:spPr>
        <a:xfrm>
          <a:off x="0" y="866459"/>
          <a:ext cx="60960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4EAC65-A9A7-4D9C-9809-95E1B3A506E2}">
      <dsp:nvSpPr>
        <dsp:cNvPr id="0" name=""/>
        <dsp:cNvSpPr/>
      </dsp:nvSpPr>
      <dsp:spPr>
        <a:xfrm>
          <a:off x="304800" y="674579"/>
          <a:ext cx="4267200" cy="3837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Қонақ-үй бизнесі</a:t>
          </a:r>
          <a:endParaRPr lang="ru-RU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3534" y="693313"/>
        <a:ext cx="4229732" cy="346292"/>
      </dsp:txXfrm>
    </dsp:sp>
    <dsp:sp modelId="{9B1F6191-A36B-4734-B2DC-AF926ED90190}">
      <dsp:nvSpPr>
        <dsp:cNvPr id="0" name=""/>
        <dsp:cNvSpPr/>
      </dsp:nvSpPr>
      <dsp:spPr>
        <a:xfrm>
          <a:off x="0" y="1456139"/>
          <a:ext cx="60960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BD21D3-B612-4C28-B30F-B9AA1889A794}">
      <dsp:nvSpPr>
        <dsp:cNvPr id="0" name=""/>
        <dsp:cNvSpPr/>
      </dsp:nvSpPr>
      <dsp:spPr>
        <a:xfrm>
          <a:off x="304800" y="1264260"/>
          <a:ext cx="4267200" cy="3837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Мейрамхана бизнесі</a:t>
          </a:r>
        </a:p>
      </dsp:txBody>
      <dsp:txXfrm>
        <a:off x="323534" y="1282994"/>
        <a:ext cx="4229732" cy="346292"/>
      </dsp:txXfrm>
    </dsp:sp>
    <dsp:sp modelId="{38315860-C470-46DE-8A53-60DB85B19942}">
      <dsp:nvSpPr>
        <dsp:cNvPr id="0" name=""/>
        <dsp:cNvSpPr/>
      </dsp:nvSpPr>
      <dsp:spPr>
        <a:xfrm>
          <a:off x="0" y="2045820"/>
          <a:ext cx="60960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E4FA59-113E-4FA4-9F23-62CF521EF971}">
      <dsp:nvSpPr>
        <dsp:cNvPr id="0" name=""/>
        <dsp:cNvSpPr/>
      </dsp:nvSpPr>
      <dsp:spPr>
        <a:xfrm>
          <a:off x="304800" y="1853940"/>
          <a:ext cx="4267200" cy="3837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Өнеркәсіптік объектілер</a:t>
          </a:r>
        </a:p>
      </dsp:txBody>
      <dsp:txXfrm>
        <a:off x="323534" y="1872674"/>
        <a:ext cx="4229732" cy="346292"/>
      </dsp:txXfrm>
    </dsp:sp>
    <dsp:sp modelId="{5BBBA017-97B7-4BD0-BC4A-675096FB3F8D}">
      <dsp:nvSpPr>
        <dsp:cNvPr id="0" name=""/>
        <dsp:cNvSpPr/>
      </dsp:nvSpPr>
      <dsp:spPr>
        <a:xfrm>
          <a:off x="0" y="2635500"/>
          <a:ext cx="60960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39D5AB-7CC0-4492-A250-97B6600211F4}">
      <dsp:nvSpPr>
        <dsp:cNvPr id="0" name=""/>
        <dsp:cNvSpPr/>
      </dsp:nvSpPr>
      <dsp:spPr>
        <a:xfrm>
          <a:off x="304800" y="2443620"/>
          <a:ext cx="4267200" cy="38376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Медициналық орталықтар, клиникалар</a:t>
          </a:r>
        </a:p>
      </dsp:txBody>
      <dsp:txXfrm>
        <a:off x="323534" y="2462354"/>
        <a:ext cx="4229732" cy="3462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77420A-AC59-4936-A0AA-3C19458AF161}">
      <dsp:nvSpPr>
        <dsp:cNvPr id="0" name=""/>
        <dsp:cNvSpPr/>
      </dsp:nvSpPr>
      <dsp:spPr>
        <a:xfrm>
          <a:off x="0" y="252300"/>
          <a:ext cx="6096000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D160BFE-3E9B-4AB4-AA79-16A16BF96718}">
      <dsp:nvSpPr>
        <dsp:cNvPr id="0" name=""/>
        <dsp:cNvSpPr/>
      </dsp:nvSpPr>
      <dsp:spPr>
        <a:xfrm>
          <a:off x="304800" y="119460"/>
          <a:ext cx="4267200" cy="26568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r>
            <a:rPr lang="en-US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DVista</a:t>
          </a:r>
          <a:r>
            <a:rPr lang="en-U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Virtual Tour Pro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7769" y="132429"/>
        <a:ext cx="4241262" cy="239742"/>
      </dsp:txXfrm>
    </dsp:sp>
    <dsp:sp modelId="{D692B26B-4099-4D1D-AA72-6A4475506CA4}">
      <dsp:nvSpPr>
        <dsp:cNvPr id="0" name=""/>
        <dsp:cNvSpPr/>
      </dsp:nvSpPr>
      <dsp:spPr>
        <a:xfrm>
          <a:off x="0" y="660540"/>
          <a:ext cx="6096000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-2300600"/>
              <a:satOff val="-6064"/>
              <a:lumOff val="-156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2E03767-A5DE-4F98-B625-63275089CD6B}">
      <dsp:nvSpPr>
        <dsp:cNvPr id="0" name=""/>
        <dsp:cNvSpPr/>
      </dsp:nvSpPr>
      <dsp:spPr>
        <a:xfrm>
          <a:off x="304800" y="527700"/>
          <a:ext cx="4267200" cy="265680"/>
        </a:xfrm>
        <a:prstGeom prst="roundRect">
          <a:avLst/>
        </a:prstGeom>
        <a:gradFill rotWithShape="0">
          <a:gsLst>
            <a:gs pos="0">
              <a:schemeClr val="accent3">
                <a:hueOff val="-2300600"/>
                <a:satOff val="-6064"/>
                <a:lumOff val="-1569"/>
                <a:alphaOff val="0"/>
                <a:shade val="51000"/>
                <a:satMod val="130000"/>
              </a:schemeClr>
            </a:gs>
            <a:gs pos="80000">
              <a:schemeClr val="accent3">
                <a:hueOff val="-2300600"/>
                <a:satOff val="-6064"/>
                <a:lumOff val="-1569"/>
                <a:alphaOff val="0"/>
                <a:shade val="93000"/>
                <a:satMod val="130000"/>
              </a:schemeClr>
            </a:gs>
            <a:gs pos="100000">
              <a:schemeClr val="accent3">
                <a:hueOff val="-2300600"/>
                <a:satOff val="-6064"/>
                <a:lumOff val="-156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Kolor</a:t>
          </a:r>
          <a:r>
            <a:rPr lang="en-U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Panotour</a:t>
          </a:r>
          <a:r>
            <a:rPr lang="en-U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Pro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7769" y="540669"/>
        <a:ext cx="4241262" cy="239742"/>
      </dsp:txXfrm>
    </dsp:sp>
    <dsp:sp modelId="{1E37FCFB-2551-442C-8F81-2EF1B71EB99B}">
      <dsp:nvSpPr>
        <dsp:cNvPr id="0" name=""/>
        <dsp:cNvSpPr/>
      </dsp:nvSpPr>
      <dsp:spPr>
        <a:xfrm>
          <a:off x="0" y="1068780"/>
          <a:ext cx="6096000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-4601200"/>
              <a:satOff val="-12128"/>
              <a:lumOff val="-313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43E1A48-9EAC-4FB3-ACCC-0E920B500C88}">
      <dsp:nvSpPr>
        <dsp:cNvPr id="0" name=""/>
        <dsp:cNvSpPr/>
      </dsp:nvSpPr>
      <dsp:spPr>
        <a:xfrm>
          <a:off x="304800" y="935940"/>
          <a:ext cx="4267200" cy="265680"/>
        </a:xfrm>
        <a:prstGeom prst="roundRect">
          <a:avLst/>
        </a:prstGeom>
        <a:gradFill rotWithShape="0">
          <a:gsLst>
            <a:gs pos="0">
              <a:schemeClr val="accent3">
                <a:hueOff val="-4601200"/>
                <a:satOff val="-12128"/>
                <a:lumOff val="-3137"/>
                <a:alphaOff val="0"/>
                <a:shade val="51000"/>
                <a:satMod val="130000"/>
              </a:schemeClr>
            </a:gs>
            <a:gs pos="80000">
              <a:schemeClr val="accent3">
                <a:hueOff val="-4601200"/>
                <a:satOff val="-12128"/>
                <a:lumOff val="-3137"/>
                <a:alphaOff val="0"/>
                <a:shade val="93000"/>
                <a:satMod val="130000"/>
              </a:schemeClr>
            </a:gs>
            <a:gs pos="100000">
              <a:schemeClr val="accent3">
                <a:hueOff val="-4601200"/>
                <a:satOff val="-12128"/>
                <a:lumOff val="-313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Pano2VR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7769" y="948909"/>
        <a:ext cx="4241262" cy="239742"/>
      </dsp:txXfrm>
    </dsp:sp>
    <dsp:sp modelId="{158D1072-5D90-4DC8-B301-83917CCA90D7}">
      <dsp:nvSpPr>
        <dsp:cNvPr id="0" name=""/>
        <dsp:cNvSpPr/>
      </dsp:nvSpPr>
      <dsp:spPr>
        <a:xfrm>
          <a:off x="0" y="1477020"/>
          <a:ext cx="6096000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-6901799"/>
              <a:satOff val="-18192"/>
              <a:lumOff val="-470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9DBE161-350E-445B-9E72-55F243DE354D}">
      <dsp:nvSpPr>
        <dsp:cNvPr id="0" name=""/>
        <dsp:cNvSpPr/>
      </dsp:nvSpPr>
      <dsp:spPr>
        <a:xfrm>
          <a:off x="304800" y="1344180"/>
          <a:ext cx="4267200" cy="265680"/>
        </a:xfrm>
        <a:prstGeom prst="roundRect">
          <a:avLst/>
        </a:prstGeom>
        <a:gradFill rotWithShape="0">
          <a:gsLst>
            <a:gs pos="0">
              <a:schemeClr val="accent3">
                <a:hueOff val="-6901799"/>
                <a:satOff val="-18192"/>
                <a:lumOff val="-4706"/>
                <a:alphaOff val="0"/>
                <a:shade val="51000"/>
                <a:satMod val="130000"/>
              </a:schemeClr>
            </a:gs>
            <a:gs pos="80000">
              <a:schemeClr val="accent3">
                <a:hueOff val="-6901799"/>
                <a:satOff val="-18192"/>
                <a:lumOff val="-4706"/>
                <a:alphaOff val="0"/>
                <a:shade val="93000"/>
                <a:satMod val="130000"/>
              </a:schemeClr>
            </a:gs>
            <a:gs pos="100000">
              <a:schemeClr val="accent3">
                <a:hueOff val="-6901799"/>
                <a:satOff val="-18192"/>
                <a:lumOff val="-470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Lapentor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7769" y="1357149"/>
        <a:ext cx="4241262" cy="239742"/>
      </dsp:txXfrm>
    </dsp:sp>
    <dsp:sp modelId="{55ACF41E-D2AE-470C-8C46-9DCBDF1DB416}">
      <dsp:nvSpPr>
        <dsp:cNvPr id="0" name=""/>
        <dsp:cNvSpPr/>
      </dsp:nvSpPr>
      <dsp:spPr>
        <a:xfrm>
          <a:off x="0" y="1885260"/>
          <a:ext cx="6096000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-9202399"/>
              <a:satOff val="-24257"/>
              <a:lumOff val="-627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01097C7-72D2-4FE7-A55E-4EC9EF17E37C}">
      <dsp:nvSpPr>
        <dsp:cNvPr id="0" name=""/>
        <dsp:cNvSpPr/>
      </dsp:nvSpPr>
      <dsp:spPr>
        <a:xfrm>
          <a:off x="304800" y="1752420"/>
          <a:ext cx="4267200" cy="265680"/>
        </a:xfrm>
        <a:prstGeom prst="roundRect">
          <a:avLst/>
        </a:prstGeom>
        <a:gradFill rotWithShape="0">
          <a:gsLst>
            <a:gs pos="0">
              <a:schemeClr val="accent3">
                <a:hueOff val="-9202399"/>
                <a:satOff val="-24257"/>
                <a:lumOff val="-6275"/>
                <a:alphaOff val="0"/>
                <a:shade val="51000"/>
                <a:satMod val="130000"/>
              </a:schemeClr>
            </a:gs>
            <a:gs pos="80000">
              <a:schemeClr val="accent3">
                <a:hueOff val="-9202399"/>
                <a:satOff val="-24257"/>
                <a:lumOff val="-6275"/>
                <a:alphaOff val="0"/>
                <a:shade val="93000"/>
                <a:satMod val="130000"/>
              </a:schemeClr>
            </a:gs>
            <a:gs pos="100000">
              <a:schemeClr val="accent3">
                <a:hueOff val="-9202399"/>
                <a:satOff val="-24257"/>
                <a:lumOff val="-627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Marzipano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7769" y="1765389"/>
        <a:ext cx="4241262" cy="239742"/>
      </dsp:txXfrm>
    </dsp:sp>
    <dsp:sp modelId="{473F996A-BA23-47A7-A349-CBBC32F19DBD}">
      <dsp:nvSpPr>
        <dsp:cNvPr id="0" name=""/>
        <dsp:cNvSpPr/>
      </dsp:nvSpPr>
      <dsp:spPr>
        <a:xfrm>
          <a:off x="0" y="2293500"/>
          <a:ext cx="6096000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-11502998"/>
              <a:satOff val="-30321"/>
              <a:lumOff val="-784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2FE5B27-4E5C-4001-A9D3-652C6AC0FB6F}">
      <dsp:nvSpPr>
        <dsp:cNvPr id="0" name=""/>
        <dsp:cNvSpPr/>
      </dsp:nvSpPr>
      <dsp:spPr>
        <a:xfrm>
          <a:off x="304800" y="2160660"/>
          <a:ext cx="4267200" cy="265680"/>
        </a:xfrm>
        <a:prstGeom prst="roundRect">
          <a:avLst/>
        </a:prstGeom>
        <a:gradFill rotWithShape="0">
          <a:gsLst>
            <a:gs pos="0">
              <a:schemeClr val="accent3">
                <a:hueOff val="-11502998"/>
                <a:satOff val="-30321"/>
                <a:lumOff val="-7843"/>
                <a:alphaOff val="0"/>
                <a:shade val="51000"/>
                <a:satMod val="130000"/>
              </a:schemeClr>
            </a:gs>
            <a:gs pos="80000">
              <a:schemeClr val="accent3">
                <a:hueOff val="-11502998"/>
                <a:satOff val="-30321"/>
                <a:lumOff val="-7843"/>
                <a:alphaOff val="0"/>
                <a:shade val="93000"/>
                <a:satMod val="130000"/>
              </a:schemeClr>
            </a:gs>
            <a:gs pos="100000">
              <a:schemeClr val="accent3">
                <a:hueOff val="-11502998"/>
                <a:satOff val="-30321"/>
                <a:lumOff val="-784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Panoroo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7769" y="2173629"/>
        <a:ext cx="4241262" cy="239742"/>
      </dsp:txXfrm>
    </dsp:sp>
    <dsp:sp modelId="{B0520880-159F-4218-8E64-339EDAE6AF36}">
      <dsp:nvSpPr>
        <dsp:cNvPr id="0" name=""/>
        <dsp:cNvSpPr/>
      </dsp:nvSpPr>
      <dsp:spPr>
        <a:xfrm>
          <a:off x="0" y="2701740"/>
          <a:ext cx="6096000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-13803598"/>
              <a:satOff val="-36385"/>
              <a:lumOff val="-941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F0C0E40-144B-4D50-89B3-E20CD8860ED9}">
      <dsp:nvSpPr>
        <dsp:cNvPr id="0" name=""/>
        <dsp:cNvSpPr/>
      </dsp:nvSpPr>
      <dsp:spPr>
        <a:xfrm>
          <a:off x="304800" y="2568900"/>
          <a:ext cx="4267200" cy="265680"/>
        </a:xfrm>
        <a:prstGeom prst="roundRect">
          <a:avLst/>
        </a:prstGeom>
        <a:gradFill rotWithShape="0">
          <a:gsLst>
            <a:gs pos="0">
              <a:schemeClr val="accent3">
                <a:hueOff val="-13803598"/>
                <a:satOff val="-36385"/>
                <a:lumOff val="-9412"/>
                <a:alphaOff val="0"/>
                <a:shade val="51000"/>
                <a:satMod val="130000"/>
              </a:schemeClr>
            </a:gs>
            <a:gs pos="80000">
              <a:schemeClr val="accent3">
                <a:hueOff val="-13803598"/>
                <a:satOff val="-36385"/>
                <a:lumOff val="-9412"/>
                <a:alphaOff val="0"/>
                <a:shade val="93000"/>
                <a:satMod val="130000"/>
              </a:schemeClr>
            </a:gs>
            <a:gs pos="100000">
              <a:schemeClr val="accent3">
                <a:hueOff val="-13803598"/>
                <a:satOff val="-36385"/>
                <a:lumOff val="-941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OpenSpace3D </a:t>
          </a:r>
          <a:r>
            <a:rPr lang="ru-RU" sz="20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және т.б.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7769" y="2581869"/>
        <a:ext cx="4241262" cy="2397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663A1-BE93-4F19-BCAE-33E954C20B2B}" type="datetimeFigureOut">
              <a:rPr lang="ru-RU" smtClean="0"/>
              <a:t>24.10.2020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DF26E-F902-4582-B614-0C9EE35F21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28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t>24.10.2020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614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309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41480"/>
            <a:ext cx="7056784" cy="1059582"/>
          </a:xfrm>
        </p:spPr>
        <p:txBody>
          <a:bodyPr/>
          <a:lstStyle>
            <a:lvl1pPr>
              <a:defRPr b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</a:t>
            </a:r>
            <a:r>
              <a:rPr lang="en-US" dirty="0" smtClean="0"/>
              <a:t> </a:t>
            </a: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6705600" y="48815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07504" y="87474"/>
            <a:ext cx="8856984" cy="9181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Текст 2"/>
          <p:cNvSpPr>
            <a:spLocks noGrp="1"/>
          </p:cNvSpPr>
          <p:nvPr>
            <p:ph idx="1"/>
          </p:nvPr>
        </p:nvSpPr>
        <p:spPr>
          <a:xfrm>
            <a:off x="107504" y="1059582"/>
            <a:ext cx="6480720" cy="3240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4" y="3305176"/>
            <a:ext cx="5722913" cy="1021556"/>
          </a:xfrm>
        </p:spPr>
        <p:txBody>
          <a:bodyPr anchor="t"/>
          <a:lstStyle>
            <a:lvl1pPr algn="l">
              <a:defRPr sz="4000" b="1" cap="all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804" y="2180035"/>
            <a:ext cx="5722913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1545637"/>
            <a:ext cx="4320480" cy="3070436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1553542"/>
            <a:ext cx="4320480" cy="3070436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24.10.2020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437625"/>
            <a:ext cx="4176464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1917446"/>
            <a:ext cx="4176464" cy="2963466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450720"/>
            <a:ext cx="4248472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1930542"/>
            <a:ext cx="4248472" cy="2963466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5315" y="4808172"/>
            <a:ext cx="1215489" cy="273844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24.10.2020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184" y="4767264"/>
            <a:ext cx="1649592" cy="273844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471314" y="4767264"/>
            <a:ext cx="1215489" cy="273844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24.10.2020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24.10.2020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385218"/>
            <a:ext cx="3008313" cy="691109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437625"/>
            <a:ext cx="5111750" cy="3265010"/>
          </a:xfrm>
        </p:spPr>
        <p:txBody>
          <a:bodyPr/>
          <a:lstStyle>
            <a:lvl1pPr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24.10.2020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24.10.2020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87474"/>
            <a:ext cx="8856984" cy="9181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504" y="1059582"/>
            <a:ext cx="6840760" cy="3240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34393"/>
            <a:ext cx="757762" cy="568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2">
              <a:lumMod val="5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540568" y="144016"/>
            <a:ext cx="8352928" cy="1059582"/>
          </a:xfrm>
        </p:spPr>
        <p:txBody>
          <a:bodyPr>
            <a:noAutofit/>
          </a:bodyPr>
          <a:lstStyle/>
          <a:p>
            <a:r>
              <a:rPr lang="kk-KZ" sz="48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Сабақтың тақырыбы:</a:t>
            </a:r>
            <a:br>
              <a:rPr lang="kk-KZ" sz="48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endParaRPr lang="ru-RU" sz="48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1260648" y="642050"/>
            <a:ext cx="77768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rgbClr val="60B5CC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3D панорама </a:t>
            </a:r>
            <a:r>
              <a:rPr lang="ru-RU" sz="4800" b="1" dirty="0" err="1">
                <a:solidFill>
                  <a:srgbClr val="60B5CC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және</a:t>
            </a:r>
            <a:r>
              <a:rPr lang="ru-RU" sz="4800" b="1" dirty="0">
                <a:solidFill>
                  <a:srgbClr val="60B5CC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4800" b="1" dirty="0" err="1">
                <a:solidFill>
                  <a:srgbClr val="60B5CC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виртуалды</a:t>
            </a:r>
            <a:r>
              <a:rPr lang="ru-RU" sz="4800" b="1" dirty="0">
                <a:solidFill>
                  <a:srgbClr val="60B5CC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тур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3D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турларды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жасау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кезеңде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өтеді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273532555"/>
              </p:ext>
            </p:extLst>
          </p:nvPr>
        </p:nvGraphicFramePr>
        <p:xfrm>
          <a:off x="539552" y="1113588"/>
          <a:ext cx="7992888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43356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3D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турлар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көптеген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салаларда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қолданылады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801492273"/>
              </p:ext>
            </p:extLst>
          </p:nvPr>
        </p:nvGraphicFramePr>
        <p:xfrm>
          <a:off x="1524000" y="1197936"/>
          <a:ext cx="6096000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05162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3D панорама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виртуалды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тур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жасауға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арналған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программалар</a:t>
            </a:r>
            <a:endParaRPr lang="ru-RU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707654"/>
            <a:ext cx="8640960" cy="232225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Microsoft-</a:t>
            </a:r>
            <a:r>
              <a:rPr lang="ru-RU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тің</a:t>
            </a: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өнімі</a:t>
            </a: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Image Composite Editor – </a:t>
            </a:r>
            <a:r>
              <a:rPr lang="ru-RU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қолданыстағы</a:t>
            </a: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ең</a:t>
            </a: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қарапайым</a:t>
            </a: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программа. </a:t>
            </a:r>
            <a:r>
              <a:rPr lang="ru-RU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программа </a:t>
            </a:r>
            <a:r>
              <a:rPr lang="ru-RU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фотосуреттен</a:t>
            </a: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де, </a:t>
            </a:r>
            <a:r>
              <a:rPr lang="ru-RU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видеодан</a:t>
            </a: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да панорама </a:t>
            </a:r>
            <a:r>
              <a:rPr lang="ru-RU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жасай</a:t>
            </a: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алады</a:t>
            </a: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Пятиугольник 3"/>
          <p:cNvSpPr/>
          <p:nvPr/>
        </p:nvSpPr>
        <p:spPr>
          <a:xfrm>
            <a:off x="467544" y="1093851"/>
            <a:ext cx="6624736" cy="540060"/>
          </a:xfrm>
          <a:prstGeom prst="homePlat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Image Composite Editor </a:t>
            </a:r>
            <a:endParaRPr lang="kk-KZ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Microsoft Image Composite Editor | Gizmo's Freewa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219822"/>
            <a:ext cx="3384376" cy="17119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0373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3D панорама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виртуалды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тур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жасауға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арналған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программалар</a:t>
            </a:r>
            <a:endParaRPr lang="ru-RU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761660"/>
            <a:ext cx="8784976" cy="243027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Windows</a:t>
            </a:r>
            <a:r>
              <a:rPr lang="kk-KZ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8-ге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кірістіріліп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орнатылған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Фотогалерея –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негізінен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тегтерді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қосудың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пайдалы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мүмкіндіктері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өңдеу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негізгі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мүмкіндіктері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бар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ұйымдастыру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программасы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4" name="Пятиугольник 3"/>
          <p:cNvSpPr/>
          <p:nvPr/>
        </p:nvSpPr>
        <p:spPr>
          <a:xfrm>
            <a:off x="467544" y="1093851"/>
            <a:ext cx="6624736" cy="540060"/>
          </a:xfrm>
          <a:prstGeom prst="homePlat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Photo 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Gallery</a:t>
            </a:r>
            <a:endParaRPr lang="kk-KZ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06" t="31893" r="25065" b="24261"/>
          <a:stretch/>
        </p:blipFill>
        <p:spPr bwMode="auto">
          <a:xfrm>
            <a:off x="611560" y="2931790"/>
            <a:ext cx="5176368" cy="19802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1799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3D панорама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виртуалды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тур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жасауға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арналған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программалар</a:t>
            </a:r>
            <a:endParaRPr lang="ru-RU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707654"/>
            <a:ext cx="8784976" cy="259228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</a:t>
            </a:r>
            <a:r>
              <a:rPr lang="kk-KZ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суреттерден </a:t>
            </a: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панорама </a:t>
            </a:r>
            <a:r>
              <a:rPr lang="ru-RU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жасау</a:t>
            </a: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автоматты</a:t>
            </a: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түрде</a:t>
            </a: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бір-біріне</a:t>
            </a: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қосып</a:t>
            </a: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желімдейді</a:t>
            </a:r>
            <a:endParaRPr lang="ru-RU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ятиугольник 3"/>
          <p:cNvSpPr/>
          <p:nvPr/>
        </p:nvSpPr>
        <p:spPr>
          <a:xfrm>
            <a:off x="467544" y="1093851"/>
            <a:ext cx="6624736" cy="540060"/>
          </a:xfrm>
          <a:prstGeom prst="homePlat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Autostitch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kk-KZ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33" t="21491" r="29722" b="16228"/>
          <a:stretch/>
        </p:blipFill>
        <p:spPr bwMode="auto">
          <a:xfrm>
            <a:off x="1763687" y="2729880"/>
            <a:ext cx="3290665" cy="22537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7854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3D панорама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виртуалды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тур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жасауға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арналған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программалар</a:t>
            </a:r>
            <a:endParaRPr lang="ru-RU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33913"/>
            <a:ext cx="8784976" cy="266603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Hugin</a:t>
            </a:r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панорамаларды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өңдеуге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арналған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озық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программа.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түрлі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фотоаппараттармен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түсірілген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фотосуреттерді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тіпті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95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үлкен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панорама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жасау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бірнеше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фотосуретті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жапсыруға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мүмкіндік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береді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4" name="Пятиугольник 3"/>
          <p:cNvSpPr/>
          <p:nvPr/>
        </p:nvSpPr>
        <p:spPr>
          <a:xfrm>
            <a:off x="467544" y="1093851"/>
            <a:ext cx="6624736" cy="540060"/>
          </a:xfrm>
          <a:prstGeom prst="homePlat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Hugin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kk-KZ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3" t="14474" r="25283" b="13596"/>
          <a:stretch/>
        </p:blipFill>
        <p:spPr bwMode="auto">
          <a:xfrm>
            <a:off x="1633307" y="3177251"/>
            <a:ext cx="3226725" cy="18247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9878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3D панорама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виртуалды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тур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жасауға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арналған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программалар</a:t>
            </a:r>
            <a:endParaRPr lang="ru-RU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33913"/>
            <a:ext cx="8856984" cy="266603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Фотосуреттерді</a:t>
            </a: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жүктеп</a:t>
            </a: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алғаннан</a:t>
            </a: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кейін</a:t>
            </a: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көмекші</a:t>
            </a: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функция </a:t>
            </a:r>
            <a:r>
              <a:rPr lang="ru-RU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пайда</a:t>
            </a: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Көмекші</a:t>
            </a: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нүктеден</a:t>
            </a: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алынған</a:t>
            </a: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жапсарлас</a:t>
            </a: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фотосуреттерді</a:t>
            </a: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автоматты</a:t>
            </a: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түрде</a:t>
            </a: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анықтайды</a:t>
            </a: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оларды</a:t>
            </a: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панорама </a:t>
            </a:r>
            <a:r>
              <a:rPr lang="ru-RU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жасау</a:t>
            </a: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желімдейді</a:t>
            </a:r>
            <a:endParaRPr lang="ru-RU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ятиугольник 3"/>
          <p:cNvSpPr/>
          <p:nvPr/>
        </p:nvSpPr>
        <p:spPr>
          <a:xfrm>
            <a:off x="467544" y="1093851"/>
            <a:ext cx="6624736" cy="540060"/>
          </a:xfrm>
          <a:prstGeom prst="homePlat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5. Google Photos </a:t>
            </a:r>
            <a:endParaRPr lang="kk-KZ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77" t="31579" r="26393" b="20625"/>
          <a:stretch/>
        </p:blipFill>
        <p:spPr bwMode="auto">
          <a:xfrm>
            <a:off x="1763688" y="3403556"/>
            <a:ext cx="3456389" cy="15232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8992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3D панорама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виртуалды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тур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жасауға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арналған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программалар</a:t>
            </a:r>
            <a:endParaRPr lang="ru-RU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33913"/>
            <a:ext cx="8856984" cy="266603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Dermandar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бірнеше</a:t>
            </a: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рет</a:t>
            </a: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шерту</a:t>
            </a: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фотосуреттерді</a:t>
            </a: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біріктіретін</a:t>
            </a: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веб-сайт.</a:t>
            </a:r>
          </a:p>
        </p:txBody>
      </p:sp>
      <p:sp>
        <p:nvSpPr>
          <p:cNvPr id="4" name="Пятиугольник 3"/>
          <p:cNvSpPr/>
          <p:nvPr/>
        </p:nvSpPr>
        <p:spPr>
          <a:xfrm>
            <a:off x="467544" y="1093851"/>
            <a:ext cx="6624736" cy="540060"/>
          </a:xfrm>
          <a:prstGeom prst="homePlat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Dermandar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kk-KZ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71" t="24859" r="28735" b="31666"/>
          <a:stretch/>
        </p:blipFill>
        <p:spPr bwMode="auto">
          <a:xfrm>
            <a:off x="467547" y="2463740"/>
            <a:ext cx="5294697" cy="23851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8117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Сонымен</a:t>
            </a:r>
            <a:r>
              <a:rPr lang="ru-RU" sz="31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қатар</a:t>
            </a:r>
            <a:r>
              <a:rPr lang="ru-RU" sz="31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виртуалды</a:t>
            </a:r>
            <a:r>
              <a:rPr lang="ru-RU" sz="31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тур </a:t>
            </a:r>
            <a:r>
              <a:rPr lang="ru-RU" sz="31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жасауға</a:t>
            </a:r>
            <a:r>
              <a:rPr lang="ru-RU" sz="31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арналған</a:t>
            </a:r>
            <a:r>
              <a:rPr lang="ru-RU" sz="31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программа </a:t>
            </a:r>
            <a:r>
              <a:rPr lang="ru-RU" sz="31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түрлері</a:t>
            </a:r>
            <a:r>
              <a:rPr lang="ru-RU" sz="31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өте</a:t>
            </a:r>
            <a:r>
              <a:rPr lang="ru-RU" sz="31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көп</a:t>
            </a:r>
            <a:r>
              <a:rPr lang="ru-RU" sz="31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1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Атап</a:t>
            </a:r>
            <a:r>
              <a:rPr lang="ru-RU" sz="31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өтетін</a:t>
            </a:r>
            <a:r>
              <a:rPr lang="ru-RU" sz="31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болсақ</a:t>
            </a:r>
            <a:r>
              <a:rPr lang="ru-RU" sz="31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117416021"/>
              </p:ext>
            </p:extLst>
          </p:nvPr>
        </p:nvGraphicFramePr>
        <p:xfrm>
          <a:off x="1524000" y="1359954"/>
          <a:ext cx="6096000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55469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admoblkaluga.ru/upload/minkonkur/market/lic_alcohol/77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24" b="95725" l="5222" r="961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5" y="897565"/>
            <a:ext cx="5925819" cy="286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539203" y="1927625"/>
            <a:ext cx="33428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32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Тапсырманы орындайық!</a:t>
            </a:r>
            <a:endParaRPr lang="ru-RU" sz="32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435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Сабақтың мақсаты: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07504" y="1599642"/>
            <a:ext cx="7200800" cy="2700300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панорама және виртуалды тур бағдарламаларымен танысу;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Бағдарлама мүмкіндіктерін білу.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695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1-тапсырма.Сөйлемдерді толықтыр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21600"/>
            <a:ext cx="8856984" cy="3240360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Виртуалды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(3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тур) –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kk-KZ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</a:p>
          <a:p>
            <a:pPr marL="0" indent="0" algn="just">
              <a:buNone/>
            </a:pPr>
            <a:r>
              <a:rPr lang="ru-RU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басқа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панорамаға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өтуге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беретін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бірыңғай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«        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аймақтар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кешеніне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біріктірілген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әртүрлі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панорамалар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		  .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267744" y="1329612"/>
            <a:ext cx="1296144" cy="324036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660232" y="1329613"/>
            <a:ext cx="2376264" cy="330569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364088" y="1923678"/>
            <a:ext cx="2016224" cy="420411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627623" y="2479218"/>
            <a:ext cx="2016224" cy="449646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37614" y="3498189"/>
            <a:ext cx="2174145" cy="454406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7861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жауабы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21600"/>
            <a:ext cx="8856984" cy="3240360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Виртуалды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(3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тур) –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kk-KZ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</a:p>
          <a:p>
            <a:pPr marL="0" indent="0" algn="just">
              <a:buNone/>
            </a:pPr>
            <a:r>
              <a:rPr lang="ru-RU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басқа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панорамаға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өтуге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беретін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бірыңғай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«        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аймақтар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кешеніне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біріктірілген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әртүрлі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панорамалар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		  .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267744" y="1329612"/>
            <a:ext cx="1296144" cy="324036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195736" y="1221601"/>
            <a:ext cx="13569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турлар</a:t>
            </a:r>
            <a:endParaRPr lang="ru-RU" sz="32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660232" y="1329613"/>
            <a:ext cx="2376264" cy="330569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588224" y="1221601"/>
            <a:ext cx="24500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панорамадан</a:t>
            </a:r>
            <a:endParaRPr lang="ru-RU" sz="32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364088" y="1923678"/>
            <a:ext cx="2016224" cy="420411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417916" y="1806376"/>
            <a:ext cx="19623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мүмкіндік</a:t>
            </a:r>
            <a:endParaRPr lang="ru-RU" sz="32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627623" y="2479218"/>
            <a:ext cx="2016224" cy="449646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791786" y="2344089"/>
            <a:ext cx="16878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белсенді</a:t>
            </a:r>
            <a:endParaRPr lang="ru-RU" sz="32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37614" y="3498189"/>
            <a:ext cx="2174145" cy="454406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04417" y="3367820"/>
            <a:ext cx="20826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жиынтығы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578516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2-тапсырма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416" y="1086587"/>
            <a:ext cx="8928992" cy="945105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3D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панорама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виртуалды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тур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жасауға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арналған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программаларды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өзара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салыстырыңдар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2139702"/>
            <a:ext cx="2808312" cy="37804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Image Composite Editor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2517744"/>
            <a:ext cx="2808312" cy="37804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Autostitch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2895786"/>
            <a:ext cx="2808312" cy="37804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Google Photos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03848" y="2139702"/>
            <a:ext cx="2808312" cy="37804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03848" y="2517744"/>
            <a:ext cx="2808312" cy="37804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03848" y="2895786"/>
            <a:ext cx="2808312" cy="37804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012160" y="2139702"/>
            <a:ext cx="2808312" cy="37804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Hugin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012160" y="2517744"/>
            <a:ext cx="2808312" cy="37804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Photo Gallery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012160" y="2895786"/>
            <a:ext cx="2808312" cy="37804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Dermandar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Прямая со стрелкой 14"/>
          <p:cNvCxnSpPr>
            <a:stCxn id="8" idx="1"/>
            <a:endCxn id="11" idx="1"/>
          </p:cNvCxnSpPr>
          <p:nvPr/>
        </p:nvCxnSpPr>
        <p:spPr>
          <a:xfrm>
            <a:off x="3203848" y="2328723"/>
            <a:ext cx="2808312" cy="0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3203848" y="2679762"/>
            <a:ext cx="2808312" cy="0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3203848" y="3030801"/>
            <a:ext cx="2808312" cy="0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777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Қорытынды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059582"/>
            <a:ext cx="8280920" cy="3240360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панорама және виртуалды тур бағдарламаларымен 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таныстыңыздар;</a:t>
            </a:r>
            <a:endParaRPr lang="kk-K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Бағдарлама мүмкіндіктерін 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білдіңіздер.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185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323528" y="1329612"/>
            <a:ext cx="7776864" cy="2970330"/>
          </a:xfrm>
        </p:spPr>
        <p:txBody>
          <a:bodyPr/>
          <a:lstStyle/>
          <a:p>
            <a:pPr marL="0" indent="0" algn="just">
              <a:buNone/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3D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панорама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компьютер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мониторында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көрсетуге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бейімделген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қоршаған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ортаның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360°-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тық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бейнесі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26" name="Picture 2" descr="Гифка панорама гиф картинка, скачать анимированный gif на GIFER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49794"/>
            <a:ext cx="5040560" cy="155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4257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Line 253"/>
          <p:cNvSpPr>
            <a:spLocks noChangeShapeType="1"/>
          </p:cNvSpPr>
          <p:nvPr/>
        </p:nvSpPr>
        <p:spPr bwMode="gray">
          <a:xfrm>
            <a:off x="1004927" y="3634417"/>
            <a:ext cx="4800600" cy="0"/>
          </a:xfrm>
          <a:prstGeom prst="line">
            <a:avLst/>
          </a:prstGeom>
          <a:noFill/>
          <a:ln w="25400">
            <a:solidFill>
              <a:schemeClr val="accent2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5" name="Rectangle 254"/>
          <p:cNvSpPr>
            <a:spLocks noChangeArrowheads="1"/>
          </p:cNvSpPr>
          <p:nvPr/>
        </p:nvSpPr>
        <p:spPr bwMode="gray">
          <a:xfrm rot="3419336">
            <a:off x="780697" y="3137133"/>
            <a:ext cx="359569" cy="5207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6" name="Text Box 255"/>
          <p:cNvSpPr txBox="1">
            <a:spLocks noChangeArrowheads="1"/>
          </p:cNvSpPr>
          <p:nvPr/>
        </p:nvSpPr>
        <p:spPr bwMode="gray">
          <a:xfrm>
            <a:off x="775244" y="3234369"/>
            <a:ext cx="356187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4</a:t>
            </a:r>
          </a:p>
        </p:txBody>
      </p:sp>
      <p:sp>
        <p:nvSpPr>
          <p:cNvPr id="27" name="Line 256"/>
          <p:cNvSpPr>
            <a:spLocks noChangeShapeType="1"/>
          </p:cNvSpPr>
          <p:nvPr/>
        </p:nvSpPr>
        <p:spPr bwMode="gray">
          <a:xfrm>
            <a:off x="1004927" y="1748467"/>
            <a:ext cx="4800600" cy="0"/>
          </a:xfrm>
          <a:prstGeom prst="line">
            <a:avLst/>
          </a:prstGeom>
          <a:noFill/>
          <a:ln w="25400">
            <a:solidFill>
              <a:schemeClr val="accent2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8" name="Rectangle 257"/>
          <p:cNvSpPr>
            <a:spLocks noChangeArrowheads="1"/>
          </p:cNvSpPr>
          <p:nvPr/>
        </p:nvSpPr>
        <p:spPr bwMode="gray">
          <a:xfrm rot="3419336">
            <a:off x="708689" y="1251183"/>
            <a:ext cx="359569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>
              <a:solidFill>
                <a:srgbClr val="FF0000"/>
              </a:solidFill>
            </a:endParaRPr>
          </a:p>
        </p:txBody>
      </p:sp>
      <p:sp>
        <p:nvSpPr>
          <p:cNvPr id="29" name="Text Box 258"/>
          <p:cNvSpPr txBox="1">
            <a:spLocks noChangeArrowheads="1"/>
          </p:cNvSpPr>
          <p:nvPr/>
        </p:nvSpPr>
        <p:spPr bwMode="gray">
          <a:xfrm>
            <a:off x="1691681" y="1348419"/>
            <a:ext cx="268195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Жазық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панорама </a:t>
            </a:r>
            <a:endPara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 Box 259"/>
          <p:cNvSpPr txBox="1">
            <a:spLocks noChangeArrowheads="1"/>
          </p:cNvSpPr>
          <p:nvPr/>
        </p:nvSpPr>
        <p:spPr bwMode="gray">
          <a:xfrm>
            <a:off x="775244" y="1348419"/>
            <a:ext cx="356187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1</a:t>
            </a:r>
          </a:p>
        </p:txBody>
      </p:sp>
      <p:sp>
        <p:nvSpPr>
          <p:cNvPr id="31" name="Line 260"/>
          <p:cNvSpPr>
            <a:spLocks noChangeShapeType="1"/>
          </p:cNvSpPr>
          <p:nvPr/>
        </p:nvSpPr>
        <p:spPr bwMode="gray">
          <a:xfrm>
            <a:off x="1004927" y="2377117"/>
            <a:ext cx="4800600" cy="0"/>
          </a:xfrm>
          <a:prstGeom prst="line">
            <a:avLst/>
          </a:prstGeom>
          <a:noFill/>
          <a:ln w="25400">
            <a:solidFill>
              <a:schemeClr val="accent2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3" name="Text Box 262"/>
          <p:cNvSpPr txBox="1">
            <a:spLocks noChangeArrowheads="1"/>
          </p:cNvSpPr>
          <p:nvPr/>
        </p:nvSpPr>
        <p:spPr bwMode="gray">
          <a:xfrm>
            <a:off x="775244" y="1977069"/>
            <a:ext cx="356187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2</a:t>
            </a:r>
          </a:p>
        </p:txBody>
      </p:sp>
      <p:sp>
        <p:nvSpPr>
          <p:cNvPr id="34" name="Line 263"/>
          <p:cNvSpPr>
            <a:spLocks noChangeShapeType="1"/>
          </p:cNvSpPr>
          <p:nvPr/>
        </p:nvSpPr>
        <p:spPr bwMode="gray">
          <a:xfrm>
            <a:off x="1006515" y="3004579"/>
            <a:ext cx="4799012" cy="1190"/>
          </a:xfrm>
          <a:prstGeom prst="line">
            <a:avLst/>
          </a:prstGeom>
          <a:noFill/>
          <a:ln w="25400">
            <a:solidFill>
              <a:schemeClr val="accent2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5" name="Rectangle 264"/>
          <p:cNvSpPr>
            <a:spLocks noChangeArrowheads="1"/>
          </p:cNvSpPr>
          <p:nvPr/>
        </p:nvSpPr>
        <p:spPr bwMode="gray">
          <a:xfrm rot="3419336">
            <a:off x="780697" y="2508483"/>
            <a:ext cx="359569" cy="5207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6" name="Text Box 265"/>
          <p:cNvSpPr txBox="1">
            <a:spLocks noChangeArrowheads="1"/>
          </p:cNvSpPr>
          <p:nvPr/>
        </p:nvSpPr>
        <p:spPr bwMode="gray">
          <a:xfrm>
            <a:off x="775244" y="2605719"/>
            <a:ext cx="356187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3</a:t>
            </a:r>
          </a:p>
        </p:txBody>
      </p:sp>
      <p:sp>
        <p:nvSpPr>
          <p:cNvPr id="38" name="Rectangle 267"/>
          <p:cNvSpPr>
            <a:spLocks noChangeArrowheads="1"/>
          </p:cNvSpPr>
          <p:nvPr/>
        </p:nvSpPr>
        <p:spPr bwMode="ltGray">
          <a:xfrm rot="3419336">
            <a:off x="708689" y="1888166"/>
            <a:ext cx="359569" cy="520700"/>
          </a:xfrm>
          <a:prstGeom prst="rect">
            <a:avLst/>
          </a:prstGeom>
          <a:gradFill rotWithShape="1">
            <a:gsLst>
              <a:gs pos="0">
                <a:srgbClr val="990099"/>
              </a:gs>
              <a:gs pos="100000">
                <a:srgbClr val="990099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990099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9" name="Text Box 268"/>
          <p:cNvSpPr txBox="1">
            <a:spLocks noChangeArrowheads="1"/>
          </p:cNvSpPr>
          <p:nvPr/>
        </p:nvSpPr>
        <p:spPr bwMode="gray">
          <a:xfrm>
            <a:off x="782386" y="1947695"/>
            <a:ext cx="356187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kk-KZ" sz="2400" b="1" dirty="0">
                <a:solidFill>
                  <a:srgbClr val="FFFFFF"/>
                </a:solidFill>
                <a:latin typeface="Arial" charset="0"/>
              </a:rPr>
              <a:t>2</a:t>
            </a:r>
            <a:endParaRPr lang="en-US" sz="2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0" name="Text Box 269"/>
          <p:cNvSpPr txBox="1">
            <a:spLocks noChangeArrowheads="1"/>
          </p:cNvSpPr>
          <p:nvPr/>
        </p:nvSpPr>
        <p:spPr bwMode="gray">
          <a:xfrm>
            <a:off x="1691685" y="2028266"/>
            <a:ext cx="3104311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Сфералық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панорама</a:t>
            </a:r>
            <a:endPara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 Box 270"/>
          <p:cNvSpPr txBox="1">
            <a:spLocks noChangeArrowheads="1"/>
          </p:cNvSpPr>
          <p:nvPr/>
        </p:nvSpPr>
        <p:spPr bwMode="gray">
          <a:xfrm>
            <a:off x="1691680" y="2659520"/>
            <a:ext cx="5220596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Цилиндрлік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панорама (циклорама) </a:t>
            </a:r>
            <a:endPara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 Box 271"/>
          <p:cNvSpPr txBox="1">
            <a:spLocks noChangeArrowheads="1"/>
          </p:cNvSpPr>
          <p:nvPr/>
        </p:nvSpPr>
        <p:spPr bwMode="gray">
          <a:xfrm>
            <a:off x="1691685" y="3295121"/>
            <a:ext cx="277409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Текшелі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панорама</a:t>
            </a:r>
            <a:endPara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Заголовок 1"/>
          <p:cNvSpPr>
            <a:spLocks noGrp="1"/>
          </p:cNvSpPr>
          <p:nvPr>
            <p:ph type="title"/>
          </p:nvPr>
        </p:nvSpPr>
        <p:spPr>
          <a:xfrm>
            <a:off x="89386" y="141480"/>
            <a:ext cx="8856984" cy="918102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3D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панораманың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түрлері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134302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707654"/>
            <a:ext cx="8496944" cy="259228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Жазық</a:t>
            </a: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панорама – </a:t>
            </a:r>
            <a:r>
              <a:rPr lang="ru-RU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бірнеше</a:t>
            </a: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кадрдан</a:t>
            </a: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құралған</a:t>
            </a: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қарапайым</a:t>
            </a: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кеңформатты</a:t>
            </a: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фотосурет</a:t>
            </a: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4" name="Line 256"/>
          <p:cNvSpPr>
            <a:spLocks noChangeShapeType="1"/>
          </p:cNvSpPr>
          <p:nvPr/>
        </p:nvSpPr>
        <p:spPr bwMode="gray">
          <a:xfrm>
            <a:off x="1004927" y="1607663"/>
            <a:ext cx="4800600" cy="0"/>
          </a:xfrm>
          <a:prstGeom prst="line">
            <a:avLst/>
          </a:prstGeom>
          <a:noFill/>
          <a:ln w="25400">
            <a:solidFill>
              <a:schemeClr val="accent2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Rectangle 257"/>
          <p:cNvSpPr>
            <a:spLocks noChangeArrowheads="1"/>
          </p:cNvSpPr>
          <p:nvPr/>
        </p:nvSpPr>
        <p:spPr bwMode="gray">
          <a:xfrm rot="3419336">
            <a:off x="708689" y="1110379"/>
            <a:ext cx="359569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>
              <a:solidFill>
                <a:srgbClr val="FF0000"/>
              </a:solidFill>
            </a:endParaRPr>
          </a:p>
        </p:txBody>
      </p:sp>
      <p:sp>
        <p:nvSpPr>
          <p:cNvPr id="6" name="Text Box 258"/>
          <p:cNvSpPr txBox="1">
            <a:spLocks noChangeArrowheads="1"/>
          </p:cNvSpPr>
          <p:nvPr/>
        </p:nvSpPr>
        <p:spPr bwMode="gray">
          <a:xfrm>
            <a:off x="1619672" y="1113591"/>
            <a:ext cx="3512308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Жазық</a:t>
            </a: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панорама 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259"/>
          <p:cNvSpPr txBox="1">
            <a:spLocks noChangeArrowheads="1"/>
          </p:cNvSpPr>
          <p:nvPr/>
        </p:nvSpPr>
        <p:spPr bwMode="gray">
          <a:xfrm>
            <a:off x="775244" y="1207615"/>
            <a:ext cx="356187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1</a:t>
            </a:r>
          </a:p>
        </p:txBody>
      </p:sp>
      <p:pic>
        <p:nvPicPr>
          <p:cNvPr id="2050" name="Picture 2" descr="Республика Казахстан. Панорамы Астаны (2011) Часть 3: gelio — LiveJour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045" y="2895788"/>
            <a:ext cx="6912768" cy="14804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9565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761660"/>
            <a:ext cx="8640960" cy="243027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Сфералық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панорамалар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көлденеңінен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360°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тігінен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180°-­ты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қамтиды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айналадағы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барлық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көрінетін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кеңістікті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қамтып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фотосуретті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сфераға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жабады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тұтас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көлемді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суретті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береді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4" name="Line 260"/>
          <p:cNvSpPr>
            <a:spLocks noChangeShapeType="1"/>
          </p:cNvSpPr>
          <p:nvPr/>
        </p:nvSpPr>
        <p:spPr bwMode="gray">
          <a:xfrm>
            <a:off x="1004927" y="1545323"/>
            <a:ext cx="4800600" cy="0"/>
          </a:xfrm>
          <a:prstGeom prst="line">
            <a:avLst/>
          </a:prstGeom>
          <a:noFill/>
          <a:ln w="25400">
            <a:solidFill>
              <a:schemeClr val="accent2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Text Box 262"/>
          <p:cNvSpPr txBox="1">
            <a:spLocks noChangeArrowheads="1"/>
          </p:cNvSpPr>
          <p:nvPr/>
        </p:nvSpPr>
        <p:spPr bwMode="gray">
          <a:xfrm>
            <a:off x="775244" y="1145275"/>
            <a:ext cx="356187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2</a:t>
            </a:r>
          </a:p>
        </p:txBody>
      </p:sp>
      <p:sp>
        <p:nvSpPr>
          <p:cNvPr id="6" name="Rectangle 267"/>
          <p:cNvSpPr>
            <a:spLocks noChangeArrowheads="1"/>
          </p:cNvSpPr>
          <p:nvPr/>
        </p:nvSpPr>
        <p:spPr bwMode="ltGray">
          <a:xfrm rot="3419336">
            <a:off x="708689" y="1056373"/>
            <a:ext cx="359569" cy="520700"/>
          </a:xfrm>
          <a:prstGeom prst="rect">
            <a:avLst/>
          </a:prstGeom>
          <a:gradFill rotWithShape="1">
            <a:gsLst>
              <a:gs pos="0">
                <a:srgbClr val="990099"/>
              </a:gs>
              <a:gs pos="100000">
                <a:srgbClr val="990099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990099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7" name="Text Box 268"/>
          <p:cNvSpPr txBox="1">
            <a:spLocks noChangeArrowheads="1"/>
          </p:cNvSpPr>
          <p:nvPr/>
        </p:nvSpPr>
        <p:spPr bwMode="gray">
          <a:xfrm>
            <a:off x="782386" y="1115901"/>
            <a:ext cx="356187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kk-KZ" sz="2400" b="1" dirty="0">
                <a:solidFill>
                  <a:srgbClr val="FFFFFF"/>
                </a:solidFill>
                <a:latin typeface="Arial" charset="0"/>
              </a:rPr>
              <a:t>2</a:t>
            </a:r>
            <a:endParaRPr lang="en-US" sz="2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8" name="Text Box 269"/>
          <p:cNvSpPr txBox="1">
            <a:spLocks noChangeArrowheads="1"/>
          </p:cNvSpPr>
          <p:nvPr/>
        </p:nvSpPr>
        <p:spPr bwMode="gray">
          <a:xfrm>
            <a:off x="1691680" y="1059585"/>
            <a:ext cx="407432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Сфералық</a:t>
            </a: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панорама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Панорама площади воинской славы в Хабаровске: k0nstrukt0r — LiveJour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570" y="2787774"/>
            <a:ext cx="3989632" cy="22142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6465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707654"/>
            <a:ext cx="8712968" cy="172819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Цилиндрлік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панорама (циклорама) –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көлденеңінен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360°ты, ал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тігінен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180-нен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төмен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градусты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ғана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қамти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алады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Панораманың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түрі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суреттің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жоғарғы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төменгі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шекараларын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көрсетуді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қажет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етпейтін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жағдайда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қолданылады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4" name="Line 263"/>
          <p:cNvSpPr>
            <a:spLocks noChangeShapeType="1"/>
          </p:cNvSpPr>
          <p:nvPr/>
        </p:nvSpPr>
        <p:spPr bwMode="gray">
          <a:xfrm>
            <a:off x="1006519" y="1552468"/>
            <a:ext cx="7165885" cy="1190"/>
          </a:xfrm>
          <a:prstGeom prst="line">
            <a:avLst/>
          </a:prstGeom>
          <a:noFill/>
          <a:ln w="25400">
            <a:solidFill>
              <a:schemeClr val="accent2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Rectangle 264"/>
          <p:cNvSpPr>
            <a:spLocks noChangeArrowheads="1"/>
          </p:cNvSpPr>
          <p:nvPr/>
        </p:nvSpPr>
        <p:spPr bwMode="gray">
          <a:xfrm rot="3419336">
            <a:off x="780697" y="1056373"/>
            <a:ext cx="359569" cy="5207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6" name="Text Box 265"/>
          <p:cNvSpPr txBox="1">
            <a:spLocks noChangeArrowheads="1"/>
          </p:cNvSpPr>
          <p:nvPr/>
        </p:nvSpPr>
        <p:spPr bwMode="gray">
          <a:xfrm>
            <a:off x="775244" y="1153609"/>
            <a:ext cx="356187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3</a:t>
            </a:r>
          </a:p>
        </p:txBody>
      </p:sp>
      <p:sp>
        <p:nvSpPr>
          <p:cNvPr id="7" name="Text Box 270"/>
          <p:cNvSpPr txBox="1">
            <a:spLocks noChangeArrowheads="1"/>
          </p:cNvSpPr>
          <p:nvPr/>
        </p:nvSpPr>
        <p:spPr bwMode="gray">
          <a:xfrm>
            <a:off x="1547665" y="1059585"/>
            <a:ext cx="6895029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Цилиндрлік</a:t>
            </a: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панорама (циклорама) 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Панорамная фотограф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111810"/>
            <a:ext cx="4762500" cy="142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4028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53648"/>
            <a:ext cx="8280920" cy="189021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Панорама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текшенің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ішкі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жағына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проекцияланады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Сфералық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панорамамен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салыстырғанда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текшелі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панораманың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артықшылығы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дайындау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сақтау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тасымалдау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қарапайымдылығы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табылады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Line 253"/>
          <p:cNvSpPr>
            <a:spLocks noChangeShapeType="1"/>
          </p:cNvSpPr>
          <p:nvPr/>
        </p:nvSpPr>
        <p:spPr bwMode="gray">
          <a:xfrm>
            <a:off x="932919" y="1525430"/>
            <a:ext cx="4800600" cy="0"/>
          </a:xfrm>
          <a:prstGeom prst="line">
            <a:avLst/>
          </a:prstGeom>
          <a:noFill/>
          <a:ln w="25400">
            <a:solidFill>
              <a:schemeClr val="accent2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Rectangle 254"/>
          <p:cNvSpPr>
            <a:spLocks noChangeArrowheads="1"/>
          </p:cNvSpPr>
          <p:nvPr/>
        </p:nvSpPr>
        <p:spPr bwMode="gray">
          <a:xfrm rot="3419336">
            <a:off x="708689" y="1028146"/>
            <a:ext cx="359569" cy="5207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6" name="Text Box 255"/>
          <p:cNvSpPr txBox="1">
            <a:spLocks noChangeArrowheads="1"/>
          </p:cNvSpPr>
          <p:nvPr/>
        </p:nvSpPr>
        <p:spPr bwMode="gray">
          <a:xfrm>
            <a:off x="703236" y="1125382"/>
            <a:ext cx="356187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4</a:t>
            </a:r>
          </a:p>
        </p:txBody>
      </p:sp>
      <p:sp>
        <p:nvSpPr>
          <p:cNvPr id="7" name="Text Box 271"/>
          <p:cNvSpPr txBox="1">
            <a:spLocks noChangeArrowheads="1"/>
          </p:cNvSpPr>
          <p:nvPr/>
        </p:nvSpPr>
        <p:spPr bwMode="gray">
          <a:xfrm>
            <a:off x="1619672" y="1005579"/>
            <a:ext cx="3638304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Текшелі</a:t>
            </a: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панорама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86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Виртуалды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турлар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(3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тур)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ru-RU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панорамадан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басқа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панорамаға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өтуге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мүмкіндік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беретін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бірыңғай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белсенді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аймақтар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кешеніне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біріктірілген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әртүрлі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ru-RU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панорамалар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жиынтығы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762259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8e27a272af19c9149b54e591d6cbfc26db421"/>
</p:tagLst>
</file>

<file path=ppt/theme/theme1.xml><?xml version="1.0" encoding="utf-8"?>
<a:theme xmlns:a="http://schemas.openxmlformats.org/drawingml/2006/main" name="Тема Office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2492</TotalTime>
  <Words>550</Words>
  <Application>Microsoft Office PowerPoint</Application>
  <PresentationFormat>Экран (16:9)</PresentationFormat>
  <Paragraphs>91</Paragraphs>
  <Slides>23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Сабақтың тақырыбы: </vt:lpstr>
      <vt:lpstr>Сабақтың мақсаты:</vt:lpstr>
      <vt:lpstr>Презентация PowerPoint</vt:lpstr>
      <vt:lpstr>3D панораманың түрлері: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3D турларды жасау үш кезеңде өтеді: </vt:lpstr>
      <vt:lpstr>3D турлар көптеген салаларда қолданылады: </vt:lpstr>
      <vt:lpstr>3D панорама және виртуалды тур жасауға арналған программалар</vt:lpstr>
      <vt:lpstr>3D панорама және виртуалды тур жасауға арналған программалар</vt:lpstr>
      <vt:lpstr>3D панорама және виртуалды тур жасауға арналған программалар</vt:lpstr>
      <vt:lpstr>3D панорама және виртуалды тур жасауға арналған программалар</vt:lpstr>
      <vt:lpstr>3D панорама және виртуалды тур жасауға арналған программалар</vt:lpstr>
      <vt:lpstr>3D панорама және виртуалды тур жасауға арналған программалар</vt:lpstr>
      <vt:lpstr>Сонымен қатар виртуалды тур жасауға арналған программа түрлері өте көп. Атап өтетін болсақ: </vt:lpstr>
      <vt:lpstr>Презентация PowerPoint</vt:lpstr>
      <vt:lpstr>1-тапсырма.Сөйлемдерді толықтыр</vt:lpstr>
      <vt:lpstr>жауабы</vt:lpstr>
      <vt:lpstr>2-тапсырма</vt:lpstr>
      <vt:lpstr>Қорытынды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Эра инноваций</dc:title>
  <dc:creator>obstinate</dc:creator>
  <dc:description>Шаблон презентации с сайта https://presentation-creation.ru/</dc:description>
  <cp:lastModifiedBy>user</cp:lastModifiedBy>
  <cp:revision>1102</cp:revision>
  <dcterms:created xsi:type="dcterms:W3CDTF">2018-02-25T09:09:03Z</dcterms:created>
  <dcterms:modified xsi:type="dcterms:W3CDTF">2020-10-24T18:28:25Z</dcterms:modified>
</cp:coreProperties>
</file>