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66" r:id="rId14"/>
    <p:sldId id="272" r:id="rId15"/>
    <p:sldId id="267" r:id="rId16"/>
    <p:sldId id="268" r:id="rId17"/>
    <p:sldId id="273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BA84-B1A3-450C-82E4-1F9536DEB32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9FDF-07FD-466B-8F2C-9B91CD992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9FDF-07FD-466B-8F2C-9B91CD9922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0486"/>
          <p:cNvSpPr>
            <a:spLocks noChangeArrowheads="1"/>
          </p:cNvSpPr>
          <p:nvPr userDrawn="1"/>
        </p:nvSpPr>
        <p:spPr bwMode="auto">
          <a:xfrm>
            <a:off x="1589" y="4709584"/>
            <a:ext cx="3243263" cy="70908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0487"/>
          <p:cNvSpPr>
            <a:spLocks noChangeArrowheads="1"/>
          </p:cNvSpPr>
          <p:nvPr userDrawn="1"/>
        </p:nvSpPr>
        <p:spPr bwMode="auto">
          <a:xfrm>
            <a:off x="1589" y="0"/>
            <a:ext cx="3243263" cy="477043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0488"/>
          <p:cNvSpPr>
            <a:spLocks noChangeArrowheads="1"/>
          </p:cNvSpPr>
          <p:nvPr userDrawn="1"/>
        </p:nvSpPr>
        <p:spPr bwMode="auto">
          <a:xfrm>
            <a:off x="1589" y="5373688"/>
            <a:ext cx="3243263" cy="341313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24100"/>
            <a:ext cx="7772400" cy="493052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03071"/>
            <a:ext cx="6400800" cy="4354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620125" y="3"/>
            <a:ext cx="533400" cy="97154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799388" y="3"/>
            <a:ext cx="960438" cy="97154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3"/>
            <a:ext cx="7837488" cy="97154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1100"/>
            <a:ext cx="3276600" cy="2057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14-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абақ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Практикум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" y="4762500"/>
            <a:ext cx="3276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11-сынып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Желімдеу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STITCH)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 bwMode="auto">
          <a:xfrm>
            <a:off x="76200" y="1028700"/>
            <a:ext cx="5715000" cy="299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51514"/>
            <a:ext cx="5105400" cy="275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4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Желімдеу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STITCH)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6" t="9783"/>
          <a:stretch/>
        </p:blipFill>
        <p:spPr bwMode="auto">
          <a:xfrm>
            <a:off x="6781800" y="1074544"/>
            <a:ext cx="2286000" cy="46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333500"/>
            <a:ext cx="6197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STITCH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терезесінде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</a:t>
            </a:r>
            <a:r>
              <a:rPr lang="en-US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суреттердің неше түрлі проекциясы бар. Суреттердің орналасуы мен бағытына қарай өзіңізге ұнағанын таңдай аласыз.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</a:t>
            </a:r>
            <a:r>
              <a:rPr lang="en-US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орналасуын көрсетесіз.</a:t>
            </a:r>
          </a:p>
          <a:p>
            <a:pPr indent="355600" algn="just"/>
            <a:endParaRPr lang="kk-KZ" sz="16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934200" cy="800100"/>
          </a:xfrm>
        </p:spPr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76200" y="1028700"/>
            <a:ext cx="89881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1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Экспорттау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 bwMode="auto">
          <a:xfrm>
            <a:off x="228600" y="1028700"/>
            <a:ext cx="8697671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8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Экспорттау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33500"/>
            <a:ext cx="784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терезесінде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</a:t>
            </a:r>
            <a:r>
              <a:rPr lang="en-US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панораманы сурет ретінде сақтайсыз. Суреттің көлемін, биіктігі, ені, ауданын, типін және сапасын көрсетін </a:t>
            </a:r>
            <a:r>
              <a:rPr lang="en-US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to disk </a:t>
            </a:r>
            <a:r>
              <a:rPr lang="kk-KZ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батырмасына басып суретті сақтайсыз. </a:t>
            </a:r>
            <a:endParaRPr lang="kk-KZ" sz="20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Zoom </a:t>
            </a:r>
            <a:r>
              <a:rPr lang="en-US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панораманы веб беттеріне арнап сақтайды</a:t>
            </a:r>
            <a:r>
              <a:rPr lang="kk-KZ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20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55600" algn="just"/>
            <a:endParaRPr lang="kk-KZ" sz="16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4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800100"/>
          </a:xfrm>
        </p:spPr>
        <p:txBody>
          <a:bodyPr/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Фотопанорама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нәтижесі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5" b="12089"/>
          <a:stretch/>
        </p:blipFill>
        <p:spPr bwMode="auto">
          <a:xfrm>
            <a:off x="381000" y="1409700"/>
            <a:ext cx="8515350" cy="29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2000" y="4533900"/>
            <a:ext cx="73914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r>
              <a:rPr lang="ru-RU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 </a:t>
            </a:r>
            <a:r>
              <a:rPr lang="ru-RU" sz="2400" b="1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</a:t>
            </a:r>
            <a:r>
              <a:rPr lang="ru-RU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ретінде</a:t>
            </a:r>
            <a:r>
              <a:rPr lang="ru-RU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.jpg </a:t>
            </a: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форматында сақталған нәтижесі көрсетілді.</a:t>
            </a:r>
            <a:endParaRPr lang="ru-RU" sz="24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7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181100"/>
            <a:ext cx="8382000" cy="4191000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«Менің мектебім» </a:t>
            </a: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атты фотопанорама жасаңдар.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 фотосуреттер дайындап алыңыздар;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Суерттер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Editor </a:t>
            </a: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программа-сына Импорттау терезесінен</a:t>
            </a:r>
            <a:r>
              <a:rPr lang="kk-K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Structed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panorama </a:t>
            </a: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 қажетті опцияны таңдаңыздар;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Желімдеу, кесу, экспорттау қадамдарын орындау арқылы панорама жасаңыздар.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4800" y="114300"/>
            <a:ext cx="6553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Sans Serif" pitchFamily="34" charset="0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k-K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Практикалық тапсырма: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8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85900"/>
            <a:ext cx="51816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</a:t>
            </a:r>
            <a:endParaRPr lang="kk-K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2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6954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корпорациясы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ұсынған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Editor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программасымен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жасауды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үйрену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Editor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программасымен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жасаймыз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Программаны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ресми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сайтынан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>
              <a:buNone/>
            </a:pPr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 www.microsoft.com/en-us/research/product/computationalphotography-applications/image-composite-editor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endPara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lvl="1" indent="0">
              <a:buNone/>
            </a:pP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сілтемесі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жүктеуге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558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8001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жасаған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Editor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программасын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жүктеу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18177" r="20234" b="5782"/>
          <a:stretch/>
        </p:blipFill>
        <p:spPr bwMode="auto">
          <a:xfrm>
            <a:off x="685800" y="11049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8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7086600" cy="609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Editor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программасының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алғашқы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8382000" cy="45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9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"/>
            <a:ext cx="6019800" cy="8001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Editor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ортасының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функциялары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51306" r="20704" b="32532"/>
          <a:stretch/>
        </p:blipFill>
        <p:spPr bwMode="auto">
          <a:xfrm>
            <a:off x="457200" y="1409700"/>
            <a:ext cx="8213301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85750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Суреттерден жаңа </a:t>
            </a:r>
          </a:p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 жасау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393" y="2857499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Видеолардан жаңа </a:t>
            </a:r>
          </a:p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 жасау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088" y="2858109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Сақталған </a:t>
            </a:r>
          </a:p>
          <a:p>
            <a:pPr algn="ctr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панораманы ашу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81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Composite 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</a:t>
            </a:r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программасы суреттер мен видеолардан </a:t>
            </a:r>
            <a:r>
              <a:rPr lang="en-US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</a:t>
            </a:r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фотопанорама жасауға арналған. Видеоның көрсетілген кадрынан суреттер кесіп алып, панорама құрастырады.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4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8001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Panorama from images 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функциясы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51306" r="61988" b="32532"/>
          <a:stretch/>
        </p:blipFill>
        <p:spPr bwMode="auto">
          <a:xfrm>
            <a:off x="7162800" y="0"/>
            <a:ext cx="1981200" cy="98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800" y="1346127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Суреттерден жаңа панорама жасау үшін таңдалған тақырыпта қажеттерді дайындап аламыз. Ол үшін фотоаппаратпен түсірілген суреттер немесе интернет желісінен суреттер жүктеп аламыз. </a:t>
            </a:r>
          </a:p>
          <a:p>
            <a:pPr indent="355600" algn="just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 суреттерді бір бумаға сақтайсыздар. 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51306" r="61988" b="32532"/>
          <a:stretch/>
        </p:blipFill>
        <p:spPr bwMode="auto">
          <a:xfrm>
            <a:off x="1609725" y="2628900"/>
            <a:ext cx="1644650" cy="81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400" y="36195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батырмасына басып, суреттер сақталған бумадан қажетті суреттерді келесі диологтық терезе арқылы бағдарламаға жүктеп аламыз. </a:t>
            </a: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227513" cy="298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3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00100"/>
          </a:xfrm>
        </p:spPr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Импорттау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IMPORT)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"/>
          <a:stretch/>
        </p:blipFill>
        <p:spPr bwMode="auto">
          <a:xfrm>
            <a:off x="152400" y="1003245"/>
            <a:ext cx="8839200" cy="467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00100"/>
          </a:xfrm>
        </p:spPr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Импорттау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IMPORT)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терезесінде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0" t="10027"/>
          <a:stretch/>
        </p:blipFill>
        <p:spPr bwMode="auto">
          <a:xfrm>
            <a:off x="6705600" y="990600"/>
            <a:ext cx="2286000" cy="464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104900"/>
            <a:ext cx="619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терезесінде 2 панорама бар. Олар: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panorama 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 панорама. Егер осы панораманы түрін таңдалса, 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(STITCH)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желімделмейді. </a:t>
            </a:r>
            <a:endParaRPr lang="en-US" sz="16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Structed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panorama 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панорама түрінде суреттерді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бөлімінен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corner and direction -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орналасу бағаны(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rows)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жолдар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(columns)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санын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көріну бағытын көрсетіп бересіз;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order 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 орынласу тәртібі, 2 түрі бар. </a:t>
            </a:r>
            <a:endParaRPr lang="en-US" sz="16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Angular range –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 диапазонын таңдайсыз. 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16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</a:t>
            </a: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көрсеткіштері аз болған сайын суреттер бір-біріне жақын әдемі көрінеді.  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overlap </a:t>
            </a:r>
            <a:r>
              <a:rPr lang="kk-KZ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батырмасын басып, автоматты көрініс беру арқылы көрнекі панорама жасай аласыз.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538F"/>
      </a:accent1>
      <a:accent2>
        <a:srgbClr val="996666"/>
      </a:accent2>
      <a:accent3>
        <a:srgbClr val="993333"/>
      </a:accent3>
      <a:accent4>
        <a:srgbClr val="CC3333"/>
      </a:accent4>
      <a:accent5>
        <a:srgbClr val="CC6666"/>
      </a:accent5>
      <a:accent6>
        <a:srgbClr val="CC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386</Words>
  <Application>Microsoft Office PowerPoint</Application>
  <PresentationFormat>Экран (16:10)</PresentationFormat>
  <Paragraphs>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14-cабақ.  3D панорама жасау.  Практикум</vt:lpstr>
      <vt:lpstr>Сабақтың мақсаты:</vt:lpstr>
      <vt:lpstr>Презентация PowerPoint</vt:lpstr>
      <vt:lpstr>Microsoft жасаған Image Composite Editor программасын жүктеу ортасы</vt:lpstr>
      <vt:lpstr>Image Composite Editor программасының алғашқы терезесі </vt:lpstr>
      <vt:lpstr>Image Composite Editor ортасының функциялары</vt:lpstr>
      <vt:lpstr>New Panorama from images функциясы</vt:lpstr>
      <vt:lpstr>Импорттау (IMPORT) терезесі</vt:lpstr>
      <vt:lpstr>Импорттау (IMPORT) терезесінде</vt:lpstr>
      <vt:lpstr>Желімдеу (STITCH) терезесі</vt:lpstr>
      <vt:lpstr>Желімдеу (STITCH) терезесі</vt:lpstr>
      <vt:lpstr>Кесу (CROP) терезесі</vt:lpstr>
      <vt:lpstr>Экспорттау (EXPORT) терезесі</vt:lpstr>
      <vt:lpstr>Экспорттау (EXPORT) терезесі</vt:lpstr>
      <vt:lpstr>Фотопанорама нәтижесі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HP</cp:lastModifiedBy>
  <cp:revision>45</cp:revision>
  <dcterms:created xsi:type="dcterms:W3CDTF">2013-12-25T12:45:28Z</dcterms:created>
  <dcterms:modified xsi:type="dcterms:W3CDTF">2020-11-02T19:57:05Z</dcterms:modified>
</cp:coreProperties>
</file>