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72" r:id="rId5"/>
    <p:sldId id="273" r:id="rId6"/>
    <p:sldId id="274" r:id="rId7"/>
    <p:sldId id="271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A120-492C-4BEF-8BCE-E314FDE9EB4A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DA7AF-73F7-423A-8321-4AB909BAE78F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 descr="5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629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/>
              <a:t>20.10.2020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 descr="6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629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23023" y="411510"/>
            <a:ext cx="669824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</a:t>
            </a:r>
          </a:p>
          <a:p>
            <a:r>
              <a:rPr lang="kk-KZ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Виртуалды</a:t>
            </a:r>
            <a:r>
              <a:rPr lang="kk-KZ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 жобасын әзірлеу.</a:t>
            </a:r>
          </a:p>
          <a:p>
            <a:r>
              <a:rPr lang="kk-KZ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Практикум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3" y="4299943"/>
            <a:ext cx="35705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kk-K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сынып, 2-тоқсан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296">
            <a:off x="6304755" y="2662583"/>
            <a:ext cx="2138564" cy="106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09370" y="1563638"/>
            <a:ext cx="731854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мақсаты:</a:t>
            </a:r>
          </a:p>
          <a:p>
            <a:r>
              <a:rPr lang="kk-KZ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 тұлғадан көрінісі бар 3D </a:t>
            </a:r>
            <a:endParaRPr lang="kk-KZ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панорама </a:t>
            </a:r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(виртуалды саяхат) 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жасау;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077" y="3435846"/>
            <a:ext cx="2667323" cy="1333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k-KZ" dirty="0" smtClean="0"/>
              <a:t>Виртуалды тур жасау кезеңдері: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2880" y="1200151"/>
            <a:ext cx="8229600" cy="33944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kk-KZ" dirty="0" smtClean="0"/>
              <a:t>1.Бірінші кезекте нені және қалай көрсету қажет екендігі жайлы жоспар әзірленеді.</a:t>
            </a:r>
          </a:p>
          <a:p>
            <a:pPr marL="0" indent="0">
              <a:buNone/>
            </a:pPr>
            <a:r>
              <a:rPr lang="kk-KZ" dirty="0" smtClean="0"/>
              <a:t>2.Суретке түсіру.Алынған суреттерден қолайлылары таңдалып, өңделеді.</a:t>
            </a:r>
          </a:p>
          <a:p>
            <a:pPr marL="0" indent="0">
              <a:buNone/>
            </a:pPr>
            <a:r>
              <a:rPr lang="kk-KZ" dirty="0" smtClean="0"/>
              <a:t>3.Фотосуреттерден үшөлшемді объектілер жасалады.</a:t>
            </a:r>
          </a:p>
          <a:p>
            <a:pPr marL="0" indent="0">
              <a:buNone/>
            </a:pPr>
            <a:r>
              <a:rPr lang="kk-KZ" dirty="0" smtClean="0"/>
              <a:t>4.Соңғы қадам-толық виртуалды тур алу үшін барлық бөліктер жиналады.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90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75606"/>
            <a:ext cx="8208912" cy="3402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80155" y="519521"/>
            <a:ext cx="7457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Байтерек ғимаратының түсірілім нүктелерін жоспарлау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1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0872" y="205979"/>
            <a:ext cx="8229600" cy="857250"/>
          </a:xfrm>
        </p:spPr>
        <p:txBody>
          <a:bodyPr/>
          <a:lstStyle/>
          <a:p>
            <a:r>
              <a:rPr lang="kk-KZ" dirty="0" smtClean="0"/>
              <a:t>Екінші кезең-суретке түсіру.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2880" y="1200151"/>
            <a:ext cx="8229600" cy="3394472"/>
          </a:xfrm>
        </p:spPr>
        <p:txBody>
          <a:bodyPr/>
          <a:lstStyle/>
          <a:p>
            <a:pPr marL="0" indent="0">
              <a:buNone/>
            </a:pP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Суретке түсіру үшін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Fisheye </a:t>
            </a:r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түріндегі кең бұрышты объектив немесе объективті бар цифрлық айналы камера қолданылады.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99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99592" y="1976062"/>
            <a:ext cx="78693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</a:p>
          <a:p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бірінші тұлғадан көрінісі бар 3D </a:t>
            </a:r>
          </a:p>
          <a:p>
            <a:r>
              <a:rPr lang="kk-KZ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панорама (виртуалды саяхат) </a:t>
            </a:r>
            <a:r>
              <a:rPr lang="kk-KZ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жасадық</a:t>
            </a:r>
            <a:r>
              <a:rPr lang="kk-KZ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296">
            <a:off x="6304755" y="3688697"/>
            <a:ext cx="2138564" cy="1068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2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</TotalTime>
  <Words>110</Words>
  <Application>Microsoft Office PowerPoint</Application>
  <PresentationFormat>Экран (16:9)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Тема Office</vt:lpstr>
      <vt:lpstr>Специальное оформление</vt:lpstr>
      <vt:lpstr>Презентация PowerPoint</vt:lpstr>
      <vt:lpstr>Презентация PowerPoint</vt:lpstr>
      <vt:lpstr>Виртуалды тур жасау кезеңдері:</vt:lpstr>
      <vt:lpstr>Презентация PowerPoint</vt:lpstr>
      <vt:lpstr>Екінші кезең-суретке түсіру.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Логотип</dc:title>
  <dc:creator>Admin</dc:creator>
  <cp:lastModifiedBy>user</cp:lastModifiedBy>
  <cp:revision>20</cp:revision>
  <dcterms:created xsi:type="dcterms:W3CDTF">2011-12-13T19:04:59Z</dcterms:created>
  <dcterms:modified xsi:type="dcterms:W3CDTF">2020-10-20T17:15:04Z</dcterms:modified>
</cp:coreProperties>
</file>