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2B8F-63E9-4919-AA87-C396726A7734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5D3D5-9094-4BB9-8E49-2448AEB695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82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2B8F-63E9-4919-AA87-C396726A7734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5D3D5-9094-4BB9-8E49-2448AEB695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13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2B8F-63E9-4919-AA87-C396726A7734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5D3D5-9094-4BB9-8E49-2448AEB695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13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2B8F-63E9-4919-AA87-C396726A7734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5D3D5-9094-4BB9-8E49-2448AEB695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4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2B8F-63E9-4919-AA87-C396726A7734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5D3D5-9094-4BB9-8E49-2448AEB695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697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2B8F-63E9-4919-AA87-C396726A7734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5D3D5-9094-4BB9-8E49-2448AEB695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585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2B8F-63E9-4919-AA87-C396726A7734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5D3D5-9094-4BB9-8E49-2448AEB695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311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2B8F-63E9-4919-AA87-C396726A7734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5D3D5-9094-4BB9-8E49-2448AEB695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588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2B8F-63E9-4919-AA87-C396726A7734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5D3D5-9094-4BB9-8E49-2448AEB695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07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2B8F-63E9-4919-AA87-C396726A7734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5D3D5-9094-4BB9-8E49-2448AEB695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20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2B8F-63E9-4919-AA87-C396726A7734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5D3D5-9094-4BB9-8E49-2448AEB695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60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12B8F-63E9-4919-AA87-C396726A7734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5D3D5-9094-4BB9-8E49-2448AEB695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92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/>
              <a:t>Мобильді қосымшалар интерфейсіне қойылатын талаптар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48388" y="5095987"/>
            <a:ext cx="3095223" cy="570717"/>
          </a:xfrm>
        </p:spPr>
        <p:txBody>
          <a:bodyPr>
            <a:noAutofit/>
          </a:bodyPr>
          <a:lstStyle/>
          <a:p>
            <a:r>
              <a:rPr lang="en-US" sz="4400" dirty="0" smtClean="0"/>
              <a:t>11 </a:t>
            </a:r>
            <a:r>
              <a:rPr lang="kk-KZ" sz="4400" dirty="0" smtClean="0"/>
              <a:t>сынып</a:t>
            </a:r>
            <a:endParaRPr lang="ru-RU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4941596" y="3548548"/>
            <a:ext cx="2308805" cy="150885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0" y="-6020"/>
            <a:ext cx="1763126" cy="115224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10429739" y="-6020"/>
            <a:ext cx="1763126" cy="115224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0" y="5718151"/>
            <a:ext cx="1763126" cy="115224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10434032" y="5718220"/>
            <a:ext cx="1763126" cy="115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24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28635" y="1467830"/>
            <a:ext cx="6096000" cy="83099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r>
              <a:rPr lang="kk-KZ" sz="4800" b="1" dirty="0" smtClean="0">
                <a:latin typeface="+mj-lt"/>
                <a:ea typeface="Calibri" panose="020F0502020204030204" pitchFamily="34" charset="0"/>
              </a:rPr>
              <a:t>БҮГІНГІ САБАҚТА:</a:t>
            </a:r>
            <a:endParaRPr lang="ru-RU" sz="4800" dirty="0"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5307" y="2913846"/>
            <a:ext cx="1079249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400" dirty="0" smtClean="0"/>
              <a:t>кодтың </a:t>
            </a:r>
            <a:r>
              <a:rPr lang="kk-KZ" sz="4400" dirty="0"/>
              <a:t>блоктарымен және циклдарымен мобильді қосымшаны </a:t>
            </a:r>
            <a:r>
              <a:rPr lang="kk-KZ" sz="4400" dirty="0" smtClean="0"/>
              <a:t>жасаймыз</a:t>
            </a:r>
            <a:endParaRPr lang="ru-RU" sz="4400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0" y="-6020"/>
            <a:ext cx="1763126" cy="11522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10428874" y="5710054"/>
            <a:ext cx="1763126" cy="115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18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1" y="174285"/>
            <a:ext cx="1763126" cy="115224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10429739" y="174285"/>
            <a:ext cx="1763126" cy="1152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53058" y="750405"/>
            <a:ext cx="8286750" cy="156966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Мобильді қосымшаны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(Massachusetts Institute of Technology)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 Inventor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интерфейсімен жасайыз</a:t>
            </a:r>
            <a:endParaRPr lang="ru-RU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17433" y="2687160"/>
            <a:ext cx="10429738" cy="107721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r>
              <a:rPr lang="en-US" sz="3200" b="1" dirty="0"/>
              <a:t>App Inventor</a:t>
            </a:r>
            <a:r>
              <a:rPr lang="en-US" sz="3200" dirty="0"/>
              <a:t> — </a:t>
            </a:r>
            <a:r>
              <a:rPr lang="ru-RU" sz="3200" dirty="0" err="1"/>
              <a:t>бастапқы</a:t>
            </a:r>
            <a:r>
              <a:rPr lang="ru-RU" sz="3200" dirty="0"/>
              <a:t> коды </a:t>
            </a:r>
            <a:r>
              <a:rPr lang="ru-RU" sz="3200" dirty="0" err="1" smtClean="0"/>
              <a:t>ашық</a:t>
            </a:r>
            <a:r>
              <a:rPr lang="kk-KZ" sz="3200" dirty="0"/>
              <a:t>,</a:t>
            </a:r>
            <a:r>
              <a:rPr lang="ru-RU" sz="3200" dirty="0" smtClean="0"/>
              <a:t> </a:t>
            </a:r>
            <a:r>
              <a:rPr lang="ru-RU" sz="3200" dirty="0"/>
              <a:t>веб-</a:t>
            </a:r>
            <a:r>
              <a:rPr lang="ru-RU" sz="3200" dirty="0" err="1"/>
              <a:t>қолданба</a:t>
            </a:r>
            <a:r>
              <a:rPr lang="ru-RU" sz="3200" dirty="0"/>
              <a:t> </a:t>
            </a:r>
            <a:r>
              <a:rPr lang="ru-RU" sz="3200" dirty="0" err="1"/>
              <a:t>болып</a:t>
            </a:r>
            <a:r>
              <a:rPr lang="ru-RU" sz="3200" dirty="0"/>
              <a:t> </a:t>
            </a:r>
            <a:r>
              <a:rPr lang="ru-RU" sz="3200" dirty="0" err="1"/>
              <a:t>табылады</a:t>
            </a:r>
            <a:r>
              <a:rPr lang="ru-RU" sz="3200" dirty="0"/>
              <a:t>. </a:t>
            </a:r>
            <a:r>
              <a:rPr lang="en-US" sz="3200" dirty="0"/>
              <a:t>Google </a:t>
            </a:r>
            <a:r>
              <a:rPr lang="ru-RU" sz="3200" dirty="0" err="1"/>
              <a:t>компаниясымен</a:t>
            </a:r>
            <a:r>
              <a:rPr lang="ru-RU" sz="3200" dirty="0"/>
              <a:t> </a:t>
            </a:r>
            <a:r>
              <a:rPr lang="ru-RU" sz="3200" dirty="0" err="1" smtClean="0"/>
              <a:t>әзірленген</a:t>
            </a:r>
            <a:r>
              <a:rPr lang="ru-RU" sz="3200" dirty="0" smtClean="0"/>
              <a:t>.</a:t>
            </a:r>
            <a:endParaRPr lang="ru-RU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61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2" y="5712202"/>
            <a:ext cx="1763126" cy="115224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10432527" y="-6021"/>
            <a:ext cx="1763126" cy="1152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53058" y="750405"/>
            <a:ext cx="8286750" cy="107721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 App Inventor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интерфейсінің қоятын негізгі талаптары:</a:t>
            </a:r>
            <a:endParaRPr lang="ru-RU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9536" y="2203572"/>
            <a:ext cx="11211297" cy="304698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kk-K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немесе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Google Apps</a:t>
            </a:r>
            <a:r>
              <a:rPr lang="kk-K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аккаунты болу қажет;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k-K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Құрылғылар интернет </a:t>
            </a:r>
            <a:r>
              <a:rPr lang="kk-K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желісімен </a:t>
            </a:r>
            <a:r>
              <a:rPr lang="kk-K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қосылулы </a:t>
            </a:r>
            <a:r>
              <a:rPr lang="kk-K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болу қажет;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</a:t>
            </a:r>
            <a:r>
              <a:rPr lang="kk-K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және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Android SDK</a:t>
            </a:r>
            <a:r>
              <a:rPr lang="kk-K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программалау тілін, алгоритмдеудің қарапайым негіздерін білудің қажеті жоқ.</a:t>
            </a:r>
            <a:endParaRPr lang="ru-RU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66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1" y="174285"/>
            <a:ext cx="1763126" cy="115224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1" y="5712438"/>
            <a:ext cx="1763126" cy="1152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481848" y="1165958"/>
            <a:ext cx="3630767" cy="70788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algn="ctr"/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тапсырма:</a:t>
            </a:r>
            <a:endParaRPr lang="ru-RU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81564" y="2642318"/>
            <a:ext cx="10161430" cy="175432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r>
              <a:rPr lang="kk-KZ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 экраны мен компоненттердің қасиеттерін мұқият қарап шығып, «Алдар Көсе» мобильді  қосымшасын талдаңдар.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19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10431887" y="837"/>
            <a:ext cx="1763126" cy="115224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10431887" y="5712441"/>
            <a:ext cx="1763126" cy="1152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721995" y="5580675"/>
            <a:ext cx="3630767" cy="70788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algn="ctr"/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тапсырма:</a:t>
            </a:r>
            <a:endParaRPr lang="ru-RU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625" y="462565"/>
            <a:ext cx="5061061" cy="5118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756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1" y="174285"/>
            <a:ext cx="1763126" cy="115224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1" y="5712438"/>
            <a:ext cx="1763126" cy="1152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481848" y="1165958"/>
            <a:ext cx="3630767" cy="70788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algn="ctr"/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тапсырма:</a:t>
            </a:r>
            <a:endParaRPr lang="ru-RU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81564" y="2642318"/>
            <a:ext cx="10161430" cy="2308324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r>
              <a:rPr lang="kk-KZ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«Менің сыныбым» мобильді қосымшасын құрыңдар. Компоненттердің қасиеттерін өзгертіп, мобильді қосымшаның интерфейсін талдап, түсіндіріңдер.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23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928644" y="743283"/>
            <a:ext cx="9547596" cy="2025091"/>
            <a:chOff x="1022577" y="206202"/>
            <a:chExt cx="11002735" cy="2682287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3128530" y="741524"/>
              <a:ext cx="6929870" cy="990600"/>
            </a:xfrm>
            <a:prstGeom prst="roundRect">
              <a:avLst/>
            </a:prstGeom>
            <a:no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/>
            </a:p>
          </p:txBody>
        </p:sp>
        <p:grpSp>
          <p:nvGrpSpPr>
            <p:cNvPr id="16" name="Группа 15"/>
            <p:cNvGrpSpPr>
              <a:grpSpLocks/>
            </p:cNvGrpSpPr>
            <p:nvPr/>
          </p:nvGrpSpPr>
          <p:grpSpPr bwMode="auto">
            <a:xfrm>
              <a:off x="9266957" y="206202"/>
              <a:ext cx="2758355" cy="2682287"/>
              <a:chOff x="144122" y="731752"/>
              <a:chExt cx="4453757" cy="4331952"/>
            </a:xfrm>
          </p:grpSpPr>
          <p:grpSp>
            <p:nvGrpSpPr>
              <p:cNvPr id="18" name="Group 99"/>
              <p:cNvGrpSpPr/>
              <p:nvPr/>
            </p:nvGrpSpPr>
            <p:grpSpPr>
              <a:xfrm>
                <a:off x="144122" y="2163704"/>
                <a:ext cx="4453757" cy="2900000"/>
                <a:chOff x="6449294" y="2363915"/>
                <a:chExt cx="5178130" cy="3497836"/>
              </a:xfrm>
              <a:effectLst>
                <a:outerShdw blurRad="990600" dist="203200" dir="5400000" sx="101000" sy="101000" algn="t" rotWithShape="0">
                  <a:prstClr val="black">
                    <a:alpha val="17000"/>
                  </a:prstClr>
                </a:outerShdw>
              </a:effectLst>
            </p:grpSpPr>
            <p:sp>
              <p:nvSpPr>
                <p:cNvPr id="95" name="Freeform: Shape 100"/>
                <p:cNvSpPr/>
                <p:nvPr/>
              </p:nvSpPr>
              <p:spPr>
                <a:xfrm>
                  <a:off x="6449294" y="4003658"/>
                  <a:ext cx="2275239" cy="1769198"/>
                </a:xfrm>
                <a:custGeom>
                  <a:avLst/>
                  <a:gdLst>
                    <a:gd name="connsiteX0" fmla="*/ 22296 w 409222"/>
                    <a:gd name="connsiteY0" fmla="*/ 31044 h 289277"/>
                    <a:gd name="connsiteX1" fmla="*/ 71 w 409222"/>
                    <a:gd name="connsiteY1" fmla="*/ 0 h 289277"/>
                    <a:gd name="connsiteX2" fmla="*/ 0 w 409222"/>
                    <a:gd name="connsiteY2" fmla="*/ 36830 h 289277"/>
                    <a:gd name="connsiteX3" fmla="*/ 22225 w 409222"/>
                    <a:gd name="connsiteY3" fmla="*/ 67874 h 289277"/>
                    <a:gd name="connsiteX4" fmla="*/ 414796 w 409222"/>
                    <a:gd name="connsiteY4" fmla="*/ 294499 h 289277"/>
                    <a:gd name="connsiteX5" fmla="*/ 414867 w 409222"/>
                    <a:gd name="connsiteY5" fmla="*/ 257669 h 289277"/>
                    <a:gd name="connsiteX6" fmla="*/ 22296 w 409222"/>
                    <a:gd name="connsiteY6" fmla="*/ 31044 h 289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09222" h="289277">
                      <a:moveTo>
                        <a:pt x="22296" y="31044"/>
                      </a:moveTo>
                      <a:cubicBezTo>
                        <a:pt x="7479" y="22507"/>
                        <a:pt x="71" y="11218"/>
                        <a:pt x="71" y="0"/>
                      </a:cubicBezTo>
                      <a:lnTo>
                        <a:pt x="0" y="36830"/>
                      </a:lnTo>
                      <a:cubicBezTo>
                        <a:pt x="0" y="48048"/>
                        <a:pt x="7408" y="59337"/>
                        <a:pt x="22225" y="67874"/>
                      </a:cubicBezTo>
                      <a:lnTo>
                        <a:pt x="414796" y="294499"/>
                      </a:lnTo>
                      <a:lnTo>
                        <a:pt x="414867" y="257669"/>
                      </a:lnTo>
                      <a:lnTo>
                        <a:pt x="22296" y="31044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96" name="Freeform: Shape 103"/>
                <p:cNvSpPr/>
                <p:nvPr/>
              </p:nvSpPr>
              <p:spPr>
                <a:xfrm>
                  <a:off x="8756310" y="4006251"/>
                  <a:ext cx="2863666" cy="1855500"/>
                </a:xfrm>
                <a:custGeom>
                  <a:avLst/>
                  <a:gdLst>
                    <a:gd name="connsiteX0" fmla="*/ 518019 w 515055"/>
                    <a:gd name="connsiteY0" fmla="*/ 2187 h 303388"/>
                    <a:gd name="connsiteX1" fmla="*/ 517736 w 515055"/>
                    <a:gd name="connsiteY1" fmla="*/ 4586 h 303388"/>
                    <a:gd name="connsiteX2" fmla="*/ 517243 w 515055"/>
                    <a:gd name="connsiteY2" fmla="*/ 6491 h 303388"/>
                    <a:gd name="connsiteX3" fmla="*/ 516608 w 515055"/>
                    <a:gd name="connsiteY3" fmla="*/ 8749 h 303388"/>
                    <a:gd name="connsiteX4" fmla="*/ 515832 w 515055"/>
                    <a:gd name="connsiteY4" fmla="*/ 10583 h 303388"/>
                    <a:gd name="connsiteX5" fmla="*/ 514703 w 515055"/>
                    <a:gd name="connsiteY5" fmla="*/ 12912 h 303388"/>
                    <a:gd name="connsiteX6" fmla="*/ 513715 w 515055"/>
                    <a:gd name="connsiteY6" fmla="*/ 14605 h 303388"/>
                    <a:gd name="connsiteX7" fmla="*/ 511951 w 515055"/>
                    <a:gd name="connsiteY7" fmla="*/ 17216 h 303388"/>
                    <a:gd name="connsiteX8" fmla="*/ 509976 w 515055"/>
                    <a:gd name="connsiteY8" fmla="*/ 19685 h 303388"/>
                    <a:gd name="connsiteX9" fmla="*/ 509482 w 515055"/>
                    <a:gd name="connsiteY9" fmla="*/ 20249 h 303388"/>
                    <a:gd name="connsiteX10" fmla="*/ 506307 w 515055"/>
                    <a:gd name="connsiteY10" fmla="*/ 23354 h 303388"/>
                    <a:gd name="connsiteX11" fmla="*/ 503978 w 515055"/>
                    <a:gd name="connsiteY11" fmla="*/ 25259 h 303388"/>
                    <a:gd name="connsiteX12" fmla="*/ 501861 w 515055"/>
                    <a:gd name="connsiteY12" fmla="*/ 26952 h 303388"/>
                    <a:gd name="connsiteX13" fmla="*/ 499181 w 515055"/>
                    <a:gd name="connsiteY13" fmla="*/ 28787 h 303388"/>
                    <a:gd name="connsiteX14" fmla="*/ 496358 w 515055"/>
                    <a:gd name="connsiteY14" fmla="*/ 30621 h 303388"/>
                    <a:gd name="connsiteX15" fmla="*/ 106398 w 515055"/>
                    <a:gd name="connsiteY15" fmla="*/ 257246 h 303388"/>
                    <a:gd name="connsiteX16" fmla="*/ 99272 w 515055"/>
                    <a:gd name="connsiteY16" fmla="*/ 260844 h 303388"/>
                    <a:gd name="connsiteX17" fmla="*/ 97155 w 515055"/>
                    <a:gd name="connsiteY17" fmla="*/ 261761 h 303388"/>
                    <a:gd name="connsiteX18" fmla="*/ 91228 w 515055"/>
                    <a:gd name="connsiteY18" fmla="*/ 264019 h 303388"/>
                    <a:gd name="connsiteX19" fmla="*/ 89041 w 515055"/>
                    <a:gd name="connsiteY19" fmla="*/ 264724 h 303388"/>
                    <a:gd name="connsiteX20" fmla="*/ 85160 w 515055"/>
                    <a:gd name="connsiteY20" fmla="*/ 265853 h 303388"/>
                    <a:gd name="connsiteX21" fmla="*/ 82197 w 515055"/>
                    <a:gd name="connsiteY21" fmla="*/ 266629 h 303388"/>
                    <a:gd name="connsiteX22" fmla="*/ 78034 w 515055"/>
                    <a:gd name="connsiteY22" fmla="*/ 267547 h 303388"/>
                    <a:gd name="connsiteX23" fmla="*/ 75212 w 515055"/>
                    <a:gd name="connsiteY23" fmla="*/ 268111 h 303388"/>
                    <a:gd name="connsiteX24" fmla="*/ 66675 w 515055"/>
                    <a:gd name="connsiteY24" fmla="*/ 269311 h 303388"/>
                    <a:gd name="connsiteX25" fmla="*/ 63994 w 515055"/>
                    <a:gd name="connsiteY25" fmla="*/ 269522 h 303388"/>
                    <a:gd name="connsiteX26" fmla="*/ 58914 w 515055"/>
                    <a:gd name="connsiteY26" fmla="*/ 269875 h 303388"/>
                    <a:gd name="connsiteX27" fmla="*/ 55668 w 515055"/>
                    <a:gd name="connsiteY27" fmla="*/ 269946 h 303388"/>
                    <a:gd name="connsiteX28" fmla="*/ 51505 w 515055"/>
                    <a:gd name="connsiteY28" fmla="*/ 269946 h 303388"/>
                    <a:gd name="connsiteX29" fmla="*/ 48048 w 515055"/>
                    <a:gd name="connsiteY29" fmla="*/ 269875 h 303388"/>
                    <a:gd name="connsiteX30" fmla="*/ 44238 w 515055"/>
                    <a:gd name="connsiteY30" fmla="*/ 269663 h 303388"/>
                    <a:gd name="connsiteX31" fmla="*/ 40781 w 515055"/>
                    <a:gd name="connsiteY31" fmla="*/ 269381 h 303388"/>
                    <a:gd name="connsiteX32" fmla="*/ 37042 w 515055"/>
                    <a:gd name="connsiteY32" fmla="*/ 268958 h 303388"/>
                    <a:gd name="connsiteX33" fmla="*/ 33655 w 515055"/>
                    <a:gd name="connsiteY33" fmla="*/ 268464 h 303388"/>
                    <a:gd name="connsiteX34" fmla="*/ 29704 w 515055"/>
                    <a:gd name="connsiteY34" fmla="*/ 267758 h 303388"/>
                    <a:gd name="connsiteX35" fmla="*/ 26599 w 515055"/>
                    <a:gd name="connsiteY35" fmla="*/ 267123 h 303388"/>
                    <a:gd name="connsiteX36" fmla="*/ 21943 w 515055"/>
                    <a:gd name="connsiteY36" fmla="*/ 265994 h 303388"/>
                    <a:gd name="connsiteX37" fmla="*/ 19403 w 515055"/>
                    <a:gd name="connsiteY37" fmla="*/ 265289 h 303388"/>
                    <a:gd name="connsiteX38" fmla="*/ 11359 w 515055"/>
                    <a:gd name="connsiteY38" fmla="*/ 262537 h 303388"/>
                    <a:gd name="connsiteX39" fmla="*/ 7549 w 515055"/>
                    <a:gd name="connsiteY39" fmla="*/ 260914 h 303388"/>
                    <a:gd name="connsiteX40" fmla="*/ 5574 w 515055"/>
                    <a:gd name="connsiteY40" fmla="*/ 260068 h 303388"/>
                    <a:gd name="connsiteX41" fmla="*/ 70 w 515055"/>
                    <a:gd name="connsiteY41" fmla="*/ 257175 h 303388"/>
                    <a:gd name="connsiteX42" fmla="*/ 0 w 515055"/>
                    <a:gd name="connsiteY42" fmla="*/ 294005 h 303388"/>
                    <a:gd name="connsiteX43" fmla="*/ 5503 w 515055"/>
                    <a:gd name="connsiteY43" fmla="*/ 296898 h 303388"/>
                    <a:gd name="connsiteX44" fmla="*/ 7479 w 515055"/>
                    <a:gd name="connsiteY44" fmla="*/ 297744 h 303388"/>
                    <a:gd name="connsiteX45" fmla="*/ 10865 w 515055"/>
                    <a:gd name="connsiteY45" fmla="*/ 299226 h 303388"/>
                    <a:gd name="connsiteX46" fmla="*/ 11289 w 515055"/>
                    <a:gd name="connsiteY46" fmla="*/ 299367 h 303388"/>
                    <a:gd name="connsiteX47" fmla="*/ 19332 w 515055"/>
                    <a:gd name="connsiteY47" fmla="*/ 302119 h 303388"/>
                    <a:gd name="connsiteX48" fmla="*/ 19967 w 515055"/>
                    <a:gd name="connsiteY48" fmla="*/ 302331 h 303388"/>
                    <a:gd name="connsiteX49" fmla="*/ 21872 w 515055"/>
                    <a:gd name="connsiteY49" fmla="*/ 302825 h 303388"/>
                    <a:gd name="connsiteX50" fmla="*/ 26529 w 515055"/>
                    <a:gd name="connsiteY50" fmla="*/ 303953 h 303388"/>
                    <a:gd name="connsiteX51" fmla="*/ 27799 w 515055"/>
                    <a:gd name="connsiteY51" fmla="*/ 304236 h 303388"/>
                    <a:gd name="connsiteX52" fmla="*/ 29704 w 515055"/>
                    <a:gd name="connsiteY52" fmla="*/ 304588 h 303388"/>
                    <a:gd name="connsiteX53" fmla="*/ 33655 w 515055"/>
                    <a:gd name="connsiteY53" fmla="*/ 305294 h 303388"/>
                    <a:gd name="connsiteX54" fmla="*/ 35278 w 515055"/>
                    <a:gd name="connsiteY54" fmla="*/ 305576 h 303388"/>
                    <a:gd name="connsiteX55" fmla="*/ 37042 w 515055"/>
                    <a:gd name="connsiteY55" fmla="*/ 305788 h 303388"/>
                    <a:gd name="connsiteX56" fmla="*/ 40781 w 515055"/>
                    <a:gd name="connsiteY56" fmla="*/ 306211 h 303388"/>
                    <a:gd name="connsiteX57" fmla="*/ 42545 w 515055"/>
                    <a:gd name="connsiteY57" fmla="*/ 306423 h 303388"/>
                    <a:gd name="connsiteX58" fmla="*/ 44238 w 515055"/>
                    <a:gd name="connsiteY58" fmla="*/ 306493 h 303388"/>
                    <a:gd name="connsiteX59" fmla="*/ 48048 w 515055"/>
                    <a:gd name="connsiteY59" fmla="*/ 306705 h 303388"/>
                    <a:gd name="connsiteX60" fmla="*/ 49953 w 515055"/>
                    <a:gd name="connsiteY60" fmla="*/ 306776 h 303388"/>
                    <a:gd name="connsiteX61" fmla="*/ 51505 w 515055"/>
                    <a:gd name="connsiteY61" fmla="*/ 306776 h 303388"/>
                    <a:gd name="connsiteX62" fmla="*/ 55668 w 515055"/>
                    <a:gd name="connsiteY62" fmla="*/ 306776 h 303388"/>
                    <a:gd name="connsiteX63" fmla="*/ 57714 w 515055"/>
                    <a:gd name="connsiteY63" fmla="*/ 306776 h 303388"/>
                    <a:gd name="connsiteX64" fmla="*/ 58914 w 515055"/>
                    <a:gd name="connsiteY64" fmla="*/ 306705 h 303388"/>
                    <a:gd name="connsiteX65" fmla="*/ 63994 w 515055"/>
                    <a:gd name="connsiteY65" fmla="*/ 306352 h 303388"/>
                    <a:gd name="connsiteX66" fmla="*/ 66040 w 515055"/>
                    <a:gd name="connsiteY66" fmla="*/ 306211 h 303388"/>
                    <a:gd name="connsiteX67" fmla="*/ 66675 w 515055"/>
                    <a:gd name="connsiteY67" fmla="*/ 306141 h 303388"/>
                    <a:gd name="connsiteX68" fmla="*/ 75212 w 515055"/>
                    <a:gd name="connsiteY68" fmla="*/ 304941 h 303388"/>
                    <a:gd name="connsiteX69" fmla="*/ 75635 w 515055"/>
                    <a:gd name="connsiteY69" fmla="*/ 304871 h 303388"/>
                    <a:gd name="connsiteX70" fmla="*/ 78034 w 515055"/>
                    <a:gd name="connsiteY70" fmla="*/ 304377 h 303388"/>
                    <a:gd name="connsiteX71" fmla="*/ 82197 w 515055"/>
                    <a:gd name="connsiteY71" fmla="*/ 303459 h 303388"/>
                    <a:gd name="connsiteX72" fmla="*/ 85160 w 515055"/>
                    <a:gd name="connsiteY72" fmla="*/ 302683 h 303388"/>
                    <a:gd name="connsiteX73" fmla="*/ 89041 w 515055"/>
                    <a:gd name="connsiteY73" fmla="*/ 301554 h 303388"/>
                    <a:gd name="connsiteX74" fmla="*/ 89888 w 515055"/>
                    <a:gd name="connsiteY74" fmla="*/ 301343 h 303388"/>
                    <a:gd name="connsiteX75" fmla="*/ 91228 w 515055"/>
                    <a:gd name="connsiteY75" fmla="*/ 300849 h 303388"/>
                    <a:gd name="connsiteX76" fmla="*/ 97155 w 515055"/>
                    <a:gd name="connsiteY76" fmla="*/ 298591 h 303388"/>
                    <a:gd name="connsiteX77" fmla="*/ 99272 w 515055"/>
                    <a:gd name="connsiteY77" fmla="*/ 297674 h 303388"/>
                    <a:gd name="connsiteX78" fmla="*/ 106398 w 515055"/>
                    <a:gd name="connsiteY78" fmla="*/ 294076 h 303388"/>
                    <a:gd name="connsiteX79" fmla="*/ 496358 w 515055"/>
                    <a:gd name="connsiteY79" fmla="*/ 67451 h 303388"/>
                    <a:gd name="connsiteX80" fmla="*/ 497275 w 515055"/>
                    <a:gd name="connsiteY80" fmla="*/ 66887 h 303388"/>
                    <a:gd name="connsiteX81" fmla="*/ 499181 w 515055"/>
                    <a:gd name="connsiteY81" fmla="*/ 65617 h 303388"/>
                    <a:gd name="connsiteX82" fmla="*/ 501861 w 515055"/>
                    <a:gd name="connsiteY82" fmla="*/ 63782 h 303388"/>
                    <a:gd name="connsiteX83" fmla="*/ 503978 w 515055"/>
                    <a:gd name="connsiteY83" fmla="*/ 62089 h 303388"/>
                    <a:gd name="connsiteX84" fmla="*/ 506307 w 515055"/>
                    <a:gd name="connsiteY84" fmla="*/ 60184 h 303388"/>
                    <a:gd name="connsiteX85" fmla="*/ 506800 w 515055"/>
                    <a:gd name="connsiteY85" fmla="*/ 59831 h 303388"/>
                    <a:gd name="connsiteX86" fmla="*/ 509482 w 515055"/>
                    <a:gd name="connsiteY86" fmla="*/ 57079 h 303388"/>
                    <a:gd name="connsiteX87" fmla="*/ 509976 w 515055"/>
                    <a:gd name="connsiteY87" fmla="*/ 56515 h 303388"/>
                    <a:gd name="connsiteX88" fmla="*/ 511457 w 515055"/>
                    <a:gd name="connsiteY88" fmla="*/ 54822 h 303388"/>
                    <a:gd name="connsiteX89" fmla="*/ 511951 w 515055"/>
                    <a:gd name="connsiteY89" fmla="*/ 54046 h 303388"/>
                    <a:gd name="connsiteX90" fmla="*/ 513715 w 515055"/>
                    <a:gd name="connsiteY90" fmla="*/ 51435 h 303388"/>
                    <a:gd name="connsiteX91" fmla="*/ 514491 w 515055"/>
                    <a:gd name="connsiteY91" fmla="*/ 50306 h 303388"/>
                    <a:gd name="connsiteX92" fmla="*/ 514773 w 515055"/>
                    <a:gd name="connsiteY92" fmla="*/ 49742 h 303388"/>
                    <a:gd name="connsiteX93" fmla="*/ 515902 w 515055"/>
                    <a:gd name="connsiteY93" fmla="*/ 47413 h 303388"/>
                    <a:gd name="connsiteX94" fmla="*/ 516537 w 515055"/>
                    <a:gd name="connsiteY94" fmla="*/ 46073 h 303388"/>
                    <a:gd name="connsiteX95" fmla="*/ 516678 w 515055"/>
                    <a:gd name="connsiteY95" fmla="*/ 45579 h 303388"/>
                    <a:gd name="connsiteX96" fmla="*/ 517313 w 515055"/>
                    <a:gd name="connsiteY96" fmla="*/ 43321 h 303388"/>
                    <a:gd name="connsiteX97" fmla="*/ 517736 w 515055"/>
                    <a:gd name="connsiteY97" fmla="*/ 41769 h 303388"/>
                    <a:gd name="connsiteX98" fmla="*/ 517807 w 515055"/>
                    <a:gd name="connsiteY98" fmla="*/ 41346 h 303388"/>
                    <a:gd name="connsiteX99" fmla="*/ 518089 w 515055"/>
                    <a:gd name="connsiteY99" fmla="*/ 39017 h 303388"/>
                    <a:gd name="connsiteX100" fmla="*/ 518301 w 515055"/>
                    <a:gd name="connsiteY100" fmla="*/ 37465 h 303388"/>
                    <a:gd name="connsiteX101" fmla="*/ 518301 w 515055"/>
                    <a:gd name="connsiteY101" fmla="*/ 36830 h 303388"/>
                    <a:gd name="connsiteX102" fmla="*/ 518371 w 515055"/>
                    <a:gd name="connsiteY102" fmla="*/ 0 h 303388"/>
                    <a:gd name="connsiteX103" fmla="*/ 518019 w 515055"/>
                    <a:gd name="connsiteY103" fmla="*/ 2187 h 3033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</a:cxnLst>
                  <a:rect l="l" t="t" r="r" b="b"/>
                  <a:pathLst>
                    <a:path w="515055" h="303388">
                      <a:moveTo>
                        <a:pt x="518019" y="2187"/>
                      </a:moveTo>
                      <a:cubicBezTo>
                        <a:pt x="517948" y="2963"/>
                        <a:pt x="517878" y="3739"/>
                        <a:pt x="517736" y="4586"/>
                      </a:cubicBezTo>
                      <a:cubicBezTo>
                        <a:pt x="517595" y="5221"/>
                        <a:pt x="517454" y="5856"/>
                        <a:pt x="517243" y="6491"/>
                      </a:cubicBezTo>
                      <a:cubicBezTo>
                        <a:pt x="517031" y="7267"/>
                        <a:pt x="516890" y="7973"/>
                        <a:pt x="516608" y="8749"/>
                      </a:cubicBezTo>
                      <a:cubicBezTo>
                        <a:pt x="516396" y="9384"/>
                        <a:pt x="516114" y="9948"/>
                        <a:pt x="515832" y="10583"/>
                      </a:cubicBezTo>
                      <a:cubicBezTo>
                        <a:pt x="515479" y="11359"/>
                        <a:pt x="515126" y="12136"/>
                        <a:pt x="514703" y="12912"/>
                      </a:cubicBezTo>
                      <a:cubicBezTo>
                        <a:pt x="514420" y="13476"/>
                        <a:pt x="514068" y="14041"/>
                        <a:pt x="513715" y="14605"/>
                      </a:cubicBezTo>
                      <a:cubicBezTo>
                        <a:pt x="513150" y="15522"/>
                        <a:pt x="512586" y="16369"/>
                        <a:pt x="511951" y="17216"/>
                      </a:cubicBezTo>
                      <a:cubicBezTo>
                        <a:pt x="511316" y="18062"/>
                        <a:pt x="510681" y="18909"/>
                        <a:pt x="509976" y="19685"/>
                      </a:cubicBezTo>
                      <a:cubicBezTo>
                        <a:pt x="509834" y="19897"/>
                        <a:pt x="509623" y="20038"/>
                        <a:pt x="509482" y="20249"/>
                      </a:cubicBezTo>
                      <a:cubicBezTo>
                        <a:pt x="508494" y="21308"/>
                        <a:pt x="507435" y="22366"/>
                        <a:pt x="506307" y="23354"/>
                      </a:cubicBezTo>
                      <a:cubicBezTo>
                        <a:pt x="505601" y="23989"/>
                        <a:pt x="504754" y="24624"/>
                        <a:pt x="503978" y="25259"/>
                      </a:cubicBezTo>
                      <a:cubicBezTo>
                        <a:pt x="503273" y="25823"/>
                        <a:pt x="502638" y="26388"/>
                        <a:pt x="501861" y="26952"/>
                      </a:cubicBezTo>
                      <a:cubicBezTo>
                        <a:pt x="501015" y="27587"/>
                        <a:pt x="500098" y="28152"/>
                        <a:pt x="499181" y="28787"/>
                      </a:cubicBezTo>
                      <a:cubicBezTo>
                        <a:pt x="498263" y="29422"/>
                        <a:pt x="497346" y="30057"/>
                        <a:pt x="496358" y="30621"/>
                      </a:cubicBezTo>
                      <a:lnTo>
                        <a:pt x="106398" y="257246"/>
                      </a:lnTo>
                      <a:cubicBezTo>
                        <a:pt x="104140" y="258586"/>
                        <a:pt x="101741" y="259715"/>
                        <a:pt x="99272" y="260844"/>
                      </a:cubicBezTo>
                      <a:cubicBezTo>
                        <a:pt x="98566" y="261197"/>
                        <a:pt x="97861" y="261479"/>
                        <a:pt x="97155" y="261761"/>
                      </a:cubicBezTo>
                      <a:cubicBezTo>
                        <a:pt x="95250" y="262537"/>
                        <a:pt x="93274" y="263313"/>
                        <a:pt x="91228" y="264019"/>
                      </a:cubicBezTo>
                      <a:cubicBezTo>
                        <a:pt x="90523" y="264231"/>
                        <a:pt x="89817" y="264513"/>
                        <a:pt x="89041" y="264724"/>
                      </a:cubicBezTo>
                      <a:cubicBezTo>
                        <a:pt x="87771" y="265148"/>
                        <a:pt x="86431" y="265501"/>
                        <a:pt x="85160" y="265853"/>
                      </a:cubicBezTo>
                      <a:cubicBezTo>
                        <a:pt x="84173" y="266136"/>
                        <a:pt x="83185" y="266418"/>
                        <a:pt x="82197" y="266629"/>
                      </a:cubicBezTo>
                      <a:cubicBezTo>
                        <a:pt x="80857" y="266982"/>
                        <a:pt x="79445" y="267264"/>
                        <a:pt x="78034" y="267547"/>
                      </a:cubicBezTo>
                      <a:cubicBezTo>
                        <a:pt x="77117" y="267758"/>
                        <a:pt x="76129" y="267970"/>
                        <a:pt x="75212" y="268111"/>
                      </a:cubicBezTo>
                      <a:cubicBezTo>
                        <a:pt x="72390" y="268605"/>
                        <a:pt x="69568" y="269028"/>
                        <a:pt x="66675" y="269311"/>
                      </a:cubicBezTo>
                      <a:cubicBezTo>
                        <a:pt x="65758" y="269381"/>
                        <a:pt x="64911" y="269452"/>
                        <a:pt x="63994" y="269522"/>
                      </a:cubicBezTo>
                      <a:cubicBezTo>
                        <a:pt x="62300" y="269663"/>
                        <a:pt x="60607" y="269804"/>
                        <a:pt x="58914" y="269875"/>
                      </a:cubicBezTo>
                      <a:cubicBezTo>
                        <a:pt x="57855" y="269946"/>
                        <a:pt x="56727" y="269946"/>
                        <a:pt x="55668" y="269946"/>
                      </a:cubicBezTo>
                      <a:cubicBezTo>
                        <a:pt x="54257" y="269946"/>
                        <a:pt x="52917" y="270016"/>
                        <a:pt x="51505" y="269946"/>
                      </a:cubicBezTo>
                      <a:cubicBezTo>
                        <a:pt x="50377" y="269946"/>
                        <a:pt x="49177" y="269875"/>
                        <a:pt x="48048" y="269875"/>
                      </a:cubicBezTo>
                      <a:cubicBezTo>
                        <a:pt x="46778" y="269804"/>
                        <a:pt x="45508" y="269734"/>
                        <a:pt x="44238" y="269663"/>
                      </a:cubicBezTo>
                      <a:cubicBezTo>
                        <a:pt x="43109" y="269593"/>
                        <a:pt x="41910" y="269452"/>
                        <a:pt x="40781" y="269381"/>
                      </a:cubicBezTo>
                      <a:cubicBezTo>
                        <a:pt x="39511" y="269240"/>
                        <a:pt x="38241" y="269099"/>
                        <a:pt x="37042" y="268958"/>
                      </a:cubicBezTo>
                      <a:cubicBezTo>
                        <a:pt x="35913" y="268817"/>
                        <a:pt x="34784" y="268676"/>
                        <a:pt x="33655" y="268464"/>
                      </a:cubicBezTo>
                      <a:cubicBezTo>
                        <a:pt x="32314" y="268252"/>
                        <a:pt x="30974" y="268041"/>
                        <a:pt x="29704" y="267758"/>
                      </a:cubicBezTo>
                      <a:cubicBezTo>
                        <a:pt x="28646" y="267547"/>
                        <a:pt x="27587" y="267335"/>
                        <a:pt x="26599" y="267123"/>
                      </a:cubicBezTo>
                      <a:cubicBezTo>
                        <a:pt x="25047" y="266771"/>
                        <a:pt x="23495" y="266418"/>
                        <a:pt x="21943" y="265994"/>
                      </a:cubicBezTo>
                      <a:cubicBezTo>
                        <a:pt x="21096" y="265783"/>
                        <a:pt x="20249" y="265571"/>
                        <a:pt x="19403" y="265289"/>
                      </a:cubicBezTo>
                      <a:cubicBezTo>
                        <a:pt x="16651" y="264513"/>
                        <a:pt x="13970" y="263596"/>
                        <a:pt x="11359" y="262537"/>
                      </a:cubicBezTo>
                      <a:cubicBezTo>
                        <a:pt x="10089" y="262043"/>
                        <a:pt x="8819" y="261479"/>
                        <a:pt x="7549" y="260914"/>
                      </a:cubicBezTo>
                      <a:cubicBezTo>
                        <a:pt x="6914" y="260632"/>
                        <a:pt x="6209" y="260350"/>
                        <a:pt x="5574" y="260068"/>
                      </a:cubicBezTo>
                      <a:cubicBezTo>
                        <a:pt x="3669" y="259151"/>
                        <a:pt x="1834" y="258233"/>
                        <a:pt x="70" y="257175"/>
                      </a:cubicBezTo>
                      <a:lnTo>
                        <a:pt x="0" y="294005"/>
                      </a:lnTo>
                      <a:cubicBezTo>
                        <a:pt x="1764" y="295063"/>
                        <a:pt x="3598" y="295981"/>
                        <a:pt x="5503" y="296898"/>
                      </a:cubicBezTo>
                      <a:cubicBezTo>
                        <a:pt x="6138" y="297180"/>
                        <a:pt x="6773" y="297462"/>
                        <a:pt x="7479" y="297744"/>
                      </a:cubicBezTo>
                      <a:cubicBezTo>
                        <a:pt x="8608" y="298238"/>
                        <a:pt x="9736" y="298732"/>
                        <a:pt x="10865" y="299226"/>
                      </a:cubicBezTo>
                      <a:cubicBezTo>
                        <a:pt x="11007" y="299297"/>
                        <a:pt x="11148" y="299297"/>
                        <a:pt x="11289" y="299367"/>
                      </a:cubicBezTo>
                      <a:cubicBezTo>
                        <a:pt x="13899" y="300355"/>
                        <a:pt x="16580" y="301272"/>
                        <a:pt x="19332" y="302119"/>
                      </a:cubicBezTo>
                      <a:cubicBezTo>
                        <a:pt x="19544" y="302189"/>
                        <a:pt x="19755" y="302260"/>
                        <a:pt x="19967" y="302331"/>
                      </a:cubicBezTo>
                      <a:cubicBezTo>
                        <a:pt x="20602" y="302542"/>
                        <a:pt x="21237" y="302613"/>
                        <a:pt x="21872" y="302825"/>
                      </a:cubicBezTo>
                      <a:cubicBezTo>
                        <a:pt x="23424" y="303248"/>
                        <a:pt x="24977" y="303601"/>
                        <a:pt x="26529" y="303953"/>
                      </a:cubicBezTo>
                      <a:cubicBezTo>
                        <a:pt x="26952" y="304024"/>
                        <a:pt x="27375" y="304165"/>
                        <a:pt x="27799" y="304236"/>
                      </a:cubicBezTo>
                      <a:cubicBezTo>
                        <a:pt x="28434" y="304377"/>
                        <a:pt x="29069" y="304447"/>
                        <a:pt x="29704" y="304588"/>
                      </a:cubicBezTo>
                      <a:cubicBezTo>
                        <a:pt x="31044" y="304871"/>
                        <a:pt x="32385" y="305082"/>
                        <a:pt x="33655" y="305294"/>
                      </a:cubicBezTo>
                      <a:cubicBezTo>
                        <a:pt x="34219" y="305365"/>
                        <a:pt x="34713" y="305506"/>
                        <a:pt x="35278" y="305576"/>
                      </a:cubicBezTo>
                      <a:cubicBezTo>
                        <a:pt x="35842" y="305647"/>
                        <a:pt x="36477" y="305717"/>
                        <a:pt x="37042" y="305788"/>
                      </a:cubicBezTo>
                      <a:cubicBezTo>
                        <a:pt x="38312" y="305929"/>
                        <a:pt x="39511" y="306070"/>
                        <a:pt x="40781" y="306211"/>
                      </a:cubicBezTo>
                      <a:cubicBezTo>
                        <a:pt x="41345" y="306282"/>
                        <a:pt x="41980" y="306352"/>
                        <a:pt x="42545" y="306423"/>
                      </a:cubicBezTo>
                      <a:cubicBezTo>
                        <a:pt x="43109" y="306493"/>
                        <a:pt x="43674" y="306493"/>
                        <a:pt x="44238" y="306493"/>
                      </a:cubicBezTo>
                      <a:cubicBezTo>
                        <a:pt x="45508" y="306564"/>
                        <a:pt x="46778" y="306634"/>
                        <a:pt x="48048" y="306705"/>
                      </a:cubicBezTo>
                      <a:cubicBezTo>
                        <a:pt x="48683" y="306705"/>
                        <a:pt x="49318" y="306776"/>
                        <a:pt x="49953" y="306776"/>
                      </a:cubicBezTo>
                      <a:cubicBezTo>
                        <a:pt x="50447" y="306776"/>
                        <a:pt x="51012" y="306776"/>
                        <a:pt x="51505" y="306776"/>
                      </a:cubicBezTo>
                      <a:cubicBezTo>
                        <a:pt x="52917" y="306776"/>
                        <a:pt x="54257" y="306776"/>
                        <a:pt x="55668" y="306776"/>
                      </a:cubicBezTo>
                      <a:cubicBezTo>
                        <a:pt x="56374" y="306776"/>
                        <a:pt x="57009" y="306776"/>
                        <a:pt x="57714" y="306776"/>
                      </a:cubicBezTo>
                      <a:cubicBezTo>
                        <a:pt x="58138" y="306776"/>
                        <a:pt x="58561" y="306705"/>
                        <a:pt x="58914" y="306705"/>
                      </a:cubicBezTo>
                      <a:cubicBezTo>
                        <a:pt x="60607" y="306634"/>
                        <a:pt x="62300" y="306493"/>
                        <a:pt x="63994" y="306352"/>
                      </a:cubicBezTo>
                      <a:cubicBezTo>
                        <a:pt x="64699" y="306282"/>
                        <a:pt x="65334" y="306282"/>
                        <a:pt x="66040" y="306211"/>
                      </a:cubicBezTo>
                      <a:cubicBezTo>
                        <a:pt x="66252" y="306211"/>
                        <a:pt x="66463" y="306141"/>
                        <a:pt x="66675" y="306141"/>
                      </a:cubicBezTo>
                      <a:cubicBezTo>
                        <a:pt x="69568" y="305858"/>
                        <a:pt x="72390" y="305435"/>
                        <a:pt x="75212" y="304941"/>
                      </a:cubicBezTo>
                      <a:cubicBezTo>
                        <a:pt x="75353" y="304941"/>
                        <a:pt x="75494" y="304941"/>
                        <a:pt x="75635" y="304871"/>
                      </a:cubicBezTo>
                      <a:cubicBezTo>
                        <a:pt x="76482" y="304729"/>
                        <a:pt x="77258" y="304518"/>
                        <a:pt x="78034" y="304377"/>
                      </a:cubicBezTo>
                      <a:cubicBezTo>
                        <a:pt x="79445" y="304094"/>
                        <a:pt x="80857" y="303812"/>
                        <a:pt x="82197" y="303459"/>
                      </a:cubicBezTo>
                      <a:cubicBezTo>
                        <a:pt x="83185" y="303248"/>
                        <a:pt x="84173" y="302966"/>
                        <a:pt x="85160" y="302683"/>
                      </a:cubicBezTo>
                      <a:cubicBezTo>
                        <a:pt x="86431" y="302331"/>
                        <a:pt x="87771" y="301978"/>
                        <a:pt x="89041" y="301554"/>
                      </a:cubicBezTo>
                      <a:cubicBezTo>
                        <a:pt x="89323" y="301484"/>
                        <a:pt x="89605" y="301413"/>
                        <a:pt x="89888" y="301343"/>
                      </a:cubicBezTo>
                      <a:cubicBezTo>
                        <a:pt x="90382" y="301202"/>
                        <a:pt x="90734" y="300990"/>
                        <a:pt x="91228" y="300849"/>
                      </a:cubicBezTo>
                      <a:cubicBezTo>
                        <a:pt x="93274" y="300143"/>
                        <a:pt x="95250" y="299438"/>
                        <a:pt x="97155" y="298591"/>
                      </a:cubicBezTo>
                      <a:cubicBezTo>
                        <a:pt x="97861" y="298309"/>
                        <a:pt x="98566" y="298027"/>
                        <a:pt x="99272" y="297674"/>
                      </a:cubicBezTo>
                      <a:cubicBezTo>
                        <a:pt x="101741" y="296545"/>
                        <a:pt x="104140" y="295416"/>
                        <a:pt x="106398" y="294076"/>
                      </a:cubicBezTo>
                      <a:lnTo>
                        <a:pt x="496358" y="67451"/>
                      </a:lnTo>
                      <a:cubicBezTo>
                        <a:pt x="496640" y="67239"/>
                        <a:pt x="496993" y="67098"/>
                        <a:pt x="497275" y="66887"/>
                      </a:cubicBezTo>
                      <a:cubicBezTo>
                        <a:pt x="497981" y="66463"/>
                        <a:pt x="498545" y="66040"/>
                        <a:pt x="499181" y="65617"/>
                      </a:cubicBezTo>
                      <a:cubicBezTo>
                        <a:pt x="500098" y="65052"/>
                        <a:pt x="501015" y="64417"/>
                        <a:pt x="501861" y="63782"/>
                      </a:cubicBezTo>
                      <a:cubicBezTo>
                        <a:pt x="502638" y="63218"/>
                        <a:pt x="503273" y="62653"/>
                        <a:pt x="503978" y="62089"/>
                      </a:cubicBezTo>
                      <a:cubicBezTo>
                        <a:pt x="504754" y="61454"/>
                        <a:pt x="505601" y="60819"/>
                        <a:pt x="506307" y="60184"/>
                      </a:cubicBezTo>
                      <a:cubicBezTo>
                        <a:pt x="506448" y="60043"/>
                        <a:pt x="506659" y="59902"/>
                        <a:pt x="506800" y="59831"/>
                      </a:cubicBezTo>
                      <a:cubicBezTo>
                        <a:pt x="507788" y="58914"/>
                        <a:pt x="508635" y="57997"/>
                        <a:pt x="509482" y="57079"/>
                      </a:cubicBezTo>
                      <a:cubicBezTo>
                        <a:pt x="509623" y="56868"/>
                        <a:pt x="509834" y="56727"/>
                        <a:pt x="509976" y="56515"/>
                      </a:cubicBezTo>
                      <a:cubicBezTo>
                        <a:pt x="510469" y="55951"/>
                        <a:pt x="510963" y="55386"/>
                        <a:pt x="511457" y="54822"/>
                      </a:cubicBezTo>
                      <a:cubicBezTo>
                        <a:pt x="511669" y="54539"/>
                        <a:pt x="511810" y="54328"/>
                        <a:pt x="511951" y="54046"/>
                      </a:cubicBezTo>
                      <a:cubicBezTo>
                        <a:pt x="512586" y="53199"/>
                        <a:pt x="513150" y="52282"/>
                        <a:pt x="513715" y="51435"/>
                      </a:cubicBezTo>
                      <a:cubicBezTo>
                        <a:pt x="513927" y="51082"/>
                        <a:pt x="514279" y="50729"/>
                        <a:pt x="514491" y="50306"/>
                      </a:cubicBezTo>
                      <a:cubicBezTo>
                        <a:pt x="514632" y="50094"/>
                        <a:pt x="514632" y="49953"/>
                        <a:pt x="514773" y="49742"/>
                      </a:cubicBezTo>
                      <a:cubicBezTo>
                        <a:pt x="515197" y="48966"/>
                        <a:pt x="515549" y="48189"/>
                        <a:pt x="515902" y="47413"/>
                      </a:cubicBezTo>
                      <a:cubicBezTo>
                        <a:pt x="516114" y="46919"/>
                        <a:pt x="516396" y="46496"/>
                        <a:pt x="516537" y="46073"/>
                      </a:cubicBezTo>
                      <a:cubicBezTo>
                        <a:pt x="516608" y="45932"/>
                        <a:pt x="516608" y="45791"/>
                        <a:pt x="516678" y="45579"/>
                      </a:cubicBezTo>
                      <a:cubicBezTo>
                        <a:pt x="516960" y="44803"/>
                        <a:pt x="517101" y="44097"/>
                        <a:pt x="517313" y="43321"/>
                      </a:cubicBezTo>
                      <a:cubicBezTo>
                        <a:pt x="517454" y="42827"/>
                        <a:pt x="517666" y="42333"/>
                        <a:pt x="517736" y="41769"/>
                      </a:cubicBezTo>
                      <a:cubicBezTo>
                        <a:pt x="517736" y="41628"/>
                        <a:pt x="517736" y="41487"/>
                        <a:pt x="517807" y="41346"/>
                      </a:cubicBezTo>
                      <a:cubicBezTo>
                        <a:pt x="517948" y="40569"/>
                        <a:pt x="518019" y="39793"/>
                        <a:pt x="518089" y="39017"/>
                      </a:cubicBezTo>
                      <a:cubicBezTo>
                        <a:pt x="518160" y="38523"/>
                        <a:pt x="518230" y="37959"/>
                        <a:pt x="518301" y="37465"/>
                      </a:cubicBezTo>
                      <a:cubicBezTo>
                        <a:pt x="518301" y="37253"/>
                        <a:pt x="518301" y="37042"/>
                        <a:pt x="518301" y="36830"/>
                      </a:cubicBezTo>
                      <a:lnTo>
                        <a:pt x="518371" y="0"/>
                      </a:lnTo>
                      <a:cubicBezTo>
                        <a:pt x="518160" y="706"/>
                        <a:pt x="518089" y="1482"/>
                        <a:pt x="518019" y="2187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97" name="Freeform: Shape 104"/>
                <p:cNvSpPr/>
                <p:nvPr/>
              </p:nvSpPr>
              <p:spPr>
                <a:xfrm>
                  <a:off x="6449294" y="2363915"/>
                  <a:ext cx="5178130" cy="3279485"/>
                </a:xfrm>
                <a:custGeom>
                  <a:avLst/>
                  <a:gdLst>
                    <a:gd name="connsiteX0" fmla="*/ 910793 w 931333"/>
                    <a:gd name="connsiteY0" fmla="*/ 239377 h 536222"/>
                    <a:gd name="connsiteX1" fmla="*/ 911146 w 931333"/>
                    <a:gd name="connsiteY1" fmla="*/ 301043 h 536222"/>
                    <a:gd name="connsiteX2" fmla="*/ 521185 w 931333"/>
                    <a:gd name="connsiteY2" fmla="*/ 527667 h 536222"/>
                    <a:gd name="connsiteX3" fmla="*/ 414788 w 931333"/>
                    <a:gd name="connsiteY3" fmla="*/ 527667 h 536222"/>
                    <a:gd name="connsiteX4" fmla="*/ 22217 w 931333"/>
                    <a:gd name="connsiteY4" fmla="*/ 301043 h 536222"/>
                    <a:gd name="connsiteX5" fmla="*/ 21864 w 931333"/>
                    <a:gd name="connsiteY5" fmla="*/ 239377 h 536222"/>
                    <a:gd name="connsiteX6" fmla="*/ 411824 w 931333"/>
                    <a:gd name="connsiteY6" fmla="*/ 12753 h 536222"/>
                    <a:gd name="connsiteX7" fmla="*/ 518293 w 931333"/>
                    <a:gd name="connsiteY7" fmla="*/ 12753 h 536222"/>
                    <a:gd name="connsiteX8" fmla="*/ 910793 w 931333"/>
                    <a:gd name="connsiteY8" fmla="*/ 239377 h 5362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931333" h="536222">
                      <a:moveTo>
                        <a:pt x="910793" y="239377"/>
                      </a:moveTo>
                      <a:cubicBezTo>
                        <a:pt x="940285" y="256381"/>
                        <a:pt x="940427" y="283968"/>
                        <a:pt x="911146" y="301043"/>
                      </a:cubicBezTo>
                      <a:lnTo>
                        <a:pt x="521185" y="527667"/>
                      </a:lnTo>
                      <a:cubicBezTo>
                        <a:pt x="491905" y="544671"/>
                        <a:pt x="444209" y="544742"/>
                        <a:pt x="414788" y="527667"/>
                      </a:cubicBezTo>
                      <a:lnTo>
                        <a:pt x="22217" y="301043"/>
                      </a:lnTo>
                      <a:cubicBezTo>
                        <a:pt x="-7276" y="284039"/>
                        <a:pt x="-7417" y="256381"/>
                        <a:pt x="21864" y="239377"/>
                      </a:cubicBezTo>
                      <a:lnTo>
                        <a:pt x="411824" y="12753"/>
                      </a:lnTo>
                      <a:cubicBezTo>
                        <a:pt x="441105" y="-4251"/>
                        <a:pt x="488800" y="-4251"/>
                        <a:pt x="518293" y="12753"/>
                      </a:cubicBezTo>
                      <a:lnTo>
                        <a:pt x="910793" y="239377"/>
                      </a:ln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</p:grpSp>
          <p:grpSp>
            <p:nvGrpSpPr>
              <p:cNvPr id="19" name="Graphic 3"/>
              <p:cNvGrpSpPr/>
              <p:nvPr/>
            </p:nvGrpSpPr>
            <p:grpSpPr>
              <a:xfrm>
                <a:off x="1298538" y="1057899"/>
                <a:ext cx="1552744" cy="2476527"/>
                <a:chOff x="2741577" y="4827764"/>
                <a:chExt cx="324696" cy="590974"/>
              </a:xfrm>
              <a:solidFill>
                <a:schemeClr val="accent1"/>
              </a:solidFill>
            </p:grpSpPr>
            <p:sp>
              <p:nvSpPr>
                <p:cNvPr id="86" name="Freeform: Shape 43"/>
                <p:cNvSpPr/>
                <p:nvPr/>
              </p:nvSpPr>
              <p:spPr>
                <a:xfrm>
                  <a:off x="2776291" y="4923367"/>
                  <a:ext cx="246944" cy="176389"/>
                </a:xfrm>
                <a:custGeom>
                  <a:avLst/>
                  <a:gdLst>
                    <a:gd name="connsiteX0" fmla="*/ 252659 w 246944"/>
                    <a:gd name="connsiteY0" fmla="*/ 53269 h 176388"/>
                    <a:gd name="connsiteX1" fmla="*/ 250966 w 246944"/>
                    <a:gd name="connsiteY1" fmla="*/ 54046 h 176388"/>
                    <a:gd name="connsiteX2" fmla="*/ 249626 w 246944"/>
                    <a:gd name="connsiteY2" fmla="*/ 54398 h 176388"/>
                    <a:gd name="connsiteX3" fmla="*/ 249343 w 246944"/>
                    <a:gd name="connsiteY3" fmla="*/ 54469 h 176388"/>
                    <a:gd name="connsiteX4" fmla="*/ 247721 w 246944"/>
                    <a:gd name="connsiteY4" fmla="*/ 54681 h 176388"/>
                    <a:gd name="connsiteX5" fmla="*/ 247368 w 246944"/>
                    <a:gd name="connsiteY5" fmla="*/ 54681 h 176388"/>
                    <a:gd name="connsiteX6" fmla="*/ 245745 w 246944"/>
                    <a:gd name="connsiteY6" fmla="*/ 54681 h 176388"/>
                    <a:gd name="connsiteX7" fmla="*/ 245533 w 246944"/>
                    <a:gd name="connsiteY7" fmla="*/ 54681 h 176388"/>
                    <a:gd name="connsiteX8" fmla="*/ 243699 w 246944"/>
                    <a:gd name="connsiteY8" fmla="*/ 54398 h 176388"/>
                    <a:gd name="connsiteX9" fmla="*/ 243487 w 246944"/>
                    <a:gd name="connsiteY9" fmla="*/ 54328 h 176388"/>
                    <a:gd name="connsiteX10" fmla="*/ 241582 w 246944"/>
                    <a:gd name="connsiteY10" fmla="*/ 53763 h 176388"/>
                    <a:gd name="connsiteX11" fmla="*/ 241441 w 246944"/>
                    <a:gd name="connsiteY11" fmla="*/ 53693 h 176388"/>
                    <a:gd name="connsiteX12" fmla="*/ 239395 w 246944"/>
                    <a:gd name="connsiteY12" fmla="*/ 52846 h 176388"/>
                    <a:gd name="connsiteX13" fmla="*/ 239254 w 246944"/>
                    <a:gd name="connsiteY13" fmla="*/ 52776 h 176388"/>
                    <a:gd name="connsiteX14" fmla="*/ 237067 w 246944"/>
                    <a:gd name="connsiteY14" fmla="*/ 51647 h 176388"/>
                    <a:gd name="connsiteX15" fmla="*/ 234879 w 246944"/>
                    <a:gd name="connsiteY15" fmla="*/ 50236 h 176388"/>
                    <a:gd name="connsiteX16" fmla="*/ 234738 w 246944"/>
                    <a:gd name="connsiteY16" fmla="*/ 50165 h 176388"/>
                    <a:gd name="connsiteX17" fmla="*/ 232763 w 246944"/>
                    <a:gd name="connsiteY17" fmla="*/ 48684 h 176388"/>
                    <a:gd name="connsiteX18" fmla="*/ 232551 w 246944"/>
                    <a:gd name="connsiteY18" fmla="*/ 48472 h 176388"/>
                    <a:gd name="connsiteX19" fmla="*/ 230717 w 246944"/>
                    <a:gd name="connsiteY19" fmla="*/ 46849 h 176388"/>
                    <a:gd name="connsiteX20" fmla="*/ 230505 w 246944"/>
                    <a:gd name="connsiteY20" fmla="*/ 46637 h 176388"/>
                    <a:gd name="connsiteX21" fmla="*/ 228671 w 246944"/>
                    <a:gd name="connsiteY21" fmla="*/ 44803 h 176388"/>
                    <a:gd name="connsiteX22" fmla="*/ 228529 w 246944"/>
                    <a:gd name="connsiteY22" fmla="*/ 44662 h 176388"/>
                    <a:gd name="connsiteX23" fmla="*/ 226695 w 246944"/>
                    <a:gd name="connsiteY23" fmla="*/ 42545 h 176388"/>
                    <a:gd name="connsiteX24" fmla="*/ 226695 w 246944"/>
                    <a:gd name="connsiteY24" fmla="*/ 42545 h 176388"/>
                    <a:gd name="connsiteX25" fmla="*/ 224931 w 246944"/>
                    <a:gd name="connsiteY25" fmla="*/ 40287 h 176388"/>
                    <a:gd name="connsiteX26" fmla="*/ 224931 w 246944"/>
                    <a:gd name="connsiteY26" fmla="*/ 40287 h 176388"/>
                    <a:gd name="connsiteX27" fmla="*/ 224931 w 246944"/>
                    <a:gd name="connsiteY27" fmla="*/ 40287 h 176388"/>
                    <a:gd name="connsiteX28" fmla="*/ 223449 w 246944"/>
                    <a:gd name="connsiteY28" fmla="*/ 38171 h 176388"/>
                    <a:gd name="connsiteX29" fmla="*/ 222603 w 246944"/>
                    <a:gd name="connsiteY29" fmla="*/ 36760 h 176388"/>
                    <a:gd name="connsiteX30" fmla="*/ 221897 w 246944"/>
                    <a:gd name="connsiteY30" fmla="*/ 35560 h 176388"/>
                    <a:gd name="connsiteX31" fmla="*/ 221544 w 246944"/>
                    <a:gd name="connsiteY31" fmla="*/ 34996 h 176388"/>
                    <a:gd name="connsiteX32" fmla="*/ 220416 w 246944"/>
                    <a:gd name="connsiteY32" fmla="*/ 32949 h 176388"/>
                    <a:gd name="connsiteX33" fmla="*/ 220274 w 246944"/>
                    <a:gd name="connsiteY33" fmla="*/ 32738 h 176388"/>
                    <a:gd name="connsiteX34" fmla="*/ 219075 w 246944"/>
                    <a:gd name="connsiteY34" fmla="*/ 30198 h 176388"/>
                    <a:gd name="connsiteX35" fmla="*/ 219004 w 246944"/>
                    <a:gd name="connsiteY35" fmla="*/ 30057 h 176388"/>
                    <a:gd name="connsiteX36" fmla="*/ 218017 w 246944"/>
                    <a:gd name="connsiteY36" fmla="*/ 27517 h 176388"/>
                    <a:gd name="connsiteX37" fmla="*/ 217946 w 246944"/>
                    <a:gd name="connsiteY37" fmla="*/ 27376 h 176388"/>
                    <a:gd name="connsiteX38" fmla="*/ 217099 w 246944"/>
                    <a:gd name="connsiteY38" fmla="*/ 24765 h 176388"/>
                    <a:gd name="connsiteX39" fmla="*/ 217029 w 246944"/>
                    <a:gd name="connsiteY39" fmla="*/ 24624 h 176388"/>
                    <a:gd name="connsiteX40" fmla="*/ 216394 w 246944"/>
                    <a:gd name="connsiteY40" fmla="*/ 22084 h 176388"/>
                    <a:gd name="connsiteX41" fmla="*/ 216323 w 246944"/>
                    <a:gd name="connsiteY41" fmla="*/ 21872 h 176388"/>
                    <a:gd name="connsiteX42" fmla="*/ 215829 w 246944"/>
                    <a:gd name="connsiteY42" fmla="*/ 19332 h 176388"/>
                    <a:gd name="connsiteX43" fmla="*/ 215829 w 246944"/>
                    <a:gd name="connsiteY43" fmla="*/ 19332 h 176388"/>
                    <a:gd name="connsiteX44" fmla="*/ 215547 w 246944"/>
                    <a:gd name="connsiteY44" fmla="*/ 16792 h 176388"/>
                    <a:gd name="connsiteX45" fmla="*/ 215547 w 246944"/>
                    <a:gd name="connsiteY45" fmla="*/ 16581 h 176388"/>
                    <a:gd name="connsiteX46" fmla="*/ 215477 w 246944"/>
                    <a:gd name="connsiteY46" fmla="*/ 14040 h 176388"/>
                    <a:gd name="connsiteX47" fmla="*/ 215618 w 246944"/>
                    <a:gd name="connsiteY47" fmla="*/ 11642 h 176388"/>
                    <a:gd name="connsiteX48" fmla="*/ 215618 w 246944"/>
                    <a:gd name="connsiteY48" fmla="*/ 11430 h 176388"/>
                    <a:gd name="connsiteX49" fmla="*/ 215900 w 246944"/>
                    <a:gd name="connsiteY49" fmla="*/ 9384 h 176388"/>
                    <a:gd name="connsiteX50" fmla="*/ 215971 w 246944"/>
                    <a:gd name="connsiteY50" fmla="*/ 9102 h 176388"/>
                    <a:gd name="connsiteX51" fmla="*/ 216464 w 246944"/>
                    <a:gd name="connsiteY51" fmla="*/ 7267 h 176388"/>
                    <a:gd name="connsiteX52" fmla="*/ 216606 w 246944"/>
                    <a:gd name="connsiteY52" fmla="*/ 6915 h 176388"/>
                    <a:gd name="connsiteX53" fmla="*/ 217241 w 246944"/>
                    <a:gd name="connsiteY53" fmla="*/ 5362 h 176388"/>
                    <a:gd name="connsiteX54" fmla="*/ 217311 w 246944"/>
                    <a:gd name="connsiteY54" fmla="*/ 5221 h 176388"/>
                    <a:gd name="connsiteX55" fmla="*/ 218158 w 246944"/>
                    <a:gd name="connsiteY55" fmla="*/ 3669 h 176388"/>
                    <a:gd name="connsiteX56" fmla="*/ 219639 w 246944"/>
                    <a:gd name="connsiteY56" fmla="*/ 1835 h 176388"/>
                    <a:gd name="connsiteX57" fmla="*/ 220063 w 246944"/>
                    <a:gd name="connsiteY57" fmla="*/ 1411 h 176388"/>
                    <a:gd name="connsiteX58" fmla="*/ 221897 w 246944"/>
                    <a:gd name="connsiteY58" fmla="*/ 0 h 176388"/>
                    <a:gd name="connsiteX59" fmla="*/ 6279 w 246944"/>
                    <a:gd name="connsiteY59" fmla="*/ 125307 h 176388"/>
                    <a:gd name="connsiteX60" fmla="*/ 4445 w 246944"/>
                    <a:gd name="connsiteY60" fmla="*/ 126718 h 176388"/>
                    <a:gd name="connsiteX61" fmla="*/ 4022 w 246944"/>
                    <a:gd name="connsiteY61" fmla="*/ 127141 h 176388"/>
                    <a:gd name="connsiteX62" fmla="*/ 2540 w 246944"/>
                    <a:gd name="connsiteY62" fmla="*/ 128976 h 176388"/>
                    <a:gd name="connsiteX63" fmla="*/ 2540 w 246944"/>
                    <a:gd name="connsiteY63" fmla="*/ 128976 h 176388"/>
                    <a:gd name="connsiteX64" fmla="*/ 1693 w 246944"/>
                    <a:gd name="connsiteY64" fmla="*/ 130457 h 176388"/>
                    <a:gd name="connsiteX65" fmla="*/ 1693 w 246944"/>
                    <a:gd name="connsiteY65" fmla="*/ 130528 h 176388"/>
                    <a:gd name="connsiteX66" fmla="*/ 1623 w 246944"/>
                    <a:gd name="connsiteY66" fmla="*/ 130669 h 176388"/>
                    <a:gd name="connsiteX67" fmla="*/ 1199 w 246944"/>
                    <a:gd name="connsiteY67" fmla="*/ 131657 h 176388"/>
                    <a:gd name="connsiteX68" fmla="*/ 988 w 246944"/>
                    <a:gd name="connsiteY68" fmla="*/ 132221 h 176388"/>
                    <a:gd name="connsiteX69" fmla="*/ 847 w 246944"/>
                    <a:gd name="connsiteY69" fmla="*/ 132574 h 176388"/>
                    <a:gd name="connsiteX70" fmla="*/ 776 w 246944"/>
                    <a:gd name="connsiteY70" fmla="*/ 132856 h 176388"/>
                    <a:gd name="connsiteX71" fmla="*/ 494 w 246944"/>
                    <a:gd name="connsiteY71" fmla="*/ 133985 h 176388"/>
                    <a:gd name="connsiteX72" fmla="*/ 423 w 246944"/>
                    <a:gd name="connsiteY72" fmla="*/ 134408 h 176388"/>
                    <a:gd name="connsiteX73" fmla="*/ 353 w 246944"/>
                    <a:gd name="connsiteY73" fmla="*/ 134691 h 176388"/>
                    <a:gd name="connsiteX74" fmla="*/ 282 w 246944"/>
                    <a:gd name="connsiteY74" fmla="*/ 135114 h 176388"/>
                    <a:gd name="connsiteX75" fmla="*/ 141 w 246944"/>
                    <a:gd name="connsiteY75" fmla="*/ 136172 h 176388"/>
                    <a:gd name="connsiteX76" fmla="*/ 71 w 246944"/>
                    <a:gd name="connsiteY76" fmla="*/ 136737 h 176388"/>
                    <a:gd name="connsiteX77" fmla="*/ 71 w 246944"/>
                    <a:gd name="connsiteY77" fmla="*/ 136949 h 176388"/>
                    <a:gd name="connsiteX78" fmla="*/ 71 w 246944"/>
                    <a:gd name="connsiteY78" fmla="*/ 137231 h 176388"/>
                    <a:gd name="connsiteX79" fmla="*/ 0 w 246944"/>
                    <a:gd name="connsiteY79" fmla="*/ 138289 h 176388"/>
                    <a:gd name="connsiteX80" fmla="*/ 0 w 246944"/>
                    <a:gd name="connsiteY80" fmla="*/ 139347 h 176388"/>
                    <a:gd name="connsiteX81" fmla="*/ 0 w 246944"/>
                    <a:gd name="connsiteY81" fmla="*/ 139418 h 176388"/>
                    <a:gd name="connsiteX82" fmla="*/ 0 w 246944"/>
                    <a:gd name="connsiteY82" fmla="*/ 140406 h 176388"/>
                    <a:gd name="connsiteX83" fmla="*/ 71 w 246944"/>
                    <a:gd name="connsiteY83" fmla="*/ 141464 h 176388"/>
                    <a:gd name="connsiteX84" fmla="*/ 141 w 246944"/>
                    <a:gd name="connsiteY84" fmla="*/ 141958 h 176388"/>
                    <a:gd name="connsiteX85" fmla="*/ 141 w 246944"/>
                    <a:gd name="connsiteY85" fmla="*/ 142170 h 176388"/>
                    <a:gd name="connsiteX86" fmla="*/ 141 w 246944"/>
                    <a:gd name="connsiteY86" fmla="*/ 142522 h 176388"/>
                    <a:gd name="connsiteX87" fmla="*/ 282 w 246944"/>
                    <a:gd name="connsiteY87" fmla="*/ 143581 h 176388"/>
                    <a:gd name="connsiteX88" fmla="*/ 423 w 246944"/>
                    <a:gd name="connsiteY88" fmla="*/ 144639 h 176388"/>
                    <a:gd name="connsiteX89" fmla="*/ 423 w 246944"/>
                    <a:gd name="connsiteY89" fmla="*/ 144710 h 176388"/>
                    <a:gd name="connsiteX90" fmla="*/ 423 w 246944"/>
                    <a:gd name="connsiteY90" fmla="*/ 144710 h 176388"/>
                    <a:gd name="connsiteX91" fmla="*/ 635 w 246944"/>
                    <a:gd name="connsiteY91" fmla="*/ 145768 h 176388"/>
                    <a:gd name="connsiteX92" fmla="*/ 847 w 246944"/>
                    <a:gd name="connsiteY92" fmla="*/ 146897 h 176388"/>
                    <a:gd name="connsiteX93" fmla="*/ 917 w 246944"/>
                    <a:gd name="connsiteY93" fmla="*/ 147320 h 176388"/>
                    <a:gd name="connsiteX94" fmla="*/ 988 w 246944"/>
                    <a:gd name="connsiteY94" fmla="*/ 147532 h 176388"/>
                    <a:gd name="connsiteX95" fmla="*/ 1129 w 246944"/>
                    <a:gd name="connsiteY95" fmla="*/ 148026 h 176388"/>
                    <a:gd name="connsiteX96" fmla="*/ 1411 w 246944"/>
                    <a:gd name="connsiteY96" fmla="*/ 149155 h 176388"/>
                    <a:gd name="connsiteX97" fmla="*/ 1693 w 246944"/>
                    <a:gd name="connsiteY97" fmla="*/ 150001 h 176388"/>
                    <a:gd name="connsiteX98" fmla="*/ 1764 w 246944"/>
                    <a:gd name="connsiteY98" fmla="*/ 150142 h 176388"/>
                    <a:gd name="connsiteX99" fmla="*/ 1834 w 246944"/>
                    <a:gd name="connsiteY99" fmla="*/ 150283 h 176388"/>
                    <a:gd name="connsiteX100" fmla="*/ 2187 w 246944"/>
                    <a:gd name="connsiteY100" fmla="*/ 151412 h 176388"/>
                    <a:gd name="connsiteX101" fmla="*/ 2540 w 246944"/>
                    <a:gd name="connsiteY101" fmla="*/ 152541 h 176388"/>
                    <a:gd name="connsiteX102" fmla="*/ 2611 w 246944"/>
                    <a:gd name="connsiteY102" fmla="*/ 152753 h 176388"/>
                    <a:gd name="connsiteX103" fmla="*/ 2681 w 246944"/>
                    <a:gd name="connsiteY103" fmla="*/ 152894 h 176388"/>
                    <a:gd name="connsiteX104" fmla="*/ 2963 w 246944"/>
                    <a:gd name="connsiteY104" fmla="*/ 153600 h 176388"/>
                    <a:gd name="connsiteX105" fmla="*/ 3387 w 246944"/>
                    <a:gd name="connsiteY105" fmla="*/ 154658 h 176388"/>
                    <a:gd name="connsiteX106" fmla="*/ 3739 w 246944"/>
                    <a:gd name="connsiteY106" fmla="*/ 155434 h 176388"/>
                    <a:gd name="connsiteX107" fmla="*/ 3810 w 246944"/>
                    <a:gd name="connsiteY107" fmla="*/ 155575 h 176388"/>
                    <a:gd name="connsiteX108" fmla="*/ 3881 w 246944"/>
                    <a:gd name="connsiteY108" fmla="*/ 155716 h 176388"/>
                    <a:gd name="connsiteX109" fmla="*/ 4374 w 246944"/>
                    <a:gd name="connsiteY109" fmla="*/ 156775 h 176388"/>
                    <a:gd name="connsiteX110" fmla="*/ 4939 w 246944"/>
                    <a:gd name="connsiteY110" fmla="*/ 157903 h 176388"/>
                    <a:gd name="connsiteX111" fmla="*/ 5009 w 246944"/>
                    <a:gd name="connsiteY111" fmla="*/ 158045 h 176388"/>
                    <a:gd name="connsiteX112" fmla="*/ 5151 w 246944"/>
                    <a:gd name="connsiteY112" fmla="*/ 158256 h 176388"/>
                    <a:gd name="connsiteX113" fmla="*/ 5644 w 246944"/>
                    <a:gd name="connsiteY113" fmla="*/ 159173 h 176388"/>
                    <a:gd name="connsiteX114" fmla="*/ 6279 w 246944"/>
                    <a:gd name="connsiteY114" fmla="*/ 160302 h 176388"/>
                    <a:gd name="connsiteX115" fmla="*/ 6632 w 246944"/>
                    <a:gd name="connsiteY115" fmla="*/ 160867 h 176388"/>
                    <a:gd name="connsiteX116" fmla="*/ 6773 w 246944"/>
                    <a:gd name="connsiteY116" fmla="*/ 161078 h 176388"/>
                    <a:gd name="connsiteX117" fmla="*/ 7338 w 246944"/>
                    <a:gd name="connsiteY117" fmla="*/ 162066 h 176388"/>
                    <a:gd name="connsiteX118" fmla="*/ 8184 w 246944"/>
                    <a:gd name="connsiteY118" fmla="*/ 163477 h 176388"/>
                    <a:gd name="connsiteX119" fmla="*/ 8326 w 246944"/>
                    <a:gd name="connsiteY119" fmla="*/ 163689 h 176388"/>
                    <a:gd name="connsiteX120" fmla="*/ 9666 w 246944"/>
                    <a:gd name="connsiteY120" fmla="*/ 165594 h 176388"/>
                    <a:gd name="connsiteX121" fmla="*/ 9666 w 246944"/>
                    <a:gd name="connsiteY121" fmla="*/ 165665 h 176388"/>
                    <a:gd name="connsiteX122" fmla="*/ 10654 w 246944"/>
                    <a:gd name="connsiteY122" fmla="*/ 166935 h 176388"/>
                    <a:gd name="connsiteX123" fmla="*/ 11430 w 246944"/>
                    <a:gd name="connsiteY123" fmla="*/ 167922 h 176388"/>
                    <a:gd name="connsiteX124" fmla="*/ 11430 w 246944"/>
                    <a:gd name="connsiteY124" fmla="*/ 167922 h 176388"/>
                    <a:gd name="connsiteX125" fmla="*/ 11430 w 246944"/>
                    <a:gd name="connsiteY125" fmla="*/ 167922 h 176388"/>
                    <a:gd name="connsiteX126" fmla="*/ 12277 w 246944"/>
                    <a:gd name="connsiteY126" fmla="*/ 168910 h 176388"/>
                    <a:gd name="connsiteX127" fmla="*/ 13123 w 246944"/>
                    <a:gd name="connsiteY127" fmla="*/ 169827 h 176388"/>
                    <a:gd name="connsiteX128" fmla="*/ 13264 w 246944"/>
                    <a:gd name="connsiteY128" fmla="*/ 169969 h 176388"/>
                    <a:gd name="connsiteX129" fmla="*/ 13406 w 246944"/>
                    <a:gd name="connsiteY129" fmla="*/ 170109 h 176388"/>
                    <a:gd name="connsiteX130" fmla="*/ 14041 w 246944"/>
                    <a:gd name="connsiteY130" fmla="*/ 170745 h 176388"/>
                    <a:gd name="connsiteX131" fmla="*/ 14958 w 246944"/>
                    <a:gd name="connsiteY131" fmla="*/ 171662 h 176388"/>
                    <a:gd name="connsiteX132" fmla="*/ 15240 w 246944"/>
                    <a:gd name="connsiteY132" fmla="*/ 171944 h 176388"/>
                    <a:gd name="connsiteX133" fmla="*/ 15452 w 246944"/>
                    <a:gd name="connsiteY133" fmla="*/ 172156 h 176388"/>
                    <a:gd name="connsiteX134" fmla="*/ 15875 w 246944"/>
                    <a:gd name="connsiteY134" fmla="*/ 172579 h 176388"/>
                    <a:gd name="connsiteX135" fmla="*/ 16863 w 246944"/>
                    <a:gd name="connsiteY135" fmla="*/ 173426 h 176388"/>
                    <a:gd name="connsiteX136" fmla="*/ 17286 w 246944"/>
                    <a:gd name="connsiteY136" fmla="*/ 173778 h 176388"/>
                    <a:gd name="connsiteX137" fmla="*/ 17498 w 246944"/>
                    <a:gd name="connsiteY137" fmla="*/ 173990 h 176388"/>
                    <a:gd name="connsiteX138" fmla="*/ 17851 w 246944"/>
                    <a:gd name="connsiteY138" fmla="*/ 174272 h 176388"/>
                    <a:gd name="connsiteX139" fmla="*/ 18838 w 246944"/>
                    <a:gd name="connsiteY139" fmla="*/ 174978 h 176388"/>
                    <a:gd name="connsiteX140" fmla="*/ 19544 w 246944"/>
                    <a:gd name="connsiteY140" fmla="*/ 175472 h 176388"/>
                    <a:gd name="connsiteX141" fmla="*/ 19685 w 246944"/>
                    <a:gd name="connsiteY141" fmla="*/ 175542 h 176388"/>
                    <a:gd name="connsiteX142" fmla="*/ 19826 w 246944"/>
                    <a:gd name="connsiteY142" fmla="*/ 175613 h 176388"/>
                    <a:gd name="connsiteX143" fmla="*/ 20743 w 246944"/>
                    <a:gd name="connsiteY143" fmla="*/ 176248 h 176388"/>
                    <a:gd name="connsiteX144" fmla="*/ 21661 w 246944"/>
                    <a:gd name="connsiteY144" fmla="*/ 176812 h 176388"/>
                    <a:gd name="connsiteX145" fmla="*/ 21872 w 246944"/>
                    <a:gd name="connsiteY145" fmla="*/ 176953 h 176388"/>
                    <a:gd name="connsiteX146" fmla="*/ 22578 w 246944"/>
                    <a:gd name="connsiteY146" fmla="*/ 177377 h 176388"/>
                    <a:gd name="connsiteX147" fmla="*/ 23495 w 246944"/>
                    <a:gd name="connsiteY147" fmla="*/ 177871 h 176388"/>
                    <a:gd name="connsiteX148" fmla="*/ 24059 w 246944"/>
                    <a:gd name="connsiteY148" fmla="*/ 178153 h 176388"/>
                    <a:gd name="connsiteX149" fmla="*/ 24201 w 246944"/>
                    <a:gd name="connsiteY149" fmla="*/ 178223 h 176388"/>
                    <a:gd name="connsiteX150" fmla="*/ 24342 w 246944"/>
                    <a:gd name="connsiteY150" fmla="*/ 178294 h 176388"/>
                    <a:gd name="connsiteX151" fmla="*/ 25188 w 246944"/>
                    <a:gd name="connsiteY151" fmla="*/ 178647 h 176388"/>
                    <a:gd name="connsiteX152" fmla="*/ 26035 w 246944"/>
                    <a:gd name="connsiteY152" fmla="*/ 178999 h 176388"/>
                    <a:gd name="connsiteX153" fmla="*/ 26176 w 246944"/>
                    <a:gd name="connsiteY153" fmla="*/ 179070 h 176388"/>
                    <a:gd name="connsiteX154" fmla="*/ 26317 w 246944"/>
                    <a:gd name="connsiteY154" fmla="*/ 179141 h 176388"/>
                    <a:gd name="connsiteX155" fmla="*/ 26882 w 246944"/>
                    <a:gd name="connsiteY155" fmla="*/ 179352 h 176388"/>
                    <a:gd name="connsiteX156" fmla="*/ 27799 w 246944"/>
                    <a:gd name="connsiteY156" fmla="*/ 179635 h 176388"/>
                    <a:gd name="connsiteX157" fmla="*/ 28222 w 246944"/>
                    <a:gd name="connsiteY157" fmla="*/ 179705 h 176388"/>
                    <a:gd name="connsiteX158" fmla="*/ 28434 w 246944"/>
                    <a:gd name="connsiteY158" fmla="*/ 179776 h 176388"/>
                    <a:gd name="connsiteX159" fmla="*/ 28716 w 246944"/>
                    <a:gd name="connsiteY159" fmla="*/ 179846 h 176388"/>
                    <a:gd name="connsiteX160" fmla="*/ 29704 w 246944"/>
                    <a:gd name="connsiteY160" fmla="*/ 179987 h 176388"/>
                    <a:gd name="connsiteX161" fmla="*/ 30268 w 246944"/>
                    <a:gd name="connsiteY161" fmla="*/ 180058 h 176388"/>
                    <a:gd name="connsiteX162" fmla="*/ 30480 w 246944"/>
                    <a:gd name="connsiteY162" fmla="*/ 180058 h 176388"/>
                    <a:gd name="connsiteX163" fmla="*/ 30692 w 246944"/>
                    <a:gd name="connsiteY163" fmla="*/ 180058 h 176388"/>
                    <a:gd name="connsiteX164" fmla="*/ 31679 w 246944"/>
                    <a:gd name="connsiteY164" fmla="*/ 180058 h 176388"/>
                    <a:gd name="connsiteX165" fmla="*/ 32103 w 246944"/>
                    <a:gd name="connsiteY165" fmla="*/ 180058 h 176388"/>
                    <a:gd name="connsiteX166" fmla="*/ 32456 w 246944"/>
                    <a:gd name="connsiteY166" fmla="*/ 180058 h 176388"/>
                    <a:gd name="connsiteX167" fmla="*/ 32808 w 246944"/>
                    <a:gd name="connsiteY167" fmla="*/ 180058 h 176388"/>
                    <a:gd name="connsiteX168" fmla="*/ 34078 w 246944"/>
                    <a:gd name="connsiteY168" fmla="*/ 179846 h 176388"/>
                    <a:gd name="connsiteX169" fmla="*/ 34078 w 246944"/>
                    <a:gd name="connsiteY169" fmla="*/ 179846 h 176388"/>
                    <a:gd name="connsiteX170" fmla="*/ 34361 w 246944"/>
                    <a:gd name="connsiteY170" fmla="*/ 179776 h 176388"/>
                    <a:gd name="connsiteX171" fmla="*/ 35631 w 246944"/>
                    <a:gd name="connsiteY171" fmla="*/ 179423 h 176388"/>
                    <a:gd name="connsiteX172" fmla="*/ 35701 w 246944"/>
                    <a:gd name="connsiteY172" fmla="*/ 179352 h 176388"/>
                    <a:gd name="connsiteX173" fmla="*/ 37394 w 246944"/>
                    <a:gd name="connsiteY173" fmla="*/ 178576 h 176388"/>
                    <a:gd name="connsiteX174" fmla="*/ 252659 w 246944"/>
                    <a:gd name="connsiteY174" fmla="*/ 53269 h 1763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</a:cxnLst>
                  <a:rect l="l" t="t" r="r" b="b"/>
                  <a:pathLst>
                    <a:path w="246944" h="176388">
                      <a:moveTo>
                        <a:pt x="252659" y="53269"/>
                      </a:moveTo>
                      <a:cubicBezTo>
                        <a:pt x="252166" y="53552"/>
                        <a:pt x="251601" y="53834"/>
                        <a:pt x="250966" y="54046"/>
                      </a:cubicBezTo>
                      <a:cubicBezTo>
                        <a:pt x="250543" y="54187"/>
                        <a:pt x="250119" y="54328"/>
                        <a:pt x="249626" y="54398"/>
                      </a:cubicBezTo>
                      <a:cubicBezTo>
                        <a:pt x="249555" y="54398"/>
                        <a:pt x="249484" y="54469"/>
                        <a:pt x="249343" y="54469"/>
                      </a:cubicBezTo>
                      <a:cubicBezTo>
                        <a:pt x="248849" y="54610"/>
                        <a:pt x="248285" y="54610"/>
                        <a:pt x="247721" y="54681"/>
                      </a:cubicBezTo>
                      <a:cubicBezTo>
                        <a:pt x="247579" y="54681"/>
                        <a:pt x="247509" y="54681"/>
                        <a:pt x="247368" y="54681"/>
                      </a:cubicBezTo>
                      <a:cubicBezTo>
                        <a:pt x="246803" y="54681"/>
                        <a:pt x="246309" y="54681"/>
                        <a:pt x="245745" y="54681"/>
                      </a:cubicBezTo>
                      <a:cubicBezTo>
                        <a:pt x="245674" y="54681"/>
                        <a:pt x="245604" y="54681"/>
                        <a:pt x="245533" y="54681"/>
                      </a:cubicBezTo>
                      <a:cubicBezTo>
                        <a:pt x="244969" y="54610"/>
                        <a:pt x="244334" y="54540"/>
                        <a:pt x="243699" y="54398"/>
                      </a:cubicBezTo>
                      <a:cubicBezTo>
                        <a:pt x="243628" y="54398"/>
                        <a:pt x="243558" y="54398"/>
                        <a:pt x="243487" y="54328"/>
                      </a:cubicBezTo>
                      <a:cubicBezTo>
                        <a:pt x="242852" y="54187"/>
                        <a:pt x="242217" y="53975"/>
                        <a:pt x="241582" y="53763"/>
                      </a:cubicBezTo>
                      <a:cubicBezTo>
                        <a:pt x="241512" y="53763"/>
                        <a:pt x="241512" y="53763"/>
                        <a:pt x="241441" y="53693"/>
                      </a:cubicBezTo>
                      <a:cubicBezTo>
                        <a:pt x="240736" y="53481"/>
                        <a:pt x="240101" y="53199"/>
                        <a:pt x="239395" y="52846"/>
                      </a:cubicBezTo>
                      <a:cubicBezTo>
                        <a:pt x="239324" y="52846"/>
                        <a:pt x="239324" y="52776"/>
                        <a:pt x="239254" y="52776"/>
                      </a:cubicBezTo>
                      <a:cubicBezTo>
                        <a:pt x="238548" y="52423"/>
                        <a:pt x="237843" y="52070"/>
                        <a:pt x="237067" y="51647"/>
                      </a:cubicBezTo>
                      <a:cubicBezTo>
                        <a:pt x="236361" y="51223"/>
                        <a:pt x="235585" y="50729"/>
                        <a:pt x="234879" y="50236"/>
                      </a:cubicBezTo>
                      <a:cubicBezTo>
                        <a:pt x="234809" y="50236"/>
                        <a:pt x="234809" y="50165"/>
                        <a:pt x="234738" y="50165"/>
                      </a:cubicBezTo>
                      <a:cubicBezTo>
                        <a:pt x="234103" y="49671"/>
                        <a:pt x="233398" y="49177"/>
                        <a:pt x="232763" y="48684"/>
                      </a:cubicBezTo>
                      <a:cubicBezTo>
                        <a:pt x="232692" y="48613"/>
                        <a:pt x="232622" y="48542"/>
                        <a:pt x="232551" y="48472"/>
                      </a:cubicBezTo>
                      <a:cubicBezTo>
                        <a:pt x="231916" y="47978"/>
                        <a:pt x="231281" y="47414"/>
                        <a:pt x="230717" y="46849"/>
                      </a:cubicBezTo>
                      <a:cubicBezTo>
                        <a:pt x="230646" y="46778"/>
                        <a:pt x="230576" y="46708"/>
                        <a:pt x="230505" y="46637"/>
                      </a:cubicBezTo>
                      <a:cubicBezTo>
                        <a:pt x="229870" y="46073"/>
                        <a:pt x="229306" y="45438"/>
                        <a:pt x="228671" y="44803"/>
                      </a:cubicBezTo>
                      <a:cubicBezTo>
                        <a:pt x="228600" y="44732"/>
                        <a:pt x="228600" y="44732"/>
                        <a:pt x="228529" y="44662"/>
                      </a:cubicBezTo>
                      <a:cubicBezTo>
                        <a:pt x="227894" y="43956"/>
                        <a:pt x="227259" y="43321"/>
                        <a:pt x="226695" y="42545"/>
                      </a:cubicBezTo>
                      <a:cubicBezTo>
                        <a:pt x="226695" y="42545"/>
                        <a:pt x="226695" y="42545"/>
                        <a:pt x="226695" y="42545"/>
                      </a:cubicBezTo>
                      <a:cubicBezTo>
                        <a:pt x="226060" y="41839"/>
                        <a:pt x="225496" y="41063"/>
                        <a:pt x="224931" y="40287"/>
                      </a:cubicBezTo>
                      <a:cubicBezTo>
                        <a:pt x="224931" y="40287"/>
                        <a:pt x="224931" y="40287"/>
                        <a:pt x="224931" y="40287"/>
                      </a:cubicBezTo>
                      <a:cubicBezTo>
                        <a:pt x="224931" y="40287"/>
                        <a:pt x="224931" y="40287"/>
                        <a:pt x="224931" y="40287"/>
                      </a:cubicBezTo>
                      <a:cubicBezTo>
                        <a:pt x="224437" y="39582"/>
                        <a:pt x="223943" y="38876"/>
                        <a:pt x="223449" y="38171"/>
                      </a:cubicBezTo>
                      <a:cubicBezTo>
                        <a:pt x="223167" y="37747"/>
                        <a:pt x="222885" y="37254"/>
                        <a:pt x="222603" y="36760"/>
                      </a:cubicBezTo>
                      <a:cubicBezTo>
                        <a:pt x="222391" y="36336"/>
                        <a:pt x="222109" y="35984"/>
                        <a:pt x="221897" y="35560"/>
                      </a:cubicBezTo>
                      <a:cubicBezTo>
                        <a:pt x="221756" y="35348"/>
                        <a:pt x="221686" y="35207"/>
                        <a:pt x="221544" y="34996"/>
                      </a:cubicBezTo>
                      <a:cubicBezTo>
                        <a:pt x="221192" y="34361"/>
                        <a:pt x="220768" y="33655"/>
                        <a:pt x="220416" y="32949"/>
                      </a:cubicBezTo>
                      <a:cubicBezTo>
                        <a:pt x="220345" y="32879"/>
                        <a:pt x="220345" y="32809"/>
                        <a:pt x="220274" y="32738"/>
                      </a:cubicBezTo>
                      <a:cubicBezTo>
                        <a:pt x="219851" y="31891"/>
                        <a:pt x="219428" y="31045"/>
                        <a:pt x="219075" y="30198"/>
                      </a:cubicBezTo>
                      <a:cubicBezTo>
                        <a:pt x="219075" y="30127"/>
                        <a:pt x="219004" y="30127"/>
                        <a:pt x="219004" y="30057"/>
                      </a:cubicBezTo>
                      <a:cubicBezTo>
                        <a:pt x="218652" y="29210"/>
                        <a:pt x="218299" y="28363"/>
                        <a:pt x="218017" y="27517"/>
                      </a:cubicBezTo>
                      <a:cubicBezTo>
                        <a:pt x="218017" y="27446"/>
                        <a:pt x="217946" y="27376"/>
                        <a:pt x="217946" y="27376"/>
                      </a:cubicBezTo>
                      <a:cubicBezTo>
                        <a:pt x="217664" y="26529"/>
                        <a:pt x="217311" y="25682"/>
                        <a:pt x="217099" y="24765"/>
                      </a:cubicBezTo>
                      <a:cubicBezTo>
                        <a:pt x="217099" y="24694"/>
                        <a:pt x="217099" y="24694"/>
                        <a:pt x="217029" y="24624"/>
                      </a:cubicBezTo>
                      <a:cubicBezTo>
                        <a:pt x="216747" y="23777"/>
                        <a:pt x="216535" y="22931"/>
                        <a:pt x="216394" y="22084"/>
                      </a:cubicBezTo>
                      <a:cubicBezTo>
                        <a:pt x="216394" y="22013"/>
                        <a:pt x="216323" y="21943"/>
                        <a:pt x="216323" y="21872"/>
                      </a:cubicBezTo>
                      <a:cubicBezTo>
                        <a:pt x="216112" y="21026"/>
                        <a:pt x="215971" y="20179"/>
                        <a:pt x="215829" y="19332"/>
                      </a:cubicBezTo>
                      <a:cubicBezTo>
                        <a:pt x="215829" y="19332"/>
                        <a:pt x="215829" y="19332"/>
                        <a:pt x="215829" y="19332"/>
                      </a:cubicBezTo>
                      <a:cubicBezTo>
                        <a:pt x="215688" y="18486"/>
                        <a:pt x="215618" y="17639"/>
                        <a:pt x="215547" y="16792"/>
                      </a:cubicBezTo>
                      <a:cubicBezTo>
                        <a:pt x="215547" y="16722"/>
                        <a:pt x="215547" y="16651"/>
                        <a:pt x="215547" y="16581"/>
                      </a:cubicBezTo>
                      <a:cubicBezTo>
                        <a:pt x="215477" y="15734"/>
                        <a:pt x="215477" y="14887"/>
                        <a:pt x="215477" y="14040"/>
                      </a:cubicBezTo>
                      <a:cubicBezTo>
                        <a:pt x="215477" y="13194"/>
                        <a:pt x="215547" y="12418"/>
                        <a:pt x="215618" y="11642"/>
                      </a:cubicBezTo>
                      <a:cubicBezTo>
                        <a:pt x="215618" y="11571"/>
                        <a:pt x="215618" y="11501"/>
                        <a:pt x="215618" y="11430"/>
                      </a:cubicBezTo>
                      <a:cubicBezTo>
                        <a:pt x="215688" y="10725"/>
                        <a:pt x="215759" y="10019"/>
                        <a:pt x="215900" y="9384"/>
                      </a:cubicBezTo>
                      <a:cubicBezTo>
                        <a:pt x="215900" y="9313"/>
                        <a:pt x="215900" y="9243"/>
                        <a:pt x="215971" y="9102"/>
                      </a:cubicBezTo>
                      <a:cubicBezTo>
                        <a:pt x="216112" y="8467"/>
                        <a:pt x="216253" y="7902"/>
                        <a:pt x="216464" y="7267"/>
                      </a:cubicBezTo>
                      <a:cubicBezTo>
                        <a:pt x="216464" y="7126"/>
                        <a:pt x="216535" y="7056"/>
                        <a:pt x="216606" y="6915"/>
                      </a:cubicBezTo>
                      <a:cubicBezTo>
                        <a:pt x="216817" y="6350"/>
                        <a:pt x="216958" y="5856"/>
                        <a:pt x="217241" y="5362"/>
                      </a:cubicBezTo>
                      <a:cubicBezTo>
                        <a:pt x="217241" y="5292"/>
                        <a:pt x="217311" y="5221"/>
                        <a:pt x="217311" y="5221"/>
                      </a:cubicBezTo>
                      <a:cubicBezTo>
                        <a:pt x="217593" y="4657"/>
                        <a:pt x="217876" y="4163"/>
                        <a:pt x="218158" y="3669"/>
                      </a:cubicBezTo>
                      <a:cubicBezTo>
                        <a:pt x="218581" y="2963"/>
                        <a:pt x="219146" y="2399"/>
                        <a:pt x="219639" y="1835"/>
                      </a:cubicBezTo>
                      <a:cubicBezTo>
                        <a:pt x="219781" y="1693"/>
                        <a:pt x="219922" y="1552"/>
                        <a:pt x="220063" y="1411"/>
                      </a:cubicBezTo>
                      <a:cubicBezTo>
                        <a:pt x="220627" y="917"/>
                        <a:pt x="221262" y="423"/>
                        <a:pt x="221897" y="0"/>
                      </a:cubicBezTo>
                      <a:lnTo>
                        <a:pt x="6279" y="125307"/>
                      </a:lnTo>
                      <a:cubicBezTo>
                        <a:pt x="5644" y="125659"/>
                        <a:pt x="5009" y="126153"/>
                        <a:pt x="4445" y="126718"/>
                      </a:cubicBezTo>
                      <a:cubicBezTo>
                        <a:pt x="4304" y="126859"/>
                        <a:pt x="4163" y="127000"/>
                        <a:pt x="4022" y="127141"/>
                      </a:cubicBezTo>
                      <a:cubicBezTo>
                        <a:pt x="3457" y="127706"/>
                        <a:pt x="2963" y="128341"/>
                        <a:pt x="2540" y="128976"/>
                      </a:cubicBezTo>
                      <a:cubicBezTo>
                        <a:pt x="2540" y="128976"/>
                        <a:pt x="2540" y="128976"/>
                        <a:pt x="2540" y="128976"/>
                      </a:cubicBezTo>
                      <a:cubicBezTo>
                        <a:pt x="2258" y="129470"/>
                        <a:pt x="1976" y="129963"/>
                        <a:pt x="1693" y="130457"/>
                      </a:cubicBezTo>
                      <a:cubicBezTo>
                        <a:pt x="1693" y="130457"/>
                        <a:pt x="1693" y="130528"/>
                        <a:pt x="1693" y="130528"/>
                      </a:cubicBezTo>
                      <a:cubicBezTo>
                        <a:pt x="1693" y="130598"/>
                        <a:pt x="1623" y="130669"/>
                        <a:pt x="1623" y="130669"/>
                      </a:cubicBezTo>
                      <a:cubicBezTo>
                        <a:pt x="1482" y="131022"/>
                        <a:pt x="1341" y="131304"/>
                        <a:pt x="1199" y="131657"/>
                      </a:cubicBezTo>
                      <a:cubicBezTo>
                        <a:pt x="1129" y="131798"/>
                        <a:pt x="1058" y="132010"/>
                        <a:pt x="988" y="132221"/>
                      </a:cubicBezTo>
                      <a:cubicBezTo>
                        <a:pt x="917" y="132362"/>
                        <a:pt x="917" y="132433"/>
                        <a:pt x="847" y="132574"/>
                      </a:cubicBezTo>
                      <a:cubicBezTo>
                        <a:pt x="847" y="132644"/>
                        <a:pt x="776" y="132786"/>
                        <a:pt x="776" y="132856"/>
                      </a:cubicBezTo>
                      <a:cubicBezTo>
                        <a:pt x="635" y="133209"/>
                        <a:pt x="564" y="133562"/>
                        <a:pt x="494" y="133985"/>
                      </a:cubicBezTo>
                      <a:cubicBezTo>
                        <a:pt x="494" y="134126"/>
                        <a:pt x="423" y="134267"/>
                        <a:pt x="423" y="134408"/>
                      </a:cubicBezTo>
                      <a:cubicBezTo>
                        <a:pt x="423" y="134479"/>
                        <a:pt x="423" y="134550"/>
                        <a:pt x="353" y="134691"/>
                      </a:cubicBezTo>
                      <a:cubicBezTo>
                        <a:pt x="353" y="134832"/>
                        <a:pt x="282" y="134973"/>
                        <a:pt x="282" y="135114"/>
                      </a:cubicBezTo>
                      <a:cubicBezTo>
                        <a:pt x="212" y="135467"/>
                        <a:pt x="141" y="135819"/>
                        <a:pt x="141" y="136172"/>
                      </a:cubicBezTo>
                      <a:cubicBezTo>
                        <a:pt x="141" y="136384"/>
                        <a:pt x="71" y="136595"/>
                        <a:pt x="71" y="136737"/>
                      </a:cubicBezTo>
                      <a:cubicBezTo>
                        <a:pt x="71" y="136807"/>
                        <a:pt x="71" y="136878"/>
                        <a:pt x="71" y="136949"/>
                      </a:cubicBezTo>
                      <a:cubicBezTo>
                        <a:pt x="71" y="137019"/>
                        <a:pt x="71" y="137089"/>
                        <a:pt x="71" y="137231"/>
                      </a:cubicBezTo>
                      <a:cubicBezTo>
                        <a:pt x="71" y="137583"/>
                        <a:pt x="0" y="137936"/>
                        <a:pt x="0" y="138289"/>
                      </a:cubicBezTo>
                      <a:cubicBezTo>
                        <a:pt x="0" y="138642"/>
                        <a:pt x="0" y="138995"/>
                        <a:pt x="0" y="139347"/>
                      </a:cubicBezTo>
                      <a:cubicBezTo>
                        <a:pt x="0" y="139347"/>
                        <a:pt x="0" y="139418"/>
                        <a:pt x="0" y="139418"/>
                      </a:cubicBezTo>
                      <a:cubicBezTo>
                        <a:pt x="0" y="139771"/>
                        <a:pt x="0" y="140053"/>
                        <a:pt x="0" y="140406"/>
                      </a:cubicBezTo>
                      <a:cubicBezTo>
                        <a:pt x="0" y="140758"/>
                        <a:pt x="0" y="141111"/>
                        <a:pt x="71" y="141464"/>
                      </a:cubicBezTo>
                      <a:cubicBezTo>
                        <a:pt x="71" y="141605"/>
                        <a:pt x="71" y="141817"/>
                        <a:pt x="141" y="141958"/>
                      </a:cubicBezTo>
                      <a:cubicBezTo>
                        <a:pt x="141" y="142028"/>
                        <a:pt x="141" y="142099"/>
                        <a:pt x="141" y="142170"/>
                      </a:cubicBezTo>
                      <a:cubicBezTo>
                        <a:pt x="141" y="142310"/>
                        <a:pt x="141" y="142381"/>
                        <a:pt x="141" y="142522"/>
                      </a:cubicBezTo>
                      <a:cubicBezTo>
                        <a:pt x="141" y="142875"/>
                        <a:pt x="212" y="143228"/>
                        <a:pt x="282" y="143581"/>
                      </a:cubicBezTo>
                      <a:cubicBezTo>
                        <a:pt x="353" y="143934"/>
                        <a:pt x="353" y="144286"/>
                        <a:pt x="423" y="144639"/>
                      </a:cubicBezTo>
                      <a:cubicBezTo>
                        <a:pt x="423" y="144639"/>
                        <a:pt x="423" y="144639"/>
                        <a:pt x="423" y="144710"/>
                      </a:cubicBezTo>
                      <a:cubicBezTo>
                        <a:pt x="423" y="144710"/>
                        <a:pt x="423" y="144710"/>
                        <a:pt x="423" y="144710"/>
                      </a:cubicBezTo>
                      <a:cubicBezTo>
                        <a:pt x="494" y="145062"/>
                        <a:pt x="564" y="145415"/>
                        <a:pt x="635" y="145768"/>
                      </a:cubicBezTo>
                      <a:cubicBezTo>
                        <a:pt x="706" y="146121"/>
                        <a:pt x="776" y="146544"/>
                        <a:pt x="847" y="146897"/>
                      </a:cubicBezTo>
                      <a:cubicBezTo>
                        <a:pt x="847" y="147038"/>
                        <a:pt x="917" y="147179"/>
                        <a:pt x="917" y="147320"/>
                      </a:cubicBezTo>
                      <a:cubicBezTo>
                        <a:pt x="917" y="147391"/>
                        <a:pt x="988" y="147461"/>
                        <a:pt x="988" y="147532"/>
                      </a:cubicBezTo>
                      <a:cubicBezTo>
                        <a:pt x="1058" y="147673"/>
                        <a:pt x="1058" y="147885"/>
                        <a:pt x="1129" y="148026"/>
                      </a:cubicBezTo>
                      <a:cubicBezTo>
                        <a:pt x="1199" y="148379"/>
                        <a:pt x="1341" y="148802"/>
                        <a:pt x="1411" y="149155"/>
                      </a:cubicBezTo>
                      <a:cubicBezTo>
                        <a:pt x="1482" y="149437"/>
                        <a:pt x="1552" y="149719"/>
                        <a:pt x="1693" y="150001"/>
                      </a:cubicBezTo>
                      <a:cubicBezTo>
                        <a:pt x="1693" y="150072"/>
                        <a:pt x="1693" y="150072"/>
                        <a:pt x="1764" y="150142"/>
                      </a:cubicBezTo>
                      <a:cubicBezTo>
                        <a:pt x="1764" y="150213"/>
                        <a:pt x="1764" y="150213"/>
                        <a:pt x="1834" y="150283"/>
                      </a:cubicBezTo>
                      <a:cubicBezTo>
                        <a:pt x="1976" y="150636"/>
                        <a:pt x="2046" y="151060"/>
                        <a:pt x="2187" y="151412"/>
                      </a:cubicBezTo>
                      <a:cubicBezTo>
                        <a:pt x="2328" y="151765"/>
                        <a:pt x="2469" y="152118"/>
                        <a:pt x="2540" y="152541"/>
                      </a:cubicBezTo>
                      <a:cubicBezTo>
                        <a:pt x="2540" y="152612"/>
                        <a:pt x="2611" y="152682"/>
                        <a:pt x="2611" y="152753"/>
                      </a:cubicBezTo>
                      <a:cubicBezTo>
                        <a:pt x="2611" y="152824"/>
                        <a:pt x="2681" y="152894"/>
                        <a:pt x="2681" y="152894"/>
                      </a:cubicBezTo>
                      <a:cubicBezTo>
                        <a:pt x="2752" y="153106"/>
                        <a:pt x="2822" y="153388"/>
                        <a:pt x="2963" y="153600"/>
                      </a:cubicBezTo>
                      <a:cubicBezTo>
                        <a:pt x="3104" y="153952"/>
                        <a:pt x="3246" y="154305"/>
                        <a:pt x="3387" y="154658"/>
                      </a:cubicBezTo>
                      <a:cubicBezTo>
                        <a:pt x="3457" y="154940"/>
                        <a:pt x="3598" y="155152"/>
                        <a:pt x="3739" y="155434"/>
                      </a:cubicBezTo>
                      <a:cubicBezTo>
                        <a:pt x="3739" y="155505"/>
                        <a:pt x="3810" y="155505"/>
                        <a:pt x="3810" y="155575"/>
                      </a:cubicBezTo>
                      <a:cubicBezTo>
                        <a:pt x="3810" y="155646"/>
                        <a:pt x="3881" y="155646"/>
                        <a:pt x="3881" y="155716"/>
                      </a:cubicBezTo>
                      <a:cubicBezTo>
                        <a:pt x="4022" y="156069"/>
                        <a:pt x="4163" y="156422"/>
                        <a:pt x="4374" y="156775"/>
                      </a:cubicBezTo>
                      <a:cubicBezTo>
                        <a:pt x="4586" y="157127"/>
                        <a:pt x="4727" y="157551"/>
                        <a:pt x="4939" y="157903"/>
                      </a:cubicBezTo>
                      <a:cubicBezTo>
                        <a:pt x="4939" y="157974"/>
                        <a:pt x="5009" y="158045"/>
                        <a:pt x="5009" y="158045"/>
                      </a:cubicBezTo>
                      <a:cubicBezTo>
                        <a:pt x="5080" y="158115"/>
                        <a:pt x="5080" y="158185"/>
                        <a:pt x="5151" y="158256"/>
                      </a:cubicBezTo>
                      <a:cubicBezTo>
                        <a:pt x="5292" y="158539"/>
                        <a:pt x="5433" y="158891"/>
                        <a:pt x="5644" y="159173"/>
                      </a:cubicBezTo>
                      <a:cubicBezTo>
                        <a:pt x="5856" y="159526"/>
                        <a:pt x="6068" y="159949"/>
                        <a:pt x="6279" y="160302"/>
                      </a:cubicBezTo>
                      <a:cubicBezTo>
                        <a:pt x="6421" y="160514"/>
                        <a:pt x="6491" y="160655"/>
                        <a:pt x="6632" y="160867"/>
                      </a:cubicBezTo>
                      <a:cubicBezTo>
                        <a:pt x="6703" y="160937"/>
                        <a:pt x="6703" y="161008"/>
                        <a:pt x="6773" y="161078"/>
                      </a:cubicBezTo>
                      <a:cubicBezTo>
                        <a:pt x="6985" y="161431"/>
                        <a:pt x="7197" y="161713"/>
                        <a:pt x="7338" y="162066"/>
                      </a:cubicBezTo>
                      <a:cubicBezTo>
                        <a:pt x="7620" y="162560"/>
                        <a:pt x="7902" y="162984"/>
                        <a:pt x="8184" y="163477"/>
                      </a:cubicBezTo>
                      <a:cubicBezTo>
                        <a:pt x="8255" y="163548"/>
                        <a:pt x="8255" y="163618"/>
                        <a:pt x="8326" y="163689"/>
                      </a:cubicBezTo>
                      <a:cubicBezTo>
                        <a:pt x="8749" y="164324"/>
                        <a:pt x="9243" y="164959"/>
                        <a:pt x="9666" y="165594"/>
                      </a:cubicBezTo>
                      <a:cubicBezTo>
                        <a:pt x="9666" y="165594"/>
                        <a:pt x="9666" y="165594"/>
                        <a:pt x="9666" y="165665"/>
                      </a:cubicBezTo>
                      <a:cubicBezTo>
                        <a:pt x="9948" y="166088"/>
                        <a:pt x="10301" y="166511"/>
                        <a:pt x="10654" y="166935"/>
                      </a:cubicBezTo>
                      <a:cubicBezTo>
                        <a:pt x="10936" y="167287"/>
                        <a:pt x="11218" y="167640"/>
                        <a:pt x="11430" y="167922"/>
                      </a:cubicBezTo>
                      <a:cubicBezTo>
                        <a:pt x="11430" y="167922"/>
                        <a:pt x="11430" y="167922"/>
                        <a:pt x="11430" y="167922"/>
                      </a:cubicBezTo>
                      <a:cubicBezTo>
                        <a:pt x="11430" y="167922"/>
                        <a:pt x="11430" y="167922"/>
                        <a:pt x="11430" y="167922"/>
                      </a:cubicBezTo>
                      <a:cubicBezTo>
                        <a:pt x="11712" y="168275"/>
                        <a:pt x="11994" y="168557"/>
                        <a:pt x="12277" y="168910"/>
                      </a:cubicBezTo>
                      <a:cubicBezTo>
                        <a:pt x="12559" y="169193"/>
                        <a:pt x="12841" y="169545"/>
                        <a:pt x="13123" y="169827"/>
                      </a:cubicBezTo>
                      <a:cubicBezTo>
                        <a:pt x="13194" y="169898"/>
                        <a:pt x="13194" y="169898"/>
                        <a:pt x="13264" y="169969"/>
                      </a:cubicBezTo>
                      <a:cubicBezTo>
                        <a:pt x="13335" y="170039"/>
                        <a:pt x="13335" y="170039"/>
                        <a:pt x="13406" y="170109"/>
                      </a:cubicBezTo>
                      <a:cubicBezTo>
                        <a:pt x="13617" y="170321"/>
                        <a:pt x="13829" y="170533"/>
                        <a:pt x="14041" y="170745"/>
                      </a:cubicBezTo>
                      <a:cubicBezTo>
                        <a:pt x="14323" y="171027"/>
                        <a:pt x="14676" y="171380"/>
                        <a:pt x="14958" y="171662"/>
                      </a:cubicBezTo>
                      <a:cubicBezTo>
                        <a:pt x="15028" y="171732"/>
                        <a:pt x="15169" y="171803"/>
                        <a:pt x="15240" y="171944"/>
                      </a:cubicBezTo>
                      <a:cubicBezTo>
                        <a:pt x="15311" y="172014"/>
                        <a:pt x="15381" y="172085"/>
                        <a:pt x="15452" y="172156"/>
                      </a:cubicBezTo>
                      <a:cubicBezTo>
                        <a:pt x="15593" y="172297"/>
                        <a:pt x="15734" y="172438"/>
                        <a:pt x="15875" y="172579"/>
                      </a:cubicBezTo>
                      <a:cubicBezTo>
                        <a:pt x="16228" y="172861"/>
                        <a:pt x="16510" y="173144"/>
                        <a:pt x="16863" y="173426"/>
                      </a:cubicBezTo>
                      <a:cubicBezTo>
                        <a:pt x="17004" y="173567"/>
                        <a:pt x="17145" y="173637"/>
                        <a:pt x="17286" y="173778"/>
                      </a:cubicBezTo>
                      <a:cubicBezTo>
                        <a:pt x="17357" y="173849"/>
                        <a:pt x="17427" y="173920"/>
                        <a:pt x="17498" y="173990"/>
                      </a:cubicBezTo>
                      <a:cubicBezTo>
                        <a:pt x="17639" y="174060"/>
                        <a:pt x="17709" y="174202"/>
                        <a:pt x="17851" y="174272"/>
                      </a:cubicBezTo>
                      <a:cubicBezTo>
                        <a:pt x="18133" y="174554"/>
                        <a:pt x="18486" y="174766"/>
                        <a:pt x="18838" y="174978"/>
                      </a:cubicBezTo>
                      <a:cubicBezTo>
                        <a:pt x="19050" y="175119"/>
                        <a:pt x="19332" y="175331"/>
                        <a:pt x="19544" y="175472"/>
                      </a:cubicBezTo>
                      <a:cubicBezTo>
                        <a:pt x="19614" y="175472"/>
                        <a:pt x="19614" y="175542"/>
                        <a:pt x="19685" y="175542"/>
                      </a:cubicBezTo>
                      <a:cubicBezTo>
                        <a:pt x="19756" y="175542"/>
                        <a:pt x="19756" y="175613"/>
                        <a:pt x="19826" y="175613"/>
                      </a:cubicBezTo>
                      <a:cubicBezTo>
                        <a:pt x="20108" y="175824"/>
                        <a:pt x="20461" y="176036"/>
                        <a:pt x="20743" y="176248"/>
                      </a:cubicBezTo>
                      <a:cubicBezTo>
                        <a:pt x="21026" y="176460"/>
                        <a:pt x="21378" y="176601"/>
                        <a:pt x="21661" y="176812"/>
                      </a:cubicBezTo>
                      <a:cubicBezTo>
                        <a:pt x="21731" y="176883"/>
                        <a:pt x="21802" y="176883"/>
                        <a:pt x="21872" y="176953"/>
                      </a:cubicBezTo>
                      <a:cubicBezTo>
                        <a:pt x="22084" y="177095"/>
                        <a:pt x="22366" y="177236"/>
                        <a:pt x="22578" y="177377"/>
                      </a:cubicBezTo>
                      <a:cubicBezTo>
                        <a:pt x="22860" y="177518"/>
                        <a:pt x="23142" y="177659"/>
                        <a:pt x="23495" y="177871"/>
                      </a:cubicBezTo>
                      <a:cubicBezTo>
                        <a:pt x="23707" y="177941"/>
                        <a:pt x="23848" y="178082"/>
                        <a:pt x="24059" y="178153"/>
                      </a:cubicBezTo>
                      <a:cubicBezTo>
                        <a:pt x="24130" y="178153"/>
                        <a:pt x="24130" y="178223"/>
                        <a:pt x="24201" y="178223"/>
                      </a:cubicBezTo>
                      <a:cubicBezTo>
                        <a:pt x="24271" y="178223"/>
                        <a:pt x="24342" y="178294"/>
                        <a:pt x="24342" y="178294"/>
                      </a:cubicBezTo>
                      <a:cubicBezTo>
                        <a:pt x="24624" y="178435"/>
                        <a:pt x="24906" y="178576"/>
                        <a:pt x="25188" y="178647"/>
                      </a:cubicBezTo>
                      <a:cubicBezTo>
                        <a:pt x="25471" y="178788"/>
                        <a:pt x="25753" y="178859"/>
                        <a:pt x="26035" y="178999"/>
                      </a:cubicBezTo>
                      <a:cubicBezTo>
                        <a:pt x="26106" y="178999"/>
                        <a:pt x="26106" y="178999"/>
                        <a:pt x="26176" y="179070"/>
                      </a:cubicBezTo>
                      <a:cubicBezTo>
                        <a:pt x="26247" y="179070"/>
                        <a:pt x="26247" y="179070"/>
                        <a:pt x="26317" y="179141"/>
                      </a:cubicBezTo>
                      <a:cubicBezTo>
                        <a:pt x="26529" y="179211"/>
                        <a:pt x="26741" y="179282"/>
                        <a:pt x="26882" y="179352"/>
                      </a:cubicBezTo>
                      <a:cubicBezTo>
                        <a:pt x="27164" y="179423"/>
                        <a:pt x="27517" y="179493"/>
                        <a:pt x="27799" y="179635"/>
                      </a:cubicBezTo>
                      <a:cubicBezTo>
                        <a:pt x="27940" y="179705"/>
                        <a:pt x="28081" y="179705"/>
                        <a:pt x="28222" y="179705"/>
                      </a:cubicBezTo>
                      <a:cubicBezTo>
                        <a:pt x="28293" y="179705"/>
                        <a:pt x="28363" y="179705"/>
                        <a:pt x="28434" y="179776"/>
                      </a:cubicBezTo>
                      <a:cubicBezTo>
                        <a:pt x="28504" y="179776"/>
                        <a:pt x="28646" y="179846"/>
                        <a:pt x="28716" y="179846"/>
                      </a:cubicBezTo>
                      <a:cubicBezTo>
                        <a:pt x="29069" y="179917"/>
                        <a:pt x="29351" y="179987"/>
                        <a:pt x="29704" y="179987"/>
                      </a:cubicBezTo>
                      <a:cubicBezTo>
                        <a:pt x="29916" y="179987"/>
                        <a:pt x="30057" y="180058"/>
                        <a:pt x="30268" y="180058"/>
                      </a:cubicBezTo>
                      <a:cubicBezTo>
                        <a:pt x="30339" y="180058"/>
                        <a:pt x="30409" y="180058"/>
                        <a:pt x="30480" y="180058"/>
                      </a:cubicBezTo>
                      <a:cubicBezTo>
                        <a:pt x="30551" y="180058"/>
                        <a:pt x="30621" y="180058"/>
                        <a:pt x="30692" y="180058"/>
                      </a:cubicBezTo>
                      <a:cubicBezTo>
                        <a:pt x="31044" y="180058"/>
                        <a:pt x="31397" y="180058"/>
                        <a:pt x="31679" y="180058"/>
                      </a:cubicBezTo>
                      <a:cubicBezTo>
                        <a:pt x="31821" y="180058"/>
                        <a:pt x="31962" y="180058"/>
                        <a:pt x="32103" y="180058"/>
                      </a:cubicBezTo>
                      <a:cubicBezTo>
                        <a:pt x="32244" y="180058"/>
                        <a:pt x="32314" y="180058"/>
                        <a:pt x="32456" y="180058"/>
                      </a:cubicBezTo>
                      <a:cubicBezTo>
                        <a:pt x="32597" y="180058"/>
                        <a:pt x="32667" y="180058"/>
                        <a:pt x="32808" y="180058"/>
                      </a:cubicBezTo>
                      <a:cubicBezTo>
                        <a:pt x="33232" y="179987"/>
                        <a:pt x="33655" y="179987"/>
                        <a:pt x="34078" y="179846"/>
                      </a:cubicBezTo>
                      <a:cubicBezTo>
                        <a:pt x="34078" y="179846"/>
                        <a:pt x="34078" y="179846"/>
                        <a:pt x="34078" y="179846"/>
                      </a:cubicBezTo>
                      <a:cubicBezTo>
                        <a:pt x="34149" y="179846"/>
                        <a:pt x="34219" y="179776"/>
                        <a:pt x="34361" y="179776"/>
                      </a:cubicBezTo>
                      <a:cubicBezTo>
                        <a:pt x="34784" y="179705"/>
                        <a:pt x="35207" y="179564"/>
                        <a:pt x="35631" y="179423"/>
                      </a:cubicBezTo>
                      <a:cubicBezTo>
                        <a:pt x="35631" y="179423"/>
                        <a:pt x="35701" y="179423"/>
                        <a:pt x="35701" y="179352"/>
                      </a:cubicBezTo>
                      <a:cubicBezTo>
                        <a:pt x="36266" y="179141"/>
                        <a:pt x="36830" y="178859"/>
                        <a:pt x="37394" y="178576"/>
                      </a:cubicBezTo>
                      <a:lnTo>
                        <a:pt x="252659" y="5326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87" name="Freeform: Shape 44"/>
                <p:cNvSpPr/>
                <p:nvPr/>
              </p:nvSpPr>
              <p:spPr>
                <a:xfrm>
                  <a:off x="2852491" y="4955046"/>
                  <a:ext cx="211667" cy="458611"/>
                </a:xfrm>
                <a:custGeom>
                  <a:avLst/>
                  <a:gdLst>
                    <a:gd name="connsiteX0" fmla="*/ 917 w 211666"/>
                    <a:gd name="connsiteY0" fmla="*/ 125307 h 458611"/>
                    <a:gd name="connsiteX1" fmla="*/ 216535 w 211666"/>
                    <a:gd name="connsiteY1" fmla="*/ 0 h 458611"/>
                    <a:gd name="connsiteX2" fmla="*/ 215547 w 211666"/>
                    <a:gd name="connsiteY2" fmla="*/ 338879 h 458611"/>
                    <a:gd name="connsiteX3" fmla="*/ 0 w 211666"/>
                    <a:gd name="connsiteY3" fmla="*/ 464185 h 4586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11666" h="458611">
                      <a:moveTo>
                        <a:pt x="917" y="125307"/>
                      </a:moveTo>
                      <a:lnTo>
                        <a:pt x="216535" y="0"/>
                      </a:lnTo>
                      <a:lnTo>
                        <a:pt x="215547" y="338879"/>
                      </a:lnTo>
                      <a:lnTo>
                        <a:pt x="0" y="464185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88" name="Freeform: Shape 45"/>
                <p:cNvSpPr/>
                <p:nvPr/>
              </p:nvSpPr>
              <p:spPr>
                <a:xfrm>
                  <a:off x="2742777" y="4827764"/>
                  <a:ext cx="268111" cy="155222"/>
                </a:xfrm>
                <a:custGeom>
                  <a:avLst/>
                  <a:gdLst>
                    <a:gd name="connsiteX0" fmla="*/ 0 w 268111"/>
                    <a:gd name="connsiteY0" fmla="*/ 125307 h 155222"/>
                    <a:gd name="connsiteX1" fmla="*/ 215547 w 268111"/>
                    <a:gd name="connsiteY1" fmla="*/ 0 h 155222"/>
                    <a:gd name="connsiteX2" fmla="*/ 271004 w 268111"/>
                    <a:gd name="connsiteY2" fmla="*/ 31962 h 155222"/>
                    <a:gd name="connsiteX3" fmla="*/ 55386 w 268111"/>
                    <a:gd name="connsiteY3" fmla="*/ 157268 h 1552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8111" h="155222">
                      <a:moveTo>
                        <a:pt x="0" y="125307"/>
                      </a:moveTo>
                      <a:lnTo>
                        <a:pt x="215547" y="0"/>
                      </a:lnTo>
                      <a:lnTo>
                        <a:pt x="271004" y="31962"/>
                      </a:lnTo>
                      <a:lnTo>
                        <a:pt x="55386" y="157268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89" name="Freeform: Shape 46"/>
                <p:cNvSpPr/>
                <p:nvPr/>
              </p:nvSpPr>
              <p:spPr>
                <a:xfrm>
                  <a:off x="2798162" y="4859726"/>
                  <a:ext cx="268111" cy="218722"/>
                </a:xfrm>
                <a:custGeom>
                  <a:avLst/>
                  <a:gdLst>
                    <a:gd name="connsiteX0" fmla="*/ 0 w 268111"/>
                    <a:gd name="connsiteY0" fmla="*/ 125306 h 218722"/>
                    <a:gd name="connsiteX1" fmla="*/ 215618 w 268111"/>
                    <a:gd name="connsiteY1" fmla="*/ 0 h 218722"/>
                    <a:gd name="connsiteX2" fmla="*/ 270863 w 268111"/>
                    <a:gd name="connsiteY2" fmla="*/ 95320 h 218722"/>
                    <a:gd name="connsiteX3" fmla="*/ 55245 w 268111"/>
                    <a:gd name="connsiteY3" fmla="*/ 220627 h 218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8111" h="218722">
                      <a:moveTo>
                        <a:pt x="0" y="125306"/>
                      </a:moveTo>
                      <a:lnTo>
                        <a:pt x="215618" y="0"/>
                      </a:lnTo>
                      <a:lnTo>
                        <a:pt x="270863" y="95320"/>
                      </a:lnTo>
                      <a:lnTo>
                        <a:pt x="55245" y="220627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90" name="Freeform: Shape 47"/>
                <p:cNvSpPr/>
                <p:nvPr/>
              </p:nvSpPr>
              <p:spPr>
                <a:xfrm>
                  <a:off x="2741577" y="4953071"/>
                  <a:ext cx="105833" cy="465667"/>
                </a:xfrm>
                <a:custGeom>
                  <a:avLst/>
                  <a:gdLst>
                    <a:gd name="connsiteX0" fmla="*/ 56586 w 105833"/>
                    <a:gd name="connsiteY0" fmla="*/ 31961 h 465666"/>
                    <a:gd name="connsiteX1" fmla="*/ 111831 w 105833"/>
                    <a:gd name="connsiteY1" fmla="*/ 127282 h 465666"/>
                    <a:gd name="connsiteX2" fmla="*/ 110843 w 105833"/>
                    <a:gd name="connsiteY2" fmla="*/ 466161 h 465666"/>
                    <a:gd name="connsiteX3" fmla="*/ 0 w 105833"/>
                    <a:gd name="connsiteY3" fmla="*/ 402167 h 465666"/>
                    <a:gd name="connsiteX4" fmla="*/ 1129 w 105833"/>
                    <a:gd name="connsiteY4" fmla="*/ 0 h 465666"/>
                    <a:gd name="connsiteX5" fmla="*/ 56586 w 105833"/>
                    <a:gd name="connsiteY5" fmla="*/ 31961 h 465666"/>
                    <a:gd name="connsiteX6" fmla="*/ 56303 w 105833"/>
                    <a:gd name="connsiteY6" fmla="*/ 147320 h 465666"/>
                    <a:gd name="connsiteX7" fmla="*/ 78176 w 105833"/>
                    <a:gd name="connsiteY7" fmla="*/ 134902 h 465666"/>
                    <a:gd name="connsiteX8" fmla="*/ 56444 w 105833"/>
                    <a:gd name="connsiteY8" fmla="*/ 97367 h 465666"/>
                    <a:gd name="connsiteX9" fmla="*/ 34643 w 105833"/>
                    <a:gd name="connsiteY9" fmla="*/ 109784 h 465666"/>
                    <a:gd name="connsiteX10" fmla="*/ 56303 w 105833"/>
                    <a:gd name="connsiteY10" fmla="*/ 147320 h 465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05833" h="465666">
                      <a:moveTo>
                        <a:pt x="56586" y="31961"/>
                      </a:moveTo>
                      <a:lnTo>
                        <a:pt x="111831" y="127282"/>
                      </a:lnTo>
                      <a:lnTo>
                        <a:pt x="110843" y="466161"/>
                      </a:lnTo>
                      <a:lnTo>
                        <a:pt x="0" y="402167"/>
                      </a:lnTo>
                      <a:lnTo>
                        <a:pt x="1129" y="0"/>
                      </a:lnTo>
                      <a:lnTo>
                        <a:pt x="56586" y="31961"/>
                      </a:lnTo>
                      <a:close/>
                      <a:moveTo>
                        <a:pt x="56303" y="147320"/>
                      </a:moveTo>
                      <a:cubicBezTo>
                        <a:pt x="68368" y="154234"/>
                        <a:pt x="78105" y="148731"/>
                        <a:pt x="78176" y="134902"/>
                      </a:cubicBezTo>
                      <a:cubicBezTo>
                        <a:pt x="78246" y="121073"/>
                        <a:pt x="68509" y="104281"/>
                        <a:pt x="56444" y="97367"/>
                      </a:cubicBezTo>
                      <a:cubicBezTo>
                        <a:pt x="44450" y="90452"/>
                        <a:pt x="34643" y="96026"/>
                        <a:pt x="34643" y="109784"/>
                      </a:cubicBezTo>
                      <a:cubicBezTo>
                        <a:pt x="34643" y="123543"/>
                        <a:pt x="44238" y="140405"/>
                        <a:pt x="56303" y="147320"/>
                      </a:cubicBezTo>
                    </a:path>
                  </a:pathLst>
                </a:custGeom>
                <a:solidFill>
                  <a:schemeClr val="accent2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91" name="Freeform: Shape 48"/>
                <p:cNvSpPr/>
                <p:nvPr/>
              </p:nvSpPr>
              <p:spPr>
                <a:xfrm>
                  <a:off x="2741789" y="5224427"/>
                  <a:ext cx="105833" cy="134056"/>
                </a:xfrm>
                <a:custGeom>
                  <a:avLst/>
                  <a:gdLst>
                    <a:gd name="connsiteX0" fmla="*/ 111054 w 105833"/>
                    <a:gd name="connsiteY0" fmla="*/ 63359 h 134055"/>
                    <a:gd name="connsiteX1" fmla="*/ 71 w 105833"/>
                    <a:gd name="connsiteY1" fmla="*/ 0 h 134055"/>
                    <a:gd name="connsiteX2" fmla="*/ 0 w 105833"/>
                    <a:gd name="connsiteY2" fmla="*/ 72884 h 134055"/>
                    <a:gd name="connsiteX3" fmla="*/ 110843 w 105833"/>
                    <a:gd name="connsiteY3" fmla="*/ 136525 h 1340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5833" h="134055">
                      <a:moveTo>
                        <a:pt x="111054" y="63359"/>
                      </a:moveTo>
                      <a:lnTo>
                        <a:pt x="71" y="0"/>
                      </a:lnTo>
                      <a:lnTo>
                        <a:pt x="0" y="72884"/>
                      </a:lnTo>
                      <a:lnTo>
                        <a:pt x="110843" y="13652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92" name="Freeform: Shape 49"/>
                <p:cNvSpPr/>
                <p:nvPr/>
              </p:nvSpPr>
              <p:spPr>
                <a:xfrm>
                  <a:off x="2852632" y="5163326"/>
                  <a:ext cx="211667" cy="197556"/>
                </a:xfrm>
                <a:custGeom>
                  <a:avLst/>
                  <a:gdLst>
                    <a:gd name="connsiteX0" fmla="*/ 215829 w 211666"/>
                    <a:gd name="connsiteY0" fmla="*/ 0 h 197555"/>
                    <a:gd name="connsiteX1" fmla="*/ 212 w 211666"/>
                    <a:gd name="connsiteY1" fmla="*/ 124460 h 197555"/>
                    <a:gd name="connsiteX2" fmla="*/ 0 w 211666"/>
                    <a:gd name="connsiteY2" fmla="*/ 197626 h 197555"/>
                    <a:gd name="connsiteX3" fmla="*/ 215618 w 211666"/>
                    <a:gd name="connsiteY3" fmla="*/ 73095 h 197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11666" h="197555">
                      <a:moveTo>
                        <a:pt x="215829" y="0"/>
                      </a:moveTo>
                      <a:lnTo>
                        <a:pt x="212" y="124460"/>
                      </a:lnTo>
                      <a:lnTo>
                        <a:pt x="0" y="197626"/>
                      </a:lnTo>
                      <a:lnTo>
                        <a:pt x="215618" y="73095"/>
                      </a:lnTo>
                      <a:close/>
                    </a:path>
                  </a:pathLst>
                </a:custGeom>
                <a:solidFill>
                  <a:srgbClr val="2B298E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93" name="Freeform: Shape 50"/>
                <p:cNvSpPr/>
                <p:nvPr/>
              </p:nvSpPr>
              <p:spPr>
                <a:xfrm>
                  <a:off x="2765355" y="4839970"/>
                  <a:ext cx="190500" cy="218722"/>
                </a:xfrm>
                <a:custGeom>
                  <a:avLst/>
                  <a:gdLst>
                    <a:gd name="connsiteX0" fmla="*/ 193181 w 190499"/>
                    <a:gd name="connsiteY0" fmla="*/ 0 h 218722"/>
                    <a:gd name="connsiteX1" fmla="*/ 193181 w 190499"/>
                    <a:gd name="connsiteY1" fmla="*/ 166017 h 218722"/>
                    <a:gd name="connsiteX2" fmla="*/ 94262 w 190499"/>
                    <a:gd name="connsiteY2" fmla="*/ 223450 h 218722"/>
                    <a:gd name="connsiteX3" fmla="*/ 44803 w 190499"/>
                    <a:gd name="connsiteY3" fmla="*/ 138077 h 218722"/>
                    <a:gd name="connsiteX4" fmla="*/ 0 w 190499"/>
                    <a:gd name="connsiteY4" fmla="*/ 112254 h 218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0499" h="218722">
                      <a:moveTo>
                        <a:pt x="193181" y="0"/>
                      </a:moveTo>
                      <a:lnTo>
                        <a:pt x="193181" y="166017"/>
                      </a:lnTo>
                      <a:lnTo>
                        <a:pt x="94262" y="223450"/>
                      </a:lnTo>
                      <a:lnTo>
                        <a:pt x="44803" y="138077"/>
                      </a:lnTo>
                      <a:lnTo>
                        <a:pt x="0" y="11225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94" name="Freeform: Shape 51"/>
                <p:cNvSpPr/>
                <p:nvPr/>
              </p:nvSpPr>
              <p:spPr>
                <a:xfrm>
                  <a:off x="2958536" y="4839970"/>
                  <a:ext cx="91722" cy="162278"/>
                </a:xfrm>
                <a:custGeom>
                  <a:avLst/>
                  <a:gdLst>
                    <a:gd name="connsiteX0" fmla="*/ 94262 w 91722"/>
                    <a:gd name="connsiteY0" fmla="*/ 111196 h 162277"/>
                    <a:gd name="connsiteX1" fmla="*/ 0 w 91722"/>
                    <a:gd name="connsiteY1" fmla="*/ 166017 h 162277"/>
                    <a:gd name="connsiteX2" fmla="*/ 0 w 91722"/>
                    <a:gd name="connsiteY2" fmla="*/ 0 h 162277"/>
                    <a:gd name="connsiteX3" fmla="*/ 44803 w 91722"/>
                    <a:gd name="connsiteY3" fmla="*/ 25824 h 162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1722" h="162277">
                      <a:moveTo>
                        <a:pt x="94262" y="111196"/>
                      </a:moveTo>
                      <a:lnTo>
                        <a:pt x="0" y="166017"/>
                      </a:lnTo>
                      <a:lnTo>
                        <a:pt x="0" y="0"/>
                      </a:lnTo>
                      <a:lnTo>
                        <a:pt x="44803" y="25824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</p:grpSp>
          <p:grpSp>
            <p:nvGrpSpPr>
              <p:cNvPr id="20" name="Graphic 3"/>
              <p:cNvGrpSpPr/>
              <p:nvPr/>
            </p:nvGrpSpPr>
            <p:grpSpPr>
              <a:xfrm>
                <a:off x="2016009" y="1442339"/>
                <a:ext cx="1551728" cy="2473363"/>
                <a:chOff x="2870624" y="4903823"/>
                <a:chExt cx="324484" cy="590219"/>
              </a:xfrm>
              <a:solidFill>
                <a:schemeClr val="accent1"/>
              </a:solidFill>
            </p:grpSpPr>
            <p:sp>
              <p:nvSpPr>
                <p:cNvPr id="77" name="Freeform: Shape 34"/>
                <p:cNvSpPr/>
                <p:nvPr/>
              </p:nvSpPr>
              <p:spPr>
                <a:xfrm>
                  <a:off x="2905125" y="4999426"/>
                  <a:ext cx="246944" cy="176389"/>
                </a:xfrm>
                <a:custGeom>
                  <a:avLst/>
                  <a:gdLst>
                    <a:gd name="connsiteX0" fmla="*/ 252659 w 246944"/>
                    <a:gd name="connsiteY0" fmla="*/ 53269 h 176388"/>
                    <a:gd name="connsiteX1" fmla="*/ 250966 w 246944"/>
                    <a:gd name="connsiteY1" fmla="*/ 54045 h 176388"/>
                    <a:gd name="connsiteX2" fmla="*/ 249626 w 246944"/>
                    <a:gd name="connsiteY2" fmla="*/ 54398 h 176388"/>
                    <a:gd name="connsiteX3" fmla="*/ 249343 w 246944"/>
                    <a:gd name="connsiteY3" fmla="*/ 54469 h 176388"/>
                    <a:gd name="connsiteX4" fmla="*/ 247721 w 246944"/>
                    <a:gd name="connsiteY4" fmla="*/ 54681 h 176388"/>
                    <a:gd name="connsiteX5" fmla="*/ 247368 w 246944"/>
                    <a:gd name="connsiteY5" fmla="*/ 54681 h 176388"/>
                    <a:gd name="connsiteX6" fmla="*/ 245745 w 246944"/>
                    <a:gd name="connsiteY6" fmla="*/ 54681 h 176388"/>
                    <a:gd name="connsiteX7" fmla="*/ 245533 w 246944"/>
                    <a:gd name="connsiteY7" fmla="*/ 54681 h 176388"/>
                    <a:gd name="connsiteX8" fmla="*/ 243699 w 246944"/>
                    <a:gd name="connsiteY8" fmla="*/ 54398 h 176388"/>
                    <a:gd name="connsiteX9" fmla="*/ 243487 w 246944"/>
                    <a:gd name="connsiteY9" fmla="*/ 54328 h 176388"/>
                    <a:gd name="connsiteX10" fmla="*/ 241582 w 246944"/>
                    <a:gd name="connsiteY10" fmla="*/ 53763 h 176388"/>
                    <a:gd name="connsiteX11" fmla="*/ 241441 w 246944"/>
                    <a:gd name="connsiteY11" fmla="*/ 53693 h 176388"/>
                    <a:gd name="connsiteX12" fmla="*/ 239395 w 246944"/>
                    <a:gd name="connsiteY12" fmla="*/ 52846 h 176388"/>
                    <a:gd name="connsiteX13" fmla="*/ 239254 w 246944"/>
                    <a:gd name="connsiteY13" fmla="*/ 52775 h 176388"/>
                    <a:gd name="connsiteX14" fmla="*/ 237067 w 246944"/>
                    <a:gd name="connsiteY14" fmla="*/ 51647 h 176388"/>
                    <a:gd name="connsiteX15" fmla="*/ 234879 w 246944"/>
                    <a:gd name="connsiteY15" fmla="*/ 50236 h 176388"/>
                    <a:gd name="connsiteX16" fmla="*/ 234738 w 246944"/>
                    <a:gd name="connsiteY16" fmla="*/ 50165 h 176388"/>
                    <a:gd name="connsiteX17" fmla="*/ 232763 w 246944"/>
                    <a:gd name="connsiteY17" fmla="*/ 48683 h 176388"/>
                    <a:gd name="connsiteX18" fmla="*/ 232551 w 246944"/>
                    <a:gd name="connsiteY18" fmla="*/ 48472 h 176388"/>
                    <a:gd name="connsiteX19" fmla="*/ 230717 w 246944"/>
                    <a:gd name="connsiteY19" fmla="*/ 46849 h 176388"/>
                    <a:gd name="connsiteX20" fmla="*/ 230505 w 246944"/>
                    <a:gd name="connsiteY20" fmla="*/ 46637 h 176388"/>
                    <a:gd name="connsiteX21" fmla="*/ 228671 w 246944"/>
                    <a:gd name="connsiteY21" fmla="*/ 44803 h 176388"/>
                    <a:gd name="connsiteX22" fmla="*/ 228529 w 246944"/>
                    <a:gd name="connsiteY22" fmla="*/ 44661 h 176388"/>
                    <a:gd name="connsiteX23" fmla="*/ 226695 w 246944"/>
                    <a:gd name="connsiteY23" fmla="*/ 42545 h 176388"/>
                    <a:gd name="connsiteX24" fmla="*/ 226695 w 246944"/>
                    <a:gd name="connsiteY24" fmla="*/ 42545 h 176388"/>
                    <a:gd name="connsiteX25" fmla="*/ 224931 w 246944"/>
                    <a:gd name="connsiteY25" fmla="*/ 40287 h 176388"/>
                    <a:gd name="connsiteX26" fmla="*/ 224931 w 246944"/>
                    <a:gd name="connsiteY26" fmla="*/ 40287 h 176388"/>
                    <a:gd name="connsiteX27" fmla="*/ 224931 w 246944"/>
                    <a:gd name="connsiteY27" fmla="*/ 40287 h 176388"/>
                    <a:gd name="connsiteX28" fmla="*/ 223449 w 246944"/>
                    <a:gd name="connsiteY28" fmla="*/ 38170 h 176388"/>
                    <a:gd name="connsiteX29" fmla="*/ 222603 w 246944"/>
                    <a:gd name="connsiteY29" fmla="*/ 36759 h 176388"/>
                    <a:gd name="connsiteX30" fmla="*/ 221897 w 246944"/>
                    <a:gd name="connsiteY30" fmla="*/ 35560 h 176388"/>
                    <a:gd name="connsiteX31" fmla="*/ 221544 w 246944"/>
                    <a:gd name="connsiteY31" fmla="*/ 34995 h 176388"/>
                    <a:gd name="connsiteX32" fmla="*/ 220416 w 246944"/>
                    <a:gd name="connsiteY32" fmla="*/ 32949 h 176388"/>
                    <a:gd name="connsiteX33" fmla="*/ 220274 w 246944"/>
                    <a:gd name="connsiteY33" fmla="*/ 32737 h 176388"/>
                    <a:gd name="connsiteX34" fmla="*/ 219075 w 246944"/>
                    <a:gd name="connsiteY34" fmla="*/ 30198 h 176388"/>
                    <a:gd name="connsiteX35" fmla="*/ 219004 w 246944"/>
                    <a:gd name="connsiteY35" fmla="*/ 30057 h 176388"/>
                    <a:gd name="connsiteX36" fmla="*/ 218017 w 246944"/>
                    <a:gd name="connsiteY36" fmla="*/ 27516 h 176388"/>
                    <a:gd name="connsiteX37" fmla="*/ 217946 w 246944"/>
                    <a:gd name="connsiteY37" fmla="*/ 27376 h 176388"/>
                    <a:gd name="connsiteX38" fmla="*/ 217099 w 246944"/>
                    <a:gd name="connsiteY38" fmla="*/ 24765 h 176388"/>
                    <a:gd name="connsiteX39" fmla="*/ 217029 w 246944"/>
                    <a:gd name="connsiteY39" fmla="*/ 24624 h 176388"/>
                    <a:gd name="connsiteX40" fmla="*/ 216394 w 246944"/>
                    <a:gd name="connsiteY40" fmla="*/ 22084 h 176388"/>
                    <a:gd name="connsiteX41" fmla="*/ 216323 w 246944"/>
                    <a:gd name="connsiteY41" fmla="*/ 21872 h 176388"/>
                    <a:gd name="connsiteX42" fmla="*/ 215829 w 246944"/>
                    <a:gd name="connsiteY42" fmla="*/ 19332 h 176388"/>
                    <a:gd name="connsiteX43" fmla="*/ 215829 w 246944"/>
                    <a:gd name="connsiteY43" fmla="*/ 19332 h 176388"/>
                    <a:gd name="connsiteX44" fmla="*/ 215547 w 246944"/>
                    <a:gd name="connsiteY44" fmla="*/ 16792 h 176388"/>
                    <a:gd name="connsiteX45" fmla="*/ 215547 w 246944"/>
                    <a:gd name="connsiteY45" fmla="*/ 16580 h 176388"/>
                    <a:gd name="connsiteX46" fmla="*/ 215477 w 246944"/>
                    <a:gd name="connsiteY46" fmla="*/ 14040 h 176388"/>
                    <a:gd name="connsiteX47" fmla="*/ 215618 w 246944"/>
                    <a:gd name="connsiteY47" fmla="*/ 11641 h 176388"/>
                    <a:gd name="connsiteX48" fmla="*/ 215618 w 246944"/>
                    <a:gd name="connsiteY48" fmla="*/ 11430 h 176388"/>
                    <a:gd name="connsiteX49" fmla="*/ 215900 w 246944"/>
                    <a:gd name="connsiteY49" fmla="*/ 9384 h 176388"/>
                    <a:gd name="connsiteX50" fmla="*/ 215971 w 246944"/>
                    <a:gd name="connsiteY50" fmla="*/ 9102 h 176388"/>
                    <a:gd name="connsiteX51" fmla="*/ 216464 w 246944"/>
                    <a:gd name="connsiteY51" fmla="*/ 7267 h 176388"/>
                    <a:gd name="connsiteX52" fmla="*/ 216606 w 246944"/>
                    <a:gd name="connsiteY52" fmla="*/ 6914 h 176388"/>
                    <a:gd name="connsiteX53" fmla="*/ 217241 w 246944"/>
                    <a:gd name="connsiteY53" fmla="*/ 5362 h 176388"/>
                    <a:gd name="connsiteX54" fmla="*/ 217311 w 246944"/>
                    <a:gd name="connsiteY54" fmla="*/ 5221 h 176388"/>
                    <a:gd name="connsiteX55" fmla="*/ 218158 w 246944"/>
                    <a:gd name="connsiteY55" fmla="*/ 3669 h 176388"/>
                    <a:gd name="connsiteX56" fmla="*/ 219639 w 246944"/>
                    <a:gd name="connsiteY56" fmla="*/ 1835 h 176388"/>
                    <a:gd name="connsiteX57" fmla="*/ 220063 w 246944"/>
                    <a:gd name="connsiteY57" fmla="*/ 1411 h 176388"/>
                    <a:gd name="connsiteX58" fmla="*/ 221897 w 246944"/>
                    <a:gd name="connsiteY58" fmla="*/ 0 h 176388"/>
                    <a:gd name="connsiteX59" fmla="*/ 6279 w 246944"/>
                    <a:gd name="connsiteY59" fmla="*/ 125307 h 176388"/>
                    <a:gd name="connsiteX60" fmla="*/ 4445 w 246944"/>
                    <a:gd name="connsiteY60" fmla="*/ 126718 h 176388"/>
                    <a:gd name="connsiteX61" fmla="*/ 4022 w 246944"/>
                    <a:gd name="connsiteY61" fmla="*/ 127141 h 176388"/>
                    <a:gd name="connsiteX62" fmla="*/ 2540 w 246944"/>
                    <a:gd name="connsiteY62" fmla="*/ 128975 h 176388"/>
                    <a:gd name="connsiteX63" fmla="*/ 2540 w 246944"/>
                    <a:gd name="connsiteY63" fmla="*/ 128975 h 176388"/>
                    <a:gd name="connsiteX64" fmla="*/ 1693 w 246944"/>
                    <a:gd name="connsiteY64" fmla="*/ 130457 h 176388"/>
                    <a:gd name="connsiteX65" fmla="*/ 1693 w 246944"/>
                    <a:gd name="connsiteY65" fmla="*/ 130528 h 176388"/>
                    <a:gd name="connsiteX66" fmla="*/ 1623 w 246944"/>
                    <a:gd name="connsiteY66" fmla="*/ 130669 h 176388"/>
                    <a:gd name="connsiteX67" fmla="*/ 1199 w 246944"/>
                    <a:gd name="connsiteY67" fmla="*/ 131656 h 176388"/>
                    <a:gd name="connsiteX68" fmla="*/ 988 w 246944"/>
                    <a:gd name="connsiteY68" fmla="*/ 132221 h 176388"/>
                    <a:gd name="connsiteX69" fmla="*/ 847 w 246944"/>
                    <a:gd name="connsiteY69" fmla="*/ 132574 h 176388"/>
                    <a:gd name="connsiteX70" fmla="*/ 776 w 246944"/>
                    <a:gd name="connsiteY70" fmla="*/ 132856 h 176388"/>
                    <a:gd name="connsiteX71" fmla="*/ 494 w 246944"/>
                    <a:gd name="connsiteY71" fmla="*/ 133985 h 176388"/>
                    <a:gd name="connsiteX72" fmla="*/ 423 w 246944"/>
                    <a:gd name="connsiteY72" fmla="*/ 134408 h 176388"/>
                    <a:gd name="connsiteX73" fmla="*/ 353 w 246944"/>
                    <a:gd name="connsiteY73" fmla="*/ 134690 h 176388"/>
                    <a:gd name="connsiteX74" fmla="*/ 282 w 246944"/>
                    <a:gd name="connsiteY74" fmla="*/ 135114 h 176388"/>
                    <a:gd name="connsiteX75" fmla="*/ 141 w 246944"/>
                    <a:gd name="connsiteY75" fmla="*/ 136172 h 176388"/>
                    <a:gd name="connsiteX76" fmla="*/ 71 w 246944"/>
                    <a:gd name="connsiteY76" fmla="*/ 136737 h 176388"/>
                    <a:gd name="connsiteX77" fmla="*/ 71 w 246944"/>
                    <a:gd name="connsiteY77" fmla="*/ 136948 h 176388"/>
                    <a:gd name="connsiteX78" fmla="*/ 71 w 246944"/>
                    <a:gd name="connsiteY78" fmla="*/ 137231 h 176388"/>
                    <a:gd name="connsiteX79" fmla="*/ 0 w 246944"/>
                    <a:gd name="connsiteY79" fmla="*/ 138289 h 176388"/>
                    <a:gd name="connsiteX80" fmla="*/ 0 w 246944"/>
                    <a:gd name="connsiteY80" fmla="*/ 139347 h 176388"/>
                    <a:gd name="connsiteX81" fmla="*/ 0 w 246944"/>
                    <a:gd name="connsiteY81" fmla="*/ 139418 h 176388"/>
                    <a:gd name="connsiteX82" fmla="*/ 0 w 246944"/>
                    <a:gd name="connsiteY82" fmla="*/ 140405 h 176388"/>
                    <a:gd name="connsiteX83" fmla="*/ 71 w 246944"/>
                    <a:gd name="connsiteY83" fmla="*/ 141464 h 176388"/>
                    <a:gd name="connsiteX84" fmla="*/ 141 w 246944"/>
                    <a:gd name="connsiteY84" fmla="*/ 141958 h 176388"/>
                    <a:gd name="connsiteX85" fmla="*/ 141 w 246944"/>
                    <a:gd name="connsiteY85" fmla="*/ 142169 h 176388"/>
                    <a:gd name="connsiteX86" fmla="*/ 141 w 246944"/>
                    <a:gd name="connsiteY86" fmla="*/ 142522 h 176388"/>
                    <a:gd name="connsiteX87" fmla="*/ 282 w 246944"/>
                    <a:gd name="connsiteY87" fmla="*/ 143580 h 176388"/>
                    <a:gd name="connsiteX88" fmla="*/ 423 w 246944"/>
                    <a:gd name="connsiteY88" fmla="*/ 144639 h 176388"/>
                    <a:gd name="connsiteX89" fmla="*/ 423 w 246944"/>
                    <a:gd name="connsiteY89" fmla="*/ 144639 h 176388"/>
                    <a:gd name="connsiteX90" fmla="*/ 423 w 246944"/>
                    <a:gd name="connsiteY90" fmla="*/ 144639 h 176388"/>
                    <a:gd name="connsiteX91" fmla="*/ 635 w 246944"/>
                    <a:gd name="connsiteY91" fmla="*/ 145697 h 176388"/>
                    <a:gd name="connsiteX92" fmla="*/ 847 w 246944"/>
                    <a:gd name="connsiteY92" fmla="*/ 146826 h 176388"/>
                    <a:gd name="connsiteX93" fmla="*/ 917 w 246944"/>
                    <a:gd name="connsiteY93" fmla="*/ 147249 h 176388"/>
                    <a:gd name="connsiteX94" fmla="*/ 988 w 246944"/>
                    <a:gd name="connsiteY94" fmla="*/ 147461 h 176388"/>
                    <a:gd name="connsiteX95" fmla="*/ 1129 w 246944"/>
                    <a:gd name="connsiteY95" fmla="*/ 147955 h 176388"/>
                    <a:gd name="connsiteX96" fmla="*/ 1411 w 246944"/>
                    <a:gd name="connsiteY96" fmla="*/ 149084 h 176388"/>
                    <a:gd name="connsiteX97" fmla="*/ 1693 w 246944"/>
                    <a:gd name="connsiteY97" fmla="*/ 149931 h 176388"/>
                    <a:gd name="connsiteX98" fmla="*/ 1764 w 246944"/>
                    <a:gd name="connsiteY98" fmla="*/ 150071 h 176388"/>
                    <a:gd name="connsiteX99" fmla="*/ 1834 w 246944"/>
                    <a:gd name="connsiteY99" fmla="*/ 150213 h 176388"/>
                    <a:gd name="connsiteX100" fmla="*/ 2187 w 246944"/>
                    <a:gd name="connsiteY100" fmla="*/ 151342 h 176388"/>
                    <a:gd name="connsiteX101" fmla="*/ 2540 w 246944"/>
                    <a:gd name="connsiteY101" fmla="*/ 152470 h 176388"/>
                    <a:gd name="connsiteX102" fmla="*/ 2611 w 246944"/>
                    <a:gd name="connsiteY102" fmla="*/ 152682 h 176388"/>
                    <a:gd name="connsiteX103" fmla="*/ 2681 w 246944"/>
                    <a:gd name="connsiteY103" fmla="*/ 152823 h 176388"/>
                    <a:gd name="connsiteX104" fmla="*/ 2963 w 246944"/>
                    <a:gd name="connsiteY104" fmla="*/ 153529 h 176388"/>
                    <a:gd name="connsiteX105" fmla="*/ 3387 w 246944"/>
                    <a:gd name="connsiteY105" fmla="*/ 154587 h 176388"/>
                    <a:gd name="connsiteX106" fmla="*/ 3739 w 246944"/>
                    <a:gd name="connsiteY106" fmla="*/ 155363 h 176388"/>
                    <a:gd name="connsiteX107" fmla="*/ 3810 w 246944"/>
                    <a:gd name="connsiteY107" fmla="*/ 155504 h 176388"/>
                    <a:gd name="connsiteX108" fmla="*/ 3881 w 246944"/>
                    <a:gd name="connsiteY108" fmla="*/ 155646 h 176388"/>
                    <a:gd name="connsiteX109" fmla="*/ 4374 w 246944"/>
                    <a:gd name="connsiteY109" fmla="*/ 156704 h 176388"/>
                    <a:gd name="connsiteX110" fmla="*/ 4939 w 246944"/>
                    <a:gd name="connsiteY110" fmla="*/ 157833 h 176388"/>
                    <a:gd name="connsiteX111" fmla="*/ 5009 w 246944"/>
                    <a:gd name="connsiteY111" fmla="*/ 157974 h 176388"/>
                    <a:gd name="connsiteX112" fmla="*/ 5151 w 246944"/>
                    <a:gd name="connsiteY112" fmla="*/ 158185 h 176388"/>
                    <a:gd name="connsiteX113" fmla="*/ 5644 w 246944"/>
                    <a:gd name="connsiteY113" fmla="*/ 159103 h 176388"/>
                    <a:gd name="connsiteX114" fmla="*/ 6279 w 246944"/>
                    <a:gd name="connsiteY114" fmla="*/ 160231 h 176388"/>
                    <a:gd name="connsiteX115" fmla="*/ 6632 w 246944"/>
                    <a:gd name="connsiteY115" fmla="*/ 160796 h 176388"/>
                    <a:gd name="connsiteX116" fmla="*/ 6773 w 246944"/>
                    <a:gd name="connsiteY116" fmla="*/ 161008 h 176388"/>
                    <a:gd name="connsiteX117" fmla="*/ 7338 w 246944"/>
                    <a:gd name="connsiteY117" fmla="*/ 161995 h 176388"/>
                    <a:gd name="connsiteX118" fmla="*/ 8184 w 246944"/>
                    <a:gd name="connsiteY118" fmla="*/ 163406 h 176388"/>
                    <a:gd name="connsiteX119" fmla="*/ 8326 w 246944"/>
                    <a:gd name="connsiteY119" fmla="*/ 163618 h 176388"/>
                    <a:gd name="connsiteX120" fmla="*/ 9666 w 246944"/>
                    <a:gd name="connsiteY120" fmla="*/ 165523 h 176388"/>
                    <a:gd name="connsiteX121" fmla="*/ 9666 w 246944"/>
                    <a:gd name="connsiteY121" fmla="*/ 165594 h 176388"/>
                    <a:gd name="connsiteX122" fmla="*/ 10654 w 246944"/>
                    <a:gd name="connsiteY122" fmla="*/ 166864 h 176388"/>
                    <a:gd name="connsiteX123" fmla="*/ 11430 w 246944"/>
                    <a:gd name="connsiteY123" fmla="*/ 167852 h 176388"/>
                    <a:gd name="connsiteX124" fmla="*/ 11430 w 246944"/>
                    <a:gd name="connsiteY124" fmla="*/ 167852 h 176388"/>
                    <a:gd name="connsiteX125" fmla="*/ 11430 w 246944"/>
                    <a:gd name="connsiteY125" fmla="*/ 167852 h 176388"/>
                    <a:gd name="connsiteX126" fmla="*/ 12277 w 246944"/>
                    <a:gd name="connsiteY126" fmla="*/ 168839 h 176388"/>
                    <a:gd name="connsiteX127" fmla="*/ 13123 w 246944"/>
                    <a:gd name="connsiteY127" fmla="*/ 169757 h 176388"/>
                    <a:gd name="connsiteX128" fmla="*/ 13264 w 246944"/>
                    <a:gd name="connsiteY128" fmla="*/ 169897 h 176388"/>
                    <a:gd name="connsiteX129" fmla="*/ 13406 w 246944"/>
                    <a:gd name="connsiteY129" fmla="*/ 170039 h 176388"/>
                    <a:gd name="connsiteX130" fmla="*/ 14041 w 246944"/>
                    <a:gd name="connsiteY130" fmla="*/ 170674 h 176388"/>
                    <a:gd name="connsiteX131" fmla="*/ 14958 w 246944"/>
                    <a:gd name="connsiteY131" fmla="*/ 171591 h 176388"/>
                    <a:gd name="connsiteX132" fmla="*/ 15240 w 246944"/>
                    <a:gd name="connsiteY132" fmla="*/ 171873 h 176388"/>
                    <a:gd name="connsiteX133" fmla="*/ 15452 w 246944"/>
                    <a:gd name="connsiteY133" fmla="*/ 172085 h 176388"/>
                    <a:gd name="connsiteX134" fmla="*/ 15875 w 246944"/>
                    <a:gd name="connsiteY134" fmla="*/ 172508 h 176388"/>
                    <a:gd name="connsiteX135" fmla="*/ 16863 w 246944"/>
                    <a:gd name="connsiteY135" fmla="*/ 173355 h 176388"/>
                    <a:gd name="connsiteX136" fmla="*/ 17286 w 246944"/>
                    <a:gd name="connsiteY136" fmla="*/ 173708 h 176388"/>
                    <a:gd name="connsiteX137" fmla="*/ 17498 w 246944"/>
                    <a:gd name="connsiteY137" fmla="*/ 173919 h 176388"/>
                    <a:gd name="connsiteX138" fmla="*/ 17851 w 246944"/>
                    <a:gd name="connsiteY138" fmla="*/ 174202 h 176388"/>
                    <a:gd name="connsiteX139" fmla="*/ 18838 w 246944"/>
                    <a:gd name="connsiteY139" fmla="*/ 174907 h 176388"/>
                    <a:gd name="connsiteX140" fmla="*/ 19544 w 246944"/>
                    <a:gd name="connsiteY140" fmla="*/ 175401 h 176388"/>
                    <a:gd name="connsiteX141" fmla="*/ 19685 w 246944"/>
                    <a:gd name="connsiteY141" fmla="*/ 175472 h 176388"/>
                    <a:gd name="connsiteX142" fmla="*/ 19826 w 246944"/>
                    <a:gd name="connsiteY142" fmla="*/ 175542 h 176388"/>
                    <a:gd name="connsiteX143" fmla="*/ 20743 w 246944"/>
                    <a:gd name="connsiteY143" fmla="*/ 176177 h 176388"/>
                    <a:gd name="connsiteX144" fmla="*/ 21661 w 246944"/>
                    <a:gd name="connsiteY144" fmla="*/ 176742 h 176388"/>
                    <a:gd name="connsiteX145" fmla="*/ 21872 w 246944"/>
                    <a:gd name="connsiteY145" fmla="*/ 176883 h 176388"/>
                    <a:gd name="connsiteX146" fmla="*/ 22578 w 246944"/>
                    <a:gd name="connsiteY146" fmla="*/ 177306 h 176388"/>
                    <a:gd name="connsiteX147" fmla="*/ 23495 w 246944"/>
                    <a:gd name="connsiteY147" fmla="*/ 177800 h 176388"/>
                    <a:gd name="connsiteX148" fmla="*/ 24059 w 246944"/>
                    <a:gd name="connsiteY148" fmla="*/ 178082 h 176388"/>
                    <a:gd name="connsiteX149" fmla="*/ 24201 w 246944"/>
                    <a:gd name="connsiteY149" fmla="*/ 178153 h 176388"/>
                    <a:gd name="connsiteX150" fmla="*/ 24342 w 246944"/>
                    <a:gd name="connsiteY150" fmla="*/ 178223 h 176388"/>
                    <a:gd name="connsiteX151" fmla="*/ 25188 w 246944"/>
                    <a:gd name="connsiteY151" fmla="*/ 178576 h 176388"/>
                    <a:gd name="connsiteX152" fmla="*/ 26035 w 246944"/>
                    <a:gd name="connsiteY152" fmla="*/ 178929 h 176388"/>
                    <a:gd name="connsiteX153" fmla="*/ 26176 w 246944"/>
                    <a:gd name="connsiteY153" fmla="*/ 178999 h 176388"/>
                    <a:gd name="connsiteX154" fmla="*/ 26317 w 246944"/>
                    <a:gd name="connsiteY154" fmla="*/ 179070 h 176388"/>
                    <a:gd name="connsiteX155" fmla="*/ 26882 w 246944"/>
                    <a:gd name="connsiteY155" fmla="*/ 179281 h 176388"/>
                    <a:gd name="connsiteX156" fmla="*/ 27799 w 246944"/>
                    <a:gd name="connsiteY156" fmla="*/ 179564 h 176388"/>
                    <a:gd name="connsiteX157" fmla="*/ 28222 w 246944"/>
                    <a:gd name="connsiteY157" fmla="*/ 179634 h 176388"/>
                    <a:gd name="connsiteX158" fmla="*/ 28434 w 246944"/>
                    <a:gd name="connsiteY158" fmla="*/ 179705 h 176388"/>
                    <a:gd name="connsiteX159" fmla="*/ 28716 w 246944"/>
                    <a:gd name="connsiteY159" fmla="*/ 179775 h 176388"/>
                    <a:gd name="connsiteX160" fmla="*/ 29704 w 246944"/>
                    <a:gd name="connsiteY160" fmla="*/ 179917 h 176388"/>
                    <a:gd name="connsiteX161" fmla="*/ 30268 w 246944"/>
                    <a:gd name="connsiteY161" fmla="*/ 179987 h 176388"/>
                    <a:gd name="connsiteX162" fmla="*/ 30480 w 246944"/>
                    <a:gd name="connsiteY162" fmla="*/ 179987 h 176388"/>
                    <a:gd name="connsiteX163" fmla="*/ 30692 w 246944"/>
                    <a:gd name="connsiteY163" fmla="*/ 179987 h 176388"/>
                    <a:gd name="connsiteX164" fmla="*/ 31679 w 246944"/>
                    <a:gd name="connsiteY164" fmla="*/ 179987 h 176388"/>
                    <a:gd name="connsiteX165" fmla="*/ 32103 w 246944"/>
                    <a:gd name="connsiteY165" fmla="*/ 179987 h 176388"/>
                    <a:gd name="connsiteX166" fmla="*/ 32456 w 246944"/>
                    <a:gd name="connsiteY166" fmla="*/ 179987 h 176388"/>
                    <a:gd name="connsiteX167" fmla="*/ 32808 w 246944"/>
                    <a:gd name="connsiteY167" fmla="*/ 179987 h 176388"/>
                    <a:gd name="connsiteX168" fmla="*/ 34078 w 246944"/>
                    <a:gd name="connsiteY168" fmla="*/ 179775 h 176388"/>
                    <a:gd name="connsiteX169" fmla="*/ 34078 w 246944"/>
                    <a:gd name="connsiteY169" fmla="*/ 179775 h 176388"/>
                    <a:gd name="connsiteX170" fmla="*/ 34361 w 246944"/>
                    <a:gd name="connsiteY170" fmla="*/ 179705 h 176388"/>
                    <a:gd name="connsiteX171" fmla="*/ 35631 w 246944"/>
                    <a:gd name="connsiteY171" fmla="*/ 179352 h 176388"/>
                    <a:gd name="connsiteX172" fmla="*/ 35701 w 246944"/>
                    <a:gd name="connsiteY172" fmla="*/ 179281 h 176388"/>
                    <a:gd name="connsiteX173" fmla="*/ 37394 w 246944"/>
                    <a:gd name="connsiteY173" fmla="*/ 178505 h 176388"/>
                    <a:gd name="connsiteX174" fmla="*/ 252659 w 246944"/>
                    <a:gd name="connsiteY174" fmla="*/ 53269 h 1763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</a:cxnLst>
                  <a:rect l="l" t="t" r="r" b="b"/>
                  <a:pathLst>
                    <a:path w="246944" h="176388">
                      <a:moveTo>
                        <a:pt x="252659" y="53269"/>
                      </a:moveTo>
                      <a:cubicBezTo>
                        <a:pt x="252166" y="53551"/>
                        <a:pt x="251601" y="53834"/>
                        <a:pt x="250966" y="54045"/>
                      </a:cubicBezTo>
                      <a:cubicBezTo>
                        <a:pt x="250543" y="54187"/>
                        <a:pt x="250119" y="54328"/>
                        <a:pt x="249626" y="54398"/>
                      </a:cubicBezTo>
                      <a:cubicBezTo>
                        <a:pt x="249555" y="54398"/>
                        <a:pt x="249484" y="54469"/>
                        <a:pt x="249343" y="54469"/>
                      </a:cubicBezTo>
                      <a:cubicBezTo>
                        <a:pt x="248849" y="54610"/>
                        <a:pt x="248285" y="54610"/>
                        <a:pt x="247721" y="54681"/>
                      </a:cubicBezTo>
                      <a:cubicBezTo>
                        <a:pt x="247579" y="54681"/>
                        <a:pt x="247509" y="54681"/>
                        <a:pt x="247368" y="54681"/>
                      </a:cubicBezTo>
                      <a:cubicBezTo>
                        <a:pt x="246803" y="54681"/>
                        <a:pt x="246309" y="54681"/>
                        <a:pt x="245745" y="54681"/>
                      </a:cubicBezTo>
                      <a:cubicBezTo>
                        <a:pt x="245674" y="54681"/>
                        <a:pt x="245604" y="54681"/>
                        <a:pt x="245533" y="54681"/>
                      </a:cubicBezTo>
                      <a:cubicBezTo>
                        <a:pt x="244969" y="54610"/>
                        <a:pt x="244334" y="54539"/>
                        <a:pt x="243699" y="54398"/>
                      </a:cubicBezTo>
                      <a:cubicBezTo>
                        <a:pt x="243628" y="54398"/>
                        <a:pt x="243558" y="54398"/>
                        <a:pt x="243487" y="54328"/>
                      </a:cubicBezTo>
                      <a:cubicBezTo>
                        <a:pt x="242852" y="54187"/>
                        <a:pt x="242217" y="53975"/>
                        <a:pt x="241582" y="53763"/>
                      </a:cubicBezTo>
                      <a:cubicBezTo>
                        <a:pt x="241512" y="53763"/>
                        <a:pt x="241512" y="53763"/>
                        <a:pt x="241441" y="53693"/>
                      </a:cubicBezTo>
                      <a:cubicBezTo>
                        <a:pt x="240736" y="53481"/>
                        <a:pt x="240101" y="53199"/>
                        <a:pt x="239395" y="52846"/>
                      </a:cubicBezTo>
                      <a:cubicBezTo>
                        <a:pt x="239324" y="52846"/>
                        <a:pt x="239324" y="52775"/>
                        <a:pt x="239254" y="52775"/>
                      </a:cubicBezTo>
                      <a:cubicBezTo>
                        <a:pt x="238548" y="52423"/>
                        <a:pt x="237843" y="52070"/>
                        <a:pt x="237067" y="51647"/>
                      </a:cubicBezTo>
                      <a:cubicBezTo>
                        <a:pt x="236361" y="51223"/>
                        <a:pt x="235585" y="50729"/>
                        <a:pt x="234879" y="50236"/>
                      </a:cubicBezTo>
                      <a:cubicBezTo>
                        <a:pt x="234809" y="50236"/>
                        <a:pt x="234809" y="50165"/>
                        <a:pt x="234738" y="50165"/>
                      </a:cubicBezTo>
                      <a:cubicBezTo>
                        <a:pt x="234103" y="49671"/>
                        <a:pt x="233398" y="49177"/>
                        <a:pt x="232763" y="48683"/>
                      </a:cubicBezTo>
                      <a:cubicBezTo>
                        <a:pt x="232692" y="48612"/>
                        <a:pt x="232622" y="48542"/>
                        <a:pt x="232551" y="48472"/>
                      </a:cubicBezTo>
                      <a:cubicBezTo>
                        <a:pt x="231916" y="47978"/>
                        <a:pt x="231281" y="47413"/>
                        <a:pt x="230717" y="46849"/>
                      </a:cubicBezTo>
                      <a:cubicBezTo>
                        <a:pt x="230646" y="46778"/>
                        <a:pt x="230576" y="46708"/>
                        <a:pt x="230505" y="46637"/>
                      </a:cubicBezTo>
                      <a:cubicBezTo>
                        <a:pt x="229870" y="46073"/>
                        <a:pt x="229306" y="45438"/>
                        <a:pt x="228671" y="44803"/>
                      </a:cubicBezTo>
                      <a:cubicBezTo>
                        <a:pt x="228600" y="44732"/>
                        <a:pt x="228600" y="44732"/>
                        <a:pt x="228529" y="44661"/>
                      </a:cubicBezTo>
                      <a:cubicBezTo>
                        <a:pt x="227894" y="43956"/>
                        <a:pt x="227259" y="43321"/>
                        <a:pt x="226695" y="42545"/>
                      </a:cubicBezTo>
                      <a:cubicBezTo>
                        <a:pt x="226695" y="42545"/>
                        <a:pt x="226695" y="42545"/>
                        <a:pt x="226695" y="42545"/>
                      </a:cubicBezTo>
                      <a:cubicBezTo>
                        <a:pt x="226060" y="41839"/>
                        <a:pt x="225496" y="41063"/>
                        <a:pt x="224931" y="40287"/>
                      </a:cubicBezTo>
                      <a:cubicBezTo>
                        <a:pt x="224931" y="40287"/>
                        <a:pt x="224931" y="40287"/>
                        <a:pt x="224931" y="40287"/>
                      </a:cubicBezTo>
                      <a:cubicBezTo>
                        <a:pt x="224931" y="40287"/>
                        <a:pt x="224931" y="40287"/>
                        <a:pt x="224931" y="40287"/>
                      </a:cubicBezTo>
                      <a:cubicBezTo>
                        <a:pt x="224437" y="39582"/>
                        <a:pt x="223943" y="38876"/>
                        <a:pt x="223449" y="38170"/>
                      </a:cubicBezTo>
                      <a:cubicBezTo>
                        <a:pt x="223167" y="37747"/>
                        <a:pt x="222885" y="37253"/>
                        <a:pt x="222603" y="36759"/>
                      </a:cubicBezTo>
                      <a:cubicBezTo>
                        <a:pt x="222391" y="36336"/>
                        <a:pt x="222109" y="35983"/>
                        <a:pt x="221897" y="35560"/>
                      </a:cubicBezTo>
                      <a:cubicBezTo>
                        <a:pt x="221756" y="35348"/>
                        <a:pt x="221686" y="35207"/>
                        <a:pt x="221544" y="34995"/>
                      </a:cubicBezTo>
                      <a:cubicBezTo>
                        <a:pt x="221192" y="34361"/>
                        <a:pt x="220768" y="33655"/>
                        <a:pt x="220416" y="32949"/>
                      </a:cubicBezTo>
                      <a:cubicBezTo>
                        <a:pt x="220345" y="32879"/>
                        <a:pt x="220345" y="32808"/>
                        <a:pt x="220274" y="32737"/>
                      </a:cubicBezTo>
                      <a:cubicBezTo>
                        <a:pt x="219851" y="31891"/>
                        <a:pt x="219428" y="31044"/>
                        <a:pt x="219075" y="30198"/>
                      </a:cubicBezTo>
                      <a:cubicBezTo>
                        <a:pt x="219075" y="30127"/>
                        <a:pt x="219004" y="30127"/>
                        <a:pt x="219004" y="30057"/>
                      </a:cubicBezTo>
                      <a:cubicBezTo>
                        <a:pt x="218652" y="29210"/>
                        <a:pt x="218299" y="28363"/>
                        <a:pt x="218017" y="27516"/>
                      </a:cubicBezTo>
                      <a:cubicBezTo>
                        <a:pt x="218017" y="27446"/>
                        <a:pt x="217946" y="27376"/>
                        <a:pt x="217946" y="27376"/>
                      </a:cubicBezTo>
                      <a:cubicBezTo>
                        <a:pt x="217664" y="26529"/>
                        <a:pt x="217311" y="25682"/>
                        <a:pt x="217099" y="24765"/>
                      </a:cubicBezTo>
                      <a:cubicBezTo>
                        <a:pt x="217099" y="24694"/>
                        <a:pt x="217099" y="24694"/>
                        <a:pt x="217029" y="24624"/>
                      </a:cubicBezTo>
                      <a:cubicBezTo>
                        <a:pt x="216747" y="23777"/>
                        <a:pt x="216535" y="22931"/>
                        <a:pt x="216394" y="22084"/>
                      </a:cubicBezTo>
                      <a:cubicBezTo>
                        <a:pt x="216394" y="22013"/>
                        <a:pt x="216323" y="21943"/>
                        <a:pt x="216323" y="21872"/>
                      </a:cubicBezTo>
                      <a:cubicBezTo>
                        <a:pt x="216112" y="21025"/>
                        <a:pt x="215971" y="20179"/>
                        <a:pt x="215829" y="19332"/>
                      </a:cubicBezTo>
                      <a:cubicBezTo>
                        <a:pt x="215829" y="19332"/>
                        <a:pt x="215829" y="19332"/>
                        <a:pt x="215829" y="19332"/>
                      </a:cubicBezTo>
                      <a:cubicBezTo>
                        <a:pt x="215688" y="18486"/>
                        <a:pt x="215618" y="17639"/>
                        <a:pt x="215547" y="16792"/>
                      </a:cubicBezTo>
                      <a:cubicBezTo>
                        <a:pt x="215547" y="16722"/>
                        <a:pt x="215547" y="16651"/>
                        <a:pt x="215547" y="16580"/>
                      </a:cubicBezTo>
                      <a:cubicBezTo>
                        <a:pt x="215477" y="15734"/>
                        <a:pt x="215477" y="14887"/>
                        <a:pt x="215477" y="14040"/>
                      </a:cubicBezTo>
                      <a:cubicBezTo>
                        <a:pt x="215477" y="13194"/>
                        <a:pt x="215547" y="12418"/>
                        <a:pt x="215618" y="11641"/>
                      </a:cubicBezTo>
                      <a:cubicBezTo>
                        <a:pt x="215618" y="11571"/>
                        <a:pt x="215618" y="11501"/>
                        <a:pt x="215618" y="11430"/>
                      </a:cubicBezTo>
                      <a:cubicBezTo>
                        <a:pt x="215688" y="10724"/>
                        <a:pt x="215759" y="10019"/>
                        <a:pt x="215900" y="9384"/>
                      </a:cubicBezTo>
                      <a:cubicBezTo>
                        <a:pt x="215900" y="9313"/>
                        <a:pt x="215900" y="9243"/>
                        <a:pt x="215971" y="9102"/>
                      </a:cubicBezTo>
                      <a:cubicBezTo>
                        <a:pt x="216112" y="8467"/>
                        <a:pt x="216253" y="7902"/>
                        <a:pt x="216464" y="7267"/>
                      </a:cubicBezTo>
                      <a:cubicBezTo>
                        <a:pt x="216464" y="7126"/>
                        <a:pt x="216535" y="7056"/>
                        <a:pt x="216606" y="6914"/>
                      </a:cubicBezTo>
                      <a:cubicBezTo>
                        <a:pt x="216817" y="6350"/>
                        <a:pt x="216958" y="5856"/>
                        <a:pt x="217241" y="5362"/>
                      </a:cubicBezTo>
                      <a:cubicBezTo>
                        <a:pt x="217241" y="5292"/>
                        <a:pt x="217311" y="5221"/>
                        <a:pt x="217311" y="5221"/>
                      </a:cubicBezTo>
                      <a:cubicBezTo>
                        <a:pt x="217593" y="4656"/>
                        <a:pt x="217876" y="4163"/>
                        <a:pt x="218158" y="3669"/>
                      </a:cubicBezTo>
                      <a:cubicBezTo>
                        <a:pt x="218581" y="2963"/>
                        <a:pt x="219146" y="2399"/>
                        <a:pt x="219639" y="1835"/>
                      </a:cubicBezTo>
                      <a:cubicBezTo>
                        <a:pt x="219781" y="1693"/>
                        <a:pt x="219922" y="1552"/>
                        <a:pt x="220063" y="1411"/>
                      </a:cubicBezTo>
                      <a:cubicBezTo>
                        <a:pt x="220627" y="917"/>
                        <a:pt x="221262" y="423"/>
                        <a:pt x="221897" y="0"/>
                      </a:cubicBezTo>
                      <a:lnTo>
                        <a:pt x="6279" y="125307"/>
                      </a:lnTo>
                      <a:cubicBezTo>
                        <a:pt x="5644" y="125659"/>
                        <a:pt x="5009" y="126153"/>
                        <a:pt x="4445" y="126718"/>
                      </a:cubicBezTo>
                      <a:cubicBezTo>
                        <a:pt x="4304" y="126859"/>
                        <a:pt x="4163" y="127000"/>
                        <a:pt x="4022" y="127141"/>
                      </a:cubicBezTo>
                      <a:cubicBezTo>
                        <a:pt x="3457" y="127705"/>
                        <a:pt x="2963" y="128341"/>
                        <a:pt x="2540" y="128975"/>
                      </a:cubicBezTo>
                      <a:cubicBezTo>
                        <a:pt x="2540" y="128975"/>
                        <a:pt x="2540" y="128975"/>
                        <a:pt x="2540" y="128975"/>
                      </a:cubicBezTo>
                      <a:cubicBezTo>
                        <a:pt x="2258" y="129469"/>
                        <a:pt x="1976" y="129963"/>
                        <a:pt x="1693" y="130457"/>
                      </a:cubicBezTo>
                      <a:cubicBezTo>
                        <a:pt x="1693" y="130457"/>
                        <a:pt x="1693" y="130528"/>
                        <a:pt x="1693" y="130528"/>
                      </a:cubicBezTo>
                      <a:cubicBezTo>
                        <a:pt x="1693" y="130598"/>
                        <a:pt x="1623" y="130669"/>
                        <a:pt x="1623" y="130669"/>
                      </a:cubicBezTo>
                      <a:cubicBezTo>
                        <a:pt x="1482" y="131022"/>
                        <a:pt x="1341" y="131304"/>
                        <a:pt x="1199" y="131656"/>
                      </a:cubicBezTo>
                      <a:cubicBezTo>
                        <a:pt x="1129" y="131798"/>
                        <a:pt x="1058" y="132009"/>
                        <a:pt x="988" y="132221"/>
                      </a:cubicBezTo>
                      <a:cubicBezTo>
                        <a:pt x="917" y="132362"/>
                        <a:pt x="917" y="132432"/>
                        <a:pt x="847" y="132574"/>
                      </a:cubicBezTo>
                      <a:cubicBezTo>
                        <a:pt x="847" y="132644"/>
                        <a:pt x="776" y="132786"/>
                        <a:pt x="776" y="132856"/>
                      </a:cubicBezTo>
                      <a:cubicBezTo>
                        <a:pt x="635" y="133209"/>
                        <a:pt x="564" y="133562"/>
                        <a:pt x="494" y="133985"/>
                      </a:cubicBezTo>
                      <a:cubicBezTo>
                        <a:pt x="494" y="134126"/>
                        <a:pt x="423" y="134267"/>
                        <a:pt x="423" y="134408"/>
                      </a:cubicBezTo>
                      <a:cubicBezTo>
                        <a:pt x="423" y="134479"/>
                        <a:pt x="423" y="134550"/>
                        <a:pt x="353" y="134690"/>
                      </a:cubicBezTo>
                      <a:cubicBezTo>
                        <a:pt x="353" y="134832"/>
                        <a:pt x="282" y="134973"/>
                        <a:pt x="282" y="135114"/>
                      </a:cubicBezTo>
                      <a:cubicBezTo>
                        <a:pt x="212" y="135467"/>
                        <a:pt x="141" y="135819"/>
                        <a:pt x="141" y="136172"/>
                      </a:cubicBezTo>
                      <a:cubicBezTo>
                        <a:pt x="141" y="136384"/>
                        <a:pt x="71" y="136595"/>
                        <a:pt x="71" y="136737"/>
                      </a:cubicBezTo>
                      <a:cubicBezTo>
                        <a:pt x="71" y="136807"/>
                        <a:pt x="71" y="136878"/>
                        <a:pt x="71" y="136948"/>
                      </a:cubicBezTo>
                      <a:cubicBezTo>
                        <a:pt x="71" y="137019"/>
                        <a:pt x="71" y="137089"/>
                        <a:pt x="71" y="137231"/>
                      </a:cubicBezTo>
                      <a:cubicBezTo>
                        <a:pt x="71" y="137583"/>
                        <a:pt x="0" y="137936"/>
                        <a:pt x="0" y="138289"/>
                      </a:cubicBezTo>
                      <a:cubicBezTo>
                        <a:pt x="0" y="138641"/>
                        <a:pt x="0" y="138995"/>
                        <a:pt x="0" y="139347"/>
                      </a:cubicBezTo>
                      <a:cubicBezTo>
                        <a:pt x="0" y="139347"/>
                        <a:pt x="0" y="139418"/>
                        <a:pt x="0" y="139418"/>
                      </a:cubicBezTo>
                      <a:cubicBezTo>
                        <a:pt x="0" y="139771"/>
                        <a:pt x="0" y="140053"/>
                        <a:pt x="0" y="140405"/>
                      </a:cubicBezTo>
                      <a:cubicBezTo>
                        <a:pt x="0" y="140758"/>
                        <a:pt x="0" y="141111"/>
                        <a:pt x="71" y="141464"/>
                      </a:cubicBezTo>
                      <a:cubicBezTo>
                        <a:pt x="71" y="141605"/>
                        <a:pt x="71" y="141817"/>
                        <a:pt x="141" y="141958"/>
                      </a:cubicBezTo>
                      <a:cubicBezTo>
                        <a:pt x="141" y="142028"/>
                        <a:pt x="141" y="142099"/>
                        <a:pt x="141" y="142169"/>
                      </a:cubicBezTo>
                      <a:cubicBezTo>
                        <a:pt x="141" y="142310"/>
                        <a:pt x="141" y="142381"/>
                        <a:pt x="141" y="142522"/>
                      </a:cubicBezTo>
                      <a:cubicBezTo>
                        <a:pt x="141" y="142875"/>
                        <a:pt x="212" y="143228"/>
                        <a:pt x="282" y="143580"/>
                      </a:cubicBezTo>
                      <a:cubicBezTo>
                        <a:pt x="353" y="143933"/>
                        <a:pt x="353" y="144286"/>
                        <a:pt x="423" y="144639"/>
                      </a:cubicBezTo>
                      <a:cubicBezTo>
                        <a:pt x="423" y="144639"/>
                        <a:pt x="423" y="144639"/>
                        <a:pt x="423" y="144639"/>
                      </a:cubicBezTo>
                      <a:cubicBezTo>
                        <a:pt x="423" y="144639"/>
                        <a:pt x="423" y="144639"/>
                        <a:pt x="423" y="144639"/>
                      </a:cubicBezTo>
                      <a:cubicBezTo>
                        <a:pt x="494" y="144992"/>
                        <a:pt x="564" y="145344"/>
                        <a:pt x="635" y="145697"/>
                      </a:cubicBezTo>
                      <a:cubicBezTo>
                        <a:pt x="706" y="146050"/>
                        <a:pt x="776" y="146473"/>
                        <a:pt x="847" y="146826"/>
                      </a:cubicBezTo>
                      <a:cubicBezTo>
                        <a:pt x="847" y="146967"/>
                        <a:pt x="917" y="147108"/>
                        <a:pt x="917" y="147249"/>
                      </a:cubicBezTo>
                      <a:cubicBezTo>
                        <a:pt x="917" y="147320"/>
                        <a:pt x="988" y="147390"/>
                        <a:pt x="988" y="147461"/>
                      </a:cubicBezTo>
                      <a:cubicBezTo>
                        <a:pt x="1058" y="147602"/>
                        <a:pt x="1058" y="147814"/>
                        <a:pt x="1129" y="147955"/>
                      </a:cubicBezTo>
                      <a:cubicBezTo>
                        <a:pt x="1199" y="148307"/>
                        <a:pt x="1341" y="148731"/>
                        <a:pt x="1411" y="149084"/>
                      </a:cubicBezTo>
                      <a:cubicBezTo>
                        <a:pt x="1482" y="149366"/>
                        <a:pt x="1552" y="149648"/>
                        <a:pt x="1693" y="149931"/>
                      </a:cubicBezTo>
                      <a:cubicBezTo>
                        <a:pt x="1693" y="150001"/>
                        <a:pt x="1693" y="150001"/>
                        <a:pt x="1764" y="150071"/>
                      </a:cubicBezTo>
                      <a:cubicBezTo>
                        <a:pt x="1764" y="150142"/>
                        <a:pt x="1764" y="150142"/>
                        <a:pt x="1834" y="150213"/>
                      </a:cubicBezTo>
                      <a:cubicBezTo>
                        <a:pt x="1976" y="150565"/>
                        <a:pt x="2046" y="150989"/>
                        <a:pt x="2187" y="151342"/>
                      </a:cubicBezTo>
                      <a:cubicBezTo>
                        <a:pt x="2328" y="151694"/>
                        <a:pt x="2469" y="152047"/>
                        <a:pt x="2540" y="152470"/>
                      </a:cubicBezTo>
                      <a:cubicBezTo>
                        <a:pt x="2540" y="152541"/>
                        <a:pt x="2611" y="152612"/>
                        <a:pt x="2611" y="152682"/>
                      </a:cubicBezTo>
                      <a:cubicBezTo>
                        <a:pt x="2611" y="152753"/>
                        <a:pt x="2681" y="152823"/>
                        <a:pt x="2681" y="152823"/>
                      </a:cubicBezTo>
                      <a:cubicBezTo>
                        <a:pt x="2752" y="153035"/>
                        <a:pt x="2822" y="153317"/>
                        <a:pt x="2963" y="153529"/>
                      </a:cubicBezTo>
                      <a:cubicBezTo>
                        <a:pt x="3104" y="153882"/>
                        <a:pt x="3246" y="154234"/>
                        <a:pt x="3387" y="154587"/>
                      </a:cubicBezTo>
                      <a:cubicBezTo>
                        <a:pt x="3457" y="154870"/>
                        <a:pt x="3598" y="155081"/>
                        <a:pt x="3739" y="155363"/>
                      </a:cubicBezTo>
                      <a:cubicBezTo>
                        <a:pt x="3739" y="155434"/>
                        <a:pt x="3810" y="155434"/>
                        <a:pt x="3810" y="155504"/>
                      </a:cubicBezTo>
                      <a:cubicBezTo>
                        <a:pt x="3810" y="155575"/>
                        <a:pt x="3881" y="155575"/>
                        <a:pt x="3881" y="155646"/>
                      </a:cubicBezTo>
                      <a:cubicBezTo>
                        <a:pt x="4022" y="155998"/>
                        <a:pt x="4163" y="156351"/>
                        <a:pt x="4374" y="156704"/>
                      </a:cubicBezTo>
                      <a:cubicBezTo>
                        <a:pt x="4586" y="157057"/>
                        <a:pt x="4727" y="157480"/>
                        <a:pt x="4939" y="157833"/>
                      </a:cubicBezTo>
                      <a:cubicBezTo>
                        <a:pt x="4939" y="157903"/>
                        <a:pt x="5009" y="157974"/>
                        <a:pt x="5009" y="157974"/>
                      </a:cubicBezTo>
                      <a:cubicBezTo>
                        <a:pt x="5080" y="158044"/>
                        <a:pt x="5080" y="158115"/>
                        <a:pt x="5151" y="158185"/>
                      </a:cubicBezTo>
                      <a:cubicBezTo>
                        <a:pt x="5292" y="158468"/>
                        <a:pt x="5433" y="158821"/>
                        <a:pt x="5644" y="159103"/>
                      </a:cubicBezTo>
                      <a:cubicBezTo>
                        <a:pt x="5856" y="159455"/>
                        <a:pt x="6068" y="159879"/>
                        <a:pt x="6279" y="160231"/>
                      </a:cubicBezTo>
                      <a:cubicBezTo>
                        <a:pt x="6421" y="160443"/>
                        <a:pt x="6491" y="160585"/>
                        <a:pt x="6632" y="160796"/>
                      </a:cubicBezTo>
                      <a:cubicBezTo>
                        <a:pt x="6703" y="160867"/>
                        <a:pt x="6703" y="160937"/>
                        <a:pt x="6773" y="161008"/>
                      </a:cubicBezTo>
                      <a:cubicBezTo>
                        <a:pt x="6985" y="161361"/>
                        <a:pt x="7197" y="161643"/>
                        <a:pt x="7338" y="161995"/>
                      </a:cubicBezTo>
                      <a:cubicBezTo>
                        <a:pt x="7620" y="162489"/>
                        <a:pt x="7902" y="162913"/>
                        <a:pt x="8184" y="163406"/>
                      </a:cubicBezTo>
                      <a:cubicBezTo>
                        <a:pt x="8255" y="163477"/>
                        <a:pt x="8255" y="163548"/>
                        <a:pt x="8326" y="163618"/>
                      </a:cubicBezTo>
                      <a:cubicBezTo>
                        <a:pt x="8749" y="164253"/>
                        <a:pt x="9243" y="164888"/>
                        <a:pt x="9666" y="165523"/>
                      </a:cubicBezTo>
                      <a:cubicBezTo>
                        <a:pt x="9666" y="165523"/>
                        <a:pt x="9666" y="165523"/>
                        <a:pt x="9666" y="165594"/>
                      </a:cubicBezTo>
                      <a:cubicBezTo>
                        <a:pt x="9948" y="166017"/>
                        <a:pt x="10301" y="166440"/>
                        <a:pt x="10654" y="166864"/>
                      </a:cubicBezTo>
                      <a:cubicBezTo>
                        <a:pt x="10936" y="167217"/>
                        <a:pt x="11218" y="167569"/>
                        <a:pt x="11430" y="167852"/>
                      </a:cubicBezTo>
                      <a:cubicBezTo>
                        <a:pt x="11430" y="167852"/>
                        <a:pt x="11430" y="167852"/>
                        <a:pt x="11430" y="167852"/>
                      </a:cubicBezTo>
                      <a:cubicBezTo>
                        <a:pt x="11430" y="167852"/>
                        <a:pt x="11430" y="167852"/>
                        <a:pt x="11430" y="167852"/>
                      </a:cubicBezTo>
                      <a:cubicBezTo>
                        <a:pt x="11712" y="168204"/>
                        <a:pt x="11994" y="168487"/>
                        <a:pt x="12277" y="168839"/>
                      </a:cubicBezTo>
                      <a:cubicBezTo>
                        <a:pt x="12559" y="169121"/>
                        <a:pt x="12841" y="169474"/>
                        <a:pt x="13123" y="169757"/>
                      </a:cubicBezTo>
                      <a:cubicBezTo>
                        <a:pt x="13194" y="169827"/>
                        <a:pt x="13194" y="169827"/>
                        <a:pt x="13264" y="169897"/>
                      </a:cubicBezTo>
                      <a:cubicBezTo>
                        <a:pt x="13335" y="169968"/>
                        <a:pt x="13335" y="169968"/>
                        <a:pt x="13406" y="170039"/>
                      </a:cubicBezTo>
                      <a:cubicBezTo>
                        <a:pt x="13617" y="170251"/>
                        <a:pt x="13829" y="170462"/>
                        <a:pt x="14041" y="170674"/>
                      </a:cubicBezTo>
                      <a:cubicBezTo>
                        <a:pt x="14323" y="170956"/>
                        <a:pt x="14676" y="171309"/>
                        <a:pt x="14958" y="171591"/>
                      </a:cubicBezTo>
                      <a:cubicBezTo>
                        <a:pt x="15028" y="171661"/>
                        <a:pt x="15169" y="171732"/>
                        <a:pt x="15240" y="171873"/>
                      </a:cubicBezTo>
                      <a:cubicBezTo>
                        <a:pt x="15311" y="171944"/>
                        <a:pt x="15381" y="172014"/>
                        <a:pt x="15452" y="172085"/>
                      </a:cubicBezTo>
                      <a:cubicBezTo>
                        <a:pt x="15593" y="172226"/>
                        <a:pt x="15734" y="172367"/>
                        <a:pt x="15875" y="172508"/>
                      </a:cubicBezTo>
                      <a:cubicBezTo>
                        <a:pt x="16228" y="172790"/>
                        <a:pt x="16510" y="173073"/>
                        <a:pt x="16863" y="173355"/>
                      </a:cubicBezTo>
                      <a:cubicBezTo>
                        <a:pt x="17004" y="173496"/>
                        <a:pt x="17145" y="173567"/>
                        <a:pt x="17286" y="173708"/>
                      </a:cubicBezTo>
                      <a:cubicBezTo>
                        <a:pt x="17357" y="173778"/>
                        <a:pt x="17427" y="173849"/>
                        <a:pt x="17498" y="173919"/>
                      </a:cubicBezTo>
                      <a:cubicBezTo>
                        <a:pt x="17639" y="173990"/>
                        <a:pt x="17709" y="174131"/>
                        <a:pt x="17851" y="174202"/>
                      </a:cubicBezTo>
                      <a:cubicBezTo>
                        <a:pt x="18133" y="174484"/>
                        <a:pt x="18486" y="174696"/>
                        <a:pt x="18838" y="174907"/>
                      </a:cubicBezTo>
                      <a:cubicBezTo>
                        <a:pt x="19050" y="175048"/>
                        <a:pt x="19332" y="175260"/>
                        <a:pt x="19544" y="175401"/>
                      </a:cubicBezTo>
                      <a:cubicBezTo>
                        <a:pt x="19614" y="175401"/>
                        <a:pt x="19614" y="175472"/>
                        <a:pt x="19685" y="175472"/>
                      </a:cubicBezTo>
                      <a:cubicBezTo>
                        <a:pt x="19756" y="175472"/>
                        <a:pt x="19756" y="175542"/>
                        <a:pt x="19826" y="175542"/>
                      </a:cubicBezTo>
                      <a:cubicBezTo>
                        <a:pt x="20108" y="175754"/>
                        <a:pt x="20461" y="175966"/>
                        <a:pt x="20743" y="176177"/>
                      </a:cubicBezTo>
                      <a:cubicBezTo>
                        <a:pt x="21026" y="176389"/>
                        <a:pt x="21378" y="176530"/>
                        <a:pt x="21661" y="176742"/>
                      </a:cubicBezTo>
                      <a:cubicBezTo>
                        <a:pt x="21731" y="176812"/>
                        <a:pt x="21802" y="176812"/>
                        <a:pt x="21872" y="176883"/>
                      </a:cubicBezTo>
                      <a:cubicBezTo>
                        <a:pt x="22084" y="177024"/>
                        <a:pt x="22366" y="177165"/>
                        <a:pt x="22578" y="177306"/>
                      </a:cubicBezTo>
                      <a:cubicBezTo>
                        <a:pt x="22860" y="177447"/>
                        <a:pt x="23142" y="177588"/>
                        <a:pt x="23495" y="177800"/>
                      </a:cubicBezTo>
                      <a:cubicBezTo>
                        <a:pt x="23707" y="177870"/>
                        <a:pt x="23848" y="178012"/>
                        <a:pt x="24059" y="178082"/>
                      </a:cubicBezTo>
                      <a:cubicBezTo>
                        <a:pt x="24130" y="178082"/>
                        <a:pt x="24130" y="178153"/>
                        <a:pt x="24201" y="178153"/>
                      </a:cubicBezTo>
                      <a:cubicBezTo>
                        <a:pt x="24271" y="178153"/>
                        <a:pt x="24342" y="178223"/>
                        <a:pt x="24342" y="178223"/>
                      </a:cubicBezTo>
                      <a:cubicBezTo>
                        <a:pt x="24624" y="178364"/>
                        <a:pt x="24906" y="178505"/>
                        <a:pt x="25188" y="178576"/>
                      </a:cubicBezTo>
                      <a:cubicBezTo>
                        <a:pt x="25471" y="178717"/>
                        <a:pt x="25753" y="178788"/>
                        <a:pt x="26035" y="178929"/>
                      </a:cubicBezTo>
                      <a:cubicBezTo>
                        <a:pt x="26106" y="178929"/>
                        <a:pt x="26106" y="178929"/>
                        <a:pt x="26176" y="178999"/>
                      </a:cubicBezTo>
                      <a:cubicBezTo>
                        <a:pt x="26247" y="178999"/>
                        <a:pt x="26247" y="178999"/>
                        <a:pt x="26317" y="179070"/>
                      </a:cubicBezTo>
                      <a:cubicBezTo>
                        <a:pt x="26529" y="179140"/>
                        <a:pt x="26741" y="179211"/>
                        <a:pt x="26882" y="179281"/>
                      </a:cubicBezTo>
                      <a:cubicBezTo>
                        <a:pt x="27164" y="179352"/>
                        <a:pt x="27517" y="179423"/>
                        <a:pt x="27799" y="179564"/>
                      </a:cubicBezTo>
                      <a:cubicBezTo>
                        <a:pt x="27940" y="179634"/>
                        <a:pt x="28081" y="179634"/>
                        <a:pt x="28222" y="179634"/>
                      </a:cubicBezTo>
                      <a:cubicBezTo>
                        <a:pt x="28293" y="179634"/>
                        <a:pt x="28363" y="179634"/>
                        <a:pt x="28434" y="179705"/>
                      </a:cubicBezTo>
                      <a:cubicBezTo>
                        <a:pt x="28504" y="179705"/>
                        <a:pt x="28646" y="179775"/>
                        <a:pt x="28716" y="179775"/>
                      </a:cubicBezTo>
                      <a:cubicBezTo>
                        <a:pt x="29069" y="179846"/>
                        <a:pt x="29351" y="179917"/>
                        <a:pt x="29704" y="179917"/>
                      </a:cubicBezTo>
                      <a:cubicBezTo>
                        <a:pt x="29916" y="179917"/>
                        <a:pt x="30057" y="179987"/>
                        <a:pt x="30268" y="179987"/>
                      </a:cubicBezTo>
                      <a:cubicBezTo>
                        <a:pt x="30339" y="179987"/>
                        <a:pt x="30409" y="179987"/>
                        <a:pt x="30480" y="179987"/>
                      </a:cubicBezTo>
                      <a:cubicBezTo>
                        <a:pt x="30551" y="179987"/>
                        <a:pt x="30621" y="179987"/>
                        <a:pt x="30692" y="179987"/>
                      </a:cubicBezTo>
                      <a:cubicBezTo>
                        <a:pt x="31044" y="179987"/>
                        <a:pt x="31397" y="179987"/>
                        <a:pt x="31679" y="179987"/>
                      </a:cubicBezTo>
                      <a:cubicBezTo>
                        <a:pt x="31821" y="179987"/>
                        <a:pt x="31962" y="179987"/>
                        <a:pt x="32103" y="179987"/>
                      </a:cubicBezTo>
                      <a:cubicBezTo>
                        <a:pt x="32244" y="179987"/>
                        <a:pt x="32314" y="179987"/>
                        <a:pt x="32456" y="179987"/>
                      </a:cubicBezTo>
                      <a:cubicBezTo>
                        <a:pt x="32597" y="179987"/>
                        <a:pt x="32667" y="179987"/>
                        <a:pt x="32808" y="179987"/>
                      </a:cubicBezTo>
                      <a:cubicBezTo>
                        <a:pt x="33232" y="179917"/>
                        <a:pt x="33655" y="179917"/>
                        <a:pt x="34078" y="179775"/>
                      </a:cubicBezTo>
                      <a:cubicBezTo>
                        <a:pt x="34078" y="179775"/>
                        <a:pt x="34078" y="179775"/>
                        <a:pt x="34078" y="179775"/>
                      </a:cubicBezTo>
                      <a:cubicBezTo>
                        <a:pt x="34149" y="179775"/>
                        <a:pt x="34219" y="179705"/>
                        <a:pt x="34361" y="179705"/>
                      </a:cubicBezTo>
                      <a:cubicBezTo>
                        <a:pt x="34784" y="179634"/>
                        <a:pt x="35207" y="179493"/>
                        <a:pt x="35631" y="179352"/>
                      </a:cubicBezTo>
                      <a:cubicBezTo>
                        <a:pt x="35631" y="179352"/>
                        <a:pt x="35701" y="179352"/>
                        <a:pt x="35701" y="179281"/>
                      </a:cubicBezTo>
                      <a:cubicBezTo>
                        <a:pt x="36266" y="179070"/>
                        <a:pt x="36830" y="178788"/>
                        <a:pt x="37394" y="178505"/>
                      </a:cubicBezTo>
                      <a:lnTo>
                        <a:pt x="252659" y="5326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78" name="Freeform: Shape 35"/>
                <p:cNvSpPr/>
                <p:nvPr/>
              </p:nvSpPr>
              <p:spPr>
                <a:xfrm>
                  <a:off x="2981255" y="5031105"/>
                  <a:ext cx="211667" cy="458611"/>
                </a:xfrm>
                <a:custGeom>
                  <a:avLst/>
                  <a:gdLst>
                    <a:gd name="connsiteX0" fmla="*/ 988 w 211666"/>
                    <a:gd name="connsiteY0" fmla="*/ 125307 h 458611"/>
                    <a:gd name="connsiteX1" fmla="*/ 216535 w 211666"/>
                    <a:gd name="connsiteY1" fmla="*/ 0 h 458611"/>
                    <a:gd name="connsiteX2" fmla="*/ 215618 w 211666"/>
                    <a:gd name="connsiteY2" fmla="*/ 338878 h 458611"/>
                    <a:gd name="connsiteX3" fmla="*/ 0 w 211666"/>
                    <a:gd name="connsiteY3" fmla="*/ 464185 h 4586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11666" h="458611">
                      <a:moveTo>
                        <a:pt x="988" y="125307"/>
                      </a:moveTo>
                      <a:lnTo>
                        <a:pt x="216535" y="0"/>
                      </a:lnTo>
                      <a:lnTo>
                        <a:pt x="215618" y="338878"/>
                      </a:lnTo>
                      <a:lnTo>
                        <a:pt x="0" y="464185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79" name="Freeform: Shape 36"/>
                <p:cNvSpPr/>
                <p:nvPr/>
              </p:nvSpPr>
              <p:spPr>
                <a:xfrm>
                  <a:off x="2871541" y="4903823"/>
                  <a:ext cx="268111" cy="155222"/>
                </a:xfrm>
                <a:custGeom>
                  <a:avLst/>
                  <a:gdLst>
                    <a:gd name="connsiteX0" fmla="*/ 0 w 268111"/>
                    <a:gd name="connsiteY0" fmla="*/ 125306 h 155222"/>
                    <a:gd name="connsiteX1" fmla="*/ 215618 w 268111"/>
                    <a:gd name="connsiteY1" fmla="*/ 0 h 155222"/>
                    <a:gd name="connsiteX2" fmla="*/ 271074 w 268111"/>
                    <a:gd name="connsiteY2" fmla="*/ 31961 h 155222"/>
                    <a:gd name="connsiteX3" fmla="*/ 55457 w 268111"/>
                    <a:gd name="connsiteY3" fmla="*/ 157268 h 1552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8111" h="155222">
                      <a:moveTo>
                        <a:pt x="0" y="125306"/>
                      </a:moveTo>
                      <a:lnTo>
                        <a:pt x="215618" y="0"/>
                      </a:lnTo>
                      <a:lnTo>
                        <a:pt x="271074" y="31961"/>
                      </a:lnTo>
                      <a:lnTo>
                        <a:pt x="55457" y="157268"/>
                      </a:ln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80" name="Freeform: Shape 37"/>
                <p:cNvSpPr/>
                <p:nvPr/>
              </p:nvSpPr>
              <p:spPr>
                <a:xfrm>
                  <a:off x="2926997" y="4935784"/>
                  <a:ext cx="268111" cy="218722"/>
                </a:xfrm>
                <a:custGeom>
                  <a:avLst/>
                  <a:gdLst>
                    <a:gd name="connsiteX0" fmla="*/ 0 w 268111"/>
                    <a:gd name="connsiteY0" fmla="*/ 125307 h 218722"/>
                    <a:gd name="connsiteX1" fmla="*/ 215618 w 268111"/>
                    <a:gd name="connsiteY1" fmla="*/ 0 h 218722"/>
                    <a:gd name="connsiteX2" fmla="*/ 270792 w 268111"/>
                    <a:gd name="connsiteY2" fmla="*/ 95321 h 218722"/>
                    <a:gd name="connsiteX3" fmla="*/ 55245 w 268111"/>
                    <a:gd name="connsiteY3" fmla="*/ 220627 h 218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8111" h="218722">
                      <a:moveTo>
                        <a:pt x="0" y="125307"/>
                      </a:moveTo>
                      <a:lnTo>
                        <a:pt x="215618" y="0"/>
                      </a:lnTo>
                      <a:lnTo>
                        <a:pt x="270792" y="95321"/>
                      </a:lnTo>
                      <a:lnTo>
                        <a:pt x="55245" y="220627"/>
                      </a:ln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81" name="Freeform: Shape 38"/>
                <p:cNvSpPr/>
                <p:nvPr/>
              </p:nvSpPr>
              <p:spPr>
                <a:xfrm>
                  <a:off x="2871097" y="5028375"/>
                  <a:ext cx="105833" cy="465667"/>
                </a:xfrm>
                <a:custGeom>
                  <a:avLst/>
                  <a:gdLst>
                    <a:gd name="connsiteX0" fmla="*/ 56586 w 105833"/>
                    <a:gd name="connsiteY0" fmla="*/ 31962 h 465666"/>
                    <a:gd name="connsiteX1" fmla="*/ 111831 w 105833"/>
                    <a:gd name="connsiteY1" fmla="*/ 127283 h 465666"/>
                    <a:gd name="connsiteX2" fmla="*/ 110843 w 105833"/>
                    <a:gd name="connsiteY2" fmla="*/ 466161 h 465666"/>
                    <a:gd name="connsiteX3" fmla="*/ 0 w 105833"/>
                    <a:gd name="connsiteY3" fmla="*/ 402167 h 465666"/>
                    <a:gd name="connsiteX4" fmla="*/ 1129 w 105833"/>
                    <a:gd name="connsiteY4" fmla="*/ 0 h 465666"/>
                    <a:gd name="connsiteX5" fmla="*/ 56586 w 105833"/>
                    <a:gd name="connsiteY5" fmla="*/ 31962 h 465666"/>
                    <a:gd name="connsiteX6" fmla="*/ 56233 w 105833"/>
                    <a:gd name="connsiteY6" fmla="*/ 147320 h 465666"/>
                    <a:gd name="connsiteX7" fmla="*/ 78105 w 105833"/>
                    <a:gd name="connsiteY7" fmla="*/ 134902 h 465666"/>
                    <a:gd name="connsiteX8" fmla="*/ 56374 w 105833"/>
                    <a:gd name="connsiteY8" fmla="*/ 97367 h 465666"/>
                    <a:gd name="connsiteX9" fmla="*/ 34572 w 105833"/>
                    <a:gd name="connsiteY9" fmla="*/ 109784 h 465666"/>
                    <a:gd name="connsiteX10" fmla="*/ 56233 w 105833"/>
                    <a:gd name="connsiteY10" fmla="*/ 147320 h 465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05833" h="465666">
                      <a:moveTo>
                        <a:pt x="56586" y="31962"/>
                      </a:moveTo>
                      <a:lnTo>
                        <a:pt x="111831" y="127283"/>
                      </a:lnTo>
                      <a:lnTo>
                        <a:pt x="110843" y="466161"/>
                      </a:lnTo>
                      <a:lnTo>
                        <a:pt x="0" y="402167"/>
                      </a:lnTo>
                      <a:lnTo>
                        <a:pt x="1129" y="0"/>
                      </a:lnTo>
                      <a:lnTo>
                        <a:pt x="56586" y="31962"/>
                      </a:lnTo>
                      <a:close/>
                      <a:moveTo>
                        <a:pt x="56233" y="147320"/>
                      </a:moveTo>
                      <a:cubicBezTo>
                        <a:pt x="68298" y="154235"/>
                        <a:pt x="78034" y="148731"/>
                        <a:pt x="78105" y="134902"/>
                      </a:cubicBezTo>
                      <a:cubicBezTo>
                        <a:pt x="78176" y="121074"/>
                        <a:pt x="68439" y="104281"/>
                        <a:pt x="56374" y="97367"/>
                      </a:cubicBezTo>
                      <a:cubicBezTo>
                        <a:pt x="44379" y="90452"/>
                        <a:pt x="34572" y="96026"/>
                        <a:pt x="34572" y="109784"/>
                      </a:cubicBezTo>
                      <a:cubicBezTo>
                        <a:pt x="34502" y="123613"/>
                        <a:pt x="44238" y="140406"/>
                        <a:pt x="56233" y="147320"/>
                      </a:cubicBezTo>
                    </a:path>
                  </a:pathLst>
                </a:custGeom>
                <a:solidFill>
                  <a:schemeClr val="accent1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82" name="Freeform: Shape 39"/>
                <p:cNvSpPr/>
                <p:nvPr/>
              </p:nvSpPr>
              <p:spPr>
                <a:xfrm>
                  <a:off x="2870624" y="5300486"/>
                  <a:ext cx="105833" cy="134056"/>
                </a:xfrm>
                <a:custGeom>
                  <a:avLst/>
                  <a:gdLst>
                    <a:gd name="connsiteX0" fmla="*/ 110984 w 105833"/>
                    <a:gd name="connsiteY0" fmla="*/ 63359 h 134055"/>
                    <a:gd name="connsiteX1" fmla="*/ 71 w 105833"/>
                    <a:gd name="connsiteY1" fmla="*/ 0 h 134055"/>
                    <a:gd name="connsiteX2" fmla="*/ 0 w 105833"/>
                    <a:gd name="connsiteY2" fmla="*/ 72884 h 134055"/>
                    <a:gd name="connsiteX3" fmla="*/ 110772 w 105833"/>
                    <a:gd name="connsiteY3" fmla="*/ 136525 h 1340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5833" h="134055">
                      <a:moveTo>
                        <a:pt x="110984" y="63359"/>
                      </a:moveTo>
                      <a:lnTo>
                        <a:pt x="71" y="0"/>
                      </a:lnTo>
                      <a:lnTo>
                        <a:pt x="0" y="72884"/>
                      </a:lnTo>
                      <a:lnTo>
                        <a:pt x="110772" y="136525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83" name="Freeform: Shape 40"/>
                <p:cNvSpPr/>
                <p:nvPr/>
              </p:nvSpPr>
              <p:spPr>
                <a:xfrm>
                  <a:off x="2981396" y="5239385"/>
                  <a:ext cx="211667" cy="197556"/>
                </a:xfrm>
                <a:custGeom>
                  <a:avLst/>
                  <a:gdLst>
                    <a:gd name="connsiteX0" fmla="*/ 215829 w 211666"/>
                    <a:gd name="connsiteY0" fmla="*/ 0 h 197555"/>
                    <a:gd name="connsiteX1" fmla="*/ 212 w 211666"/>
                    <a:gd name="connsiteY1" fmla="*/ 124460 h 197555"/>
                    <a:gd name="connsiteX2" fmla="*/ 0 w 211666"/>
                    <a:gd name="connsiteY2" fmla="*/ 197626 h 197555"/>
                    <a:gd name="connsiteX3" fmla="*/ 215618 w 211666"/>
                    <a:gd name="connsiteY3" fmla="*/ 73095 h 197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11666" h="197555">
                      <a:moveTo>
                        <a:pt x="215829" y="0"/>
                      </a:moveTo>
                      <a:lnTo>
                        <a:pt x="212" y="124460"/>
                      </a:lnTo>
                      <a:lnTo>
                        <a:pt x="0" y="197626"/>
                      </a:lnTo>
                      <a:lnTo>
                        <a:pt x="215618" y="73095"/>
                      </a:ln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84" name="Freeform: Shape 41"/>
                <p:cNvSpPr/>
                <p:nvPr/>
              </p:nvSpPr>
              <p:spPr>
                <a:xfrm>
                  <a:off x="2894189" y="4916029"/>
                  <a:ext cx="190500" cy="218722"/>
                </a:xfrm>
                <a:custGeom>
                  <a:avLst/>
                  <a:gdLst>
                    <a:gd name="connsiteX0" fmla="*/ 193181 w 190499"/>
                    <a:gd name="connsiteY0" fmla="*/ 0 h 218722"/>
                    <a:gd name="connsiteX1" fmla="*/ 193181 w 190499"/>
                    <a:gd name="connsiteY1" fmla="*/ 166017 h 218722"/>
                    <a:gd name="connsiteX2" fmla="*/ 94262 w 190499"/>
                    <a:gd name="connsiteY2" fmla="*/ 223449 h 218722"/>
                    <a:gd name="connsiteX3" fmla="*/ 44803 w 190499"/>
                    <a:gd name="connsiteY3" fmla="*/ 138077 h 218722"/>
                    <a:gd name="connsiteX4" fmla="*/ 0 w 190499"/>
                    <a:gd name="connsiteY4" fmla="*/ 112254 h 218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0499" h="218722">
                      <a:moveTo>
                        <a:pt x="193181" y="0"/>
                      </a:moveTo>
                      <a:lnTo>
                        <a:pt x="193181" y="166017"/>
                      </a:lnTo>
                      <a:lnTo>
                        <a:pt x="94262" y="223449"/>
                      </a:lnTo>
                      <a:lnTo>
                        <a:pt x="44803" y="138077"/>
                      </a:lnTo>
                      <a:lnTo>
                        <a:pt x="0" y="112254"/>
                      </a:ln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85" name="Freeform: Shape 42"/>
                <p:cNvSpPr/>
                <p:nvPr/>
              </p:nvSpPr>
              <p:spPr>
                <a:xfrm>
                  <a:off x="3087370" y="4916029"/>
                  <a:ext cx="91722" cy="162278"/>
                </a:xfrm>
                <a:custGeom>
                  <a:avLst/>
                  <a:gdLst>
                    <a:gd name="connsiteX0" fmla="*/ 94262 w 91722"/>
                    <a:gd name="connsiteY0" fmla="*/ 111196 h 162277"/>
                    <a:gd name="connsiteX1" fmla="*/ 0 w 91722"/>
                    <a:gd name="connsiteY1" fmla="*/ 166017 h 162277"/>
                    <a:gd name="connsiteX2" fmla="*/ 0 w 91722"/>
                    <a:gd name="connsiteY2" fmla="*/ 0 h 162277"/>
                    <a:gd name="connsiteX3" fmla="*/ 44803 w 91722"/>
                    <a:gd name="connsiteY3" fmla="*/ 25823 h 162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1722" h="162277">
                      <a:moveTo>
                        <a:pt x="94262" y="111196"/>
                      </a:moveTo>
                      <a:lnTo>
                        <a:pt x="0" y="166017"/>
                      </a:lnTo>
                      <a:lnTo>
                        <a:pt x="0" y="0"/>
                      </a:lnTo>
                      <a:lnTo>
                        <a:pt x="44803" y="25823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</p:grpSp>
          <p:grpSp>
            <p:nvGrpSpPr>
              <p:cNvPr id="21" name="Graphic 3"/>
              <p:cNvGrpSpPr/>
              <p:nvPr/>
            </p:nvGrpSpPr>
            <p:grpSpPr>
              <a:xfrm>
                <a:off x="2965327" y="2673722"/>
                <a:ext cx="1029762" cy="1657814"/>
                <a:chOff x="3041368" y="5147451"/>
                <a:chExt cx="215335" cy="395605"/>
              </a:xfrm>
              <a:solidFill>
                <a:schemeClr val="accent1"/>
              </a:solidFill>
            </p:grpSpPr>
            <p:sp>
              <p:nvSpPr>
                <p:cNvPr id="68" name="Freeform: Shape 25"/>
                <p:cNvSpPr/>
                <p:nvPr/>
              </p:nvSpPr>
              <p:spPr>
                <a:xfrm>
                  <a:off x="3064440" y="5211798"/>
                  <a:ext cx="162278" cy="119944"/>
                </a:xfrm>
                <a:custGeom>
                  <a:avLst/>
                  <a:gdLst>
                    <a:gd name="connsiteX0" fmla="*/ 169192 w 162277"/>
                    <a:gd name="connsiteY0" fmla="*/ 35278 h 119944"/>
                    <a:gd name="connsiteX1" fmla="*/ 168063 w 162277"/>
                    <a:gd name="connsiteY1" fmla="*/ 35772 h 119944"/>
                    <a:gd name="connsiteX2" fmla="*/ 167146 w 162277"/>
                    <a:gd name="connsiteY2" fmla="*/ 36054 h 119944"/>
                    <a:gd name="connsiteX3" fmla="*/ 167005 w 162277"/>
                    <a:gd name="connsiteY3" fmla="*/ 36124 h 119944"/>
                    <a:gd name="connsiteX4" fmla="*/ 165947 w 162277"/>
                    <a:gd name="connsiteY4" fmla="*/ 36266 h 119944"/>
                    <a:gd name="connsiteX5" fmla="*/ 165735 w 162277"/>
                    <a:gd name="connsiteY5" fmla="*/ 36266 h 119944"/>
                    <a:gd name="connsiteX6" fmla="*/ 164606 w 162277"/>
                    <a:gd name="connsiteY6" fmla="*/ 36266 h 119944"/>
                    <a:gd name="connsiteX7" fmla="*/ 164465 w 162277"/>
                    <a:gd name="connsiteY7" fmla="*/ 36266 h 119944"/>
                    <a:gd name="connsiteX8" fmla="*/ 163266 w 162277"/>
                    <a:gd name="connsiteY8" fmla="*/ 36054 h 119944"/>
                    <a:gd name="connsiteX9" fmla="*/ 163124 w 162277"/>
                    <a:gd name="connsiteY9" fmla="*/ 36054 h 119944"/>
                    <a:gd name="connsiteX10" fmla="*/ 161854 w 162277"/>
                    <a:gd name="connsiteY10" fmla="*/ 35701 h 119944"/>
                    <a:gd name="connsiteX11" fmla="*/ 161784 w 162277"/>
                    <a:gd name="connsiteY11" fmla="*/ 35701 h 119944"/>
                    <a:gd name="connsiteX12" fmla="*/ 160373 w 162277"/>
                    <a:gd name="connsiteY12" fmla="*/ 35137 h 119944"/>
                    <a:gd name="connsiteX13" fmla="*/ 160302 w 162277"/>
                    <a:gd name="connsiteY13" fmla="*/ 35066 h 119944"/>
                    <a:gd name="connsiteX14" fmla="*/ 158821 w 162277"/>
                    <a:gd name="connsiteY14" fmla="*/ 34290 h 119944"/>
                    <a:gd name="connsiteX15" fmla="*/ 157339 w 162277"/>
                    <a:gd name="connsiteY15" fmla="*/ 33373 h 119944"/>
                    <a:gd name="connsiteX16" fmla="*/ 157268 w 162277"/>
                    <a:gd name="connsiteY16" fmla="*/ 33302 h 119944"/>
                    <a:gd name="connsiteX17" fmla="*/ 155928 w 162277"/>
                    <a:gd name="connsiteY17" fmla="*/ 32315 h 119944"/>
                    <a:gd name="connsiteX18" fmla="*/ 155787 w 162277"/>
                    <a:gd name="connsiteY18" fmla="*/ 32173 h 119944"/>
                    <a:gd name="connsiteX19" fmla="*/ 154517 w 162277"/>
                    <a:gd name="connsiteY19" fmla="*/ 31115 h 119944"/>
                    <a:gd name="connsiteX20" fmla="*/ 154376 w 162277"/>
                    <a:gd name="connsiteY20" fmla="*/ 30974 h 119944"/>
                    <a:gd name="connsiteX21" fmla="*/ 153176 w 162277"/>
                    <a:gd name="connsiteY21" fmla="*/ 29775 h 119944"/>
                    <a:gd name="connsiteX22" fmla="*/ 153106 w 162277"/>
                    <a:gd name="connsiteY22" fmla="*/ 29704 h 119944"/>
                    <a:gd name="connsiteX23" fmla="*/ 151906 w 162277"/>
                    <a:gd name="connsiteY23" fmla="*/ 28293 h 119944"/>
                    <a:gd name="connsiteX24" fmla="*/ 151906 w 162277"/>
                    <a:gd name="connsiteY24" fmla="*/ 28293 h 119944"/>
                    <a:gd name="connsiteX25" fmla="*/ 150707 w 162277"/>
                    <a:gd name="connsiteY25" fmla="*/ 26811 h 119944"/>
                    <a:gd name="connsiteX26" fmla="*/ 150707 w 162277"/>
                    <a:gd name="connsiteY26" fmla="*/ 26811 h 119944"/>
                    <a:gd name="connsiteX27" fmla="*/ 150707 w 162277"/>
                    <a:gd name="connsiteY27" fmla="*/ 26811 h 119944"/>
                    <a:gd name="connsiteX28" fmla="*/ 149719 w 162277"/>
                    <a:gd name="connsiteY28" fmla="*/ 25400 h 119944"/>
                    <a:gd name="connsiteX29" fmla="*/ 149154 w 162277"/>
                    <a:gd name="connsiteY29" fmla="*/ 24483 h 119944"/>
                    <a:gd name="connsiteX30" fmla="*/ 148661 w 162277"/>
                    <a:gd name="connsiteY30" fmla="*/ 23707 h 119944"/>
                    <a:gd name="connsiteX31" fmla="*/ 148449 w 162277"/>
                    <a:gd name="connsiteY31" fmla="*/ 23354 h 119944"/>
                    <a:gd name="connsiteX32" fmla="*/ 147743 w 162277"/>
                    <a:gd name="connsiteY32" fmla="*/ 22013 h 119944"/>
                    <a:gd name="connsiteX33" fmla="*/ 147673 w 162277"/>
                    <a:gd name="connsiteY33" fmla="*/ 21872 h 119944"/>
                    <a:gd name="connsiteX34" fmla="*/ 146897 w 162277"/>
                    <a:gd name="connsiteY34" fmla="*/ 20179 h 119944"/>
                    <a:gd name="connsiteX35" fmla="*/ 146826 w 162277"/>
                    <a:gd name="connsiteY35" fmla="*/ 20109 h 119944"/>
                    <a:gd name="connsiteX36" fmla="*/ 146121 w 162277"/>
                    <a:gd name="connsiteY36" fmla="*/ 18415 h 119944"/>
                    <a:gd name="connsiteX37" fmla="*/ 146050 w 162277"/>
                    <a:gd name="connsiteY37" fmla="*/ 18274 h 119944"/>
                    <a:gd name="connsiteX38" fmla="*/ 145486 w 162277"/>
                    <a:gd name="connsiteY38" fmla="*/ 16510 h 119944"/>
                    <a:gd name="connsiteX39" fmla="*/ 145486 w 162277"/>
                    <a:gd name="connsiteY39" fmla="*/ 16440 h 119944"/>
                    <a:gd name="connsiteX40" fmla="*/ 145062 w 162277"/>
                    <a:gd name="connsiteY40" fmla="*/ 14746 h 119944"/>
                    <a:gd name="connsiteX41" fmla="*/ 144992 w 162277"/>
                    <a:gd name="connsiteY41" fmla="*/ 14605 h 119944"/>
                    <a:gd name="connsiteX42" fmla="*/ 144639 w 162277"/>
                    <a:gd name="connsiteY42" fmla="*/ 12912 h 119944"/>
                    <a:gd name="connsiteX43" fmla="*/ 144639 w 162277"/>
                    <a:gd name="connsiteY43" fmla="*/ 12912 h 119944"/>
                    <a:gd name="connsiteX44" fmla="*/ 144427 w 162277"/>
                    <a:gd name="connsiteY44" fmla="*/ 11219 h 119944"/>
                    <a:gd name="connsiteX45" fmla="*/ 144427 w 162277"/>
                    <a:gd name="connsiteY45" fmla="*/ 11077 h 119944"/>
                    <a:gd name="connsiteX46" fmla="*/ 144357 w 162277"/>
                    <a:gd name="connsiteY46" fmla="*/ 9384 h 119944"/>
                    <a:gd name="connsiteX47" fmla="*/ 144427 w 162277"/>
                    <a:gd name="connsiteY47" fmla="*/ 7761 h 119944"/>
                    <a:gd name="connsiteX48" fmla="*/ 144427 w 162277"/>
                    <a:gd name="connsiteY48" fmla="*/ 7620 h 119944"/>
                    <a:gd name="connsiteX49" fmla="*/ 144639 w 162277"/>
                    <a:gd name="connsiteY49" fmla="*/ 6280 h 119944"/>
                    <a:gd name="connsiteX50" fmla="*/ 144639 w 162277"/>
                    <a:gd name="connsiteY50" fmla="*/ 6138 h 119944"/>
                    <a:gd name="connsiteX51" fmla="*/ 144921 w 162277"/>
                    <a:gd name="connsiteY51" fmla="*/ 4939 h 119944"/>
                    <a:gd name="connsiteX52" fmla="*/ 144992 w 162277"/>
                    <a:gd name="connsiteY52" fmla="*/ 4727 h 119944"/>
                    <a:gd name="connsiteX53" fmla="*/ 145415 w 162277"/>
                    <a:gd name="connsiteY53" fmla="*/ 3669 h 119944"/>
                    <a:gd name="connsiteX54" fmla="*/ 145486 w 162277"/>
                    <a:gd name="connsiteY54" fmla="*/ 3528 h 119944"/>
                    <a:gd name="connsiteX55" fmla="*/ 146050 w 162277"/>
                    <a:gd name="connsiteY55" fmla="*/ 2470 h 119944"/>
                    <a:gd name="connsiteX56" fmla="*/ 147038 w 162277"/>
                    <a:gd name="connsiteY56" fmla="*/ 1199 h 119944"/>
                    <a:gd name="connsiteX57" fmla="*/ 147320 w 162277"/>
                    <a:gd name="connsiteY57" fmla="*/ 917 h 119944"/>
                    <a:gd name="connsiteX58" fmla="*/ 148519 w 162277"/>
                    <a:gd name="connsiteY58" fmla="*/ 0 h 119944"/>
                    <a:gd name="connsiteX59" fmla="*/ 4233 w 162277"/>
                    <a:gd name="connsiteY59" fmla="*/ 83820 h 119944"/>
                    <a:gd name="connsiteX60" fmla="*/ 3034 w 162277"/>
                    <a:gd name="connsiteY60" fmla="*/ 84737 h 119944"/>
                    <a:gd name="connsiteX61" fmla="*/ 2752 w 162277"/>
                    <a:gd name="connsiteY61" fmla="*/ 85019 h 119944"/>
                    <a:gd name="connsiteX62" fmla="*/ 1764 w 162277"/>
                    <a:gd name="connsiteY62" fmla="*/ 86289 h 119944"/>
                    <a:gd name="connsiteX63" fmla="*/ 1764 w 162277"/>
                    <a:gd name="connsiteY63" fmla="*/ 86289 h 119944"/>
                    <a:gd name="connsiteX64" fmla="*/ 1199 w 162277"/>
                    <a:gd name="connsiteY64" fmla="*/ 87277 h 119944"/>
                    <a:gd name="connsiteX65" fmla="*/ 1199 w 162277"/>
                    <a:gd name="connsiteY65" fmla="*/ 87348 h 119944"/>
                    <a:gd name="connsiteX66" fmla="*/ 1129 w 162277"/>
                    <a:gd name="connsiteY66" fmla="*/ 87489 h 119944"/>
                    <a:gd name="connsiteX67" fmla="*/ 847 w 162277"/>
                    <a:gd name="connsiteY67" fmla="*/ 88194 h 119944"/>
                    <a:gd name="connsiteX68" fmla="*/ 706 w 162277"/>
                    <a:gd name="connsiteY68" fmla="*/ 88547 h 119944"/>
                    <a:gd name="connsiteX69" fmla="*/ 635 w 162277"/>
                    <a:gd name="connsiteY69" fmla="*/ 88759 h 119944"/>
                    <a:gd name="connsiteX70" fmla="*/ 564 w 162277"/>
                    <a:gd name="connsiteY70" fmla="*/ 88970 h 119944"/>
                    <a:gd name="connsiteX71" fmla="*/ 353 w 162277"/>
                    <a:gd name="connsiteY71" fmla="*/ 89747 h 119944"/>
                    <a:gd name="connsiteX72" fmla="*/ 282 w 162277"/>
                    <a:gd name="connsiteY72" fmla="*/ 90029 h 119944"/>
                    <a:gd name="connsiteX73" fmla="*/ 282 w 162277"/>
                    <a:gd name="connsiteY73" fmla="*/ 90170 h 119944"/>
                    <a:gd name="connsiteX74" fmla="*/ 212 w 162277"/>
                    <a:gd name="connsiteY74" fmla="*/ 90452 h 119944"/>
                    <a:gd name="connsiteX75" fmla="*/ 141 w 162277"/>
                    <a:gd name="connsiteY75" fmla="*/ 91158 h 119944"/>
                    <a:gd name="connsiteX76" fmla="*/ 71 w 162277"/>
                    <a:gd name="connsiteY76" fmla="*/ 91581 h 119944"/>
                    <a:gd name="connsiteX77" fmla="*/ 71 w 162277"/>
                    <a:gd name="connsiteY77" fmla="*/ 91722 h 119944"/>
                    <a:gd name="connsiteX78" fmla="*/ 71 w 162277"/>
                    <a:gd name="connsiteY78" fmla="*/ 91863 h 119944"/>
                    <a:gd name="connsiteX79" fmla="*/ 0 w 162277"/>
                    <a:gd name="connsiteY79" fmla="*/ 92569 h 119944"/>
                    <a:gd name="connsiteX80" fmla="*/ 0 w 162277"/>
                    <a:gd name="connsiteY80" fmla="*/ 93275 h 119944"/>
                    <a:gd name="connsiteX81" fmla="*/ 0 w 162277"/>
                    <a:gd name="connsiteY81" fmla="*/ 93345 h 119944"/>
                    <a:gd name="connsiteX82" fmla="*/ 0 w 162277"/>
                    <a:gd name="connsiteY82" fmla="*/ 93980 h 119944"/>
                    <a:gd name="connsiteX83" fmla="*/ 0 w 162277"/>
                    <a:gd name="connsiteY83" fmla="*/ 94685 h 119944"/>
                    <a:gd name="connsiteX84" fmla="*/ 0 w 162277"/>
                    <a:gd name="connsiteY84" fmla="*/ 95039 h 119944"/>
                    <a:gd name="connsiteX85" fmla="*/ 0 w 162277"/>
                    <a:gd name="connsiteY85" fmla="*/ 95179 h 119944"/>
                    <a:gd name="connsiteX86" fmla="*/ 0 w 162277"/>
                    <a:gd name="connsiteY86" fmla="*/ 95391 h 119944"/>
                    <a:gd name="connsiteX87" fmla="*/ 71 w 162277"/>
                    <a:gd name="connsiteY87" fmla="*/ 96097 h 119944"/>
                    <a:gd name="connsiteX88" fmla="*/ 141 w 162277"/>
                    <a:gd name="connsiteY88" fmla="*/ 96802 h 119944"/>
                    <a:gd name="connsiteX89" fmla="*/ 141 w 162277"/>
                    <a:gd name="connsiteY89" fmla="*/ 96802 h 119944"/>
                    <a:gd name="connsiteX90" fmla="*/ 141 w 162277"/>
                    <a:gd name="connsiteY90" fmla="*/ 96802 h 119944"/>
                    <a:gd name="connsiteX91" fmla="*/ 282 w 162277"/>
                    <a:gd name="connsiteY91" fmla="*/ 97508 h 119944"/>
                    <a:gd name="connsiteX92" fmla="*/ 423 w 162277"/>
                    <a:gd name="connsiteY92" fmla="*/ 98284 h 119944"/>
                    <a:gd name="connsiteX93" fmla="*/ 494 w 162277"/>
                    <a:gd name="connsiteY93" fmla="*/ 98566 h 119944"/>
                    <a:gd name="connsiteX94" fmla="*/ 564 w 162277"/>
                    <a:gd name="connsiteY94" fmla="*/ 98707 h 119944"/>
                    <a:gd name="connsiteX95" fmla="*/ 635 w 162277"/>
                    <a:gd name="connsiteY95" fmla="*/ 99060 h 119944"/>
                    <a:gd name="connsiteX96" fmla="*/ 847 w 162277"/>
                    <a:gd name="connsiteY96" fmla="*/ 99836 h 119944"/>
                    <a:gd name="connsiteX97" fmla="*/ 988 w 162277"/>
                    <a:gd name="connsiteY97" fmla="*/ 100400 h 119944"/>
                    <a:gd name="connsiteX98" fmla="*/ 988 w 162277"/>
                    <a:gd name="connsiteY98" fmla="*/ 100471 h 119944"/>
                    <a:gd name="connsiteX99" fmla="*/ 988 w 162277"/>
                    <a:gd name="connsiteY99" fmla="*/ 100542 h 119944"/>
                    <a:gd name="connsiteX100" fmla="*/ 1199 w 162277"/>
                    <a:gd name="connsiteY100" fmla="*/ 101318 h 119944"/>
                    <a:gd name="connsiteX101" fmla="*/ 1482 w 162277"/>
                    <a:gd name="connsiteY101" fmla="*/ 102094 h 119944"/>
                    <a:gd name="connsiteX102" fmla="*/ 1552 w 162277"/>
                    <a:gd name="connsiteY102" fmla="*/ 102235 h 119944"/>
                    <a:gd name="connsiteX103" fmla="*/ 1623 w 162277"/>
                    <a:gd name="connsiteY103" fmla="*/ 102376 h 119944"/>
                    <a:gd name="connsiteX104" fmla="*/ 1764 w 162277"/>
                    <a:gd name="connsiteY104" fmla="*/ 102870 h 119944"/>
                    <a:gd name="connsiteX105" fmla="*/ 2046 w 162277"/>
                    <a:gd name="connsiteY105" fmla="*/ 103576 h 119944"/>
                    <a:gd name="connsiteX106" fmla="*/ 2258 w 162277"/>
                    <a:gd name="connsiteY106" fmla="*/ 104069 h 119944"/>
                    <a:gd name="connsiteX107" fmla="*/ 2328 w 162277"/>
                    <a:gd name="connsiteY107" fmla="*/ 104140 h 119944"/>
                    <a:gd name="connsiteX108" fmla="*/ 2399 w 162277"/>
                    <a:gd name="connsiteY108" fmla="*/ 104211 h 119944"/>
                    <a:gd name="connsiteX109" fmla="*/ 2752 w 162277"/>
                    <a:gd name="connsiteY109" fmla="*/ 104916 h 119944"/>
                    <a:gd name="connsiteX110" fmla="*/ 3104 w 162277"/>
                    <a:gd name="connsiteY110" fmla="*/ 105692 h 119944"/>
                    <a:gd name="connsiteX111" fmla="*/ 3175 w 162277"/>
                    <a:gd name="connsiteY111" fmla="*/ 105833 h 119944"/>
                    <a:gd name="connsiteX112" fmla="*/ 3246 w 162277"/>
                    <a:gd name="connsiteY112" fmla="*/ 105975 h 119944"/>
                    <a:gd name="connsiteX113" fmla="*/ 3528 w 162277"/>
                    <a:gd name="connsiteY113" fmla="*/ 106609 h 119944"/>
                    <a:gd name="connsiteX114" fmla="*/ 3951 w 162277"/>
                    <a:gd name="connsiteY114" fmla="*/ 107386 h 119944"/>
                    <a:gd name="connsiteX115" fmla="*/ 4163 w 162277"/>
                    <a:gd name="connsiteY115" fmla="*/ 107738 h 119944"/>
                    <a:gd name="connsiteX116" fmla="*/ 4233 w 162277"/>
                    <a:gd name="connsiteY116" fmla="*/ 107879 h 119944"/>
                    <a:gd name="connsiteX117" fmla="*/ 4657 w 162277"/>
                    <a:gd name="connsiteY117" fmla="*/ 108514 h 119944"/>
                    <a:gd name="connsiteX118" fmla="*/ 5221 w 162277"/>
                    <a:gd name="connsiteY118" fmla="*/ 109432 h 119944"/>
                    <a:gd name="connsiteX119" fmla="*/ 5292 w 162277"/>
                    <a:gd name="connsiteY119" fmla="*/ 109573 h 119944"/>
                    <a:gd name="connsiteX120" fmla="*/ 6209 w 162277"/>
                    <a:gd name="connsiteY120" fmla="*/ 110843 h 119944"/>
                    <a:gd name="connsiteX121" fmla="*/ 6209 w 162277"/>
                    <a:gd name="connsiteY121" fmla="*/ 110843 h 119944"/>
                    <a:gd name="connsiteX122" fmla="*/ 6844 w 162277"/>
                    <a:gd name="connsiteY122" fmla="*/ 111690 h 119944"/>
                    <a:gd name="connsiteX123" fmla="*/ 7408 w 162277"/>
                    <a:gd name="connsiteY123" fmla="*/ 112395 h 119944"/>
                    <a:gd name="connsiteX124" fmla="*/ 7408 w 162277"/>
                    <a:gd name="connsiteY124" fmla="*/ 112395 h 119944"/>
                    <a:gd name="connsiteX125" fmla="*/ 7408 w 162277"/>
                    <a:gd name="connsiteY125" fmla="*/ 112395 h 119944"/>
                    <a:gd name="connsiteX126" fmla="*/ 7973 w 162277"/>
                    <a:gd name="connsiteY126" fmla="*/ 113030 h 119944"/>
                    <a:gd name="connsiteX127" fmla="*/ 8537 w 162277"/>
                    <a:gd name="connsiteY127" fmla="*/ 113665 h 119944"/>
                    <a:gd name="connsiteX128" fmla="*/ 8608 w 162277"/>
                    <a:gd name="connsiteY128" fmla="*/ 113736 h 119944"/>
                    <a:gd name="connsiteX129" fmla="*/ 8678 w 162277"/>
                    <a:gd name="connsiteY129" fmla="*/ 113877 h 119944"/>
                    <a:gd name="connsiteX130" fmla="*/ 9102 w 162277"/>
                    <a:gd name="connsiteY130" fmla="*/ 114300 h 119944"/>
                    <a:gd name="connsiteX131" fmla="*/ 9737 w 162277"/>
                    <a:gd name="connsiteY131" fmla="*/ 114935 h 119944"/>
                    <a:gd name="connsiteX132" fmla="*/ 9948 w 162277"/>
                    <a:gd name="connsiteY132" fmla="*/ 115147 h 119944"/>
                    <a:gd name="connsiteX133" fmla="*/ 10089 w 162277"/>
                    <a:gd name="connsiteY133" fmla="*/ 115288 h 119944"/>
                    <a:gd name="connsiteX134" fmla="*/ 10372 w 162277"/>
                    <a:gd name="connsiteY134" fmla="*/ 115570 h 119944"/>
                    <a:gd name="connsiteX135" fmla="*/ 11007 w 162277"/>
                    <a:gd name="connsiteY135" fmla="*/ 116135 h 119944"/>
                    <a:gd name="connsiteX136" fmla="*/ 11289 w 162277"/>
                    <a:gd name="connsiteY136" fmla="*/ 116346 h 119944"/>
                    <a:gd name="connsiteX137" fmla="*/ 11430 w 162277"/>
                    <a:gd name="connsiteY137" fmla="*/ 116487 h 119944"/>
                    <a:gd name="connsiteX138" fmla="*/ 11642 w 162277"/>
                    <a:gd name="connsiteY138" fmla="*/ 116629 h 119944"/>
                    <a:gd name="connsiteX139" fmla="*/ 12277 w 162277"/>
                    <a:gd name="connsiteY139" fmla="*/ 117122 h 119944"/>
                    <a:gd name="connsiteX140" fmla="*/ 12771 w 162277"/>
                    <a:gd name="connsiteY140" fmla="*/ 117475 h 119944"/>
                    <a:gd name="connsiteX141" fmla="*/ 12841 w 162277"/>
                    <a:gd name="connsiteY141" fmla="*/ 117546 h 119944"/>
                    <a:gd name="connsiteX142" fmla="*/ 12912 w 162277"/>
                    <a:gd name="connsiteY142" fmla="*/ 117616 h 119944"/>
                    <a:gd name="connsiteX143" fmla="*/ 13547 w 162277"/>
                    <a:gd name="connsiteY143" fmla="*/ 118039 h 119944"/>
                    <a:gd name="connsiteX144" fmla="*/ 14182 w 162277"/>
                    <a:gd name="connsiteY144" fmla="*/ 118392 h 119944"/>
                    <a:gd name="connsiteX145" fmla="*/ 14323 w 162277"/>
                    <a:gd name="connsiteY145" fmla="*/ 118463 h 119944"/>
                    <a:gd name="connsiteX146" fmla="*/ 14817 w 162277"/>
                    <a:gd name="connsiteY146" fmla="*/ 118745 h 119944"/>
                    <a:gd name="connsiteX147" fmla="*/ 15381 w 162277"/>
                    <a:gd name="connsiteY147" fmla="*/ 119027 h 119944"/>
                    <a:gd name="connsiteX148" fmla="*/ 15734 w 162277"/>
                    <a:gd name="connsiteY148" fmla="*/ 119239 h 119944"/>
                    <a:gd name="connsiteX149" fmla="*/ 15804 w 162277"/>
                    <a:gd name="connsiteY149" fmla="*/ 119310 h 119944"/>
                    <a:gd name="connsiteX150" fmla="*/ 15946 w 162277"/>
                    <a:gd name="connsiteY150" fmla="*/ 119380 h 119944"/>
                    <a:gd name="connsiteX151" fmla="*/ 16510 w 162277"/>
                    <a:gd name="connsiteY151" fmla="*/ 119662 h 119944"/>
                    <a:gd name="connsiteX152" fmla="*/ 17074 w 162277"/>
                    <a:gd name="connsiteY152" fmla="*/ 119874 h 119944"/>
                    <a:gd name="connsiteX153" fmla="*/ 17145 w 162277"/>
                    <a:gd name="connsiteY153" fmla="*/ 119874 h 119944"/>
                    <a:gd name="connsiteX154" fmla="*/ 17216 w 162277"/>
                    <a:gd name="connsiteY154" fmla="*/ 119874 h 119944"/>
                    <a:gd name="connsiteX155" fmla="*/ 17639 w 162277"/>
                    <a:gd name="connsiteY155" fmla="*/ 120015 h 119944"/>
                    <a:gd name="connsiteX156" fmla="*/ 18274 w 162277"/>
                    <a:gd name="connsiteY156" fmla="*/ 120156 h 119944"/>
                    <a:gd name="connsiteX157" fmla="*/ 18556 w 162277"/>
                    <a:gd name="connsiteY157" fmla="*/ 120227 h 119944"/>
                    <a:gd name="connsiteX158" fmla="*/ 18697 w 162277"/>
                    <a:gd name="connsiteY158" fmla="*/ 120227 h 119944"/>
                    <a:gd name="connsiteX159" fmla="*/ 18909 w 162277"/>
                    <a:gd name="connsiteY159" fmla="*/ 120297 h 119944"/>
                    <a:gd name="connsiteX160" fmla="*/ 19544 w 162277"/>
                    <a:gd name="connsiteY160" fmla="*/ 120368 h 119944"/>
                    <a:gd name="connsiteX161" fmla="*/ 19897 w 162277"/>
                    <a:gd name="connsiteY161" fmla="*/ 120438 h 119944"/>
                    <a:gd name="connsiteX162" fmla="*/ 20038 w 162277"/>
                    <a:gd name="connsiteY162" fmla="*/ 120438 h 119944"/>
                    <a:gd name="connsiteX163" fmla="*/ 20179 w 162277"/>
                    <a:gd name="connsiteY163" fmla="*/ 120438 h 119944"/>
                    <a:gd name="connsiteX164" fmla="*/ 20884 w 162277"/>
                    <a:gd name="connsiteY164" fmla="*/ 120438 h 119944"/>
                    <a:gd name="connsiteX165" fmla="*/ 21167 w 162277"/>
                    <a:gd name="connsiteY165" fmla="*/ 120438 h 119944"/>
                    <a:gd name="connsiteX166" fmla="*/ 21378 w 162277"/>
                    <a:gd name="connsiteY166" fmla="*/ 120438 h 119944"/>
                    <a:gd name="connsiteX167" fmla="*/ 21590 w 162277"/>
                    <a:gd name="connsiteY167" fmla="*/ 120438 h 119944"/>
                    <a:gd name="connsiteX168" fmla="*/ 22437 w 162277"/>
                    <a:gd name="connsiteY168" fmla="*/ 120297 h 119944"/>
                    <a:gd name="connsiteX169" fmla="*/ 22437 w 162277"/>
                    <a:gd name="connsiteY169" fmla="*/ 120297 h 119944"/>
                    <a:gd name="connsiteX170" fmla="*/ 22578 w 162277"/>
                    <a:gd name="connsiteY170" fmla="*/ 120227 h 119944"/>
                    <a:gd name="connsiteX171" fmla="*/ 23424 w 162277"/>
                    <a:gd name="connsiteY171" fmla="*/ 120015 h 119944"/>
                    <a:gd name="connsiteX172" fmla="*/ 23495 w 162277"/>
                    <a:gd name="connsiteY172" fmla="*/ 120015 h 119944"/>
                    <a:gd name="connsiteX173" fmla="*/ 24624 w 162277"/>
                    <a:gd name="connsiteY173" fmla="*/ 119521 h 119944"/>
                    <a:gd name="connsiteX174" fmla="*/ 169192 w 162277"/>
                    <a:gd name="connsiteY174" fmla="*/ 35278 h 1199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</a:cxnLst>
                  <a:rect l="l" t="t" r="r" b="b"/>
                  <a:pathLst>
                    <a:path w="162277" h="119944">
                      <a:moveTo>
                        <a:pt x="169192" y="35278"/>
                      </a:moveTo>
                      <a:cubicBezTo>
                        <a:pt x="168839" y="35490"/>
                        <a:pt x="168487" y="35630"/>
                        <a:pt x="168063" y="35772"/>
                      </a:cubicBezTo>
                      <a:cubicBezTo>
                        <a:pt x="167781" y="35842"/>
                        <a:pt x="167499" y="35984"/>
                        <a:pt x="167146" y="36054"/>
                      </a:cubicBezTo>
                      <a:cubicBezTo>
                        <a:pt x="167076" y="36054"/>
                        <a:pt x="167005" y="36124"/>
                        <a:pt x="167005" y="36124"/>
                      </a:cubicBezTo>
                      <a:cubicBezTo>
                        <a:pt x="166652" y="36195"/>
                        <a:pt x="166299" y="36266"/>
                        <a:pt x="165947" y="36266"/>
                      </a:cubicBezTo>
                      <a:cubicBezTo>
                        <a:pt x="165876" y="36266"/>
                        <a:pt x="165806" y="36266"/>
                        <a:pt x="165735" y="36266"/>
                      </a:cubicBezTo>
                      <a:cubicBezTo>
                        <a:pt x="165382" y="36266"/>
                        <a:pt x="165029" y="36266"/>
                        <a:pt x="164606" y="36266"/>
                      </a:cubicBezTo>
                      <a:cubicBezTo>
                        <a:pt x="164536" y="36266"/>
                        <a:pt x="164536" y="36266"/>
                        <a:pt x="164465" y="36266"/>
                      </a:cubicBezTo>
                      <a:cubicBezTo>
                        <a:pt x="164042" y="36195"/>
                        <a:pt x="163689" y="36195"/>
                        <a:pt x="163266" y="36054"/>
                      </a:cubicBezTo>
                      <a:cubicBezTo>
                        <a:pt x="163195" y="36054"/>
                        <a:pt x="163195" y="36054"/>
                        <a:pt x="163124" y="36054"/>
                      </a:cubicBezTo>
                      <a:cubicBezTo>
                        <a:pt x="162701" y="35984"/>
                        <a:pt x="162278" y="35842"/>
                        <a:pt x="161854" y="35701"/>
                      </a:cubicBezTo>
                      <a:cubicBezTo>
                        <a:pt x="161854" y="35701"/>
                        <a:pt x="161784" y="35701"/>
                        <a:pt x="161784" y="35701"/>
                      </a:cubicBezTo>
                      <a:cubicBezTo>
                        <a:pt x="161361" y="35560"/>
                        <a:pt x="160867" y="35348"/>
                        <a:pt x="160373" y="35137"/>
                      </a:cubicBezTo>
                      <a:cubicBezTo>
                        <a:pt x="160373" y="35137"/>
                        <a:pt x="160302" y="35137"/>
                        <a:pt x="160302" y="35066"/>
                      </a:cubicBezTo>
                      <a:cubicBezTo>
                        <a:pt x="159808" y="34854"/>
                        <a:pt x="159314" y="34572"/>
                        <a:pt x="158821" y="34290"/>
                      </a:cubicBezTo>
                      <a:cubicBezTo>
                        <a:pt x="158327" y="34008"/>
                        <a:pt x="157833" y="33726"/>
                        <a:pt x="157339" y="33373"/>
                      </a:cubicBezTo>
                      <a:cubicBezTo>
                        <a:pt x="157339" y="33373"/>
                        <a:pt x="157268" y="33302"/>
                        <a:pt x="157268" y="33302"/>
                      </a:cubicBezTo>
                      <a:cubicBezTo>
                        <a:pt x="156845" y="33020"/>
                        <a:pt x="156351" y="32667"/>
                        <a:pt x="155928" y="32315"/>
                      </a:cubicBezTo>
                      <a:cubicBezTo>
                        <a:pt x="155857" y="32244"/>
                        <a:pt x="155857" y="32244"/>
                        <a:pt x="155787" y="32173"/>
                      </a:cubicBezTo>
                      <a:cubicBezTo>
                        <a:pt x="155363" y="31821"/>
                        <a:pt x="154940" y="31468"/>
                        <a:pt x="154517" y="31115"/>
                      </a:cubicBezTo>
                      <a:cubicBezTo>
                        <a:pt x="154446" y="31045"/>
                        <a:pt x="154446" y="31045"/>
                        <a:pt x="154376" y="30974"/>
                      </a:cubicBezTo>
                      <a:cubicBezTo>
                        <a:pt x="153952" y="30621"/>
                        <a:pt x="153529" y="30198"/>
                        <a:pt x="153176" y="29775"/>
                      </a:cubicBezTo>
                      <a:cubicBezTo>
                        <a:pt x="153176" y="29775"/>
                        <a:pt x="153106" y="29704"/>
                        <a:pt x="153106" y="29704"/>
                      </a:cubicBezTo>
                      <a:cubicBezTo>
                        <a:pt x="152682" y="29281"/>
                        <a:pt x="152259" y="28787"/>
                        <a:pt x="151906" y="28293"/>
                      </a:cubicBezTo>
                      <a:cubicBezTo>
                        <a:pt x="151906" y="28293"/>
                        <a:pt x="151906" y="28293"/>
                        <a:pt x="151906" y="28293"/>
                      </a:cubicBezTo>
                      <a:cubicBezTo>
                        <a:pt x="151483" y="27799"/>
                        <a:pt x="151130" y="27305"/>
                        <a:pt x="150707" y="26811"/>
                      </a:cubicBezTo>
                      <a:cubicBezTo>
                        <a:pt x="150707" y="26811"/>
                        <a:pt x="150707" y="26811"/>
                        <a:pt x="150707" y="26811"/>
                      </a:cubicBezTo>
                      <a:cubicBezTo>
                        <a:pt x="150707" y="26811"/>
                        <a:pt x="150707" y="26811"/>
                        <a:pt x="150707" y="26811"/>
                      </a:cubicBezTo>
                      <a:cubicBezTo>
                        <a:pt x="150354" y="26317"/>
                        <a:pt x="150001" y="25894"/>
                        <a:pt x="149719" y="25400"/>
                      </a:cubicBezTo>
                      <a:cubicBezTo>
                        <a:pt x="149507" y="25118"/>
                        <a:pt x="149296" y="24765"/>
                        <a:pt x="149154" y="24483"/>
                      </a:cubicBezTo>
                      <a:cubicBezTo>
                        <a:pt x="149013" y="24201"/>
                        <a:pt x="148802" y="23989"/>
                        <a:pt x="148661" y="23707"/>
                      </a:cubicBezTo>
                      <a:cubicBezTo>
                        <a:pt x="148590" y="23566"/>
                        <a:pt x="148519" y="23424"/>
                        <a:pt x="148449" y="23354"/>
                      </a:cubicBezTo>
                      <a:cubicBezTo>
                        <a:pt x="148167" y="22931"/>
                        <a:pt x="147955" y="22437"/>
                        <a:pt x="147743" y="22013"/>
                      </a:cubicBezTo>
                      <a:cubicBezTo>
                        <a:pt x="147743" y="21943"/>
                        <a:pt x="147673" y="21943"/>
                        <a:pt x="147673" y="21872"/>
                      </a:cubicBezTo>
                      <a:cubicBezTo>
                        <a:pt x="147391" y="21308"/>
                        <a:pt x="147108" y="20743"/>
                        <a:pt x="146897" y="20179"/>
                      </a:cubicBezTo>
                      <a:cubicBezTo>
                        <a:pt x="146897" y="20179"/>
                        <a:pt x="146897" y="20109"/>
                        <a:pt x="146826" y="20109"/>
                      </a:cubicBezTo>
                      <a:cubicBezTo>
                        <a:pt x="146614" y="19544"/>
                        <a:pt x="146332" y="18979"/>
                        <a:pt x="146121" y="18415"/>
                      </a:cubicBezTo>
                      <a:cubicBezTo>
                        <a:pt x="146121" y="18345"/>
                        <a:pt x="146121" y="18345"/>
                        <a:pt x="146050" y="18274"/>
                      </a:cubicBezTo>
                      <a:cubicBezTo>
                        <a:pt x="145838" y="17710"/>
                        <a:pt x="145627" y="17145"/>
                        <a:pt x="145486" y="16510"/>
                      </a:cubicBezTo>
                      <a:cubicBezTo>
                        <a:pt x="145486" y="16510"/>
                        <a:pt x="145486" y="16440"/>
                        <a:pt x="145486" y="16440"/>
                      </a:cubicBezTo>
                      <a:cubicBezTo>
                        <a:pt x="145344" y="15875"/>
                        <a:pt x="145203" y="15310"/>
                        <a:pt x="145062" y="14746"/>
                      </a:cubicBezTo>
                      <a:cubicBezTo>
                        <a:pt x="145062" y="14676"/>
                        <a:pt x="145062" y="14676"/>
                        <a:pt x="144992" y="14605"/>
                      </a:cubicBezTo>
                      <a:cubicBezTo>
                        <a:pt x="144851" y="14040"/>
                        <a:pt x="144780" y="13476"/>
                        <a:pt x="144639" y="12912"/>
                      </a:cubicBezTo>
                      <a:cubicBezTo>
                        <a:pt x="144639" y="12912"/>
                        <a:pt x="144639" y="12912"/>
                        <a:pt x="144639" y="12912"/>
                      </a:cubicBezTo>
                      <a:cubicBezTo>
                        <a:pt x="144568" y="12347"/>
                        <a:pt x="144498" y="11783"/>
                        <a:pt x="144427" y="11219"/>
                      </a:cubicBezTo>
                      <a:cubicBezTo>
                        <a:pt x="144427" y="11148"/>
                        <a:pt x="144427" y="11148"/>
                        <a:pt x="144427" y="11077"/>
                      </a:cubicBezTo>
                      <a:cubicBezTo>
                        <a:pt x="144357" y="10513"/>
                        <a:pt x="144357" y="9949"/>
                        <a:pt x="144357" y="9384"/>
                      </a:cubicBezTo>
                      <a:cubicBezTo>
                        <a:pt x="144357" y="8819"/>
                        <a:pt x="144357" y="8326"/>
                        <a:pt x="144427" y="7761"/>
                      </a:cubicBezTo>
                      <a:cubicBezTo>
                        <a:pt x="144427" y="7691"/>
                        <a:pt x="144427" y="7691"/>
                        <a:pt x="144427" y="7620"/>
                      </a:cubicBezTo>
                      <a:cubicBezTo>
                        <a:pt x="144498" y="7126"/>
                        <a:pt x="144568" y="6703"/>
                        <a:pt x="144639" y="6280"/>
                      </a:cubicBezTo>
                      <a:cubicBezTo>
                        <a:pt x="144639" y="6209"/>
                        <a:pt x="144639" y="6138"/>
                        <a:pt x="144639" y="6138"/>
                      </a:cubicBezTo>
                      <a:cubicBezTo>
                        <a:pt x="144709" y="5715"/>
                        <a:pt x="144851" y="5292"/>
                        <a:pt x="144921" y="4939"/>
                      </a:cubicBezTo>
                      <a:cubicBezTo>
                        <a:pt x="144921" y="4868"/>
                        <a:pt x="144992" y="4798"/>
                        <a:pt x="144992" y="4727"/>
                      </a:cubicBezTo>
                      <a:cubicBezTo>
                        <a:pt x="145133" y="4374"/>
                        <a:pt x="145274" y="4022"/>
                        <a:pt x="145415" y="3669"/>
                      </a:cubicBezTo>
                      <a:cubicBezTo>
                        <a:pt x="145415" y="3598"/>
                        <a:pt x="145415" y="3598"/>
                        <a:pt x="145486" y="3528"/>
                      </a:cubicBezTo>
                      <a:cubicBezTo>
                        <a:pt x="145627" y="3175"/>
                        <a:pt x="145838" y="2822"/>
                        <a:pt x="146050" y="2470"/>
                      </a:cubicBezTo>
                      <a:cubicBezTo>
                        <a:pt x="146332" y="1976"/>
                        <a:pt x="146685" y="1623"/>
                        <a:pt x="147038" y="1199"/>
                      </a:cubicBezTo>
                      <a:cubicBezTo>
                        <a:pt x="147108" y="1129"/>
                        <a:pt x="147249" y="988"/>
                        <a:pt x="147320" y="917"/>
                      </a:cubicBezTo>
                      <a:cubicBezTo>
                        <a:pt x="147673" y="565"/>
                        <a:pt x="148096" y="212"/>
                        <a:pt x="148519" y="0"/>
                      </a:cubicBezTo>
                      <a:lnTo>
                        <a:pt x="4233" y="83820"/>
                      </a:lnTo>
                      <a:cubicBezTo>
                        <a:pt x="3810" y="84102"/>
                        <a:pt x="3387" y="84385"/>
                        <a:pt x="3034" y="84737"/>
                      </a:cubicBezTo>
                      <a:cubicBezTo>
                        <a:pt x="2963" y="84808"/>
                        <a:pt x="2822" y="84879"/>
                        <a:pt x="2752" y="85019"/>
                      </a:cubicBezTo>
                      <a:cubicBezTo>
                        <a:pt x="2399" y="85372"/>
                        <a:pt x="2046" y="85796"/>
                        <a:pt x="1764" y="86289"/>
                      </a:cubicBezTo>
                      <a:cubicBezTo>
                        <a:pt x="1764" y="86289"/>
                        <a:pt x="1764" y="86289"/>
                        <a:pt x="1764" y="86289"/>
                      </a:cubicBezTo>
                      <a:cubicBezTo>
                        <a:pt x="1552" y="86572"/>
                        <a:pt x="1411" y="86925"/>
                        <a:pt x="1199" y="87277"/>
                      </a:cubicBezTo>
                      <a:cubicBezTo>
                        <a:pt x="1199" y="87277"/>
                        <a:pt x="1199" y="87277"/>
                        <a:pt x="1199" y="87348"/>
                      </a:cubicBezTo>
                      <a:cubicBezTo>
                        <a:pt x="1199" y="87418"/>
                        <a:pt x="1199" y="87418"/>
                        <a:pt x="1129" y="87489"/>
                      </a:cubicBezTo>
                      <a:cubicBezTo>
                        <a:pt x="1058" y="87701"/>
                        <a:pt x="917" y="87912"/>
                        <a:pt x="847" y="88194"/>
                      </a:cubicBezTo>
                      <a:cubicBezTo>
                        <a:pt x="776" y="88336"/>
                        <a:pt x="776" y="88406"/>
                        <a:pt x="706" y="88547"/>
                      </a:cubicBezTo>
                      <a:cubicBezTo>
                        <a:pt x="706" y="88618"/>
                        <a:pt x="635" y="88688"/>
                        <a:pt x="635" y="88759"/>
                      </a:cubicBezTo>
                      <a:cubicBezTo>
                        <a:pt x="635" y="88830"/>
                        <a:pt x="564" y="88900"/>
                        <a:pt x="564" y="88970"/>
                      </a:cubicBezTo>
                      <a:cubicBezTo>
                        <a:pt x="494" y="89182"/>
                        <a:pt x="423" y="89464"/>
                        <a:pt x="353" y="89747"/>
                      </a:cubicBezTo>
                      <a:cubicBezTo>
                        <a:pt x="353" y="89817"/>
                        <a:pt x="282" y="89958"/>
                        <a:pt x="282" y="90029"/>
                      </a:cubicBezTo>
                      <a:cubicBezTo>
                        <a:pt x="282" y="90100"/>
                        <a:pt x="282" y="90170"/>
                        <a:pt x="282" y="90170"/>
                      </a:cubicBezTo>
                      <a:cubicBezTo>
                        <a:pt x="282" y="90240"/>
                        <a:pt x="212" y="90311"/>
                        <a:pt x="212" y="90452"/>
                      </a:cubicBezTo>
                      <a:cubicBezTo>
                        <a:pt x="141" y="90664"/>
                        <a:pt x="141" y="90946"/>
                        <a:pt x="141" y="91158"/>
                      </a:cubicBezTo>
                      <a:cubicBezTo>
                        <a:pt x="141" y="91299"/>
                        <a:pt x="141" y="91440"/>
                        <a:pt x="71" y="91581"/>
                      </a:cubicBezTo>
                      <a:cubicBezTo>
                        <a:pt x="71" y="91652"/>
                        <a:pt x="71" y="91652"/>
                        <a:pt x="71" y="91722"/>
                      </a:cubicBezTo>
                      <a:cubicBezTo>
                        <a:pt x="71" y="91793"/>
                        <a:pt x="71" y="91863"/>
                        <a:pt x="71" y="91863"/>
                      </a:cubicBezTo>
                      <a:cubicBezTo>
                        <a:pt x="71" y="92075"/>
                        <a:pt x="71" y="92287"/>
                        <a:pt x="0" y="92569"/>
                      </a:cubicBezTo>
                      <a:cubicBezTo>
                        <a:pt x="0" y="92781"/>
                        <a:pt x="0" y="93063"/>
                        <a:pt x="0" y="93275"/>
                      </a:cubicBezTo>
                      <a:cubicBezTo>
                        <a:pt x="0" y="93275"/>
                        <a:pt x="0" y="93275"/>
                        <a:pt x="0" y="93345"/>
                      </a:cubicBezTo>
                      <a:cubicBezTo>
                        <a:pt x="0" y="93557"/>
                        <a:pt x="0" y="93768"/>
                        <a:pt x="0" y="93980"/>
                      </a:cubicBezTo>
                      <a:cubicBezTo>
                        <a:pt x="0" y="94192"/>
                        <a:pt x="0" y="94474"/>
                        <a:pt x="0" y="94685"/>
                      </a:cubicBezTo>
                      <a:cubicBezTo>
                        <a:pt x="0" y="94827"/>
                        <a:pt x="0" y="94897"/>
                        <a:pt x="0" y="95039"/>
                      </a:cubicBezTo>
                      <a:cubicBezTo>
                        <a:pt x="0" y="95109"/>
                        <a:pt x="0" y="95109"/>
                        <a:pt x="0" y="95179"/>
                      </a:cubicBezTo>
                      <a:cubicBezTo>
                        <a:pt x="0" y="95250"/>
                        <a:pt x="0" y="95321"/>
                        <a:pt x="0" y="95391"/>
                      </a:cubicBezTo>
                      <a:cubicBezTo>
                        <a:pt x="0" y="95603"/>
                        <a:pt x="71" y="95885"/>
                        <a:pt x="71" y="96097"/>
                      </a:cubicBezTo>
                      <a:cubicBezTo>
                        <a:pt x="71" y="96309"/>
                        <a:pt x="141" y="96591"/>
                        <a:pt x="141" y="96802"/>
                      </a:cubicBezTo>
                      <a:cubicBezTo>
                        <a:pt x="141" y="96802"/>
                        <a:pt x="141" y="96802"/>
                        <a:pt x="141" y="96802"/>
                      </a:cubicBezTo>
                      <a:cubicBezTo>
                        <a:pt x="141" y="96802"/>
                        <a:pt x="141" y="96802"/>
                        <a:pt x="141" y="96802"/>
                      </a:cubicBezTo>
                      <a:cubicBezTo>
                        <a:pt x="212" y="97014"/>
                        <a:pt x="212" y="97296"/>
                        <a:pt x="282" y="97508"/>
                      </a:cubicBezTo>
                      <a:cubicBezTo>
                        <a:pt x="353" y="97790"/>
                        <a:pt x="353" y="98002"/>
                        <a:pt x="423" y="98284"/>
                      </a:cubicBezTo>
                      <a:cubicBezTo>
                        <a:pt x="423" y="98354"/>
                        <a:pt x="494" y="98496"/>
                        <a:pt x="494" y="98566"/>
                      </a:cubicBezTo>
                      <a:cubicBezTo>
                        <a:pt x="494" y="98637"/>
                        <a:pt x="494" y="98637"/>
                        <a:pt x="564" y="98707"/>
                      </a:cubicBezTo>
                      <a:cubicBezTo>
                        <a:pt x="564" y="98848"/>
                        <a:pt x="635" y="98919"/>
                        <a:pt x="635" y="99060"/>
                      </a:cubicBezTo>
                      <a:cubicBezTo>
                        <a:pt x="706" y="99342"/>
                        <a:pt x="776" y="99554"/>
                        <a:pt x="847" y="99836"/>
                      </a:cubicBezTo>
                      <a:cubicBezTo>
                        <a:pt x="917" y="100048"/>
                        <a:pt x="988" y="100189"/>
                        <a:pt x="988" y="100400"/>
                      </a:cubicBezTo>
                      <a:cubicBezTo>
                        <a:pt x="988" y="100400"/>
                        <a:pt x="988" y="100471"/>
                        <a:pt x="988" y="100471"/>
                      </a:cubicBezTo>
                      <a:cubicBezTo>
                        <a:pt x="988" y="100471"/>
                        <a:pt x="988" y="100542"/>
                        <a:pt x="988" y="100542"/>
                      </a:cubicBezTo>
                      <a:cubicBezTo>
                        <a:pt x="1058" y="100824"/>
                        <a:pt x="1129" y="101036"/>
                        <a:pt x="1199" y="101318"/>
                      </a:cubicBezTo>
                      <a:cubicBezTo>
                        <a:pt x="1270" y="101600"/>
                        <a:pt x="1341" y="101812"/>
                        <a:pt x="1482" y="102094"/>
                      </a:cubicBezTo>
                      <a:cubicBezTo>
                        <a:pt x="1482" y="102164"/>
                        <a:pt x="1482" y="102164"/>
                        <a:pt x="1552" y="102235"/>
                      </a:cubicBezTo>
                      <a:cubicBezTo>
                        <a:pt x="1552" y="102306"/>
                        <a:pt x="1552" y="102306"/>
                        <a:pt x="1623" y="102376"/>
                      </a:cubicBezTo>
                      <a:cubicBezTo>
                        <a:pt x="1693" y="102517"/>
                        <a:pt x="1764" y="102658"/>
                        <a:pt x="1764" y="102870"/>
                      </a:cubicBezTo>
                      <a:cubicBezTo>
                        <a:pt x="1834" y="103082"/>
                        <a:pt x="1976" y="103364"/>
                        <a:pt x="2046" y="103576"/>
                      </a:cubicBezTo>
                      <a:cubicBezTo>
                        <a:pt x="2117" y="103717"/>
                        <a:pt x="2187" y="103928"/>
                        <a:pt x="2258" y="104069"/>
                      </a:cubicBezTo>
                      <a:cubicBezTo>
                        <a:pt x="2258" y="104069"/>
                        <a:pt x="2258" y="104140"/>
                        <a:pt x="2328" y="104140"/>
                      </a:cubicBezTo>
                      <a:cubicBezTo>
                        <a:pt x="2328" y="104140"/>
                        <a:pt x="2328" y="104211"/>
                        <a:pt x="2399" y="104211"/>
                      </a:cubicBezTo>
                      <a:cubicBezTo>
                        <a:pt x="2469" y="104422"/>
                        <a:pt x="2611" y="104705"/>
                        <a:pt x="2752" y="104916"/>
                      </a:cubicBezTo>
                      <a:cubicBezTo>
                        <a:pt x="2893" y="105199"/>
                        <a:pt x="2963" y="105410"/>
                        <a:pt x="3104" y="105692"/>
                      </a:cubicBezTo>
                      <a:cubicBezTo>
                        <a:pt x="3104" y="105763"/>
                        <a:pt x="3175" y="105763"/>
                        <a:pt x="3175" y="105833"/>
                      </a:cubicBezTo>
                      <a:cubicBezTo>
                        <a:pt x="3175" y="105904"/>
                        <a:pt x="3246" y="105904"/>
                        <a:pt x="3246" y="105975"/>
                      </a:cubicBezTo>
                      <a:cubicBezTo>
                        <a:pt x="3316" y="106186"/>
                        <a:pt x="3457" y="106398"/>
                        <a:pt x="3528" y="106609"/>
                      </a:cubicBezTo>
                      <a:cubicBezTo>
                        <a:pt x="3669" y="106892"/>
                        <a:pt x="3810" y="107103"/>
                        <a:pt x="3951" y="107386"/>
                      </a:cubicBezTo>
                      <a:cubicBezTo>
                        <a:pt x="4022" y="107527"/>
                        <a:pt x="4092" y="107668"/>
                        <a:pt x="4163" y="107738"/>
                      </a:cubicBezTo>
                      <a:cubicBezTo>
                        <a:pt x="4163" y="107809"/>
                        <a:pt x="4233" y="107809"/>
                        <a:pt x="4233" y="107879"/>
                      </a:cubicBezTo>
                      <a:cubicBezTo>
                        <a:pt x="4374" y="108091"/>
                        <a:pt x="4516" y="108303"/>
                        <a:pt x="4657" y="108514"/>
                      </a:cubicBezTo>
                      <a:cubicBezTo>
                        <a:pt x="4868" y="108797"/>
                        <a:pt x="5009" y="109150"/>
                        <a:pt x="5221" y="109432"/>
                      </a:cubicBezTo>
                      <a:cubicBezTo>
                        <a:pt x="5221" y="109502"/>
                        <a:pt x="5292" y="109502"/>
                        <a:pt x="5292" y="109573"/>
                      </a:cubicBezTo>
                      <a:cubicBezTo>
                        <a:pt x="5574" y="109996"/>
                        <a:pt x="5856" y="110420"/>
                        <a:pt x="6209" y="110843"/>
                      </a:cubicBezTo>
                      <a:cubicBezTo>
                        <a:pt x="6209" y="110843"/>
                        <a:pt x="6209" y="110843"/>
                        <a:pt x="6209" y="110843"/>
                      </a:cubicBezTo>
                      <a:cubicBezTo>
                        <a:pt x="6421" y="111125"/>
                        <a:pt x="6632" y="111407"/>
                        <a:pt x="6844" y="111690"/>
                      </a:cubicBezTo>
                      <a:cubicBezTo>
                        <a:pt x="7056" y="111901"/>
                        <a:pt x="7197" y="112113"/>
                        <a:pt x="7408" y="112395"/>
                      </a:cubicBezTo>
                      <a:cubicBezTo>
                        <a:pt x="7408" y="112395"/>
                        <a:pt x="7408" y="112395"/>
                        <a:pt x="7408" y="112395"/>
                      </a:cubicBezTo>
                      <a:cubicBezTo>
                        <a:pt x="7408" y="112395"/>
                        <a:pt x="7408" y="112395"/>
                        <a:pt x="7408" y="112395"/>
                      </a:cubicBezTo>
                      <a:cubicBezTo>
                        <a:pt x="7620" y="112607"/>
                        <a:pt x="7761" y="112818"/>
                        <a:pt x="7973" y="113030"/>
                      </a:cubicBezTo>
                      <a:cubicBezTo>
                        <a:pt x="8184" y="113242"/>
                        <a:pt x="8326" y="113453"/>
                        <a:pt x="8537" y="113665"/>
                      </a:cubicBezTo>
                      <a:cubicBezTo>
                        <a:pt x="8537" y="113665"/>
                        <a:pt x="8608" y="113736"/>
                        <a:pt x="8608" y="113736"/>
                      </a:cubicBezTo>
                      <a:cubicBezTo>
                        <a:pt x="8608" y="113806"/>
                        <a:pt x="8678" y="113806"/>
                        <a:pt x="8678" y="113877"/>
                      </a:cubicBezTo>
                      <a:cubicBezTo>
                        <a:pt x="8819" y="114018"/>
                        <a:pt x="8961" y="114159"/>
                        <a:pt x="9102" y="114300"/>
                      </a:cubicBezTo>
                      <a:cubicBezTo>
                        <a:pt x="9313" y="114512"/>
                        <a:pt x="9525" y="114723"/>
                        <a:pt x="9737" y="114935"/>
                      </a:cubicBezTo>
                      <a:cubicBezTo>
                        <a:pt x="9807" y="115005"/>
                        <a:pt x="9878" y="115076"/>
                        <a:pt x="9948" y="115147"/>
                      </a:cubicBezTo>
                      <a:cubicBezTo>
                        <a:pt x="10019" y="115217"/>
                        <a:pt x="10019" y="115217"/>
                        <a:pt x="10089" y="115288"/>
                      </a:cubicBezTo>
                      <a:cubicBezTo>
                        <a:pt x="10160" y="115359"/>
                        <a:pt x="10301" y="115499"/>
                        <a:pt x="10372" y="115570"/>
                      </a:cubicBezTo>
                      <a:cubicBezTo>
                        <a:pt x="10583" y="115782"/>
                        <a:pt x="10795" y="115923"/>
                        <a:pt x="11007" y="116135"/>
                      </a:cubicBezTo>
                      <a:cubicBezTo>
                        <a:pt x="11077" y="116205"/>
                        <a:pt x="11218" y="116275"/>
                        <a:pt x="11289" y="116346"/>
                      </a:cubicBezTo>
                      <a:cubicBezTo>
                        <a:pt x="11359" y="116417"/>
                        <a:pt x="11359" y="116417"/>
                        <a:pt x="11430" y="116487"/>
                      </a:cubicBezTo>
                      <a:cubicBezTo>
                        <a:pt x="11501" y="116558"/>
                        <a:pt x="11571" y="116629"/>
                        <a:pt x="11642" y="116629"/>
                      </a:cubicBezTo>
                      <a:cubicBezTo>
                        <a:pt x="11853" y="116769"/>
                        <a:pt x="12065" y="116981"/>
                        <a:pt x="12277" y="117122"/>
                      </a:cubicBezTo>
                      <a:cubicBezTo>
                        <a:pt x="12418" y="117263"/>
                        <a:pt x="12559" y="117334"/>
                        <a:pt x="12771" y="117475"/>
                      </a:cubicBezTo>
                      <a:cubicBezTo>
                        <a:pt x="12771" y="117475"/>
                        <a:pt x="12841" y="117546"/>
                        <a:pt x="12841" y="117546"/>
                      </a:cubicBezTo>
                      <a:cubicBezTo>
                        <a:pt x="12841" y="117546"/>
                        <a:pt x="12912" y="117616"/>
                        <a:pt x="12912" y="117616"/>
                      </a:cubicBezTo>
                      <a:cubicBezTo>
                        <a:pt x="13123" y="117757"/>
                        <a:pt x="13335" y="117898"/>
                        <a:pt x="13547" y="118039"/>
                      </a:cubicBezTo>
                      <a:cubicBezTo>
                        <a:pt x="13758" y="118181"/>
                        <a:pt x="13970" y="118322"/>
                        <a:pt x="14182" y="118392"/>
                      </a:cubicBezTo>
                      <a:cubicBezTo>
                        <a:pt x="14252" y="118392"/>
                        <a:pt x="14252" y="118463"/>
                        <a:pt x="14323" y="118463"/>
                      </a:cubicBezTo>
                      <a:cubicBezTo>
                        <a:pt x="14464" y="118533"/>
                        <a:pt x="14605" y="118604"/>
                        <a:pt x="14817" y="118745"/>
                      </a:cubicBezTo>
                      <a:cubicBezTo>
                        <a:pt x="15028" y="118886"/>
                        <a:pt x="15240" y="118957"/>
                        <a:pt x="15381" y="119027"/>
                      </a:cubicBezTo>
                      <a:cubicBezTo>
                        <a:pt x="15522" y="119098"/>
                        <a:pt x="15663" y="119168"/>
                        <a:pt x="15734" y="119239"/>
                      </a:cubicBezTo>
                      <a:cubicBezTo>
                        <a:pt x="15734" y="119239"/>
                        <a:pt x="15804" y="119239"/>
                        <a:pt x="15804" y="119310"/>
                      </a:cubicBezTo>
                      <a:cubicBezTo>
                        <a:pt x="15875" y="119310"/>
                        <a:pt x="15875" y="119380"/>
                        <a:pt x="15946" y="119380"/>
                      </a:cubicBezTo>
                      <a:cubicBezTo>
                        <a:pt x="16157" y="119451"/>
                        <a:pt x="16369" y="119521"/>
                        <a:pt x="16510" y="119662"/>
                      </a:cubicBezTo>
                      <a:cubicBezTo>
                        <a:pt x="16722" y="119733"/>
                        <a:pt x="16933" y="119803"/>
                        <a:pt x="17074" y="119874"/>
                      </a:cubicBezTo>
                      <a:cubicBezTo>
                        <a:pt x="17074" y="119874"/>
                        <a:pt x="17145" y="119874"/>
                        <a:pt x="17145" y="119874"/>
                      </a:cubicBezTo>
                      <a:cubicBezTo>
                        <a:pt x="17145" y="119874"/>
                        <a:pt x="17216" y="119874"/>
                        <a:pt x="17216" y="119874"/>
                      </a:cubicBezTo>
                      <a:cubicBezTo>
                        <a:pt x="17357" y="119944"/>
                        <a:pt x="17498" y="119944"/>
                        <a:pt x="17639" y="120015"/>
                      </a:cubicBezTo>
                      <a:cubicBezTo>
                        <a:pt x="17851" y="120086"/>
                        <a:pt x="18062" y="120156"/>
                        <a:pt x="18274" y="120156"/>
                      </a:cubicBezTo>
                      <a:cubicBezTo>
                        <a:pt x="18344" y="120156"/>
                        <a:pt x="18486" y="120227"/>
                        <a:pt x="18556" y="120227"/>
                      </a:cubicBezTo>
                      <a:cubicBezTo>
                        <a:pt x="18627" y="120227"/>
                        <a:pt x="18627" y="120227"/>
                        <a:pt x="18697" y="120227"/>
                      </a:cubicBezTo>
                      <a:cubicBezTo>
                        <a:pt x="18768" y="120227"/>
                        <a:pt x="18838" y="120227"/>
                        <a:pt x="18909" y="120297"/>
                      </a:cubicBezTo>
                      <a:cubicBezTo>
                        <a:pt x="19121" y="120368"/>
                        <a:pt x="19332" y="120368"/>
                        <a:pt x="19544" y="120368"/>
                      </a:cubicBezTo>
                      <a:cubicBezTo>
                        <a:pt x="19685" y="120368"/>
                        <a:pt x="19826" y="120368"/>
                        <a:pt x="19897" y="120438"/>
                      </a:cubicBezTo>
                      <a:cubicBezTo>
                        <a:pt x="19967" y="120438"/>
                        <a:pt x="19967" y="120438"/>
                        <a:pt x="20038" y="120438"/>
                      </a:cubicBezTo>
                      <a:cubicBezTo>
                        <a:pt x="20108" y="120438"/>
                        <a:pt x="20108" y="120438"/>
                        <a:pt x="20179" y="120438"/>
                      </a:cubicBezTo>
                      <a:cubicBezTo>
                        <a:pt x="20391" y="120438"/>
                        <a:pt x="20673" y="120438"/>
                        <a:pt x="20884" y="120438"/>
                      </a:cubicBezTo>
                      <a:cubicBezTo>
                        <a:pt x="20955" y="120438"/>
                        <a:pt x="21096" y="120438"/>
                        <a:pt x="21167" y="120438"/>
                      </a:cubicBezTo>
                      <a:cubicBezTo>
                        <a:pt x="21237" y="120438"/>
                        <a:pt x="21308" y="120438"/>
                        <a:pt x="21378" y="120438"/>
                      </a:cubicBezTo>
                      <a:cubicBezTo>
                        <a:pt x="21449" y="120438"/>
                        <a:pt x="21519" y="120438"/>
                        <a:pt x="21590" y="120438"/>
                      </a:cubicBezTo>
                      <a:cubicBezTo>
                        <a:pt x="21872" y="120438"/>
                        <a:pt x="22154" y="120368"/>
                        <a:pt x="22437" y="120297"/>
                      </a:cubicBezTo>
                      <a:cubicBezTo>
                        <a:pt x="22437" y="120297"/>
                        <a:pt x="22437" y="120297"/>
                        <a:pt x="22437" y="120297"/>
                      </a:cubicBezTo>
                      <a:cubicBezTo>
                        <a:pt x="22507" y="120297"/>
                        <a:pt x="22578" y="120297"/>
                        <a:pt x="22578" y="120227"/>
                      </a:cubicBezTo>
                      <a:cubicBezTo>
                        <a:pt x="22860" y="120156"/>
                        <a:pt x="23142" y="120086"/>
                        <a:pt x="23424" y="120015"/>
                      </a:cubicBezTo>
                      <a:cubicBezTo>
                        <a:pt x="23424" y="120015"/>
                        <a:pt x="23495" y="120015"/>
                        <a:pt x="23495" y="120015"/>
                      </a:cubicBezTo>
                      <a:cubicBezTo>
                        <a:pt x="23918" y="119874"/>
                        <a:pt x="24271" y="119733"/>
                        <a:pt x="24624" y="119521"/>
                      </a:cubicBezTo>
                      <a:lnTo>
                        <a:pt x="169192" y="3527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69" name="Freeform: Shape 26"/>
                <p:cNvSpPr/>
                <p:nvPr/>
              </p:nvSpPr>
              <p:spPr>
                <a:xfrm>
                  <a:off x="3115451" y="5232612"/>
                  <a:ext cx="141111" cy="310444"/>
                </a:xfrm>
                <a:custGeom>
                  <a:avLst/>
                  <a:gdLst>
                    <a:gd name="connsiteX0" fmla="*/ 706 w 141111"/>
                    <a:gd name="connsiteY0" fmla="*/ 83891 h 310444"/>
                    <a:gd name="connsiteX1" fmla="*/ 144992 w 141111"/>
                    <a:gd name="connsiteY1" fmla="*/ 0 h 310444"/>
                    <a:gd name="connsiteX2" fmla="*/ 144357 w 141111"/>
                    <a:gd name="connsiteY2" fmla="*/ 226836 h 310444"/>
                    <a:gd name="connsiteX3" fmla="*/ 0 w 141111"/>
                    <a:gd name="connsiteY3" fmla="*/ 310656 h 3104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41111" h="310444">
                      <a:moveTo>
                        <a:pt x="706" y="83891"/>
                      </a:moveTo>
                      <a:lnTo>
                        <a:pt x="144992" y="0"/>
                      </a:lnTo>
                      <a:lnTo>
                        <a:pt x="144357" y="226836"/>
                      </a:lnTo>
                      <a:lnTo>
                        <a:pt x="0" y="310656"/>
                      </a:ln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70" name="Freeform: Shape 27"/>
                <p:cNvSpPr/>
                <p:nvPr/>
              </p:nvSpPr>
              <p:spPr>
                <a:xfrm>
                  <a:off x="3042074" y="5147451"/>
                  <a:ext cx="176389" cy="98778"/>
                </a:xfrm>
                <a:custGeom>
                  <a:avLst/>
                  <a:gdLst>
                    <a:gd name="connsiteX0" fmla="*/ 0 w 176388"/>
                    <a:gd name="connsiteY0" fmla="*/ 83820 h 98777"/>
                    <a:gd name="connsiteX1" fmla="*/ 144286 w 176388"/>
                    <a:gd name="connsiteY1" fmla="*/ 0 h 98777"/>
                    <a:gd name="connsiteX2" fmla="*/ 181398 w 176388"/>
                    <a:gd name="connsiteY2" fmla="*/ 21379 h 98777"/>
                    <a:gd name="connsiteX3" fmla="*/ 37112 w 176388"/>
                    <a:gd name="connsiteY3" fmla="*/ 105269 h 987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76388" h="98777">
                      <a:moveTo>
                        <a:pt x="0" y="83820"/>
                      </a:moveTo>
                      <a:lnTo>
                        <a:pt x="144286" y="0"/>
                      </a:lnTo>
                      <a:lnTo>
                        <a:pt x="181398" y="21379"/>
                      </a:lnTo>
                      <a:lnTo>
                        <a:pt x="37112" y="105269"/>
                      </a:lnTo>
                      <a:close/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71" name="Freeform: Shape 28"/>
                <p:cNvSpPr/>
                <p:nvPr/>
              </p:nvSpPr>
              <p:spPr>
                <a:xfrm>
                  <a:off x="3079186" y="5168830"/>
                  <a:ext cx="176389" cy="141111"/>
                </a:xfrm>
                <a:custGeom>
                  <a:avLst/>
                  <a:gdLst>
                    <a:gd name="connsiteX0" fmla="*/ 0 w 176388"/>
                    <a:gd name="connsiteY0" fmla="*/ 83890 h 141111"/>
                    <a:gd name="connsiteX1" fmla="*/ 144286 w 176388"/>
                    <a:gd name="connsiteY1" fmla="*/ 0 h 141111"/>
                    <a:gd name="connsiteX2" fmla="*/ 181257 w 176388"/>
                    <a:gd name="connsiteY2" fmla="*/ 63782 h 141111"/>
                    <a:gd name="connsiteX3" fmla="*/ 36971 w 176388"/>
                    <a:gd name="connsiteY3" fmla="*/ 147673 h 1411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76388" h="141111">
                      <a:moveTo>
                        <a:pt x="0" y="83890"/>
                      </a:moveTo>
                      <a:lnTo>
                        <a:pt x="144286" y="0"/>
                      </a:lnTo>
                      <a:lnTo>
                        <a:pt x="181257" y="63782"/>
                      </a:lnTo>
                      <a:lnTo>
                        <a:pt x="36971" y="147673"/>
                      </a:lnTo>
                      <a:close/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72" name="Freeform: Shape 29"/>
                <p:cNvSpPr/>
                <p:nvPr/>
              </p:nvSpPr>
              <p:spPr>
                <a:xfrm>
                  <a:off x="3041368" y="5231271"/>
                  <a:ext cx="70556" cy="310444"/>
                </a:xfrm>
                <a:custGeom>
                  <a:avLst/>
                  <a:gdLst>
                    <a:gd name="connsiteX0" fmla="*/ 37818 w 70555"/>
                    <a:gd name="connsiteY0" fmla="*/ 21449 h 310444"/>
                    <a:gd name="connsiteX1" fmla="*/ 74789 w 70555"/>
                    <a:gd name="connsiteY1" fmla="*/ 85231 h 310444"/>
                    <a:gd name="connsiteX2" fmla="*/ 74154 w 70555"/>
                    <a:gd name="connsiteY2" fmla="*/ 311996 h 310444"/>
                    <a:gd name="connsiteX3" fmla="*/ 0 w 70555"/>
                    <a:gd name="connsiteY3" fmla="*/ 269170 h 310444"/>
                    <a:gd name="connsiteX4" fmla="*/ 776 w 70555"/>
                    <a:gd name="connsiteY4" fmla="*/ 0 h 310444"/>
                    <a:gd name="connsiteX5" fmla="*/ 37818 w 70555"/>
                    <a:gd name="connsiteY5" fmla="*/ 21449 h 310444"/>
                    <a:gd name="connsiteX6" fmla="*/ 37606 w 70555"/>
                    <a:gd name="connsiteY6" fmla="*/ 98637 h 310444"/>
                    <a:gd name="connsiteX7" fmla="*/ 52211 w 70555"/>
                    <a:gd name="connsiteY7" fmla="*/ 90311 h 310444"/>
                    <a:gd name="connsiteX8" fmla="*/ 37677 w 70555"/>
                    <a:gd name="connsiteY8" fmla="*/ 65193 h 310444"/>
                    <a:gd name="connsiteX9" fmla="*/ 23072 w 70555"/>
                    <a:gd name="connsiteY9" fmla="*/ 73519 h 310444"/>
                    <a:gd name="connsiteX10" fmla="*/ 37606 w 70555"/>
                    <a:gd name="connsiteY10" fmla="*/ 98637 h 3104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0555" h="310444">
                      <a:moveTo>
                        <a:pt x="37818" y="21449"/>
                      </a:moveTo>
                      <a:lnTo>
                        <a:pt x="74789" y="85231"/>
                      </a:lnTo>
                      <a:lnTo>
                        <a:pt x="74154" y="311996"/>
                      </a:lnTo>
                      <a:lnTo>
                        <a:pt x="0" y="269170"/>
                      </a:lnTo>
                      <a:lnTo>
                        <a:pt x="776" y="0"/>
                      </a:lnTo>
                      <a:lnTo>
                        <a:pt x="37818" y="21449"/>
                      </a:lnTo>
                      <a:close/>
                      <a:moveTo>
                        <a:pt x="37606" y="98637"/>
                      </a:moveTo>
                      <a:cubicBezTo>
                        <a:pt x="45649" y="103293"/>
                        <a:pt x="52211" y="99554"/>
                        <a:pt x="52211" y="90311"/>
                      </a:cubicBezTo>
                      <a:cubicBezTo>
                        <a:pt x="52211" y="81068"/>
                        <a:pt x="45720" y="69850"/>
                        <a:pt x="37677" y="65193"/>
                      </a:cubicBezTo>
                      <a:cubicBezTo>
                        <a:pt x="29633" y="60537"/>
                        <a:pt x="23072" y="64276"/>
                        <a:pt x="23072" y="73519"/>
                      </a:cubicBezTo>
                      <a:cubicBezTo>
                        <a:pt x="23001" y="82762"/>
                        <a:pt x="29563" y="93980"/>
                        <a:pt x="37606" y="98637"/>
                      </a:cubicBezTo>
                    </a:path>
                  </a:pathLst>
                </a:custGeom>
                <a:solidFill>
                  <a:schemeClr val="accent4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73" name="Freeform: Shape 30"/>
                <p:cNvSpPr/>
                <p:nvPr/>
              </p:nvSpPr>
              <p:spPr>
                <a:xfrm>
                  <a:off x="3041439" y="5412881"/>
                  <a:ext cx="70556" cy="84667"/>
                </a:xfrm>
                <a:custGeom>
                  <a:avLst/>
                  <a:gdLst>
                    <a:gd name="connsiteX0" fmla="*/ 74295 w 70555"/>
                    <a:gd name="connsiteY0" fmla="*/ 42475 h 84666"/>
                    <a:gd name="connsiteX1" fmla="*/ 71 w 70555"/>
                    <a:gd name="connsiteY1" fmla="*/ 0 h 84666"/>
                    <a:gd name="connsiteX2" fmla="*/ 0 w 70555"/>
                    <a:gd name="connsiteY2" fmla="*/ 48824 h 84666"/>
                    <a:gd name="connsiteX3" fmla="*/ 74154 w 70555"/>
                    <a:gd name="connsiteY3" fmla="*/ 91370 h 84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0555" h="84666">
                      <a:moveTo>
                        <a:pt x="74295" y="42475"/>
                      </a:moveTo>
                      <a:lnTo>
                        <a:pt x="71" y="0"/>
                      </a:lnTo>
                      <a:lnTo>
                        <a:pt x="0" y="48824"/>
                      </a:lnTo>
                      <a:lnTo>
                        <a:pt x="74154" y="913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74" name="Freeform: Shape 31"/>
                <p:cNvSpPr/>
                <p:nvPr/>
              </p:nvSpPr>
              <p:spPr>
                <a:xfrm>
                  <a:off x="3115592" y="5372030"/>
                  <a:ext cx="141111" cy="127000"/>
                </a:xfrm>
                <a:custGeom>
                  <a:avLst/>
                  <a:gdLst>
                    <a:gd name="connsiteX0" fmla="*/ 144427 w 141111"/>
                    <a:gd name="connsiteY0" fmla="*/ 0 h 127000"/>
                    <a:gd name="connsiteX1" fmla="*/ 141 w 141111"/>
                    <a:gd name="connsiteY1" fmla="*/ 83326 h 127000"/>
                    <a:gd name="connsiteX2" fmla="*/ 0 w 141111"/>
                    <a:gd name="connsiteY2" fmla="*/ 132221 h 127000"/>
                    <a:gd name="connsiteX3" fmla="*/ 144286 w 141111"/>
                    <a:gd name="connsiteY3" fmla="*/ 48966 h 127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41111" h="127000">
                      <a:moveTo>
                        <a:pt x="144427" y="0"/>
                      </a:moveTo>
                      <a:lnTo>
                        <a:pt x="141" y="83326"/>
                      </a:lnTo>
                      <a:lnTo>
                        <a:pt x="0" y="132221"/>
                      </a:lnTo>
                      <a:lnTo>
                        <a:pt x="144286" y="4896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75" name="Freeform: Shape 32"/>
                <p:cNvSpPr/>
                <p:nvPr/>
              </p:nvSpPr>
              <p:spPr>
                <a:xfrm>
                  <a:off x="3057172" y="5155635"/>
                  <a:ext cx="127000" cy="148167"/>
                </a:xfrm>
                <a:custGeom>
                  <a:avLst/>
                  <a:gdLst>
                    <a:gd name="connsiteX0" fmla="*/ 129328 w 126999"/>
                    <a:gd name="connsiteY0" fmla="*/ 0 h 148166"/>
                    <a:gd name="connsiteX1" fmla="*/ 129328 w 126999"/>
                    <a:gd name="connsiteY1" fmla="*/ 111055 h 148166"/>
                    <a:gd name="connsiteX2" fmla="*/ 63147 w 126999"/>
                    <a:gd name="connsiteY2" fmla="*/ 149578 h 148166"/>
                    <a:gd name="connsiteX3" fmla="*/ 30057 w 126999"/>
                    <a:gd name="connsiteY3" fmla="*/ 92428 h 148166"/>
                    <a:gd name="connsiteX4" fmla="*/ 0 w 126999"/>
                    <a:gd name="connsiteY4" fmla="*/ 75071 h 1481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6999" h="148166">
                      <a:moveTo>
                        <a:pt x="129328" y="0"/>
                      </a:moveTo>
                      <a:lnTo>
                        <a:pt x="129328" y="111055"/>
                      </a:lnTo>
                      <a:lnTo>
                        <a:pt x="63147" y="149578"/>
                      </a:lnTo>
                      <a:lnTo>
                        <a:pt x="30057" y="92428"/>
                      </a:lnTo>
                      <a:lnTo>
                        <a:pt x="0" y="75071"/>
                      </a:ln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76" name="Freeform: Shape 33"/>
                <p:cNvSpPr/>
                <p:nvPr/>
              </p:nvSpPr>
              <p:spPr>
                <a:xfrm>
                  <a:off x="3186501" y="5155635"/>
                  <a:ext cx="56444" cy="105833"/>
                </a:xfrm>
                <a:custGeom>
                  <a:avLst/>
                  <a:gdLst>
                    <a:gd name="connsiteX0" fmla="*/ 63077 w 56444"/>
                    <a:gd name="connsiteY0" fmla="*/ 74436 h 105833"/>
                    <a:gd name="connsiteX1" fmla="*/ 0 w 56444"/>
                    <a:gd name="connsiteY1" fmla="*/ 111055 h 105833"/>
                    <a:gd name="connsiteX2" fmla="*/ 0 w 56444"/>
                    <a:gd name="connsiteY2" fmla="*/ 0 h 105833"/>
                    <a:gd name="connsiteX3" fmla="*/ 29986 w 56444"/>
                    <a:gd name="connsiteY3" fmla="*/ 17286 h 1058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6444" h="105833">
                      <a:moveTo>
                        <a:pt x="63077" y="74436"/>
                      </a:moveTo>
                      <a:lnTo>
                        <a:pt x="0" y="111055"/>
                      </a:lnTo>
                      <a:lnTo>
                        <a:pt x="0" y="0"/>
                      </a:lnTo>
                      <a:lnTo>
                        <a:pt x="29986" y="17286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</p:grpSp>
          <p:grpSp>
            <p:nvGrpSpPr>
              <p:cNvPr id="22" name="Graphic 3"/>
              <p:cNvGrpSpPr/>
              <p:nvPr/>
            </p:nvGrpSpPr>
            <p:grpSpPr>
              <a:xfrm>
                <a:off x="1479533" y="731752"/>
                <a:ext cx="1468140" cy="2071039"/>
                <a:chOff x="2705626" y="4691727"/>
                <a:chExt cx="264058" cy="409743"/>
              </a:xfrm>
              <a:solidFill>
                <a:schemeClr val="accent1"/>
              </a:solidFill>
            </p:grpSpPr>
            <p:sp>
              <p:nvSpPr>
                <p:cNvPr id="64" name="Freeform: Shape 21"/>
                <p:cNvSpPr/>
                <p:nvPr/>
              </p:nvSpPr>
              <p:spPr>
                <a:xfrm>
                  <a:off x="2934897" y="5028105"/>
                  <a:ext cx="28222" cy="35278"/>
                </a:xfrm>
                <a:custGeom>
                  <a:avLst/>
                  <a:gdLst>
                    <a:gd name="connsiteX0" fmla="*/ 30483 w 28222"/>
                    <a:gd name="connsiteY0" fmla="*/ 1942 h 35277"/>
                    <a:gd name="connsiteX1" fmla="*/ 27731 w 28222"/>
                    <a:gd name="connsiteY1" fmla="*/ 390 h 35277"/>
                    <a:gd name="connsiteX2" fmla="*/ 2684 w 28222"/>
                    <a:gd name="connsiteY2" fmla="*/ 14854 h 35277"/>
                    <a:gd name="connsiteX3" fmla="*/ 3 w 28222"/>
                    <a:gd name="connsiteY3" fmla="*/ 19581 h 35277"/>
                    <a:gd name="connsiteX4" fmla="*/ 3 w 28222"/>
                    <a:gd name="connsiteY4" fmla="*/ 23673 h 35277"/>
                    <a:gd name="connsiteX5" fmla="*/ 4095 w 28222"/>
                    <a:gd name="connsiteY5" fmla="*/ 26072 h 35277"/>
                    <a:gd name="connsiteX6" fmla="*/ 5506 w 28222"/>
                    <a:gd name="connsiteY6" fmla="*/ 28471 h 35277"/>
                    <a:gd name="connsiteX7" fmla="*/ 5506 w 28222"/>
                    <a:gd name="connsiteY7" fmla="*/ 19651 h 35277"/>
                    <a:gd name="connsiteX8" fmla="*/ 25121 w 28222"/>
                    <a:gd name="connsiteY8" fmla="*/ 8363 h 35277"/>
                    <a:gd name="connsiteX9" fmla="*/ 25191 w 28222"/>
                    <a:gd name="connsiteY9" fmla="*/ 26283 h 35277"/>
                    <a:gd name="connsiteX10" fmla="*/ 9528 w 28222"/>
                    <a:gd name="connsiteY10" fmla="*/ 35315 h 35277"/>
                    <a:gd name="connsiteX11" fmla="*/ 12209 w 28222"/>
                    <a:gd name="connsiteY11" fmla="*/ 40042 h 35277"/>
                    <a:gd name="connsiteX12" fmla="*/ 27872 w 28222"/>
                    <a:gd name="connsiteY12" fmla="*/ 31011 h 35277"/>
                    <a:gd name="connsiteX13" fmla="*/ 30624 w 28222"/>
                    <a:gd name="connsiteY13" fmla="*/ 26283 h 35277"/>
                    <a:gd name="connsiteX14" fmla="*/ 30483 w 28222"/>
                    <a:gd name="connsiteY14" fmla="*/ 1942 h 35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8222" h="35277">
                      <a:moveTo>
                        <a:pt x="30483" y="1942"/>
                      </a:moveTo>
                      <a:cubicBezTo>
                        <a:pt x="30483" y="248"/>
                        <a:pt x="29283" y="-528"/>
                        <a:pt x="27731" y="390"/>
                      </a:cubicBezTo>
                      <a:lnTo>
                        <a:pt x="2684" y="14854"/>
                      </a:lnTo>
                      <a:cubicBezTo>
                        <a:pt x="1132" y="15700"/>
                        <a:pt x="-68" y="17817"/>
                        <a:pt x="3" y="19581"/>
                      </a:cubicBezTo>
                      <a:lnTo>
                        <a:pt x="3" y="23673"/>
                      </a:lnTo>
                      <a:lnTo>
                        <a:pt x="4095" y="26072"/>
                      </a:lnTo>
                      <a:lnTo>
                        <a:pt x="5506" y="28471"/>
                      </a:lnTo>
                      <a:lnTo>
                        <a:pt x="5506" y="19651"/>
                      </a:lnTo>
                      <a:lnTo>
                        <a:pt x="25121" y="8363"/>
                      </a:lnTo>
                      <a:lnTo>
                        <a:pt x="25191" y="26283"/>
                      </a:lnTo>
                      <a:lnTo>
                        <a:pt x="9528" y="35315"/>
                      </a:lnTo>
                      <a:lnTo>
                        <a:pt x="12209" y="40042"/>
                      </a:lnTo>
                      <a:lnTo>
                        <a:pt x="27872" y="31011"/>
                      </a:lnTo>
                      <a:cubicBezTo>
                        <a:pt x="29425" y="30164"/>
                        <a:pt x="30624" y="28047"/>
                        <a:pt x="30624" y="26283"/>
                      </a:cubicBezTo>
                      <a:lnTo>
                        <a:pt x="30483" y="1942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65" name="Freeform: Shape 22"/>
                <p:cNvSpPr/>
                <p:nvPr/>
              </p:nvSpPr>
              <p:spPr>
                <a:xfrm>
                  <a:off x="2962628" y="5094414"/>
                  <a:ext cx="7056" cy="7056"/>
                </a:xfrm>
                <a:custGeom>
                  <a:avLst/>
                  <a:gdLst>
                    <a:gd name="connsiteX0" fmla="*/ 212 w 0"/>
                    <a:gd name="connsiteY0" fmla="*/ 403 h 0"/>
                    <a:gd name="connsiteX1" fmla="*/ 0 w 0"/>
                    <a:gd name="connsiteY1" fmla="*/ 544 h 0"/>
                    <a:gd name="connsiteX2" fmla="*/ 2963 w 0"/>
                    <a:gd name="connsiteY2" fmla="*/ 5765 h 0"/>
                    <a:gd name="connsiteX3" fmla="*/ 2963 w 0"/>
                    <a:gd name="connsiteY3" fmla="*/ 1955 h 0"/>
                    <a:gd name="connsiteX4" fmla="*/ 212 w 0"/>
                    <a:gd name="connsiteY4" fmla="*/ 403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>
                      <a:moveTo>
                        <a:pt x="212" y="403"/>
                      </a:moveTo>
                      <a:lnTo>
                        <a:pt x="0" y="544"/>
                      </a:lnTo>
                      <a:lnTo>
                        <a:pt x="2963" y="5765"/>
                      </a:lnTo>
                      <a:lnTo>
                        <a:pt x="2963" y="1955"/>
                      </a:lnTo>
                      <a:cubicBezTo>
                        <a:pt x="2963" y="191"/>
                        <a:pt x="1693" y="-515"/>
                        <a:pt x="212" y="403"/>
                      </a:cubicBezTo>
                      <a:close/>
                    </a:path>
                  </a:pathLst>
                </a:custGeom>
                <a:solidFill>
                  <a:srgbClr val="FF5252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66" name="Freeform: Shape 23"/>
                <p:cNvSpPr/>
                <p:nvPr/>
              </p:nvSpPr>
              <p:spPr>
                <a:xfrm>
                  <a:off x="2934759" y="4961884"/>
                  <a:ext cx="28222" cy="42333"/>
                </a:xfrm>
                <a:custGeom>
                  <a:avLst/>
                  <a:gdLst>
                    <a:gd name="connsiteX0" fmla="*/ 30480 w 28222"/>
                    <a:gd name="connsiteY0" fmla="*/ 1911 h 42333"/>
                    <a:gd name="connsiteX1" fmla="*/ 27728 w 28222"/>
                    <a:gd name="connsiteY1" fmla="*/ 359 h 42333"/>
                    <a:gd name="connsiteX2" fmla="*/ 2681 w 28222"/>
                    <a:gd name="connsiteY2" fmla="*/ 14823 h 42333"/>
                    <a:gd name="connsiteX3" fmla="*/ 0 w 28222"/>
                    <a:gd name="connsiteY3" fmla="*/ 19550 h 42333"/>
                    <a:gd name="connsiteX4" fmla="*/ 71 w 28222"/>
                    <a:gd name="connsiteY4" fmla="*/ 43751 h 42333"/>
                    <a:gd name="connsiteX5" fmla="*/ 2822 w 28222"/>
                    <a:gd name="connsiteY5" fmla="*/ 45303 h 42333"/>
                    <a:gd name="connsiteX6" fmla="*/ 27940 w 28222"/>
                    <a:gd name="connsiteY6" fmla="*/ 30839 h 42333"/>
                    <a:gd name="connsiteX7" fmla="*/ 30621 w 28222"/>
                    <a:gd name="connsiteY7" fmla="*/ 26112 h 42333"/>
                    <a:gd name="connsiteX8" fmla="*/ 30480 w 28222"/>
                    <a:gd name="connsiteY8" fmla="*/ 1911 h 42333"/>
                    <a:gd name="connsiteX9" fmla="*/ 5433 w 28222"/>
                    <a:gd name="connsiteY9" fmla="*/ 37471 h 42333"/>
                    <a:gd name="connsiteX10" fmla="*/ 5362 w 28222"/>
                    <a:gd name="connsiteY10" fmla="*/ 19550 h 42333"/>
                    <a:gd name="connsiteX11" fmla="*/ 24977 w 28222"/>
                    <a:gd name="connsiteY11" fmla="*/ 8261 h 42333"/>
                    <a:gd name="connsiteX12" fmla="*/ 25047 w 28222"/>
                    <a:gd name="connsiteY12" fmla="*/ 26182 h 42333"/>
                    <a:gd name="connsiteX13" fmla="*/ 5433 w 28222"/>
                    <a:gd name="connsiteY13" fmla="*/ 37471 h 423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8222" h="42333">
                      <a:moveTo>
                        <a:pt x="30480" y="1911"/>
                      </a:moveTo>
                      <a:cubicBezTo>
                        <a:pt x="30480" y="218"/>
                        <a:pt x="29281" y="-488"/>
                        <a:pt x="27728" y="359"/>
                      </a:cubicBezTo>
                      <a:lnTo>
                        <a:pt x="2681" y="14823"/>
                      </a:lnTo>
                      <a:cubicBezTo>
                        <a:pt x="1199" y="15669"/>
                        <a:pt x="0" y="17786"/>
                        <a:pt x="0" y="19550"/>
                      </a:cubicBezTo>
                      <a:lnTo>
                        <a:pt x="71" y="43751"/>
                      </a:lnTo>
                      <a:cubicBezTo>
                        <a:pt x="141" y="45444"/>
                        <a:pt x="1341" y="46149"/>
                        <a:pt x="2822" y="45303"/>
                      </a:cubicBezTo>
                      <a:lnTo>
                        <a:pt x="27940" y="30839"/>
                      </a:lnTo>
                      <a:cubicBezTo>
                        <a:pt x="29422" y="29992"/>
                        <a:pt x="30621" y="27876"/>
                        <a:pt x="30621" y="26112"/>
                      </a:cubicBezTo>
                      <a:lnTo>
                        <a:pt x="30480" y="1911"/>
                      </a:lnTo>
                      <a:close/>
                      <a:moveTo>
                        <a:pt x="5433" y="37471"/>
                      </a:moveTo>
                      <a:lnTo>
                        <a:pt x="5362" y="19550"/>
                      </a:lnTo>
                      <a:lnTo>
                        <a:pt x="24977" y="8261"/>
                      </a:lnTo>
                      <a:lnTo>
                        <a:pt x="25047" y="26182"/>
                      </a:lnTo>
                      <a:lnTo>
                        <a:pt x="5433" y="3747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67" name="Freeform: Shape 24"/>
                <p:cNvSpPr/>
                <p:nvPr/>
              </p:nvSpPr>
              <p:spPr>
                <a:xfrm>
                  <a:off x="2705626" y="4691727"/>
                  <a:ext cx="170523" cy="252845"/>
                </a:xfrm>
                <a:custGeom>
                  <a:avLst/>
                  <a:gdLst>
                    <a:gd name="connsiteX0" fmla="*/ 204188 w 204611"/>
                    <a:gd name="connsiteY0" fmla="*/ 5296 h 303388"/>
                    <a:gd name="connsiteX1" fmla="*/ 196779 w 204611"/>
                    <a:gd name="connsiteY1" fmla="*/ 992 h 303388"/>
                    <a:gd name="connsiteX2" fmla="*/ 7408 w 204611"/>
                    <a:gd name="connsiteY2" fmla="*/ 110353 h 303388"/>
                    <a:gd name="connsiteX3" fmla="*/ 0 w 204611"/>
                    <a:gd name="connsiteY3" fmla="*/ 123194 h 303388"/>
                    <a:gd name="connsiteX4" fmla="*/ 212 w 204611"/>
                    <a:gd name="connsiteY4" fmla="*/ 208990 h 303388"/>
                    <a:gd name="connsiteX5" fmla="*/ 23566 w 204611"/>
                    <a:gd name="connsiteY5" fmla="*/ 222466 h 303388"/>
                    <a:gd name="connsiteX6" fmla="*/ 23566 w 204611"/>
                    <a:gd name="connsiteY6" fmla="*/ 218444 h 303388"/>
                    <a:gd name="connsiteX7" fmla="*/ 26247 w 204611"/>
                    <a:gd name="connsiteY7" fmla="*/ 213717 h 303388"/>
                    <a:gd name="connsiteX8" fmla="*/ 51294 w 204611"/>
                    <a:gd name="connsiteY8" fmla="*/ 199253 h 303388"/>
                    <a:gd name="connsiteX9" fmla="*/ 54046 w 204611"/>
                    <a:gd name="connsiteY9" fmla="*/ 200805 h 303388"/>
                    <a:gd name="connsiteX10" fmla="*/ 54116 w 204611"/>
                    <a:gd name="connsiteY10" fmla="*/ 225076 h 303388"/>
                    <a:gd name="connsiteX11" fmla="*/ 51364 w 204611"/>
                    <a:gd name="connsiteY11" fmla="*/ 229803 h 303388"/>
                    <a:gd name="connsiteX12" fmla="*/ 35701 w 204611"/>
                    <a:gd name="connsiteY12" fmla="*/ 238835 h 303388"/>
                    <a:gd name="connsiteX13" fmla="*/ 51294 w 204611"/>
                    <a:gd name="connsiteY13" fmla="*/ 265646 h 303388"/>
                    <a:gd name="connsiteX14" fmla="*/ 51506 w 204611"/>
                    <a:gd name="connsiteY14" fmla="*/ 265505 h 303388"/>
                    <a:gd name="connsiteX15" fmla="*/ 54257 w 204611"/>
                    <a:gd name="connsiteY15" fmla="*/ 267057 h 303388"/>
                    <a:gd name="connsiteX16" fmla="*/ 54257 w 204611"/>
                    <a:gd name="connsiteY16" fmla="*/ 270867 h 303388"/>
                    <a:gd name="connsiteX17" fmla="*/ 77117 w 204611"/>
                    <a:gd name="connsiteY17" fmla="*/ 310237 h 303388"/>
                    <a:gd name="connsiteX18" fmla="*/ 204893 w 204611"/>
                    <a:gd name="connsiteY18" fmla="*/ 236012 h 303388"/>
                    <a:gd name="connsiteX19" fmla="*/ 204188 w 204611"/>
                    <a:gd name="connsiteY19" fmla="*/ 5296 h 303388"/>
                    <a:gd name="connsiteX20" fmla="*/ 51223 w 204611"/>
                    <a:gd name="connsiteY20" fmla="*/ 163411 h 303388"/>
                    <a:gd name="connsiteX21" fmla="*/ 26106 w 204611"/>
                    <a:gd name="connsiteY21" fmla="*/ 177875 h 303388"/>
                    <a:gd name="connsiteX22" fmla="*/ 23354 w 204611"/>
                    <a:gd name="connsiteY22" fmla="*/ 176323 h 303388"/>
                    <a:gd name="connsiteX23" fmla="*/ 23283 w 204611"/>
                    <a:gd name="connsiteY23" fmla="*/ 152122 h 303388"/>
                    <a:gd name="connsiteX24" fmla="*/ 25964 w 204611"/>
                    <a:gd name="connsiteY24" fmla="*/ 147395 h 303388"/>
                    <a:gd name="connsiteX25" fmla="*/ 51012 w 204611"/>
                    <a:gd name="connsiteY25" fmla="*/ 132931 h 303388"/>
                    <a:gd name="connsiteX26" fmla="*/ 53763 w 204611"/>
                    <a:gd name="connsiteY26" fmla="*/ 134483 h 303388"/>
                    <a:gd name="connsiteX27" fmla="*/ 53834 w 204611"/>
                    <a:gd name="connsiteY27" fmla="*/ 158684 h 303388"/>
                    <a:gd name="connsiteX28" fmla="*/ 51223 w 204611"/>
                    <a:gd name="connsiteY28" fmla="*/ 163411 h 303388"/>
                    <a:gd name="connsiteX29" fmla="*/ 87136 w 204611"/>
                    <a:gd name="connsiteY29" fmla="*/ 119596 h 303388"/>
                    <a:gd name="connsiteX30" fmla="*/ 170674 w 204611"/>
                    <a:gd name="connsiteY30" fmla="*/ 71407 h 303388"/>
                    <a:gd name="connsiteX31" fmla="*/ 173426 w 204611"/>
                    <a:gd name="connsiteY31" fmla="*/ 72959 h 303388"/>
                    <a:gd name="connsiteX32" fmla="*/ 170744 w 204611"/>
                    <a:gd name="connsiteY32" fmla="*/ 77686 h 303388"/>
                    <a:gd name="connsiteX33" fmla="*/ 87207 w 204611"/>
                    <a:gd name="connsiteY33" fmla="*/ 125875 h 303388"/>
                    <a:gd name="connsiteX34" fmla="*/ 84455 w 204611"/>
                    <a:gd name="connsiteY34" fmla="*/ 124323 h 303388"/>
                    <a:gd name="connsiteX35" fmla="*/ 87136 w 204611"/>
                    <a:gd name="connsiteY35" fmla="*/ 119596 h 303388"/>
                    <a:gd name="connsiteX36" fmla="*/ 69003 w 204611"/>
                    <a:gd name="connsiteY36" fmla="*/ 146831 h 303388"/>
                    <a:gd name="connsiteX37" fmla="*/ 170674 w 204611"/>
                    <a:gd name="connsiteY37" fmla="*/ 88128 h 303388"/>
                    <a:gd name="connsiteX38" fmla="*/ 173426 w 204611"/>
                    <a:gd name="connsiteY38" fmla="*/ 89680 h 303388"/>
                    <a:gd name="connsiteX39" fmla="*/ 170744 w 204611"/>
                    <a:gd name="connsiteY39" fmla="*/ 94407 h 303388"/>
                    <a:gd name="connsiteX40" fmla="*/ 69074 w 204611"/>
                    <a:gd name="connsiteY40" fmla="*/ 153110 h 303388"/>
                    <a:gd name="connsiteX41" fmla="*/ 66322 w 204611"/>
                    <a:gd name="connsiteY41" fmla="*/ 151558 h 303388"/>
                    <a:gd name="connsiteX42" fmla="*/ 69003 w 204611"/>
                    <a:gd name="connsiteY42" fmla="*/ 146831 h 303388"/>
                    <a:gd name="connsiteX43" fmla="*/ 173637 w 204611"/>
                    <a:gd name="connsiteY43" fmla="*/ 139210 h 303388"/>
                    <a:gd name="connsiteX44" fmla="*/ 170956 w 204611"/>
                    <a:gd name="connsiteY44" fmla="*/ 143938 h 303388"/>
                    <a:gd name="connsiteX45" fmla="*/ 87418 w 204611"/>
                    <a:gd name="connsiteY45" fmla="*/ 192127 h 303388"/>
                    <a:gd name="connsiteX46" fmla="*/ 84667 w 204611"/>
                    <a:gd name="connsiteY46" fmla="*/ 190575 h 303388"/>
                    <a:gd name="connsiteX47" fmla="*/ 87418 w 204611"/>
                    <a:gd name="connsiteY47" fmla="*/ 185848 h 303388"/>
                    <a:gd name="connsiteX48" fmla="*/ 170956 w 204611"/>
                    <a:gd name="connsiteY48" fmla="*/ 137658 h 303388"/>
                    <a:gd name="connsiteX49" fmla="*/ 173637 w 204611"/>
                    <a:gd name="connsiteY49" fmla="*/ 139210 h 303388"/>
                    <a:gd name="connsiteX50" fmla="*/ 69215 w 204611"/>
                    <a:gd name="connsiteY50" fmla="*/ 213152 h 303388"/>
                    <a:gd name="connsiteX51" fmla="*/ 170886 w 204611"/>
                    <a:gd name="connsiteY51" fmla="*/ 154450 h 303388"/>
                    <a:gd name="connsiteX52" fmla="*/ 173637 w 204611"/>
                    <a:gd name="connsiteY52" fmla="*/ 156003 h 303388"/>
                    <a:gd name="connsiteX53" fmla="*/ 170956 w 204611"/>
                    <a:gd name="connsiteY53" fmla="*/ 160730 h 303388"/>
                    <a:gd name="connsiteX54" fmla="*/ 69286 w 204611"/>
                    <a:gd name="connsiteY54" fmla="*/ 219432 h 303388"/>
                    <a:gd name="connsiteX55" fmla="*/ 66534 w 204611"/>
                    <a:gd name="connsiteY55" fmla="*/ 217880 h 303388"/>
                    <a:gd name="connsiteX56" fmla="*/ 69215 w 204611"/>
                    <a:gd name="connsiteY56" fmla="*/ 213152 h 303388"/>
                    <a:gd name="connsiteX57" fmla="*/ 173778 w 204611"/>
                    <a:gd name="connsiteY57" fmla="*/ 205462 h 303388"/>
                    <a:gd name="connsiteX58" fmla="*/ 171027 w 204611"/>
                    <a:gd name="connsiteY58" fmla="*/ 210189 h 303388"/>
                    <a:gd name="connsiteX59" fmla="*/ 87489 w 204611"/>
                    <a:gd name="connsiteY59" fmla="*/ 258379 h 303388"/>
                    <a:gd name="connsiteX60" fmla="*/ 84737 w 204611"/>
                    <a:gd name="connsiteY60" fmla="*/ 256826 h 303388"/>
                    <a:gd name="connsiteX61" fmla="*/ 87489 w 204611"/>
                    <a:gd name="connsiteY61" fmla="*/ 252099 h 303388"/>
                    <a:gd name="connsiteX62" fmla="*/ 171027 w 204611"/>
                    <a:gd name="connsiteY62" fmla="*/ 203910 h 303388"/>
                    <a:gd name="connsiteX63" fmla="*/ 173778 w 204611"/>
                    <a:gd name="connsiteY63" fmla="*/ 205462 h 303388"/>
                    <a:gd name="connsiteX64" fmla="*/ 171097 w 204611"/>
                    <a:gd name="connsiteY64" fmla="*/ 226982 h 303388"/>
                    <a:gd name="connsiteX65" fmla="*/ 69427 w 204611"/>
                    <a:gd name="connsiteY65" fmla="*/ 285684 h 303388"/>
                    <a:gd name="connsiteX66" fmla="*/ 66675 w 204611"/>
                    <a:gd name="connsiteY66" fmla="*/ 284131 h 303388"/>
                    <a:gd name="connsiteX67" fmla="*/ 69356 w 204611"/>
                    <a:gd name="connsiteY67" fmla="*/ 279404 h 303388"/>
                    <a:gd name="connsiteX68" fmla="*/ 171027 w 204611"/>
                    <a:gd name="connsiteY68" fmla="*/ 220702 h 303388"/>
                    <a:gd name="connsiteX69" fmla="*/ 173778 w 204611"/>
                    <a:gd name="connsiteY69" fmla="*/ 222254 h 303388"/>
                    <a:gd name="connsiteX70" fmla="*/ 171097 w 204611"/>
                    <a:gd name="connsiteY70" fmla="*/ 226982 h 3033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</a:cxnLst>
                  <a:rect l="l" t="t" r="r" b="b"/>
                  <a:pathLst>
                    <a:path w="204611" h="303388">
                      <a:moveTo>
                        <a:pt x="204188" y="5296"/>
                      </a:moveTo>
                      <a:cubicBezTo>
                        <a:pt x="204117" y="569"/>
                        <a:pt x="200872" y="-1336"/>
                        <a:pt x="196779" y="992"/>
                      </a:cubicBezTo>
                      <a:lnTo>
                        <a:pt x="7408" y="110353"/>
                      </a:lnTo>
                      <a:cubicBezTo>
                        <a:pt x="3316" y="112681"/>
                        <a:pt x="0" y="118467"/>
                        <a:pt x="0" y="123194"/>
                      </a:cubicBezTo>
                      <a:lnTo>
                        <a:pt x="212" y="208990"/>
                      </a:lnTo>
                      <a:lnTo>
                        <a:pt x="23566" y="222466"/>
                      </a:lnTo>
                      <a:lnTo>
                        <a:pt x="23566" y="218444"/>
                      </a:lnTo>
                      <a:cubicBezTo>
                        <a:pt x="23495" y="216751"/>
                        <a:pt x="24765" y="214564"/>
                        <a:pt x="26247" y="213717"/>
                      </a:cubicBezTo>
                      <a:lnTo>
                        <a:pt x="51294" y="199253"/>
                      </a:lnTo>
                      <a:cubicBezTo>
                        <a:pt x="52846" y="198407"/>
                        <a:pt x="54046" y="199112"/>
                        <a:pt x="54046" y="200805"/>
                      </a:cubicBezTo>
                      <a:lnTo>
                        <a:pt x="54116" y="225076"/>
                      </a:lnTo>
                      <a:cubicBezTo>
                        <a:pt x="54116" y="226770"/>
                        <a:pt x="52917" y="228886"/>
                        <a:pt x="51364" y="229803"/>
                      </a:cubicBezTo>
                      <a:lnTo>
                        <a:pt x="35701" y="238835"/>
                      </a:lnTo>
                      <a:lnTo>
                        <a:pt x="51294" y="265646"/>
                      </a:lnTo>
                      <a:lnTo>
                        <a:pt x="51506" y="265505"/>
                      </a:lnTo>
                      <a:cubicBezTo>
                        <a:pt x="52987" y="264658"/>
                        <a:pt x="54257" y="265293"/>
                        <a:pt x="54257" y="267057"/>
                      </a:cubicBezTo>
                      <a:lnTo>
                        <a:pt x="54257" y="270867"/>
                      </a:lnTo>
                      <a:lnTo>
                        <a:pt x="77117" y="310237"/>
                      </a:lnTo>
                      <a:lnTo>
                        <a:pt x="204893" y="236012"/>
                      </a:lnTo>
                      <a:lnTo>
                        <a:pt x="204188" y="5296"/>
                      </a:lnTo>
                      <a:close/>
                      <a:moveTo>
                        <a:pt x="51223" y="163411"/>
                      </a:moveTo>
                      <a:lnTo>
                        <a:pt x="26106" y="177875"/>
                      </a:lnTo>
                      <a:cubicBezTo>
                        <a:pt x="24624" y="178721"/>
                        <a:pt x="23424" y="178016"/>
                        <a:pt x="23354" y="176323"/>
                      </a:cubicBezTo>
                      <a:lnTo>
                        <a:pt x="23283" y="152122"/>
                      </a:lnTo>
                      <a:cubicBezTo>
                        <a:pt x="23283" y="150428"/>
                        <a:pt x="24483" y="148241"/>
                        <a:pt x="25964" y="147395"/>
                      </a:cubicBezTo>
                      <a:lnTo>
                        <a:pt x="51012" y="132931"/>
                      </a:lnTo>
                      <a:cubicBezTo>
                        <a:pt x="52564" y="132084"/>
                        <a:pt x="53763" y="132790"/>
                        <a:pt x="53763" y="134483"/>
                      </a:cubicBezTo>
                      <a:lnTo>
                        <a:pt x="53834" y="158684"/>
                      </a:lnTo>
                      <a:cubicBezTo>
                        <a:pt x="53975" y="160448"/>
                        <a:pt x="52705" y="162494"/>
                        <a:pt x="51223" y="163411"/>
                      </a:cubicBezTo>
                      <a:close/>
                      <a:moveTo>
                        <a:pt x="87136" y="119596"/>
                      </a:moveTo>
                      <a:lnTo>
                        <a:pt x="170674" y="71407"/>
                      </a:lnTo>
                      <a:cubicBezTo>
                        <a:pt x="172226" y="70560"/>
                        <a:pt x="173426" y="71195"/>
                        <a:pt x="173426" y="72959"/>
                      </a:cubicBezTo>
                      <a:cubicBezTo>
                        <a:pt x="173426" y="74652"/>
                        <a:pt x="172226" y="76768"/>
                        <a:pt x="170744" y="77686"/>
                      </a:cubicBezTo>
                      <a:lnTo>
                        <a:pt x="87207" y="125875"/>
                      </a:lnTo>
                      <a:cubicBezTo>
                        <a:pt x="85725" y="126722"/>
                        <a:pt x="84526" y="126017"/>
                        <a:pt x="84455" y="124323"/>
                      </a:cubicBezTo>
                      <a:cubicBezTo>
                        <a:pt x="84384" y="122559"/>
                        <a:pt x="85584" y="120442"/>
                        <a:pt x="87136" y="119596"/>
                      </a:cubicBezTo>
                      <a:close/>
                      <a:moveTo>
                        <a:pt x="69003" y="146831"/>
                      </a:moveTo>
                      <a:lnTo>
                        <a:pt x="170674" y="88128"/>
                      </a:lnTo>
                      <a:cubicBezTo>
                        <a:pt x="172226" y="87282"/>
                        <a:pt x="173426" y="87987"/>
                        <a:pt x="173426" y="89680"/>
                      </a:cubicBezTo>
                      <a:cubicBezTo>
                        <a:pt x="173426" y="91444"/>
                        <a:pt x="172226" y="93561"/>
                        <a:pt x="170744" y="94407"/>
                      </a:cubicBezTo>
                      <a:lnTo>
                        <a:pt x="69074" y="153110"/>
                      </a:lnTo>
                      <a:cubicBezTo>
                        <a:pt x="67522" y="153956"/>
                        <a:pt x="66322" y="153322"/>
                        <a:pt x="66322" y="151558"/>
                      </a:cubicBezTo>
                      <a:cubicBezTo>
                        <a:pt x="66322" y="149794"/>
                        <a:pt x="67522" y="147747"/>
                        <a:pt x="69003" y="146831"/>
                      </a:cubicBezTo>
                      <a:close/>
                      <a:moveTo>
                        <a:pt x="173637" y="139210"/>
                      </a:moveTo>
                      <a:cubicBezTo>
                        <a:pt x="173637" y="140904"/>
                        <a:pt x="172438" y="143020"/>
                        <a:pt x="170956" y="143938"/>
                      </a:cubicBezTo>
                      <a:lnTo>
                        <a:pt x="87418" y="192127"/>
                      </a:lnTo>
                      <a:cubicBezTo>
                        <a:pt x="85937" y="192974"/>
                        <a:pt x="84737" y="192339"/>
                        <a:pt x="84667" y="190575"/>
                      </a:cubicBezTo>
                      <a:cubicBezTo>
                        <a:pt x="84667" y="188811"/>
                        <a:pt x="85866" y="186694"/>
                        <a:pt x="87418" y="185848"/>
                      </a:cubicBezTo>
                      <a:lnTo>
                        <a:pt x="170956" y="137658"/>
                      </a:lnTo>
                      <a:cubicBezTo>
                        <a:pt x="172367" y="136741"/>
                        <a:pt x="173637" y="137447"/>
                        <a:pt x="173637" y="139210"/>
                      </a:cubicBezTo>
                      <a:close/>
                      <a:moveTo>
                        <a:pt x="69215" y="213152"/>
                      </a:moveTo>
                      <a:lnTo>
                        <a:pt x="170886" y="154450"/>
                      </a:lnTo>
                      <a:cubicBezTo>
                        <a:pt x="172438" y="153604"/>
                        <a:pt x="173637" y="154309"/>
                        <a:pt x="173637" y="156003"/>
                      </a:cubicBezTo>
                      <a:cubicBezTo>
                        <a:pt x="173637" y="157767"/>
                        <a:pt x="172438" y="159883"/>
                        <a:pt x="170956" y="160730"/>
                      </a:cubicBezTo>
                      <a:lnTo>
                        <a:pt x="69286" y="219432"/>
                      </a:lnTo>
                      <a:cubicBezTo>
                        <a:pt x="67733" y="220279"/>
                        <a:pt x="66534" y="219573"/>
                        <a:pt x="66534" y="217880"/>
                      </a:cubicBezTo>
                      <a:cubicBezTo>
                        <a:pt x="66534" y="216186"/>
                        <a:pt x="67733" y="213999"/>
                        <a:pt x="69215" y="213152"/>
                      </a:cubicBezTo>
                      <a:close/>
                      <a:moveTo>
                        <a:pt x="173778" y="205462"/>
                      </a:moveTo>
                      <a:cubicBezTo>
                        <a:pt x="173778" y="207155"/>
                        <a:pt x="172579" y="209272"/>
                        <a:pt x="171027" y="210189"/>
                      </a:cubicBezTo>
                      <a:lnTo>
                        <a:pt x="87489" y="258379"/>
                      </a:lnTo>
                      <a:cubicBezTo>
                        <a:pt x="86007" y="259225"/>
                        <a:pt x="84737" y="258590"/>
                        <a:pt x="84737" y="256826"/>
                      </a:cubicBezTo>
                      <a:cubicBezTo>
                        <a:pt x="84737" y="255063"/>
                        <a:pt x="85937" y="252946"/>
                        <a:pt x="87489" y="252099"/>
                      </a:cubicBezTo>
                      <a:lnTo>
                        <a:pt x="171027" y="203910"/>
                      </a:lnTo>
                      <a:cubicBezTo>
                        <a:pt x="172579" y="202992"/>
                        <a:pt x="173778" y="203768"/>
                        <a:pt x="173778" y="205462"/>
                      </a:cubicBezTo>
                      <a:close/>
                      <a:moveTo>
                        <a:pt x="171097" y="226982"/>
                      </a:moveTo>
                      <a:lnTo>
                        <a:pt x="69427" y="285684"/>
                      </a:lnTo>
                      <a:cubicBezTo>
                        <a:pt x="67874" y="286530"/>
                        <a:pt x="66675" y="285825"/>
                        <a:pt x="66675" y="284131"/>
                      </a:cubicBezTo>
                      <a:cubicBezTo>
                        <a:pt x="66675" y="282438"/>
                        <a:pt x="67874" y="280322"/>
                        <a:pt x="69356" y="279404"/>
                      </a:cubicBezTo>
                      <a:lnTo>
                        <a:pt x="171027" y="220702"/>
                      </a:lnTo>
                      <a:cubicBezTo>
                        <a:pt x="172579" y="219855"/>
                        <a:pt x="173778" y="220490"/>
                        <a:pt x="173778" y="222254"/>
                      </a:cubicBezTo>
                      <a:cubicBezTo>
                        <a:pt x="173778" y="224018"/>
                        <a:pt x="172579" y="226135"/>
                        <a:pt x="171097" y="22698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</p:grpSp>
          <p:grpSp>
            <p:nvGrpSpPr>
              <p:cNvPr id="23" name="Graphic 3"/>
              <p:cNvGrpSpPr/>
              <p:nvPr/>
            </p:nvGrpSpPr>
            <p:grpSpPr>
              <a:xfrm>
                <a:off x="2307945" y="1112311"/>
                <a:ext cx="978484" cy="1241810"/>
                <a:chOff x="2923117" y="4838522"/>
                <a:chExt cx="204611" cy="296333"/>
              </a:xfrm>
              <a:solidFill>
                <a:schemeClr val="accent1"/>
              </a:solidFill>
            </p:grpSpPr>
            <p:sp>
              <p:nvSpPr>
                <p:cNvPr id="60" name="Freeform: Shape 17"/>
                <p:cNvSpPr/>
                <p:nvPr/>
              </p:nvSpPr>
              <p:spPr>
                <a:xfrm>
                  <a:off x="2946682" y="5037277"/>
                  <a:ext cx="28222" cy="42333"/>
                </a:xfrm>
                <a:custGeom>
                  <a:avLst/>
                  <a:gdLst>
                    <a:gd name="connsiteX0" fmla="*/ 30551 w 28222"/>
                    <a:gd name="connsiteY0" fmla="*/ 1942 h 42333"/>
                    <a:gd name="connsiteX1" fmla="*/ 27799 w 28222"/>
                    <a:gd name="connsiteY1" fmla="*/ 390 h 42333"/>
                    <a:gd name="connsiteX2" fmla="*/ 2752 w 28222"/>
                    <a:gd name="connsiteY2" fmla="*/ 14854 h 42333"/>
                    <a:gd name="connsiteX3" fmla="*/ 0 w 28222"/>
                    <a:gd name="connsiteY3" fmla="*/ 19581 h 42333"/>
                    <a:gd name="connsiteX4" fmla="*/ 71 w 28222"/>
                    <a:gd name="connsiteY4" fmla="*/ 30164 h 42333"/>
                    <a:gd name="connsiteX5" fmla="*/ 7408 w 28222"/>
                    <a:gd name="connsiteY5" fmla="*/ 42723 h 42333"/>
                    <a:gd name="connsiteX6" fmla="*/ 27940 w 28222"/>
                    <a:gd name="connsiteY6" fmla="*/ 30870 h 42333"/>
                    <a:gd name="connsiteX7" fmla="*/ 30692 w 28222"/>
                    <a:gd name="connsiteY7" fmla="*/ 26143 h 42333"/>
                    <a:gd name="connsiteX8" fmla="*/ 30551 w 28222"/>
                    <a:gd name="connsiteY8" fmla="*/ 1942 h 42333"/>
                    <a:gd name="connsiteX9" fmla="*/ 5503 w 28222"/>
                    <a:gd name="connsiteY9" fmla="*/ 37502 h 42333"/>
                    <a:gd name="connsiteX10" fmla="*/ 5433 w 28222"/>
                    <a:gd name="connsiteY10" fmla="*/ 19510 h 42333"/>
                    <a:gd name="connsiteX11" fmla="*/ 25047 w 28222"/>
                    <a:gd name="connsiteY11" fmla="*/ 8221 h 42333"/>
                    <a:gd name="connsiteX12" fmla="*/ 25118 w 28222"/>
                    <a:gd name="connsiteY12" fmla="*/ 26213 h 42333"/>
                    <a:gd name="connsiteX13" fmla="*/ 5503 w 28222"/>
                    <a:gd name="connsiteY13" fmla="*/ 37502 h 423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8222" h="42333">
                      <a:moveTo>
                        <a:pt x="30551" y="1942"/>
                      </a:moveTo>
                      <a:cubicBezTo>
                        <a:pt x="30551" y="248"/>
                        <a:pt x="29281" y="-528"/>
                        <a:pt x="27799" y="390"/>
                      </a:cubicBezTo>
                      <a:lnTo>
                        <a:pt x="2752" y="14854"/>
                      </a:lnTo>
                      <a:cubicBezTo>
                        <a:pt x="1199" y="15700"/>
                        <a:pt x="0" y="17817"/>
                        <a:pt x="0" y="19581"/>
                      </a:cubicBezTo>
                      <a:lnTo>
                        <a:pt x="71" y="30164"/>
                      </a:lnTo>
                      <a:lnTo>
                        <a:pt x="7408" y="42723"/>
                      </a:lnTo>
                      <a:lnTo>
                        <a:pt x="27940" y="30870"/>
                      </a:lnTo>
                      <a:cubicBezTo>
                        <a:pt x="29492" y="30023"/>
                        <a:pt x="30692" y="27907"/>
                        <a:pt x="30692" y="26143"/>
                      </a:cubicBezTo>
                      <a:lnTo>
                        <a:pt x="30551" y="1942"/>
                      </a:lnTo>
                      <a:close/>
                      <a:moveTo>
                        <a:pt x="5503" y="37502"/>
                      </a:moveTo>
                      <a:lnTo>
                        <a:pt x="5433" y="19510"/>
                      </a:lnTo>
                      <a:lnTo>
                        <a:pt x="25047" y="8221"/>
                      </a:lnTo>
                      <a:lnTo>
                        <a:pt x="25118" y="26213"/>
                      </a:lnTo>
                      <a:lnTo>
                        <a:pt x="5503" y="37502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61" name="Freeform: Shape 18"/>
                <p:cNvSpPr/>
                <p:nvPr/>
              </p:nvSpPr>
              <p:spPr>
                <a:xfrm>
                  <a:off x="2969542" y="5103617"/>
                  <a:ext cx="7056" cy="14111"/>
                </a:xfrm>
                <a:custGeom>
                  <a:avLst/>
                  <a:gdLst>
                    <a:gd name="connsiteX0" fmla="*/ 7902 w 7055"/>
                    <a:gd name="connsiteY0" fmla="*/ 1924 h 14111"/>
                    <a:gd name="connsiteX1" fmla="*/ 5151 w 7055"/>
                    <a:gd name="connsiteY1" fmla="*/ 372 h 14111"/>
                    <a:gd name="connsiteX2" fmla="*/ 0 w 7055"/>
                    <a:gd name="connsiteY2" fmla="*/ 3335 h 14111"/>
                    <a:gd name="connsiteX3" fmla="*/ 7902 w 7055"/>
                    <a:gd name="connsiteY3" fmla="*/ 17023 h 14111"/>
                    <a:gd name="connsiteX4" fmla="*/ 7902 w 7055"/>
                    <a:gd name="connsiteY4" fmla="*/ 1924 h 141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055" h="14111">
                      <a:moveTo>
                        <a:pt x="7902" y="1924"/>
                      </a:moveTo>
                      <a:cubicBezTo>
                        <a:pt x="7902" y="160"/>
                        <a:pt x="6632" y="-475"/>
                        <a:pt x="5151" y="372"/>
                      </a:cubicBezTo>
                      <a:lnTo>
                        <a:pt x="0" y="3335"/>
                      </a:lnTo>
                      <a:lnTo>
                        <a:pt x="7902" y="17023"/>
                      </a:lnTo>
                      <a:lnTo>
                        <a:pt x="7902" y="192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62" name="Freeform: Shape 19"/>
                <p:cNvSpPr/>
                <p:nvPr/>
              </p:nvSpPr>
              <p:spPr>
                <a:xfrm>
                  <a:off x="2946538" y="4971025"/>
                  <a:ext cx="28222" cy="42333"/>
                </a:xfrm>
                <a:custGeom>
                  <a:avLst/>
                  <a:gdLst>
                    <a:gd name="connsiteX0" fmla="*/ 30483 w 28222"/>
                    <a:gd name="connsiteY0" fmla="*/ 1942 h 42333"/>
                    <a:gd name="connsiteX1" fmla="*/ 27731 w 28222"/>
                    <a:gd name="connsiteY1" fmla="*/ 390 h 42333"/>
                    <a:gd name="connsiteX2" fmla="*/ 2684 w 28222"/>
                    <a:gd name="connsiteY2" fmla="*/ 14853 h 42333"/>
                    <a:gd name="connsiteX3" fmla="*/ 3 w 28222"/>
                    <a:gd name="connsiteY3" fmla="*/ 19581 h 42333"/>
                    <a:gd name="connsiteX4" fmla="*/ 74 w 28222"/>
                    <a:gd name="connsiteY4" fmla="*/ 43781 h 42333"/>
                    <a:gd name="connsiteX5" fmla="*/ 2825 w 28222"/>
                    <a:gd name="connsiteY5" fmla="*/ 45333 h 42333"/>
                    <a:gd name="connsiteX6" fmla="*/ 27872 w 28222"/>
                    <a:gd name="connsiteY6" fmla="*/ 30870 h 42333"/>
                    <a:gd name="connsiteX7" fmla="*/ 30624 w 28222"/>
                    <a:gd name="connsiteY7" fmla="*/ 26143 h 42333"/>
                    <a:gd name="connsiteX8" fmla="*/ 30483 w 28222"/>
                    <a:gd name="connsiteY8" fmla="*/ 1942 h 42333"/>
                    <a:gd name="connsiteX9" fmla="*/ 5506 w 28222"/>
                    <a:gd name="connsiteY9" fmla="*/ 37502 h 42333"/>
                    <a:gd name="connsiteX10" fmla="*/ 5436 w 28222"/>
                    <a:gd name="connsiteY10" fmla="*/ 19581 h 42333"/>
                    <a:gd name="connsiteX11" fmla="*/ 25050 w 28222"/>
                    <a:gd name="connsiteY11" fmla="*/ 8292 h 42333"/>
                    <a:gd name="connsiteX12" fmla="*/ 25121 w 28222"/>
                    <a:gd name="connsiteY12" fmla="*/ 26213 h 42333"/>
                    <a:gd name="connsiteX13" fmla="*/ 5506 w 28222"/>
                    <a:gd name="connsiteY13" fmla="*/ 37502 h 423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8222" h="42333">
                      <a:moveTo>
                        <a:pt x="30483" y="1942"/>
                      </a:moveTo>
                      <a:cubicBezTo>
                        <a:pt x="30483" y="249"/>
                        <a:pt x="29284" y="-528"/>
                        <a:pt x="27731" y="390"/>
                      </a:cubicBezTo>
                      <a:lnTo>
                        <a:pt x="2684" y="14853"/>
                      </a:lnTo>
                      <a:cubicBezTo>
                        <a:pt x="1132" y="15701"/>
                        <a:pt x="-68" y="17888"/>
                        <a:pt x="3" y="19581"/>
                      </a:cubicBezTo>
                      <a:lnTo>
                        <a:pt x="74" y="43781"/>
                      </a:lnTo>
                      <a:cubicBezTo>
                        <a:pt x="74" y="45545"/>
                        <a:pt x="1344" y="46251"/>
                        <a:pt x="2825" y="45333"/>
                      </a:cubicBezTo>
                      <a:lnTo>
                        <a:pt x="27872" y="30870"/>
                      </a:lnTo>
                      <a:cubicBezTo>
                        <a:pt x="29425" y="30023"/>
                        <a:pt x="30624" y="27906"/>
                        <a:pt x="30624" y="26143"/>
                      </a:cubicBezTo>
                      <a:lnTo>
                        <a:pt x="30483" y="1942"/>
                      </a:lnTo>
                      <a:close/>
                      <a:moveTo>
                        <a:pt x="5506" y="37502"/>
                      </a:moveTo>
                      <a:lnTo>
                        <a:pt x="5436" y="19581"/>
                      </a:lnTo>
                      <a:lnTo>
                        <a:pt x="25050" y="8292"/>
                      </a:lnTo>
                      <a:lnTo>
                        <a:pt x="25121" y="26213"/>
                      </a:lnTo>
                      <a:lnTo>
                        <a:pt x="5506" y="37502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63" name="Freeform: Shape 20"/>
                <p:cNvSpPr/>
                <p:nvPr/>
              </p:nvSpPr>
              <p:spPr>
                <a:xfrm>
                  <a:off x="2923117" y="4838522"/>
                  <a:ext cx="204611" cy="296333"/>
                </a:xfrm>
                <a:custGeom>
                  <a:avLst/>
                  <a:gdLst>
                    <a:gd name="connsiteX0" fmla="*/ 204258 w 204611"/>
                    <a:gd name="connsiteY0" fmla="*/ 5258 h 296333"/>
                    <a:gd name="connsiteX1" fmla="*/ 196850 w 204611"/>
                    <a:gd name="connsiteY1" fmla="*/ 1025 h 296333"/>
                    <a:gd name="connsiteX2" fmla="*/ 7408 w 204611"/>
                    <a:gd name="connsiteY2" fmla="*/ 110386 h 296333"/>
                    <a:gd name="connsiteX3" fmla="*/ 0 w 204611"/>
                    <a:gd name="connsiteY3" fmla="*/ 123227 h 296333"/>
                    <a:gd name="connsiteX4" fmla="*/ 212 w 204611"/>
                    <a:gd name="connsiteY4" fmla="*/ 206624 h 296333"/>
                    <a:gd name="connsiteX5" fmla="*/ 15875 w 204611"/>
                    <a:gd name="connsiteY5" fmla="*/ 215655 h 296333"/>
                    <a:gd name="connsiteX6" fmla="*/ 23566 w 204611"/>
                    <a:gd name="connsiteY6" fmla="*/ 228990 h 296333"/>
                    <a:gd name="connsiteX7" fmla="*/ 23495 w 204611"/>
                    <a:gd name="connsiteY7" fmla="*/ 218406 h 296333"/>
                    <a:gd name="connsiteX8" fmla="*/ 26247 w 204611"/>
                    <a:gd name="connsiteY8" fmla="*/ 213679 h 296333"/>
                    <a:gd name="connsiteX9" fmla="*/ 51294 w 204611"/>
                    <a:gd name="connsiteY9" fmla="*/ 199215 h 296333"/>
                    <a:gd name="connsiteX10" fmla="*/ 54046 w 204611"/>
                    <a:gd name="connsiteY10" fmla="*/ 200767 h 296333"/>
                    <a:gd name="connsiteX11" fmla="*/ 54116 w 204611"/>
                    <a:gd name="connsiteY11" fmla="*/ 224968 h 296333"/>
                    <a:gd name="connsiteX12" fmla="*/ 51364 w 204611"/>
                    <a:gd name="connsiteY12" fmla="*/ 229695 h 296333"/>
                    <a:gd name="connsiteX13" fmla="*/ 30833 w 204611"/>
                    <a:gd name="connsiteY13" fmla="*/ 241549 h 296333"/>
                    <a:gd name="connsiteX14" fmla="*/ 46355 w 204611"/>
                    <a:gd name="connsiteY14" fmla="*/ 268360 h 296333"/>
                    <a:gd name="connsiteX15" fmla="*/ 51506 w 204611"/>
                    <a:gd name="connsiteY15" fmla="*/ 265396 h 296333"/>
                    <a:gd name="connsiteX16" fmla="*/ 54257 w 204611"/>
                    <a:gd name="connsiteY16" fmla="*/ 266948 h 296333"/>
                    <a:gd name="connsiteX17" fmla="*/ 54328 w 204611"/>
                    <a:gd name="connsiteY17" fmla="*/ 282047 h 296333"/>
                    <a:gd name="connsiteX18" fmla="*/ 65334 w 204611"/>
                    <a:gd name="connsiteY18" fmla="*/ 300956 h 296333"/>
                    <a:gd name="connsiteX19" fmla="*/ 204893 w 204611"/>
                    <a:gd name="connsiteY19" fmla="*/ 219888 h 296333"/>
                    <a:gd name="connsiteX20" fmla="*/ 204258 w 204611"/>
                    <a:gd name="connsiteY20" fmla="*/ 5258 h 296333"/>
                    <a:gd name="connsiteX21" fmla="*/ 51223 w 204611"/>
                    <a:gd name="connsiteY21" fmla="*/ 163373 h 296333"/>
                    <a:gd name="connsiteX22" fmla="*/ 26176 w 204611"/>
                    <a:gd name="connsiteY22" fmla="*/ 177837 h 296333"/>
                    <a:gd name="connsiteX23" fmla="*/ 23424 w 204611"/>
                    <a:gd name="connsiteY23" fmla="*/ 176285 h 296333"/>
                    <a:gd name="connsiteX24" fmla="*/ 23354 w 204611"/>
                    <a:gd name="connsiteY24" fmla="*/ 152084 h 296333"/>
                    <a:gd name="connsiteX25" fmla="*/ 26035 w 204611"/>
                    <a:gd name="connsiteY25" fmla="*/ 147357 h 296333"/>
                    <a:gd name="connsiteX26" fmla="*/ 51082 w 204611"/>
                    <a:gd name="connsiteY26" fmla="*/ 132893 h 296333"/>
                    <a:gd name="connsiteX27" fmla="*/ 53834 w 204611"/>
                    <a:gd name="connsiteY27" fmla="*/ 134445 h 296333"/>
                    <a:gd name="connsiteX28" fmla="*/ 53904 w 204611"/>
                    <a:gd name="connsiteY28" fmla="*/ 158646 h 296333"/>
                    <a:gd name="connsiteX29" fmla="*/ 51223 w 204611"/>
                    <a:gd name="connsiteY29" fmla="*/ 163373 h 296333"/>
                    <a:gd name="connsiteX30" fmla="*/ 87207 w 204611"/>
                    <a:gd name="connsiteY30" fmla="*/ 119558 h 296333"/>
                    <a:gd name="connsiteX31" fmla="*/ 170744 w 204611"/>
                    <a:gd name="connsiteY31" fmla="*/ 71369 h 296333"/>
                    <a:gd name="connsiteX32" fmla="*/ 173496 w 204611"/>
                    <a:gd name="connsiteY32" fmla="*/ 72921 h 296333"/>
                    <a:gd name="connsiteX33" fmla="*/ 170815 w 204611"/>
                    <a:gd name="connsiteY33" fmla="*/ 77648 h 296333"/>
                    <a:gd name="connsiteX34" fmla="*/ 87277 w 204611"/>
                    <a:gd name="connsiteY34" fmla="*/ 125837 h 296333"/>
                    <a:gd name="connsiteX35" fmla="*/ 84526 w 204611"/>
                    <a:gd name="connsiteY35" fmla="*/ 124285 h 296333"/>
                    <a:gd name="connsiteX36" fmla="*/ 87207 w 204611"/>
                    <a:gd name="connsiteY36" fmla="*/ 119558 h 296333"/>
                    <a:gd name="connsiteX37" fmla="*/ 69074 w 204611"/>
                    <a:gd name="connsiteY37" fmla="*/ 146793 h 296333"/>
                    <a:gd name="connsiteX38" fmla="*/ 170744 w 204611"/>
                    <a:gd name="connsiteY38" fmla="*/ 88090 h 296333"/>
                    <a:gd name="connsiteX39" fmla="*/ 173496 w 204611"/>
                    <a:gd name="connsiteY39" fmla="*/ 89642 h 296333"/>
                    <a:gd name="connsiteX40" fmla="*/ 170815 w 204611"/>
                    <a:gd name="connsiteY40" fmla="*/ 94370 h 296333"/>
                    <a:gd name="connsiteX41" fmla="*/ 69144 w 204611"/>
                    <a:gd name="connsiteY41" fmla="*/ 153072 h 296333"/>
                    <a:gd name="connsiteX42" fmla="*/ 66393 w 204611"/>
                    <a:gd name="connsiteY42" fmla="*/ 151520 h 296333"/>
                    <a:gd name="connsiteX43" fmla="*/ 69074 w 204611"/>
                    <a:gd name="connsiteY43" fmla="*/ 146793 h 296333"/>
                    <a:gd name="connsiteX44" fmla="*/ 173637 w 204611"/>
                    <a:gd name="connsiteY44" fmla="*/ 139172 h 296333"/>
                    <a:gd name="connsiteX45" fmla="*/ 170886 w 204611"/>
                    <a:gd name="connsiteY45" fmla="*/ 143900 h 296333"/>
                    <a:gd name="connsiteX46" fmla="*/ 87348 w 204611"/>
                    <a:gd name="connsiteY46" fmla="*/ 192089 h 296333"/>
                    <a:gd name="connsiteX47" fmla="*/ 84596 w 204611"/>
                    <a:gd name="connsiteY47" fmla="*/ 190537 h 296333"/>
                    <a:gd name="connsiteX48" fmla="*/ 87348 w 204611"/>
                    <a:gd name="connsiteY48" fmla="*/ 185810 h 296333"/>
                    <a:gd name="connsiteX49" fmla="*/ 170886 w 204611"/>
                    <a:gd name="connsiteY49" fmla="*/ 137620 h 296333"/>
                    <a:gd name="connsiteX50" fmla="*/ 173637 w 204611"/>
                    <a:gd name="connsiteY50" fmla="*/ 139172 h 296333"/>
                    <a:gd name="connsiteX51" fmla="*/ 69215 w 204611"/>
                    <a:gd name="connsiteY51" fmla="*/ 213044 h 296333"/>
                    <a:gd name="connsiteX52" fmla="*/ 170886 w 204611"/>
                    <a:gd name="connsiteY52" fmla="*/ 154342 h 296333"/>
                    <a:gd name="connsiteX53" fmla="*/ 173637 w 204611"/>
                    <a:gd name="connsiteY53" fmla="*/ 155894 h 296333"/>
                    <a:gd name="connsiteX54" fmla="*/ 170956 w 204611"/>
                    <a:gd name="connsiteY54" fmla="*/ 160621 h 296333"/>
                    <a:gd name="connsiteX55" fmla="*/ 69286 w 204611"/>
                    <a:gd name="connsiteY55" fmla="*/ 219323 h 296333"/>
                    <a:gd name="connsiteX56" fmla="*/ 66534 w 204611"/>
                    <a:gd name="connsiteY56" fmla="*/ 217771 h 296333"/>
                    <a:gd name="connsiteX57" fmla="*/ 69215 w 204611"/>
                    <a:gd name="connsiteY57" fmla="*/ 213044 h 296333"/>
                    <a:gd name="connsiteX58" fmla="*/ 173849 w 204611"/>
                    <a:gd name="connsiteY58" fmla="*/ 205424 h 296333"/>
                    <a:gd name="connsiteX59" fmla="*/ 171097 w 204611"/>
                    <a:gd name="connsiteY59" fmla="*/ 210151 h 296333"/>
                    <a:gd name="connsiteX60" fmla="*/ 87559 w 204611"/>
                    <a:gd name="connsiteY60" fmla="*/ 258341 h 296333"/>
                    <a:gd name="connsiteX61" fmla="*/ 84808 w 204611"/>
                    <a:gd name="connsiteY61" fmla="*/ 256788 h 296333"/>
                    <a:gd name="connsiteX62" fmla="*/ 87489 w 204611"/>
                    <a:gd name="connsiteY62" fmla="*/ 252061 h 296333"/>
                    <a:gd name="connsiteX63" fmla="*/ 171027 w 204611"/>
                    <a:gd name="connsiteY63" fmla="*/ 203872 h 296333"/>
                    <a:gd name="connsiteX64" fmla="*/ 173849 w 204611"/>
                    <a:gd name="connsiteY64" fmla="*/ 205424 h 296333"/>
                    <a:gd name="connsiteX65" fmla="*/ 171168 w 204611"/>
                    <a:gd name="connsiteY65" fmla="*/ 226944 h 296333"/>
                    <a:gd name="connsiteX66" fmla="*/ 69427 w 204611"/>
                    <a:gd name="connsiteY66" fmla="*/ 285646 h 296333"/>
                    <a:gd name="connsiteX67" fmla="*/ 66746 w 204611"/>
                    <a:gd name="connsiteY67" fmla="*/ 284093 h 296333"/>
                    <a:gd name="connsiteX68" fmla="*/ 69427 w 204611"/>
                    <a:gd name="connsiteY68" fmla="*/ 279366 h 296333"/>
                    <a:gd name="connsiteX69" fmla="*/ 171097 w 204611"/>
                    <a:gd name="connsiteY69" fmla="*/ 220664 h 296333"/>
                    <a:gd name="connsiteX70" fmla="*/ 173849 w 204611"/>
                    <a:gd name="connsiteY70" fmla="*/ 222216 h 296333"/>
                    <a:gd name="connsiteX71" fmla="*/ 171168 w 204611"/>
                    <a:gd name="connsiteY71" fmla="*/ 226944 h 2963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204611" h="296333">
                      <a:moveTo>
                        <a:pt x="204258" y="5258"/>
                      </a:moveTo>
                      <a:cubicBezTo>
                        <a:pt x="204188" y="601"/>
                        <a:pt x="200942" y="-1374"/>
                        <a:pt x="196850" y="1025"/>
                      </a:cubicBezTo>
                      <a:lnTo>
                        <a:pt x="7408" y="110386"/>
                      </a:lnTo>
                      <a:cubicBezTo>
                        <a:pt x="3387" y="112714"/>
                        <a:pt x="0" y="118500"/>
                        <a:pt x="0" y="123227"/>
                      </a:cubicBezTo>
                      <a:lnTo>
                        <a:pt x="212" y="206624"/>
                      </a:lnTo>
                      <a:lnTo>
                        <a:pt x="15875" y="215655"/>
                      </a:lnTo>
                      <a:lnTo>
                        <a:pt x="23566" y="228990"/>
                      </a:lnTo>
                      <a:lnTo>
                        <a:pt x="23495" y="218406"/>
                      </a:lnTo>
                      <a:cubicBezTo>
                        <a:pt x="23495" y="216642"/>
                        <a:pt x="24694" y="214526"/>
                        <a:pt x="26247" y="213679"/>
                      </a:cubicBezTo>
                      <a:lnTo>
                        <a:pt x="51294" y="199215"/>
                      </a:lnTo>
                      <a:cubicBezTo>
                        <a:pt x="52776" y="198369"/>
                        <a:pt x="54046" y="199074"/>
                        <a:pt x="54046" y="200767"/>
                      </a:cubicBezTo>
                      <a:lnTo>
                        <a:pt x="54116" y="224968"/>
                      </a:lnTo>
                      <a:cubicBezTo>
                        <a:pt x="54116" y="226732"/>
                        <a:pt x="52917" y="228849"/>
                        <a:pt x="51364" y="229695"/>
                      </a:cubicBezTo>
                      <a:lnTo>
                        <a:pt x="30833" y="241549"/>
                      </a:lnTo>
                      <a:lnTo>
                        <a:pt x="46355" y="268360"/>
                      </a:lnTo>
                      <a:lnTo>
                        <a:pt x="51506" y="265396"/>
                      </a:lnTo>
                      <a:cubicBezTo>
                        <a:pt x="52987" y="264550"/>
                        <a:pt x="54257" y="265185"/>
                        <a:pt x="54257" y="266948"/>
                      </a:cubicBezTo>
                      <a:lnTo>
                        <a:pt x="54328" y="282047"/>
                      </a:lnTo>
                      <a:lnTo>
                        <a:pt x="65334" y="300956"/>
                      </a:lnTo>
                      <a:lnTo>
                        <a:pt x="204893" y="219888"/>
                      </a:lnTo>
                      <a:lnTo>
                        <a:pt x="204258" y="5258"/>
                      </a:lnTo>
                      <a:close/>
                      <a:moveTo>
                        <a:pt x="51223" y="163373"/>
                      </a:moveTo>
                      <a:lnTo>
                        <a:pt x="26176" y="177837"/>
                      </a:lnTo>
                      <a:cubicBezTo>
                        <a:pt x="24694" y="178683"/>
                        <a:pt x="23424" y="178049"/>
                        <a:pt x="23424" y="176285"/>
                      </a:cubicBezTo>
                      <a:lnTo>
                        <a:pt x="23354" y="152084"/>
                      </a:lnTo>
                      <a:cubicBezTo>
                        <a:pt x="23283" y="150391"/>
                        <a:pt x="24553" y="148204"/>
                        <a:pt x="26035" y="147357"/>
                      </a:cubicBezTo>
                      <a:lnTo>
                        <a:pt x="51082" y="132893"/>
                      </a:lnTo>
                      <a:cubicBezTo>
                        <a:pt x="52634" y="132046"/>
                        <a:pt x="53834" y="132752"/>
                        <a:pt x="53834" y="134445"/>
                      </a:cubicBezTo>
                      <a:lnTo>
                        <a:pt x="53904" y="158646"/>
                      </a:lnTo>
                      <a:cubicBezTo>
                        <a:pt x="53975" y="160410"/>
                        <a:pt x="52776" y="162456"/>
                        <a:pt x="51223" y="163373"/>
                      </a:cubicBezTo>
                      <a:close/>
                      <a:moveTo>
                        <a:pt x="87207" y="119558"/>
                      </a:moveTo>
                      <a:lnTo>
                        <a:pt x="170744" y="71369"/>
                      </a:lnTo>
                      <a:cubicBezTo>
                        <a:pt x="172297" y="70522"/>
                        <a:pt x="173496" y="71157"/>
                        <a:pt x="173496" y="72921"/>
                      </a:cubicBezTo>
                      <a:cubicBezTo>
                        <a:pt x="173496" y="74685"/>
                        <a:pt x="172297" y="76801"/>
                        <a:pt x="170815" y="77648"/>
                      </a:cubicBezTo>
                      <a:lnTo>
                        <a:pt x="87277" y="125837"/>
                      </a:lnTo>
                      <a:cubicBezTo>
                        <a:pt x="85796" y="126684"/>
                        <a:pt x="84596" y="125979"/>
                        <a:pt x="84526" y="124285"/>
                      </a:cubicBezTo>
                      <a:cubicBezTo>
                        <a:pt x="84455" y="122521"/>
                        <a:pt x="85654" y="120405"/>
                        <a:pt x="87207" y="119558"/>
                      </a:cubicBezTo>
                      <a:close/>
                      <a:moveTo>
                        <a:pt x="69074" y="146793"/>
                      </a:moveTo>
                      <a:lnTo>
                        <a:pt x="170744" y="88090"/>
                      </a:lnTo>
                      <a:cubicBezTo>
                        <a:pt x="172297" y="87244"/>
                        <a:pt x="173496" y="87878"/>
                        <a:pt x="173496" y="89642"/>
                      </a:cubicBezTo>
                      <a:cubicBezTo>
                        <a:pt x="173496" y="91406"/>
                        <a:pt x="172297" y="93523"/>
                        <a:pt x="170815" y="94370"/>
                      </a:cubicBezTo>
                      <a:lnTo>
                        <a:pt x="69144" y="153072"/>
                      </a:lnTo>
                      <a:cubicBezTo>
                        <a:pt x="67592" y="153919"/>
                        <a:pt x="66393" y="153284"/>
                        <a:pt x="66393" y="151520"/>
                      </a:cubicBezTo>
                      <a:cubicBezTo>
                        <a:pt x="66322" y="149756"/>
                        <a:pt x="67592" y="147710"/>
                        <a:pt x="69074" y="146793"/>
                      </a:cubicBezTo>
                      <a:close/>
                      <a:moveTo>
                        <a:pt x="173637" y="139172"/>
                      </a:moveTo>
                      <a:cubicBezTo>
                        <a:pt x="173637" y="140866"/>
                        <a:pt x="172438" y="142982"/>
                        <a:pt x="170886" y="143900"/>
                      </a:cubicBezTo>
                      <a:lnTo>
                        <a:pt x="87348" y="192089"/>
                      </a:lnTo>
                      <a:cubicBezTo>
                        <a:pt x="85866" y="192936"/>
                        <a:pt x="84596" y="192301"/>
                        <a:pt x="84596" y="190537"/>
                      </a:cubicBezTo>
                      <a:cubicBezTo>
                        <a:pt x="84596" y="188843"/>
                        <a:pt x="85796" y="186727"/>
                        <a:pt x="87348" y="185810"/>
                      </a:cubicBezTo>
                      <a:lnTo>
                        <a:pt x="170886" y="137620"/>
                      </a:lnTo>
                      <a:cubicBezTo>
                        <a:pt x="172438" y="136703"/>
                        <a:pt x="173637" y="137409"/>
                        <a:pt x="173637" y="139172"/>
                      </a:cubicBezTo>
                      <a:close/>
                      <a:moveTo>
                        <a:pt x="69215" y="213044"/>
                      </a:moveTo>
                      <a:lnTo>
                        <a:pt x="170886" y="154342"/>
                      </a:lnTo>
                      <a:cubicBezTo>
                        <a:pt x="172438" y="153495"/>
                        <a:pt x="173637" y="154201"/>
                        <a:pt x="173637" y="155894"/>
                      </a:cubicBezTo>
                      <a:cubicBezTo>
                        <a:pt x="173637" y="157587"/>
                        <a:pt x="172438" y="159704"/>
                        <a:pt x="170956" y="160621"/>
                      </a:cubicBezTo>
                      <a:lnTo>
                        <a:pt x="69286" y="219323"/>
                      </a:lnTo>
                      <a:cubicBezTo>
                        <a:pt x="67733" y="220170"/>
                        <a:pt x="66534" y="219465"/>
                        <a:pt x="66534" y="217771"/>
                      </a:cubicBezTo>
                      <a:cubicBezTo>
                        <a:pt x="66534" y="216078"/>
                        <a:pt x="67733" y="213961"/>
                        <a:pt x="69215" y="213044"/>
                      </a:cubicBezTo>
                      <a:close/>
                      <a:moveTo>
                        <a:pt x="173849" y="205424"/>
                      </a:moveTo>
                      <a:cubicBezTo>
                        <a:pt x="173849" y="207117"/>
                        <a:pt x="172649" y="209234"/>
                        <a:pt x="171097" y="210151"/>
                      </a:cubicBezTo>
                      <a:lnTo>
                        <a:pt x="87559" y="258341"/>
                      </a:lnTo>
                      <a:cubicBezTo>
                        <a:pt x="86078" y="259188"/>
                        <a:pt x="84808" y="258552"/>
                        <a:pt x="84808" y="256788"/>
                      </a:cubicBezTo>
                      <a:cubicBezTo>
                        <a:pt x="84808" y="255095"/>
                        <a:pt x="86007" y="252979"/>
                        <a:pt x="87489" y="252061"/>
                      </a:cubicBezTo>
                      <a:lnTo>
                        <a:pt x="171027" y="203872"/>
                      </a:lnTo>
                      <a:cubicBezTo>
                        <a:pt x="172579" y="202955"/>
                        <a:pt x="173778" y="203660"/>
                        <a:pt x="173849" y="205424"/>
                      </a:cubicBezTo>
                      <a:close/>
                      <a:moveTo>
                        <a:pt x="171168" y="226944"/>
                      </a:moveTo>
                      <a:lnTo>
                        <a:pt x="69427" y="285646"/>
                      </a:lnTo>
                      <a:cubicBezTo>
                        <a:pt x="67945" y="286492"/>
                        <a:pt x="66746" y="285787"/>
                        <a:pt x="66746" y="284093"/>
                      </a:cubicBezTo>
                      <a:cubicBezTo>
                        <a:pt x="66746" y="282330"/>
                        <a:pt x="67945" y="280213"/>
                        <a:pt x="69427" y="279366"/>
                      </a:cubicBezTo>
                      <a:lnTo>
                        <a:pt x="171097" y="220664"/>
                      </a:lnTo>
                      <a:cubicBezTo>
                        <a:pt x="172649" y="219817"/>
                        <a:pt x="173849" y="220523"/>
                        <a:pt x="173849" y="222216"/>
                      </a:cubicBezTo>
                      <a:cubicBezTo>
                        <a:pt x="173849" y="223910"/>
                        <a:pt x="172649" y="226026"/>
                        <a:pt x="171168" y="226944"/>
                      </a:cubicBezTo>
                      <a:close/>
                    </a:path>
                  </a:pathLst>
                </a:custGeom>
                <a:solidFill>
                  <a:srgbClr val="F5F5FD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</p:grpSp>
          <p:grpSp>
            <p:nvGrpSpPr>
              <p:cNvPr id="24" name="Group 140"/>
              <p:cNvGrpSpPr>
                <a:grpSpLocks/>
              </p:cNvGrpSpPr>
              <p:nvPr/>
            </p:nvGrpSpPr>
            <p:grpSpPr bwMode="auto">
              <a:xfrm>
                <a:off x="1463913" y="3138058"/>
                <a:ext cx="1030181" cy="1428500"/>
                <a:chOff x="1794452" y="3545852"/>
                <a:chExt cx="1197728" cy="1722972"/>
              </a:xfrm>
            </p:grpSpPr>
            <p:grpSp>
              <p:nvGrpSpPr>
                <p:cNvPr id="25" name="Graphic 3"/>
                <p:cNvGrpSpPr/>
                <p:nvPr/>
              </p:nvGrpSpPr>
              <p:grpSpPr>
                <a:xfrm>
                  <a:off x="2404608" y="4508102"/>
                  <a:ext cx="148780" cy="85827"/>
                  <a:chOff x="5402792" y="6353034"/>
                  <a:chExt cx="57361" cy="33090"/>
                </a:xfrm>
                <a:solidFill>
                  <a:schemeClr val="accent1"/>
                </a:solidFill>
              </p:grpSpPr>
              <p:sp>
                <p:nvSpPr>
                  <p:cNvPr id="57" name="Freeform: Shape 137"/>
                  <p:cNvSpPr/>
                  <p:nvPr/>
                </p:nvSpPr>
                <p:spPr>
                  <a:xfrm>
                    <a:off x="5403709" y="6353034"/>
                    <a:ext cx="56444" cy="28222"/>
                  </a:xfrm>
                  <a:custGeom>
                    <a:avLst/>
                    <a:gdLst>
                      <a:gd name="connsiteX0" fmla="*/ 3457 w 56444"/>
                      <a:gd name="connsiteY0" fmla="*/ 31397 h 28222"/>
                      <a:gd name="connsiteX1" fmla="*/ 57503 w 56444"/>
                      <a:gd name="connsiteY1" fmla="*/ 0 h 28222"/>
                      <a:gd name="connsiteX2" fmla="*/ 54046 w 56444"/>
                      <a:gd name="connsiteY2" fmla="*/ 3457 h 28222"/>
                      <a:gd name="connsiteX3" fmla="*/ 0 w 56444"/>
                      <a:gd name="connsiteY3" fmla="*/ 34854 h 28222"/>
                      <a:gd name="connsiteX4" fmla="*/ 3457 w 56444"/>
                      <a:gd name="connsiteY4" fmla="*/ 31397 h 282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6444" h="28222">
                        <a:moveTo>
                          <a:pt x="3457" y="31397"/>
                        </a:moveTo>
                        <a:lnTo>
                          <a:pt x="57503" y="0"/>
                        </a:lnTo>
                        <a:cubicBezTo>
                          <a:pt x="56092" y="847"/>
                          <a:pt x="54892" y="2046"/>
                          <a:pt x="54046" y="3457"/>
                        </a:cubicBezTo>
                        <a:lnTo>
                          <a:pt x="0" y="34854"/>
                        </a:lnTo>
                        <a:cubicBezTo>
                          <a:pt x="847" y="33373"/>
                          <a:pt x="2046" y="32173"/>
                          <a:pt x="3457" y="31397"/>
                        </a:cubicBezTo>
                      </a:path>
                    </a:pathLst>
                  </a:custGeom>
                  <a:solidFill>
                    <a:srgbClr val="36345E"/>
                  </a:solidFill>
                  <a:ln w="7047" cap="flat">
                    <a:noFill/>
                    <a:prstDash val="solid"/>
                    <a:miter/>
                  </a:ln>
                </p:spPr>
                <p:txBody>
                  <a:bodyPr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defRPr/>
                    </a:pPr>
                    <a:endParaRPr lang="en-ID"/>
                  </a:p>
                </p:txBody>
              </p:sp>
              <p:sp>
                <p:nvSpPr>
                  <p:cNvPr id="58" name="Freeform: Shape 138"/>
                  <p:cNvSpPr/>
                  <p:nvPr/>
                </p:nvSpPr>
                <p:spPr>
                  <a:xfrm>
                    <a:off x="5402862" y="6356420"/>
                    <a:ext cx="49389" cy="28222"/>
                  </a:xfrm>
                  <a:custGeom>
                    <a:avLst/>
                    <a:gdLst>
                      <a:gd name="connsiteX0" fmla="*/ 776 w 49388"/>
                      <a:gd name="connsiteY0" fmla="*/ 31397 h 28222"/>
                      <a:gd name="connsiteX1" fmla="*/ 54822 w 49388"/>
                      <a:gd name="connsiteY1" fmla="*/ 0 h 28222"/>
                      <a:gd name="connsiteX2" fmla="*/ 54046 w 49388"/>
                      <a:gd name="connsiteY2" fmla="*/ 1482 h 28222"/>
                      <a:gd name="connsiteX3" fmla="*/ 0 w 49388"/>
                      <a:gd name="connsiteY3" fmla="*/ 32879 h 28222"/>
                      <a:gd name="connsiteX4" fmla="*/ 776 w 49388"/>
                      <a:gd name="connsiteY4" fmla="*/ 31397 h 282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9388" h="28222">
                        <a:moveTo>
                          <a:pt x="776" y="31397"/>
                        </a:moveTo>
                        <a:lnTo>
                          <a:pt x="54822" y="0"/>
                        </a:lnTo>
                        <a:cubicBezTo>
                          <a:pt x="54539" y="494"/>
                          <a:pt x="54257" y="988"/>
                          <a:pt x="54046" y="1482"/>
                        </a:cubicBezTo>
                        <a:lnTo>
                          <a:pt x="0" y="32879"/>
                        </a:lnTo>
                        <a:cubicBezTo>
                          <a:pt x="212" y="32385"/>
                          <a:pt x="494" y="31891"/>
                          <a:pt x="776" y="31397"/>
                        </a:cubicBezTo>
                      </a:path>
                    </a:pathLst>
                  </a:custGeom>
                  <a:solidFill>
                    <a:srgbClr val="383662"/>
                  </a:solidFill>
                  <a:ln w="7047" cap="flat">
                    <a:noFill/>
                    <a:prstDash val="solid"/>
                    <a:miter/>
                  </a:ln>
                </p:spPr>
                <p:txBody>
                  <a:bodyPr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defRPr/>
                    </a:pPr>
                    <a:endParaRPr lang="en-ID"/>
                  </a:p>
                </p:txBody>
              </p:sp>
              <p:sp>
                <p:nvSpPr>
                  <p:cNvPr id="59" name="Freeform: Shape 139"/>
                  <p:cNvSpPr/>
                  <p:nvPr/>
                </p:nvSpPr>
                <p:spPr>
                  <a:xfrm>
                    <a:off x="5402792" y="6357902"/>
                    <a:ext cx="49389" cy="28222"/>
                  </a:xfrm>
                  <a:custGeom>
                    <a:avLst/>
                    <a:gdLst>
                      <a:gd name="connsiteX0" fmla="*/ 71 w 49388"/>
                      <a:gd name="connsiteY0" fmla="*/ 31397 h 28222"/>
                      <a:gd name="connsiteX1" fmla="*/ 54116 w 49388"/>
                      <a:gd name="connsiteY1" fmla="*/ 0 h 28222"/>
                      <a:gd name="connsiteX2" fmla="*/ 54046 w 49388"/>
                      <a:gd name="connsiteY2" fmla="*/ 71 h 28222"/>
                      <a:gd name="connsiteX3" fmla="*/ 0 w 49388"/>
                      <a:gd name="connsiteY3" fmla="*/ 31468 h 28222"/>
                      <a:gd name="connsiteX4" fmla="*/ 71 w 49388"/>
                      <a:gd name="connsiteY4" fmla="*/ 31397 h 282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9388" h="28222">
                        <a:moveTo>
                          <a:pt x="71" y="31397"/>
                        </a:moveTo>
                        <a:lnTo>
                          <a:pt x="54116" y="0"/>
                        </a:lnTo>
                        <a:cubicBezTo>
                          <a:pt x="54116" y="0"/>
                          <a:pt x="54116" y="71"/>
                          <a:pt x="54046" y="71"/>
                        </a:cubicBezTo>
                        <a:lnTo>
                          <a:pt x="0" y="31468"/>
                        </a:lnTo>
                        <a:cubicBezTo>
                          <a:pt x="71" y="31468"/>
                          <a:pt x="71" y="31468"/>
                          <a:pt x="71" y="31397"/>
                        </a:cubicBezTo>
                      </a:path>
                    </a:pathLst>
                  </a:custGeom>
                  <a:solidFill>
                    <a:srgbClr val="3A3865"/>
                  </a:solidFill>
                  <a:ln w="7047" cap="flat">
                    <a:noFill/>
                    <a:prstDash val="solid"/>
                    <a:miter/>
                  </a:ln>
                </p:spPr>
                <p:txBody>
                  <a:bodyPr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defRPr/>
                    </a:pPr>
                    <a:endParaRPr lang="en-ID"/>
                  </a:p>
                </p:txBody>
              </p:sp>
            </p:grpSp>
            <p:sp>
              <p:nvSpPr>
                <p:cNvPr id="26" name="Freeform: Shape 106"/>
                <p:cNvSpPr>
                  <a:spLocks/>
                </p:cNvSpPr>
                <p:nvPr/>
              </p:nvSpPr>
              <p:spPr bwMode="auto">
                <a:xfrm>
                  <a:off x="2415902" y="4507898"/>
                  <a:ext cx="128102" cy="73201"/>
                </a:xfrm>
                <a:custGeom>
                  <a:avLst/>
                  <a:gdLst>
                    <a:gd name="T0" fmla="*/ 0 w 49388"/>
                    <a:gd name="T1" fmla="*/ 81620 h 28222"/>
                    <a:gd name="T2" fmla="*/ 140184 w 49388"/>
                    <a:gd name="T3" fmla="*/ 184 h 28222"/>
                    <a:gd name="T4" fmla="*/ 140731 w 49388"/>
                    <a:gd name="T5" fmla="*/ 0 h 28222"/>
                    <a:gd name="T6" fmla="*/ 550 w 49388"/>
                    <a:gd name="T7" fmla="*/ 81436 h 28222"/>
                    <a:gd name="T8" fmla="*/ 0 w 49388"/>
                    <a:gd name="T9" fmla="*/ 81620 h 282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388" h="28222">
                      <a:moveTo>
                        <a:pt x="0" y="31468"/>
                      </a:moveTo>
                      <a:lnTo>
                        <a:pt x="54046" y="71"/>
                      </a:lnTo>
                      <a:cubicBezTo>
                        <a:pt x="54116" y="71"/>
                        <a:pt x="54187" y="0"/>
                        <a:pt x="54257" y="0"/>
                      </a:cubicBezTo>
                      <a:lnTo>
                        <a:pt x="212" y="31397"/>
                      </a:lnTo>
                      <a:cubicBezTo>
                        <a:pt x="141" y="31397"/>
                        <a:pt x="71" y="31397"/>
                        <a:pt x="0" y="31468"/>
                      </a:cubicBezTo>
                    </a:path>
                  </a:pathLst>
                </a:custGeom>
                <a:solidFill>
                  <a:srgbClr val="792E3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047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ru-RU"/>
                </a:p>
              </p:txBody>
            </p:sp>
            <p:grpSp>
              <p:nvGrpSpPr>
                <p:cNvPr id="27" name="Graphic 3"/>
                <p:cNvGrpSpPr/>
                <p:nvPr/>
              </p:nvGrpSpPr>
              <p:grpSpPr>
                <a:xfrm>
                  <a:off x="2316369" y="4355269"/>
                  <a:ext cx="168362" cy="91503"/>
                  <a:chOff x="5368784" y="6294049"/>
                  <a:chExt cx="64911" cy="35278"/>
                </a:xfrm>
                <a:solidFill>
                  <a:schemeClr val="accent1"/>
                </a:solidFill>
              </p:grpSpPr>
              <p:sp>
                <p:nvSpPr>
                  <p:cNvPr id="55" name="Freeform: Shape 135"/>
                  <p:cNvSpPr/>
                  <p:nvPr/>
                </p:nvSpPr>
                <p:spPr>
                  <a:xfrm>
                    <a:off x="5368784" y="6298706"/>
                    <a:ext cx="49389" cy="28222"/>
                  </a:xfrm>
                  <a:custGeom>
                    <a:avLst/>
                    <a:gdLst>
                      <a:gd name="connsiteX0" fmla="*/ 0 w 49388"/>
                      <a:gd name="connsiteY0" fmla="*/ 31821 h 28222"/>
                      <a:gd name="connsiteX1" fmla="*/ 54046 w 49388"/>
                      <a:gd name="connsiteY1" fmla="*/ 423 h 28222"/>
                      <a:gd name="connsiteX2" fmla="*/ 55386 w 49388"/>
                      <a:gd name="connsiteY2" fmla="*/ 0 h 28222"/>
                      <a:gd name="connsiteX3" fmla="*/ 1341 w 49388"/>
                      <a:gd name="connsiteY3" fmla="*/ 31397 h 28222"/>
                      <a:gd name="connsiteX4" fmla="*/ 0 w 49388"/>
                      <a:gd name="connsiteY4" fmla="*/ 31821 h 282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9388" h="28222">
                        <a:moveTo>
                          <a:pt x="0" y="31821"/>
                        </a:moveTo>
                        <a:lnTo>
                          <a:pt x="54046" y="423"/>
                        </a:lnTo>
                        <a:cubicBezTo>
                          <a:pt x="54469" y="282"/>
                          <a:pt x="54963" y="141"/>
                          <a:pt x="55386" y="0"/>
                        </a:cubicBezTo>
                        <a:lnTo>
                          <a:pt x="1341" y="31397"/>
                        </a:lnTo>
                        <a:cubicBezTo>
                          <a:pt x="917" y="31539"/>
                          <a:pt x="494" y="31679"/>
                          <a:pt x="0" y="31821"/>
                        </a:cubicBezTo>
                      </a:path>
                    </a:pathLst>
                  </a:custGeom>
                  <a:solidFill>
                    <a:srgbClr val="383662"/>
                  </a:solidFill>
                  <a:ln w="7047" cap="flat">
                    <a:noFill/>
                    <a:prstDash val="solid"/>
                    <a:miter/>
                  </a:ln>
                </p:spPr>
                <p:txBody>
                  <a:bodyPr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defRPr/>
                    </a:pPr>
                    <a:endParaRPr lang="en-ID"/>
                  </a:p>
                </p:txBody>
              </p:sp>
              <p:sp>
                <p:nvSpPr>
                  <p:cNvPr id="56" name="Freeform: Shape 136"/>
                  <p:cNvSpPr/>
                  <p:nvPr/>
                </p:nvSpPr>
                <p:spPr>
                  <a:xfrm>
                    <a:off x="5370195" y="6294049"/>
                    <a:ext cx="63500" cy="35278"/>
                  </a:xfrm>
                  <a:custGeom>
                    <a:avLst/>
                    <a:gdLst>
                      <a:gd name="connsiteX0" fmla="*/ 0 w 63499"/>
                      <a:gd name="connsiteY0" fmla="*/ 35983 h 35277"/>
                      <a:gd name="connsiteX1" fmla="*/ 54046 w 63499"/>
                      <a:gd name="connsiteY1" fmla="*/ 4586 h 35277"/>
                      <a:gd name="connsiteX2" fmla="*/ 64135 w 63499"/>
                      <a:gd name="connsiteY2" fmla="*/ 0 h 35277"/>
                      <a:gd name="connsiteX3" fmla="*/ 10089 w 63499"/>
                      <a:gd name="connsiteY3" fmla="*/ 31397 h 35277"/>
                      <a:gd name="connsiteX4" fmla="*/ 0 w 63499"/>
                      <a:gd name="connsiteY4" fmla="*/ 35983 h 352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3499" h="35277">
                        <a:moveTo>
                          <a:pt x="0" y="35983"/>
                        </a:moveTo>
                        <a:lnTo>
                          <a:pt x="54046" y="4586"/>
                        </a:lnTo>
                        <a:cubicBezTo>
                          <a:pt x="57503" y="3387"/>
                          <a:pt x="60889" y="1835"/>
                          <a:pt x="64135" y="0"/>
                        </a:cubicBezTo>
                        <a:lnTo>
                          <a:pt x="10089" y="31397"/>
                        </a:lnTo>
                        <a:cubicBezTo>
                          <a:pt x="6844" y="33302"/>
                          <a:pt x="3457" y="34784"/>
                          <a:pt x="0" y="35983"/>
                        </a:cubicBezTo>
                      </a:path>
                    </a:pathLst>
                  </a:custGeom>
                  <a:solidFill>
                    <a:srgbClr val="36345E"/>
                  </a:solidFill>
                  <a:ln w="7047" cap="flat">
                    <a:noFill/>
                    <a:prstDash val="solid"/>
                    <a:miter/>
                  </a:ln>
                </p:spPr>
                <p:txBody>
                  <a:bodyPr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defRPr/>
                    </a:pPr>
                    <a:endParaRPr lang="en-ID"/>
                  </a:p>
                </p:txBody>
              </p:sp>
            </p:grpSp>
            <p:sp>
              <p:nvSpPr>
                <p:cNvPr id="28" name="Freeform: Shape 108"/>
                <p:cNvSpPr>
                  <a:spLocks/>
                </p:cNvSpPr>
                <p:nvPr/>
              </p:nvSpPr>
              <p:spPr bwMode="auto">
                <a:xfrm>
                  <a:off x="2347093" y="4300191"/>
                  <a:ext cx="183004" cy="128102"/>
                </a:xfrm>
                <a:custGeom>
                  <a:avLst/>
                  <a:gdLst>
                    <a:gd name="T0" fmla="*/ 55818 w 70555"/>
                    <a:gd name="T1" fmla="*/ 81437 h 49388"/>
                    <a:gd name="T2" fmla="*/ 195999 w 70555"/>
                    <a:gd name="T3" fmla="*/ 0 h 49388"/>
                    <a:gd name="T4" fmla="*/ 165255 w 70555"/>
                    <a:gd name="T5" fmla="*/ 36235 h 49388"/>
                    <a:gd name="T6" fmla="*/ 140183 w 70555"/>
                    <a:gd name="T7" fmla="*/ 54534 h 49388"/>
                    <a:gd name="T8" fmla="*/ 0 w 70555"/>
                    <a:gd name="T9" fmla="*/ 135974 h 49388"/>
                    <a:gd name="T10" fmla="*/ 25071 w 70555"/>
                    <a:gd name="T11" fmla="*/ 117672 h 49388"/>
                    <a:gd name="T12" fmla="*/ 55818 w 70555"/>
                    <a:gd name="T13" fmla="*/ 81437 h 4938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70555" h="49388">
                      <a:moveTo>
                        <a:pt x="21520" y="31397"/>
                      </a:moveTo>
                      <a:lnTo>
                        <a:pt x="75565" y="0"/>
                      </a:lnTo>
                      <a:cubicBezTo>
                        <a:pt x="72178" y="5292"/>
                        <a:pt x="68227" y="9948"/>
                        <a:pt x="63712" y="13970"/>
                      </a:cubicBezTo>
                      <a:cubicBezTo>
                        <a:pt x="60748" y="16651"/>
                        <a:pt x="57503" y="18979"/>
                        <a:pt x="54046" y="21025"/>
                      </a:cubicBezTo>
                      <a:lnTo>
                        <a:pt x="0" y="52423"/>
                      </a:lnTo>
                      <a:cubicBezTo>
                        <a:pt x="3457" y="50377"/>
                        <a:pt x="6703" y="48048"/>
                        <a:pt x="9666" y="45367"/>
                      </a:cubicBezTo>
                      <a:cubicBezTo>
                        <a:pt x="14182" y="41345"/>
                        <a:pt x="18133" y="36689"/>
                        <a:pt x="21520" y="31397"/>
                      </a:cubicBezTo>
                    </a:path>
                  </a:pathLst>
                </a:custGeom>
                <a:solidFill>
                  <a:srgbClr val="792E3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047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29" name="Freeform: Shape 109"/>
                <p:cNvSpPr>
                  <a:spLocks/>
                </p:cNvSpPr>
                <p:nvPr/>
              </p:nvSpPr>
              <p:spPr bwMode="auto">
                <a:xfrm>
                  <a:off x="2345996" y="4354724"/>
                  <a:ext cx="128102" cy="73201"/>
                </a:xfrm>
                <a:custGeom>
                  <a:avLst/>
                  <a:gdLst>
                    <a:gd name="T0" fmla="*/ 0 w 49388"/>
                    <a:gd name="T1" fmla="*/ 81986 h 28222"/>
                    <a:gd name="T2" fmla="*/ 140184 w 49388"/>
                    <a:gd name="T3" fmla="*/ 550 h 28222"/>
                    <a:gd name="T4" fmla="*/ 141281 w 49388"/>
                    <a:gd name="T5" fmla="*/ 0 h 28222"/>
                    <a:gd name="T6" fmla="*/ 1097 w 49388"/>
                    <a:gd name="T7" fmla="*/ 81436 h 28222"/>
                    <a:gd name="T8" fmla="*/ 0 w 49388"/>
                    <a:gd name="T9" fmla="*/ 81986 h 282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388" h="28222">
                      <a:moveTo>
                        <a:pt x="0" y="31609"/>
                      </a:moveTo>
                      <a:lnTo>
                        <a:pt x="54046" y="212"/>
                      </a:lnTo>
                      <a:cubicBezTo>
                        <a:pt x="54187" y="141"/>
                        <a:pt x="54328" y="71"/>
                        <a:pt x="54469" y="0"/>
                      </a:cubicBezTo>
                      <a:lnTo>
                        <a:pt x="423" y="31397"/>
                      </a:lnTo>
                      <a:cubicBezTo>
                        <a:pt x="282" y="31468"/>
                        <a:pt x="141" y="31539"/>
                        <a:pt x="0" y="31609"/>
                      </a:cubicBezTo>
                    </a:path>
                  </a:pathLst>
                </a:custGeom>
                <a:solidFill>
                  <a:srgbClr val="36345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047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30" name="Freeform: Shape 110"/>
                <p:cNvSpPr/>
                <p:nvPr/>
              </p:nvSpPr>
              <p:spPr>
                <a:xfrm>
                  <a:off x="1873820" y="3662333"/>
                  <a:ext cx="548357" cy="678821"/>
                </a:xfrm>
                <a:custGeom>
                  <a:avLst/>
                  <a:gdLst>
                    <a:gd name="connsiteX0" fmla="*/ 156351 w 211666"/>
                    <a:gd name="connsiteY0" fmla="*/ 262043 h 261055"/>
                    <a:gd name="connsiteX1" fmla="*/ 159950 w 211666"/>
                    <a:gd name="connsiteY1" fmla="*/ 260209 h 261055"/>
                    <a:gd name="connsiteX2" fmla="*/ 213995 w 211666"/>
                    <a:gd name="connsiteY2" fmla="*/ 228812 h 261055"/>
                    <a:gd name="connsiteX3" fmla="*/ 210397 w 211666"/>
                    <a:gd name="connsiteY3" fmla="*/ 230646 h 261055"/>
                    <a:gd name="connsiteX4" fmla="*/ 209197 w 211666"/>
                    <a:gd name="connsiteY4" fmla="*/ 231140 h 261055"/>
                    <a:gd name="connsiteX5" fmla="*/ 206728 w 211666"/>
                    <a:gd name="connsiteY5" fmla="*/ 232128 h 261055"/>
                    <a:gd name="connsiteX6" fmla="*/ 206234 w 211666"/>
                    <a:gd name="connsiteY6" fmla="*/ 232269 h 261055"/>
                    <a:gd name="connsiteX7" fmla="*/ 200589 w 211666"/>
                    <a:gd name="connsiteY7" fmla="*/ 233821 h 261055"/>
                    <a:gd name="connsiteX8" fmla="*/ 199743 w 211666"/>
                    <a:gd name="connsiteY8" fmla="*/ 234033 h 261055"/>
                    <a:gd name="connsiteX9" fmla="*/ 195016 w 211666"/>
                    <a:gd name="connsiteY9" fmla="*/ 234738 h 261055"/>
                    <a:gd name="connsiteX10" fmla="*/ 193675 w 211666"/>
                    <a:gd name="connsiteY10" fmla="*/ 234809 h 261055"/>
                    <a:gd name="connsiteX11" fmla="*/ 190571 w 211666"/>
                    <a:gd name="connsiteY11" fmla="*/ 234950 h 261055"/>
                    <a:gd name="connsiteX12" fmla="*/ 188665 w 211666"/>
                    <a:gd name="connsiteY12" fmla="*/ 234950 h 261055"/>
                    <a:gd name="connsiteX13" fmla="*/ 186337 w 211666"/>
                    <a:gd name="connsiteY13" fmla="*/ 234879 h 261055"/>
                    <a:gd name="connsiteX14" fmla="*/ 184221 w 211666"/>
                    <a:gd name="connsiteY14" fmla="*/ 234738 h 261055"/>
                    <a:gd name="connsiteX15" fmla="*/ 182174 w 211666"/>
                    <a:gd name="connsiteY15" fmla="*/ 234527 h 261055"/>
                    <a:gd name="connsiteX16" fmla="*/ 179917 w 211666"/>
                    <a:gd name="connsiteY16" fmla="*/ 234174 h 261055"/>
                    <a:gd name="connsiteX17" fmla="*/ 178082 w 211666"/>
                    <a:gd name="connsiteY17" fmla="*/ 233891 h 261055"/>
                    <a:gd name="connsiteX18" fmla="*/ 175613 w 211666"/>
                    <a:gd name="connsiteY18" fmla="*/ 233398 h 261055"/>
                    <a:gd name="connsiteX19" fmla="*/ 173919 w 211666"/>
                    <a:gd name="connsiteY19" fmla="*/ 233045 h 261055"/>
                    <a:gd name="connsiteX20" fmla="*/ 171027 w 211666"/>
                    <a:gd name="connsiteY20" fmla="*/ 232269 h 261055"/>
                    <a:gd name="connsiteX21" fmla="*/ 169757 w 211666"/>
                    <a:gd name="connsiteY21" fmla="*/ 231916 h 261055"/>
                    <a:gd name="connsiteX22" fmla="*/ 165594 w 211666"/>
                    <a:gd name="connsiteY22" fmla="*/ 230576 h 261055"/>
                    <a:gd name="connsiteX23" fmla="*/ 164818 w 211666"/>
                    <a:gd name="connsiteY23" fmla="*/ 230293 h 261055"/>
                    <a:gd name="connsiteX24" fmla="*/ 161431 w 211666"/>
                    <a:gd name="connsiteY24" fmla="*/ 228953 h 261055"/>
                    <a:gd name="connsiteX25" fmla="*/ 160020 w 211666"/>
                    <a:gd name="connsiteY25" fmla="*/ 228318 h 261055"/>
                    <a:gd name="connsiteX26" fmla="*/ 157268 w 211666"/>
                    <a:gd name="connsiteY26" fmla="*/ 227118 h 261055"/>
                    <a:gd name="connsiteX27" fmla="*/ 155646 w 211666"/>
                    <a:gd name="connsiteY27" fmla="*/ 226342 h 261055"/>
                    <a:gd name="connsiteX28" fmla="*/ 152964 w 211666"/>
                    <a:gd name="connsiteY28" fmla="*/ 225002 h 261055"/>
                    <a:gd name="connsiteX29" fmla="*/ 151342 w 211666"/>
                    <a:gd name="connsiteY29" fmla="*/ 224155 h 261055"/>
                    <a:gd name="connsiteX30" fmla="*/ 147532 w 211666"/>
                    <a:gd name="connsiteY30" fmla="*/ 222038 h 261055"/>
                    <a:gd name="connsiteX31" fmla="*/ 138642 w 211666"/>
                    <a:gd name="connsiteY31" fmla="*/ 216394 h 261055"/>
                    <a:gd name="connsiteX32" fmla="*/ 138430 w 211666"/>
                    <a:gd name="connsiteY32" fmla="*/ 216253 h 261055"/>
                    <a:gd name="connsiteX33" fmla="*/ 129893 w 211666"/>
                    <a:gd name="connsiteY33" fmla="*/ 209903 h 261055"/>
                    <a:gd name="connsiteX34" fmla="*/ 129187 w 211666"/>
                    <a:gd name="connsiteY34" fmla="*/ 209338 h 261055"/>
                    <a:gd name="connsiteX35" fmla="*/ 121214 w 211666"/>
                    <a:gd name="connsiteY35" fmla="*/ 202495 h 261055"/>
                    <a:gd name="connsiteX36" fmla="*/ 120368 w 211666"/>
                    <a:gd name="connsiteY36" fmla="*/ 201718 h 261055"/>
                    <a:gd name="connsiteX37" fmla="*/ 112677 w 211666"/>
                    <a:gd name="connsiteY37" fmla="*/ 194169 h 261055"/>
                    <a:gd name="connsiteX38" fmla="*/ 111831 w 211666"/>
                    <a:gd name="connsiteY38" fmla="*/ 193322 h 261055"/>
                    <a:gd name="connsiteX39" fmla="*/ 104352 w 211666"/>
                    <a:gd name="connsiteY39" fmla="*/ 184996 h 261055"/>
                    <a:gd name="connsiteX40" fmla="*/ 103717 w 211666"/>
                    <a:gd name="connsiteY40" fmla="*/ 184220 h 261055"/>
                    <a:gd name="connsiteX41" fmla="*/ 96379 w 211666"/>
                    <a:gd name="connsiteY41" fmla="*/ 174978 h 261055"/>
                    <a:gd name="connsiteX42" fmla="*/ 95815 w 211666"/>
                    <a:gd name="connsiteY42" fmla="*/ 174272 h 261055"/>
                    <a:gd name="connsiteX43" fmla="*/ 89394 w 211666"/>
                    <a:gd name="connsiteY43" fmla="*/ 165170 h 261055"/>
                    <a:gd name="connsiteX44" fmla="*/ 83608 w 211666"/>
                    <a:gd name="connsiteY44" fmla="*/ 156069 h 261055"/>
                    <a:gd name="connsiteX45" fmla="*/ 81280 w 211666"/>
                    <a:gd name="connsiteY45" fmla="*/ 152259 h 261055"/>
                    <a:gd name="connsiteX46" fmla="*/ 75071 w 211666"/>
                    <a:gd name="connsiteY46" fmla="*/ 140688 h 261055"/>
                    <a:gd name="connsiteX47" fmla="*/ 74860 w 211666"/>
                    <a:gd name="connsiteY47" fmla="*/ 140264 h 261055"/>
                    <a:gd name="connsiteX48" fmla="*/ 69568 w 211666"/>
                    <a:gd name="connsiteY48" fmla="*/ 128835 h 261055"/>
                    <a:gd name="connsiteX49" fmla="*/ 69215 w 211666"/>
                    <a:gd name="connsiteY49" fmla="*/ 128058 h 261055"/>
                    <a:gd name="connsiteX50" fmla="*/ 64700 w 211666"/>
                    <a:gd name="connsiteY50" fmla="*/ 116699 h 261055"/>
                    <a:gd name="connsiteX51" fmla="*/ 64558 w 211666"/>
                    <a:gd name="connsiteY51" fmla="*/ 116346 h 261055"/>
                    <a:gd name="connsiteX52" fmla="*/ 60960 w 211666"/>
                    <a:gd name="connsiteY52" fmla="*/ 105339 h 261055"/>
                    <a:gd name="connsiteX53" fmla="*/ 60678 w 211666"/>
                    <a:gd name="connsiteY53" fmla="*/ 104281 h 261055"/>
                    <a:gd name="connsiteX54" fmla="*/ 57926 w 211666"/>
                    <a:gd name="connsiteY54" fmla="*/ 93557 h 261055"/>
                    <a:gd name="connsiteX55" fmla="*/ 57785 w 211666"/>
                    <a:gd name="connsiteY55" fmla="*/ 92992 h 261055"/>
                    <a:gd name="connsiteX56" fmla="*/ 55739 w 211666"/>
                    <a:gd name="connsiteY56" fmla="*/ 82127 h 261055"/>
                    <a:gd name="connsiteX57" fmla="*/ 55668 w 211666"/>
                    <a:gd name="connsiteY57" fmla="*/ 81421 h 261055"/>
                    <a:gd name="connsiteX58" fmla="*/ 54540 w 211666"/>
                    <a:gd name="connsiteY58" fmla="*/ 71402 h 261055"/>
                    <a:gd name="connsiteX59" fmla="*/ 54469 w 211666"/>
                    <a:gd name="connsiteY59" fmla="*/ 70485 h 261055"/>
                    <a:gd name="connsiteX60" fmla="*/ 54116 w 211666"/>
                    <a:gd name="connsiteY60" fmla="*/ 60537 h 261055"/>
                    <a:gd name="connsiteX61" fmla="*/ 54116 w 211666"/>
                    <a:gd name="connsiteY61" fmla="*/ 60254 h 261055"/>
                    <a:gd name="connsiteX62" fmla="*/ 54540 w 211666"/>
                    <a:gd name="connsiteY62" fmla="*/ 50518 h 261055"/>
                    <a:gd name="connsiteX63" fmla="*/ 54610 w 211666"/>
                    <a:gd name="connsiteY63" fmla="*/ 49812 h 261055"/>
                    <a:gd name="connsiteX64" fmla="*/ 55809 w 211666"/>
                    <a:gd name="connsiteY64" fmla="*/ 41204 h 261055"/>
                    <a:gd name="connsiteX65" fmla="*/ 56021 w 211666"/>
                    <a:gd name="connsiteY65" fmla="*/ 40217 h 261055"/>
                    <a:gd name="connsiteX66" fmla="*/ 57997 w 211666"/>
                    <a:gd name="connsiteY66" fmla="*/ 32244 h 261055"/>
                    <a:gd name="connsiteX67" fmla="*/ 58349 w 211666"/>
                    <a:gd name="connsiteY67" fmla="*/ 31256 h 261055"/>
                    <a:gd name="connsiteX68" fmla="*/ 60678 w 211666"/>
                    <a:gd name="connsiteY68" fmla="*/ 24906 h 261055"/>
                    <a:gd name="connsiteX69" fmla="*/ 61383 w 211666"/>
                    <a:gd name="connsiteY69" fmla="*/ 23283 h 261055"/>
                    <a:gd name="connsiteX70" fmla="*/ 64135 w 211666"/>
                    <a:gd name="connsiteY70" fmla="*/ 18133 h 261055"/>
                    <a:gd name="connsiteX71" fmla="*/ 65193 w 211666"/>
                    <a:gd name="connsiteY71" fmla="*/ 16228 h 261055"/>
                    <a:gd name="connsiteX72" fmla="*/ 69427 w 211666"/>
                    <a:gd name="connsiteY72" fmla="*/ 10513 h 261055"/>
                    <a:gd name="connsiteX73" fmla="*/ 70697 w 211666"/>
                    <a:gd name="connsiteY73" fmla="*/ 9102 h 261055"/>
                    <a:gd name="connsiteX74" fmla="*/ 74507 w 211666"/>
                    <a:gd name="connsiteY74" fmla="*/ 5362 h 261055"/>
                    <a:gd name="connsiteX75" fmla="*/ 76059 w 211666"/>
                    <a:gd name="connsiteY75" fmla="*/ 4022 h 261055"/>
                    <a:gd name="connsiteX76" fmla="*/ 81844 w 211666"/>
                    <a:gd name="connsiteY76" fmla="*/ 0 h 261055"/>
                    <a:gd name="connsiteX77" fmla="*/ 27799 w 211666"/>
                    <a:gd name="connsiteY77" fmla="*/ 31397 h 261055"/>
                    <a:gd name="connsiteX78" fmla="*/ 22013 w 211666"/>
                    <a:gd name="connsiteY78" fmla="*/ 35419 h 261055"/>
                    <a:gd name="connsiteX79" fmla="*/ 20461 w 211666"/>
                    <a:gd name="connsiteY79" fmla="*/ 36760 h 261055"/>
                    <a:gd name="connsiteX80" fmla="*/ 16581 w 211666"/>
                    <a:gd name="connsiteY80" fmla="*/ 40569 h 261055"/>
                    <a:gd name="connsiteX81" fmla="*/ 15311 w 211666"/>
                    <a:gd name="connsiteY81" fmla="*/ 41910 h 261055"/>
                    <a:gd name="connsiteX82" fmla="*/ 11289 w 211666"/>
                    <a:gd name="connsiteY82" fmla="*/ 47343 h 261055"/>
                    <a:gd name="connsiteX83" fmla="*/ 11148 w 211666"/>
                    <a:gd name="connsiteY83" fmla="*/ 47625 h 261055"/>
                    <a:gd name="connsiteX84" fmla="*/ 10089 w 211666"/>
                    <a:gd name="connsiteY84" fmla="*/ 49530 h 261055"/>
                    <a:gd name="connsiteX85" fmla="*/ 7761 w 211666"/>
                    <a:gd name="connsiteY85" fmla="*/ 53763 h 261055"/>
                    <a:gd name="connsiteX86" fmla="*/ 7338 w 211666"/>
                    <a:gd name="connsiteY86" fmla="*/ 54681 h 261055"/>
                    <a:gd name="connsiteX87" fmla="*/ 6632 w 211666"/>
                    <a:gd name="connsiteY87" fmla="*/ 56303 h 261055"/>
                    <a:gd name="connsiteX88" fmla="*/ 5433 w 211666"/>
                    <a:gd name="connsiteY88" fmla="*/ 59126 h 261055"/>
                    <a:gd name="connsiteX89" fmla="*/ 4304 w 211666"/>
                    <a:gd name="connsiteY89" fmla="*/ 62653 h 261055"/>
                    <a:gd name="connsiteX90" fmla="*/ 3951 w 211666"/>
                    <a:gd name="connsiteY90" fmla="*/ 63641 h 261055"/>
                    <a:gd name="connsiteX91" fmla="*/ 3739 w 211666"/>
                    <a:gd name="connsiteY91" fmla="*/ 64205 h 261055"/>
                    <a:gd name="connsiteX92" fmla="*/ 2469 w 211666"/>
                    <a:gd name="connsiteY92" fmla="*/ 69074 h 261055"/>
                    <a:gd name="connsiteX93" fmla="*/ 1976 w 211666"/>
                    <a:gd name="connsiteY93" fmla="*/ 71684 h 261055"/>
                    <a:gd name="connsiteX94" fmla="*/ 1764 w 211666"/>
                    <a:gd name="connsiteY94" fmla="*/ 72672 h 261055"/>
                    <a:gd name="connsiteX95" fmla="*/ 1552 w 211666"/>
                    <a:gd name="connsiteY95" fmla="*/ 73660 h 261055"/>
                    <a:gd name="connsiteX96" fmla="*/ 847 w 211666"/>
                    <a:gd name="connsiteY96" fmla="*/ 78176 h 261055"/>
                    <a:gd name="connsiteX97" fmla="*/ 494 w 211666"/>
                    <a:gd name="connsiteY97" fmla="*/ 81280 h 261055"/>
                    <a:gd name="connsiteX98" fmla="*/ 423 w 211666"/>
                    <a:gd name="connsiteY98" fmla="*/ 81986 h 261055"/>
                    <a:gd name="connsiteX99" fmla="*/ 353 w 211666"/>
                    <a:gd name="connsiteY99" fmla="*/ 82621 h 261055"/>
                    <a:gd name="connsiteX100" fmla="*/ 71 w 211666"/>
                    <a:gd name="connsiteY100" fmla="*/ 87065 h 261055"/>
                    <a:gd name="connsiteX101" fmla="*/ 0 w 211666"/>
                    <a:gd name="connsiteY101" fmla="*/ 91510 h 261055"/>
                    <a:gd name="connsiteX102" fmla="*/ 0 w 211666"/>
                    <a:gd name="connsiteY102" fmla="*/ 91722 h 261055"/>
                    <a:gd name="connsiteX103" fmla="*/ 0 w 211666"/>
                    <a:gd name="connsiteY103" fmla="*/ 91934 h 261055"/>
                    <a:gd name="connsiteX104" fmla="*/ 71 w 211666"/>
                    <a:gd name="connsiteY104" fmla="*/ 95955 h 261055"/>
                    <a:gd name="connsiteX105" fmla="*/ 282 w 211666"/>
                    <a:gd name="connsiteY105" fmla="*/ 100471 h 261055"/>
                    <a:gd name="connsiteX106" fmla="*/ 423 w 211666"/>
                    <a:gd name="connsiteY106" fmla="*/ 101953 h 261055"/>
                    <a:gd name="connsiteX107" fmla="*/ 494 w 211666"/>
                    <a:gd name="connsiteY107" fmla="*/ 102870 h 261055"/>
                    <a:gd name="connsiteX108" fmla="*/ 635 w 211666"/>
                    <a:gd name="connsiteY108" fmla="*/ 105057 h 261055"/>
                    <a:gd name="connsiteX109" fmla="*/ 1129 w 211666"/>
                    <a:gd name="connsiteY109" fmla="*/ 109714 h 261055"/>
                    <a:gd name="connsiteX110" fmla="*/ 1623 w 211666"/>
                    <a:gd name="connsiteY110" fmla="*/ 112960 h 261055"/>
                    <a:gd name="connsiteX111" fmla="*/ 1693 w 211666"/>
                    <a:gd name="connsiteY111" fmla="*/ 113665 h 261055"/>
                    <a:gd name="connsiteX112" fmla="*/ 1835 w 211666"/>
                    <a:gd name="connsiteY112" fmla="*/ 114441 h 261055"/>
                    <a:gd name="connsiteX113" fmla="*/ 2681 w 211666"/>
                    <a:gd name="connsiteY113" fmla="*/ 119239 h 261055"/>
                    <a:gd name="connsiteX114" fmla="*/ 3669 w 211666"/>
                    <a:gd name="connsiteY114" fmla="*/ 124107 h 261055"/>
                    <a:gd name="connsiteX115" fmla="*/ 3739 w 211666"/>
                    <a:gd name="connsiteY115" fmla="*/ 124530 h 261055"/>
                    <a:gd name="connsiteX116" fmla="*/ 3880 w 211666"/>
                    <a:gd name="connsiteY116" fmla="*/ 125024 h 261055"/>
                    <a:gd name="connsiteX117" fmla="*/ 4798 w 211666"/>
                    <a:gd name="connsiteY117" fmla="*/ 128975 h 261055"/>
                    <a:gd name="connsiteX118" fmla="*/ 6138 w 211666"/>
                    <a:gd name="connsiteY118" fmla="*/ 133985 h 261055"/>
                    <a:gd name="connsiteX119" fmla="*/ 6632 w 211666"/>
                    <a:gd name="connsiteY119" fmla="*/ 135749 h 261055"/>
                    <a:gd name="connsiteX120" fmla="*/ 6915 w 211666"/>
                    <a:gd name="connsiteY120" fmla="*/ 136807 h 261055"/>
                    <a:gd name="connsiteX121" fmla="*/ 7549 w 211666"/>
                    <a:gd name="connsiteY121" fmla="*/ 138924 h 261055"/>
                    <a:gd name="connsiteX122" fmla="*/ 9102 w 211666"/>
                    <a:gd name="connsiteY122" fmla="*/ 143792 h 261055"/>
                    <a:gd name="connsiteX123" fmla="*/ 10513 w 211666"/>
                    <a:gd name="connsiteY123" fmla="*/ 147814 h 261055"/>
                    <a:gd name="connsiteX124" fmla="*/ 10654 w 211666"/>
                    <a:gd name="connsiteY124" fmla="*/ 148167 h 261055"/>
                    <a:gd name="connsiteX125" fmla="*/ 10795 w 211666"/>
                    <a:gd name="connsiteY125" fmla="*/ 148449 h 261055"/>
                    <a:gd name="connsiteX126" fmla="*/ 12488 w 211666"/>
                    <a:gd name="connsiteY126" fmla="*/ 153035 h 261055"/>
                    <a:gd name="connsiteX127" fmla="*/ 14323 w 211666"/>
                    <a:gd name="connsiteY127" fmla="*/ 157551 h 261055"/>
                    <a:gd name="connsiteX128" fmla="*/ 15169 w 211666"/>
                    <a:gd name="connsiteY128" fmla="*/ 159455 h 261055"/>
                    <a:gd name="connsiteX129" fmla="*/ 15522 w 211666"/>
                    <a:gd name="connsiteY129" fmla="*/ 160302 h 261055"/>
                    <a:gd name="connsiteX130" fmla="*/ 16228 w 211666"/>
                    <a:gd name="connsiteY130" fmla="*/ 161996 h 261055"/>
                    <a:gd name="connsiteX131" fmla="*/ 18344 w 211666"/>
                    <a:gd name="connsiteY131" fmla="*/ 166582 h 261055"/>
                    <a:gd name="connsiteX132" fmla="*/ 20673 w 211666"/>
                    <a:gd name="connsiteY132" fmla="*/ 171379 h 261055"/>
                    <a:gd name="connsiteX133" fmla="*/ 20814 w 211666"/>
                    <a:gd name="connsiteY133" fmla="*/ 171662 h 261055"/>
                    <a:gd name="connsiteX134" fmla="*/ 21026 w 211666"/>
                    <a:gd name="connsiteY134" fmla="*/ 172155 h 261055"/>
                    <a:gd name="connsiteX135" fmla="*/ 23636 w 211666"/>
                    <a:gd name="connsiteY135" fmla="*/ 177165 h 261055"/>
                    <a:gd name="connsiteX136" fmla="*/ 27305 w 211666"/>
                    <a:gd name="connsiteY136" fmla="*/ 183727 h 261055"/>
                    <a:gd name="connsiteX137" fmla="*/ 27870 w 211666"/>
                    <a:gd name="connsiteY137" fmla="*/ 184714 h 261055"/>
                    <a:gd name="connsiteX138" fmla="*/ 29633 w 211666"/>
                    <a:gd name="connsiteY138" fmla="*/ 187466 h 261055"/>
                    <a:gd name="connsiteX139" fmla="*/ 35419 w 211666"/>
                    <a:gd name="connsiteY139" fmla="*/ 196638 h 261055"/>
                    <a:gd name="connsiteX140" fmla="*/ 36195 w 211666"/>
                    <a:gd name="connsiteY140" fmla="*/ 197838 h 261055"/>
                    <a:gd name="connsiteX141" fmla="*/ 41416 w 211666"/>
                    <a:gd name="connsiteY141" fmla="*/ 205246 h 261055"/>
                    <a:gd name="connsiteX142" fmla="*/ 41839 w 211666"/>
                    <a:gd name="connsiteY142" fmla="*/ 205740 h 261055"/>
                    <a:gd name="connsiteX143" fmla="*/ 42404 w 211666"/>
                    <a:gd name="connsiteY143" fmla="*/ 206446 h 261055"/>
                    <a:gd name="connsiteX144" fmla="*/ 45367 w 211666"/>
                    <a:gd name="connsiteY144" fmla="*/ 210397 h 261055"/>
                    <a:gd name="connsiteX145" fmla="*/ 48895 w 211666"/>
                    <a:gd name="connsiteY145" fmla="*/ 214771 h 261055"/>
                    <a:gd name="connsiteX146" fmla="*/ 49671 w 211666"/>
                    <a:gd name="connsiteY146" fmla="*/ 215688 h 261055"/>
                    <a:gd name="connsiteX147" fmla="*/ 50306 w 211666"/>
                    <a:gd name="connsiteY147" fmla="*/ 216464 h 261055"/>
                    <a:gd name="connsiteX148" fmla="*/ 52423 w 211666"/>
                    <a:gd name="connsiteY148" fmla="*/ 218934 h 261055"/>
                    <a:gd name="connsiteX149" fmla="*/ 56092 w 211666"/>
                    <a:gd name="connsiteY149" fmla="*/ 222955 h 261055"/>
                    <a:gd name="connsiteX150" fmla="*/ 57785 w 211666"/>
                    <a:gd name="connsiteY150" fmla="*/ 224719 h 261055"/>
                    <a:gd name="connsiteX151" fmla="*/ 58632 w 211666"/>
                    <a:gd name="connsiteY151" fmla="*/ 225637 h 261055"/>
                    <a:gd name="connsiteX152" fmla="*/ 59902 w 211666"/>
                    <a:gd name="connsiteY152" fmla="*/ 226977 h 261055"/>
                    <a:gd name="connsiteX153" fmla="*/ 63923 w 211666"/>
                    <a:gd name="connsiteY153" fmla="*/ 230928 h 261055"/>
                    <a:gd name="connsiteX154" fmla="*/ 66322 w 211666"/>
                    <a:gd name="connsiteY154" fmla="*/ 233186 h 261055"/>
                    <a:gd name="connsiteX155" fmla="*/ 67169 w 211666"/>
                    <a:gd name="connsiteY155" fmla="*/ 233962 h 261055"/>
                    <a:gd name="connsiteX156" fmla="*/ 68086 w 211666"/>
                    <a:gd name="connsiteY156" fmla="*/ 234809 h 261055"/>
                    <a:gd name="connsiteX157" fmla="*/ 72319 w 211666"/>
                    <a:gd name="connsiteY157" fmla="*/ 238478 h 261055"/>
                    <a:gd name="connsiteX158" fmla="*/ 75212 w 211666"/>
                    <a:gd name="connsiteY158" fmla="*/ 240806 h 261055"/>
                    <a:gd name="connsiteX159" fmla="*/ 75918 w 211666"/>
                    <a:gd name="connsiteY159" fmla="*/ 241371 h 261055"/>
                    <a:gd name="connsiteX160" fmla="*/ 76553 w 211666"/>
                    <a:gd name="connsiteY160" fmla="*/ 241864 h 261055"/>
                    <a:gd name="connsiteX161" fmla="*/ 80716 w 211666"/>
                    <a:gd name="connsiteY161" fmla="*/ 245039 h 261055"/>
                    <a:gd name="connsiteX162" fmla="*/ 84455 w 211666"/>
                    <a:gd name="connsiteY162" fmla="*/ 247720 h 261055"/>
                    <a:gd name="connsiteX163" fmla="*/ 84667 w 211666"/>
                    <a:gd name="connsiteY163" fmla="*/ 247862 h 261055"/>
                    <a:gd name="connsiteX164" fmla="*/ 84808 w 211666"/>
                    <a:gd name="connsiteY164" fmla="*/ 247932 h 261055"/>
                    <a:gd name="connsiteX165" fmla="*/ 88759 w 211666"/>
                    <a:gd name="connsiteY165" fmla="*/ 250543 h 261055"/>
                    <a:gd name="connsiteX166" fmla="*/ 92710 w 211666"/>
                    <a:gd name="connsiteY166" fmla="*/ 252942 h 261055"/>
                    <a:gd name="connsiteX167" fmla="*/ 93627 w 211666"/>
                    <a:gd name="connsiteY167" fmla="*/ 253435 h 261055"/>
                    <a:gd name="connsiteX168" fmla="*/ 96591 w 211666"/>
                    <a:gd name="connsiteY168" fmla="*/ 255058 h 261055"/>
                    <a:gd name="connsiteX169" fmla="*/ 97437 w 211666"/>
                    <a:gd name="connsiteY169" fmla="*/ 255482 h 261055"/>
                    <a:gd name="connsiteX170" fmla="*/ 99060 w 211666"/>
                    <a:gd name="connsiteY170" fmla="*/ 256328 h 261055"/>
                    <a:gd name="connsiteX171" fmla="*/ 100401 w 211666"/>
                    <a:gd name="connsiteY171" fmla="*/ 257034 h 261055"/>
                    <a:gd name="connsiteX172" fmla="*/ 101671 w 211666"/>
                    <a:gd name="connsiteY172" fmla="*/ 257669 h 261055"/>
                    <a:gd name="connsiteX173" fmla="*/ 103293 w 211666"/>
                    <a:gd name="connsiteY173" fmla="*/ 258445 h 261055"/>
                    <a:gd name="connsiteX174" fmla="*/ 104210 w 211666"/>
                    <a:gd name="connsiteY174" fmla="*/ 258868 h 261055"/>
                    <a:gd name="connsiteX175" fmla="*/ 106045 w 211666"/>
                    <a:gd name="connsiteY175" fmla="*/ 259644 h 261055"/>
                    <a:gd name="connsiteX176" fmla="*/ 107456 w 211666"/>
                    <a:gd name="connsiteY176" fmla="*/ 260280 h 261055"/>
                    <a:gd name="connsiteX177" fmla="*/ 107950 w 211666"/>
                    <a:gd name="connsiteY177" fmla="*/ 260491 h 261055"/>
                    <a:gd name="connsiteX178" fmla="*/ 110843 w 211666"/>
                    <a:gd name="connsiteY178" fmla="*/ 261550 h 261055"/>
                    <a:gd name="connsiteX179" fmla="*/ 111619 w 211666"/>
                    <a:gd name="connsiteY179" fmla="*/ 261832 h 261055"/>
                    <a:gd name="connsiteX180" fmla="*/ 111690 w 211666"/>
                    <a:gd name="connsiteY180" fmla="*/ 261902 h 261055"/>
                    <a:gd name="connsiteX181" fmla="*/ 115499 w 211666"/>
                    <a:gd name="connsiteY181" fmla="*/ 263172 h 261055"/>
                    <a:gd name="connsiteX182" fmla="*/ 115711 w 211666"/>
                    <a:gd name="connsiteY182" fmla="*/ 263243 h 261055"/>
                    <a:gd name="connsiteX183" fmla="*/ 116981 w 211666"/>
                    <a:gd name="connsiteY183" fmla="*/ 263595 h 261055"/>
                    <a:gd name="connsiteX184" fmla="*/ 119380 w 211666"/>
                    <a:gd name="connsiteY184" fmla="*/ 264231 h 261055"/>
                    <a:gd name="connsiteX185" fmla="*/ 119874 w 211666"/>
                    <a:gd name="connsiteY185" fmla="*/ 264371 h 261055"/>
                    <a:gd name="connsiteX186" fmla="*/ 121567 w 211666"/>
                    <a:gd name="connsiteY186" fmla="*/ 264725 h 261055"/>
                    <a:gd name="connsiteX187" fmla="*/ 123331 w 211666"/>
                    <a:gd name="connsiteY187" fmla="*/ 265148 h 261055"/>
                    <a:gd name="connsiteX188" fmla="*/ 124037 w 211666"/>
                    <a:gd name="connsiteY188" fmla="*/ 265289 h 261055"/>
                    <a:gd name="connsiteX189" fmla="*/ 125942 w 211666"/>
                    <a:gd name="connsiteY189" fmla="*/ 265571 h 261055"/>
                    <a:gd name="connsiteX190" fmla="*/ 127423 w 211666"/>
                    <a:gd name="connsiteY190" fmla="*/ 265783 h 261055"/>
                    <a:gd name="connsiteX191" fmla="*/ 128200 w 211666"/>
                    <a:gd name="connsiteY191" fmla="*/ 265853 h 261055"/>
                    <a:gd name="connsiteX192" fmla="*/ 130245 w 211666"/>
                    <a:gd name="connsiteY192" fmla="*/ 266065 h 261055"/>
                    <a:gd name="connsiteX193" fmla="*/ 131586 w 211666"/>
                    <a:gd name="connsiteY193" fmla="*/ 266206 h 261055"/>
                    <a:gd name="connsiteX194" fmla="*/ 132362 w 211666"/>
                    <a:gd name="connsiteY194" fmla="*/ 266206 h 261055"/>
                    <a:gd name="connsiteX195" fmla="*/ 134691 w 211666"/>
                    <a:gd name="connsiteY195" fmla="*/ 266277 h 261055"/>
                    <a:gd name="connsiteX196" fmla="*/ 135960 w 211666"/>
                    <a:gd name="connsiteY196" fmla="*/ 266347 h 261055"/>
                    <a:gd name="connsiteX197" fmla="*/ 136525 w 211666"/>
                    <a:gd name="connsiteY197" fmla="*/ 266347 h 261055"/>
                    <a:gd name="connsiteX198" fmla="*/ 139630 w 211666"/>
                    <a:gd name="connsiteY198" fmla="*/ 266206 h 261055"/>
                    <a:gd name="connsiteX199" fmla="*/ 140688 w 211666"/>
                    <a:gd name="connsiteY199" fmla="*/ 266135 h 261055"/>
                    <a:gd name="connsiteX200" fmla="*/ 140899 w 211666"/>
                    <a:gd name="connsiteY200" fmla="*/ 266135 h 261055"/>
                    <a:gd name="connsiteX201" fmla="*/ 145627 w 211666"/>
                    <a:gd name="connsiteY201" fmla="*/ 265430 h 261055"/>
                    <a:gd name="connsiteX202" fmla="*/ 145979 w 211666"/>
                    <a:gd name="connsiteY202" fmla="*/ 265359 h 261055"/>
                    <a:gd name="connsiteX203" fmla="*/ 146544 w 211666"/>
                    <a:gd name="connsiteY203" fmla="*/ 265218 h 261055"/>
                    <a:gd name="connsiteX204" fmla="*/ 152188 w 211666"/>
                    <a:gd name="connsiteY204" fmla="*/ 263666 h 261055"/>
                    <a:gd name="connsiteX205" fmla="*/ 152541 w 211666"/>
                    <a:gd name="connsiteY205" fmla="*/ 263595 h 261055"/>
                    <a:gd name="connsiteX206" fmla="*/ 152682 w 211666"/>
                    <a:gd name="connsiteY206" fmla="*/ 263525 h 261055"/>
                    <a:gd name="connsiteX207" fmla="*/ 155152 w 211666"/>
                    <a:gd name="connsiteY207" fmla="*/ 262537 h 261055"/>
                    <a:gd name="connsiteX208" fmla="*/ 156351 w 211666"/>
                    <a:gd name="connsiteY208" fmla="*/ 262043 h 2610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</a:cxnLst>
                  <a:rect l="l" t="t" r="r" b="b"/>
                  <a:pathLst>
                    <a:path w="211666" h="261055">
                      <a:moveTo>
                        <a:pt x="156351" y="262043"/>
                      </a:moveTo>
                      <a:cubicBezTo>
                        <a:pt x="157551" y="261479"/>
                        <a:pt x="158750" y="260914"/>
                        <a:pt x="159950" y="260209"/>
                      </a:cubicBezTo>
                      <a:lnTo>
                        <a:pt x="213995" y="228812"/>
                      </a:lnTo>
                      <a:cubicBezTo>
                        <a:pt x="212796" y="229447"/>
                        <a:pt x="211596" y="230082"/>
                        <a:pt x="210397" y="230646"/>
                      </a:cubicBezTo>
                      <a:cubicBezTo>
                        <a:pt x="209973" y="230858"/>
                        <a:pt x="209550" y="230999"/>
                        <a:pt x="209197" y="231140"/>
                      </a:cubicBezTo>
                      <a:cubicBezTo>
                        <a:pt x="208351" y="231493"/>
                        <a:pt x="207575" y="231845"/>
                        <a:pt x="206728" y="232128"/>
                      </a:cubicBezTo>
                      <a:cubicBezTo>
                        <a:pt x="206587" y="232198"/>
                        <a:pt x="206375" y="232198"/>
                        <a:pt x="206234" y="232269"/>
                      </a:cubicBezTo>
                      <a:cubicBezTo>
                        <a:pt x="204399" y="232904"/>
                        <a:pt x="202495" y="233398"/>
                        <a:pt x="200589" y="233821"/>
                      </a:cubicBezTo>
                      <a:cubicBezTo>
                        <a:pt x="200307" y="233891"/>
                        <a:pt x="200025" y="233962"/>
                        <a:pt x="199743" y="234033"/>
                      </a:cubicBezTo>
                      <a:cubicBezTo>
                        <a:pt x="198191" y="234315"/>
                        <a:pt x="196568" y="234527"/>
                        <a:pt x="195016" y="234738"/>
                      </a:cubicBezTo>
                      <a:cubicBezTo>
                        <a:pt x="194592" y="234809"/>
                        <a:pt x="194169" y="234809"/>
                        <a:pt x="193675" y="234809"/>
                      </a:cubicBezTo>
                      <a:cubicBezTo>
                        <a:pt x="192617" y="234879"/>
                        <a:pt x="191629" y="234950"/>
                        <a:pt x="190571" y="234950"/>
                      </a:cubicBezTo>
                      <a:cubicBezTo>
                        <a:pt x="189936" y="234950"/>
                        <a:pt x="189301" y="234950"/>
                        <a:pt x="188665" y="234950"/>
                      </a:cubicBezTo>
                      <a:cubicBezTo>
                        <a:pt x="187889" y="234950"/>
                        <a:pt x="187113" y="234950"/>
                        <a:pt x="186337" y="234879"/>
                      </a:cubicBezTo>
                      <a:cubicBezTo>
                        <a:pt x="185632" y="234809"/>
                        <a:pt x="184926" y="234809"/>
                        <a:pt x="184221" y="234738"/>
                      </a:cubicBezTo>
                      <a:cubicBezTo>
                        <a:pt x="183515" y="234668"/>
                        <a:pt x="182880" y="234597"/>
                        <a:pt x="182174" y="234527"/>
                      </a:cubicBezTo>
                      <a:cubicBezTo>
                        <a:pt x="181398" y="234456"/>
                        <a:pt x="180693" y="234315"/>
                        <a:pt x="179917" y="234174"/>
                      </a:cubicBezTo>
                      <a:cubicBezTo>
                        <a:pt x="179282" y="234103"/>
                        <a:pt x="178647" y="233962"/>
                        <a:pt x="178082" y="233891"/>
                      </a:cubicBezTo>
                      <a:cubicBezTo>
                        <a:pt x="177236" y="233751"/>
                        <a:pt x="176460" y="233539"/>
                        <a:pt x="175613" y="233398"/>
                      </a:cubicBezTo>
                      <a:cubicBezTo>
                        <a:pt x="175048" y="233257"/>
                        <a:pt x="174484" y="233186"/>
                        <a:pt x="173919" y="233045"/>
                      </a:cubicBezTo>
                      <a:cubicBezTo>
                        <a:pt x="172932" y="232833"/>
                        <a:pt x="172014" y="232551"/>
                        <a:pt x="171027" y="232269"/>
                      </a:cubicBezTo>
                      <a:cubicBezTo>
                        <a:pt x="170603" y="232128"/>
                        <a:pt x="170180" y="232057"/>
                        <a:pt x="169757" y="231916"/>
                      </a:cubicBezTo>
                      <a:cubicBezTo>
                        <a:pt x="168416" y="231493"/>
                        <a:pt x="167005" y="231069"/>
                        <a:pt x="165594" y="230576"/>
                      </a:cubicBezTo>
                      <a:cubicBezTo>
                        <a:pt x="165312" y="230505"/>
                        <a:pt x="165100" y="230364"/>
                        <a:pt x="164818" y="230293"/>
                      </a:cubicBezTo>
                      <a:cubicBezTo>
                        <a:pt x="163689" y="229870"/>
                        <a:pt x="162560" y="229447"/>
                        <a:pt x="161431" y="228953"/>
                      </a:cubicBezTo>
                      <a:cubicBezTo>
                        <a:pt x="160937" y="228741"/>
                        <a:pt x="160514" y="228530"/>
                        <a:pt x="160020" y="228318"/>
                      </a:cubicBezTo>
                      <a:cubicBezTo>
                        <a:pt x="159103" y="227894"/>
                        <a:pt x="158186" y="227542"/>
                        <a:pt x="157268" y="227118"/>
                      </a:cubicBezTo>
                      <a:cubicBezTo>
                        <a:pt x="156774" y="226906"/>
                        <a:pt x="156210" y="226624"/>
                        <a:pt x="155646" y="226342"/>
                      </a:cubicBezTo>
                      <a:cubicBezTo>
                        <a:pt x="154799" y="225919"/>
                        <a:pt x="153882" y="225496"/>
                        <a:pt x="152964" y="225002"/>
                      </a:cubicBezTo>
                      <a:cubicBezTo>
                        <a:pt x="152400" y="224719"/>
                        <a:pt x="151906" y="224437"/>
                        <a:pt x="151342" y="224155"/>
                      </a:cubicBezTo>
                      <a:cubicBezTo>
                        <a:pt x="150072" y="223449"/>
                        <a:pt x="148802" y="222815"/>
                        <a:pt x="147532" y="222038"/>
                      </a:cubicBezTo>
                      <a:cubicBezTo>
                        <a:pt x="144568" y="220345"/>
                        <a:pt x="141605" y="218440"/>
                        <a:pt x="138642" y="216394"/>
                      </a:cubicBezTo>
                      <a:cubicBezTo>
                        <a:pt x="138571" y="216323"/>
                        <a:pt x="138501" y="216323"/>
                        <a:pt x="138430" y="216253"/>
                      </a:cubicBezTo>
                      <a:cubicBezTo>
                        <a:pt x="135608" y="214277"/>
                        <a:pt x="132715" y="212161"/>
                        <a:pt x="129893" y="209903"/>
                      </a:cubicBezTo>
                      <a:cubicBezTo>
                        <a:pt x="129681" y="209691"/>
                        <a:pt x="129399" y="209479"/>
                        <a:pt x="129187" y="209338"/>
                      </a:cubicBezTo>
                      <a:cubicBezTo>
                        <a:pt x="126506" y="207151"/>
                        <a:pt x="123825" y="204893"/>
                        <a:pt x="121214" y="202495"/>
                      </a:cubicBezTo>
                      <a:cubicBezTo>
                        <a:pt x="120932" y="202212"/>
                        <a:pt x="120650" y="201930"/>
                        <a:pt x="120368" y="201718"/>
                      </a:cubicBezTo>
                      <a:cubicBezTo>
                        <a:pt x="117757" y="199319"/>
                        <a:pt x="115217" y="196850"/>
                        <a:pt x="112677" y="194169"/>
                      </a:cubicBezTo>
                      <a:cubicBezTo>
                        <a:pt x="112395" y="193887"/>
                        <a:pt x="112113" y="193604"/>
                        <a:pt x="111831" y="193322"/>
                      </a:cubicBezTo>
                      <a:cubicBezTo>
                        <a:pt x="109290" y="190641"/>
                        <a:pt x="106821" y="187889"/>
                        <a:pt x="104352" y="184996"/>
                      </a:cubicBezTo>
                      <a:cubicBezTo>
                        <a:pt x="104140" y="184714"/>
                        <a:pt x="103928" y="184503"/>
                        <a:pt x="103717" y="184220"/>
                      </a:cubicBezTo>
                      <a:cubicBezTo>
                        <a:pt x="101247" y="181257"/>
                        <a:pt x="98778" y="178153"/>
                        <a:pt x="96379" y="174978"/>
                      </a:cubicBezTo>
                      <a:cubicBezTo>
                        <a:pt x="96167" y="174766"/>
                        <a:pt x="96026" y="174484"/>
                        <a:pt x="95815" y="174272"/>
                      </a:cubicBezTo>
                      <a:cubicBezTo>
                        <a:pt x="93627" y="171309"/>
                        <a:pt x="91511" y="168275"/>
                        <a:pt x="89394" y="165170"/>
                      </a:cubicBezTo>
                      <a:cubicBezTo>
                        <a:pt x="87418" y="162207"/>
                        <a:pt x="85513" y="159173"/>
                        <a:pt x="83608" y="156069"/>
                      </a:cubicBezTo>
                      <a:cubicBezTo>
                        <a:pt x="82832" y="154799"/>
                        <a:pt x="81986" y="153600"/>
                        <a:pt x="81280" y="152259"/>
                      </a:cubicBezTo>
                      <a:cubicBezTo>
                        <a:pt x="79093" y="148378"/>
                        <a:pt x="76976" y="144568"/>
                        <a:pt x="75071" y="140688"/>
                      </a:cubicBezTo>
                      <a:cubicBezTo>
                        <a:pt x="75001" y="140547"/>
                        <a:pt x="74930" y="140405"/>
                        <a:pt x="74860" y="140264"/>
                      </a:cubicBezTo>
                      <a:cubicBezTo>
                        <a:pt x="72954" y="136454"/>
                        <a:pt x="71191" y="132644"/>
                        <a:pt x="69568" y="128835"/>
                      </a:cubicBezTo>
                      <a:cubicBezTo>
                        <a:pt x="69427" y="128552"/>
                        <a:pt x="69356" y="128270"/>
                        <a:pt x="69215" y="128058"/>
                      </a:cubicBezTo>
                      <a:cubicBezTo>
                        <a:pt x="67592" y="124248"/>
                        <a:pt x="66111" y="120438"/>
                        <a:pt x="64700" y="116699"/>
                      </a:cubicBezTo>
                      <a:cubicBezTo>
                        <a:pt x="64629" y="116558"/>
                        <a:pt x="64629" y="116487"/>
                        <a:pt x="64558" y="116346"/>
                      </a:cubicBezTo>
                      <a:cubicBezTo>
                        <a:pt x="63218" y="112677"/>
                        <a:pt x="62018" y="108938"/>
                        <a:pt x="60960" y="105339"/>
                      </a:cubicBezTo>
                      <a:cubicBezTo>
                        <a:pt x="60889" y="104987"/>
                        <a:pt x="60748" y="104634"/>
                        <a:pt x="60678" y="104281"/>
                      </a:cubicBezTo>
                      <a:cubicBezTo>
                        <a:pt x="59620" y="100683"/>
                        <a:pt x="58702" y="97085"/>
                        <a:pt x="57926" y="93557"/>
                      </a:cubicBezTo>
                      <a:cubicBezTo>
                        <a:pt x="57856" y="93345"/>
                        <a:pt x="57856" y="93204"/>
                        <a:pt x="57785" y="92992"/>
                      </a:cubicBezTo>
                      <a:cubicBezTo>
                        <a:pt x="57009" y="89323"/>
                        <a:pt x="56303" y="85655"/>
                        <a:pt x="55739" y="82127"/>
                      </a:cubicBezTo>
                      <a:cubicBezTo>
                        <a:pt x="55668" y="81915"/>
                        <a:pt x="55668" y="81633"/>
                        <a:pt x="55668" y="81421"/>
                      </a:cubicBezTo>
                      <a:cubicBezTo>
                        <a:pt x="55174" y="78034"/>
                        <a:pt x="54751" y="74648"/>
                        <a:pt x="54540" y="71402"/>
                      </a:cubicBezTo>
                      <a:cubicBezTo>
                        <a:pt x="54540" y="71120"/>
                        <a:pt x="54469" y="70767"/>
                        <a:pt x="54469" y="70485"/>
                      </a:cubicBezTo>
                      <a:cubicBezTo>
                        <a:pt x="54187" y="67098"/>
                        <a:pt x="54116" y="63782"/>
                        <a:pt x="54116" y="60537"/>
                      </a:cubicBezTo>
                      <a:cubicBezTo>
                        <a:pt x="54116" y="60466"/>
                        <a:pt x="54116" y="60396"/>
                        <a:pt x="54116" y="60254"/>
                      </a:cubicBezTo>
                      <a:cubicBezTo>
                        <a:pt x="54116" y="56938"/>
                        <a:pt x="54257" y="53693"/>
                        <a:pt x="54540" y="50518"/>
                      </a:cubicBezTo>
                      <a:cubicBezTo>
                        <a:pt x="54540" y="50306"/>
                        <a:pt x="54610" y="50024"/>
                        <a:pt x="54610" y="49812"/>
                      </a:cubicBezTo>
                      <a:cubicBezTo>
                        <a:pt x="54892" y="46849"/>
                        <a:pt x="55316" y="43956"/>
                        <a:pt x="55809" y="41204"/>
                      </a:cubicBezTo>
                      <a:cubicBezTo>
                        <a:pt x="55880" y="40852"/>
                        <a:pt x="55951" y="40569"/>
                        <a:pt x="56021" y="40217"/>
                      </a:cubicBezTo>
                      <a:cubicBezTo>
                        <a:pt x="56585" y="37465"/>
                        <a:pt x="57221" y="34784"/>
                        <a:pt x="57997" y="32244"/>
                      </a:cubicBezTo>
                      <a:cubicBezTo>
                        <a:pt x="58067" y="31891"/>
                        <a:pt x="58208" y="31609"/>
                        <a:pt x="58349" y="31256"/>
                      </a:cubicBezTo>
                      <a:cubicBezTo>
                        <a:pt x="59055" y="29069"/>
                        <a:pt x="59831" y="26952"/>
                        <a:pt x="60678" y="24906"/>
                      </a:cubicBezTo>
                      <a:cubicBezTo>
                        <a:pt x="60889" y="24342"/>
                        <a:pt x="61101" y="23777"/>
                        <a:pt x="61383" y="23283"/>
                      </a:cubicBezTo>
                      <a:cubicBezTo>
                        <a:pt x="62230" y="21519"/>
                        <a:pt x="63147" y="19826"/>
                        <a:pt x="64135" y="18133"/>
                      </a:cubicBezTo>
                      <a:cubicBezTo>
                        <a:pt x="64488" y="17498"/>
                        <a:pt x="64770" y="16863"/>
                        <a:pt x="65193" y="16228"/>
                      </a:cubicBezTo>
                      <a:cubicBezTo>
                        <a:pt x="66463" y="14182"/>
                        <a:pt x="67874" y="12277"/>
                        <a:pt x="69427" y="10513"/>
                      </a:cubicBezTo>
                      <a:cubicBezTo>
                        <a:pt x="69850" y="10019"/>
                        <a:pt x="70273" y="9595"/>
                        <a:pt x="70697" y="9102"/>
                      </a:cubicBezTo>
                      <a:cubicBezTo>
                        <a:pt x="71896" y="7761"/>
                        <a:pt x="73166" y="6491"/>
                        <a:pt x="74507" y="5362"/>
                      </a:cubicBezTo>
                      <a:cubicBezTo>
                        <a:pt x="75001" y="4939"/>
                        <a:pt x="75495" y="4445"/>
                        <a:pt x="76059" y="4022"/>
                      </a:cubicBezTo>
                      <a:cubicBezTo>
                        <a:pt x="77893" y="2540"/>
                        <a:pt x="79798" y="1199"/>
                        <a:pt x="81844" y="0"/>
                      </a:cubicBezTo>
                      <a:lnTo>
                        <a:pt x="27799" y="31397"/>
                      </a:lnTo>
                      <a:cubicBezTo>
                        <a:pt x="25753" y="32597"/>
                        <a:pt x="23848" y="33937"/>
                        <a:pt x="22013" y="35419"/>
                      </a:cubicBezTo>
                      <a:cubicBezTo>
                        <a:pt x="21519" y="35842"/>
                        <a:pt x="20955" y="36266"/>
                        <a:pt x="20461" y="36760"/>
                      </a:cubicBezTo>
                      <a:cubicBezTo>
                        <a:pt x="19120" y="37959"/>
                        <a:pt x="17851" y="39229"/>
                        <a:pt x="16581" y="40569"/>
                      </a:cubicBezTo>
                      <a:cubicBezTo>
                        <a:pt x="16157" y="41063"/>
                        <a:pt x="15734" y="41487"/>
                        <a:pt x="15311" y="41910"/>
                      </a:cubicBezTo>
                      <a:cubicBezTo>
                        <a:pt x="13899" y="43603"/>
                        <a:pt x="12488" y="45438"/>
                        <a:pt x="11289" y="47343"/>
                      </a:cubicBezTo>
                      <a:cubicBezTo>
                        <a:pt x="11218" y="47413"/>
                        <a:pt x="11218" y="47554"/>
                        <a:pt x="11148" y="47625"/>
                      </a:cubicBezTo>
                      <a:cubicBezTo>
                        <a:pt x="10795" y="48190"/>
                        <a:pt x="10442" y="48895"/>
                        <a:pt x="10089" y="49530"/>
                      </a:cubicBezTo>
                      <a:cubicBezTo>
                        <a:pt x="9313" y="50941"/>
                        <a:pt x="8467" y="52281"/>
                        <a:pt x="7761" y="53763"/>
                      </a:cubicBezTo>
                      <a:cubicBezTo>
                        <a:pt x="7620" y="54045"/>
                        <a:pt x="7479" y="54398"/>
                        <a:pt x="7338" y="54681"/>
                      </a:cubicBezTo>
                      <a:cubicBezTo>
                        <a:pt x="7126" y="55245"/>
                        <a:pt x="6844" y="55739"/>
                        <a:pt x="6632" y="56303"/>
                      </a:cubicBezTo>
                      <a:cubicBezTo>
                        <a:pt x="6209" y="57220"/>
                        <a:pt x="5786" y="58138"/>
                        <a:pt x="5433" y="59126"/>
                      </a:cubicBezTo>
                      <a:cubicBezTo>
                        <a:pt x="5009" y="60254"/>
                        <a:pt x="4657" y="61454"/>
                        <a:pt x="4304" y="62653"/>
                      </a:cubicBezTo>
                      <a:cubicBezTo>
                        <a:pt x="4233" y="63006"/>
                        <a:pt x="4092" y="63288"/>
                        <a:pt x="3951" y="63641"/>
                      </a:cubicBezTo>
                      <a:cubicBezTo>
                        <a:pt x="3880" y="63853"/>
                        <a:pt x="3810" y="63994"/>
                        <a:pt x="3739" y="64205"/>
                      </a:cubicBezTo>
                      <a:cubicBezTo>
                        <a:pt x="3245" y="65758"/>
                        <a:pt x="2822" y="67380"/>
                        <a:pt x="2469" y="69074"/>
                      </a:cubicBezTo>
                      <a:cubicBezTo>
                        <a:pt x="2258" y="69920"/>
                        <a:pt x="2117" y="70767"/>
                        <a:pt x="1976" y="71684"/>
                      </a:cubicBezTo>
                      <a:cubicBezTo>
                        <a:pt x="1905" y="72037"/>
                        <a:pt x="1835" y="72319"/>
                        <a:pt x="1764" y="72672"/>
                      </a:cubicBezTo>
                      <a:cubicBezTo>
                        <a:pt x="1693" y="73025"/>
                        <a:pt x="1623" y="73307"/>
                        <a:pt x="1552" y="73660"/>
                      </a:cubicBezTo>
                      <a:cubicBezTo>
                        <a:pt x="1270" y="75141"/>
                        <a:pt x="1058" y="76694"/>
                        <a:pt x="847" y="78176"/>
                      </a:cubicBezTo>
                      <a:cubicBezTo>
                        <a:pt x="706" y="79234"/>
                        <a:pt x="635" y="80222"/>
                        <a:pt x="494" y="81280"/>
                      </a:cubicBezTo>
                      <a:cubicBezTo>
                        <a:pt x="494" y="81492"/>
                        <a:pt x="423" y="81774"/>
                        <a:pt x="423" y="81986"/>
                      </a:cubicBezTo>
                      <a:cubicBezTo>
                        <a:pt x="423" y="82197"/>
                        <a:pt x="353" y="82409"/>
                        <a:pt x="353" y="82621"/>
                      </a:cubicBezTo>
                      <a:cubicBezTo>
                        <a:pt x="212" y="84102"/>
                        <a:pt x="141" y="85584"/>
                        <a:pt x="71" y="87065"/>
                      </a:cubicBezTo>
                      <a:cubicBezTo>
                        <a:pt x="0" y="88547"/>
                        <a:pt x="0" y="90029"/>
                        <a:pt x="0" y="91510"/>
                      </a:cubicBezTo>
                      <a:cubicBezTo>
                        <a:pt x="0" y="91581"/>
                        <a:pt x="0" y="91652"/>
                        <a:pt x="0" y="91722"/>
                      </a:cubicBezTo>
                      <a:cubicBezTo>
                        <a:pt x="0" y="91793"/>
                        <a:pt x="0" y="91863"/>
                        <a:pt x="0" y="91934"/>
                      </a:cubicBezTo>
                      <a:cubicBezTo>
                        <a:pt x="0" y="93274"/>
                        <a:pt x="0" y="94615"/>
                        <a:pt x="71" y="95955"/>
                      </a:cubicBezTo>
                      <a:cubicBezTo>
                        <a:pt x="141" y="97437"/>
                        <a:pt x="212" y="98919"/>
                        <a:pt x="282" y="100471"/>
                      </a:cubicBezTo>
                      <a:cubicBezTo>
                        <a:pt x="282" y="100965"/>
                        <a:pt x="353" y="101459"/>
                        <a:pt x="423" y="101953"/>
                      </a:cubicBezTo>
                      <a:cubicBezTo>
                        <a:pt x="423" y="102235"/>
                        <a:pt x="494" y="102588"/>
                        <a:pt x="494" y="102870"/>
                      </a:cubicBezTo>
                      <a:cubicBezTo>
                        <a:pt x="565" y="103576"/>
                        <a:pt x="565" y="104281"/>
                        <a:pt x="635" y="105057"/>
                      </a:cubicBezTo>
                      <a:cubicBezTo>
                        <a:pt x="776" y="106609"/>
                        <a:pt x="917" y="108162"/>
                        <a:pt x="1129" y="109714"/>
                      </a:cubicBezTo>
                      <a:cubicBezTo>
                        <a:pt x="1270" y="110772"/>
                        <a:pt x="1411" y="111901"/>
                        <a:pt x="1623" y="112960"/>
                      </a:cubicBezTo>
                      <a:cubicBezTo>
                        <a:pt x="1693" y="113171"/>
                        <a:pt x="1693" y="113453"/>
                        <a:pt x="1693" y="113665"/>
                      </a:cubicBezTo>
                      <a:cubicBezTo>
                        <a:pt x="1764" y="113947"/>
                        <a:pt x="1764" y="114159"/>
                        <a:pt x="1835" y="114441"/>
                      </a:cubicBezTo>
                      <a:cubicBezTo>
                        <a:pt x="2117" y="116064"/>
                        <a:pt x="2328" y="117616"/>
                        <a:pt x="2681" y="119239"/>
                      </a:cubicBezTo>
                      <a:cubicBezTo>
                        <a:pt x="2963" y="120862"/>
                        <a:pt x="3316" y="122484"/>
                        <a:pt x="3669" y="124107"/>
                      </a:cubicBezTo>
                      <a:cubicBezTo>
                        <a:pt x="3669" y="124248"/>
                        <a:pt x="3739" y="124389"/>
                        <a:pt x="3739" y="124530"/>
                      </a:cubicBezTo>
                      <a:cubicBezTo>
                        <a:pt x="3810" y="124672"/>
                        <a:pt x="3810" y="124883"/>
                        <a:pt x="3880" y="125024"/>
                      </a:cubicBezTo>
                      <a:cubicBezTo>
                        <a:pt x="4163" y="126365"/>
                        <a:pt x="4445" y="127705"/>
                        <a:pt x="4798" y="128975"/>
                      </a:cubicBezTo>
                      <a:cubicBezTo>
                        <a:pt x="5221" y="130598"/>
                        <a:pt x="5644" y="132292"/>
                        <a:pt x="6138" y="133985"/>
                      </a:cubicBezTo>
                      <a:cubicBezTo>
                        <a:pt x="6280" y="134550"/>
                        <a:pt x="6491" y="135184"/>
                        <a:pt x="6632" y="135749"/>
                      </a:cubicBezTo>
                      <a:cubicBezTo>
                        <a:pt x="6703" y="136102"/>
                        <a:pt x="6844" y="136454"/>
                        <a:pt x="6915" y="136807"/>
                      </a:cubicBezTo>
                      <a:cubicBezTo>
                        <a:pt x="7126" y="137513"/>
                        <a:pt x="7338" y="138218"/>
                        <a:pt x="7549" y="138924"/>
                      </a:cubicBezTo>
                      <a:cubicBezTo>
                        <a:pt x="8043" y="140547"/>
                        <a:pt x="8537" y="142169"/>
                        <a:pt x="9102" y="143792"/>
                      </a:cubicBezTo>
                      <a:cubicBezTo>
                        <a:pt x="9525" y="145133"/>
                        <a:pt x="10019" y="146473"/>
                        <a:pt x="10513" y="147814"/>
                      </a:cubicBezTo>
                      <a:cubicBezTo>
                        <a:pt x="10583" y="147955"/>
                        <a:pt x="10583" y="148025"/>
                        <a:pt x="10654" y="148167"/>
                      </a:cubicBezTo>
                      <a:cubicBezTo>
                        <a:pt x="10724" y="148237"/>
                        <a:pt x="10724" y="148378"/>
                        <a:pt x="10795" y="148449"/>
                      </a:cubicBezTo>
                      <a:cubicBezTo>
                        <a:pt x="11360" y="150001"/>
                        <a:pt x="11924" y="151483"/>
                        <a:pt x="12488" y="153035"/>
                      </a:cubicBezTo>
                      <a:cubicBezTo>
                        <a:pt x="13053" y="154516"/>
                        <a:pt x="13688" y="156069"/>
                        <a:pt x="14323" y="157551"/>
                      </a:cubicBezTo>
                      <a:cubicBezTo>
                        <a:pt x="14605" y="158185"/>
                        <a:pt x="14887" y="158821"/>
                        <a:pt x="15169" y="159455"/>
                      </a:cubicBezTo>
                      <a:cubicBezTo>
                        <a:pt x="15311" y="159738"/>
                        <a:pt x="15381" y="160020"/>
                        <a:pt x="15522" y="160302"/>
                      </a:cubicBezTo>
                      <a:cubicBezTo>
                        <a:pt x="15734" y="160867"/>
                        <a:pt x="16016" y="161431"/>
                        <a:pt x="16228" y="161996"/>
                      </a:cubicBezTo>
                      <a:cubicBezTo>
                        <a:pt x="16933" y="163548"/>
                        <a:pt x="17568" y="165030"/>
                        <a:pt x="18344" y="166582"/>
                      </a:cubicBezTo>
                      <a:cubicBezTo>
                        <a:pt x="19120" y="168204"/>
                        <a:pt x="19897" y="169827"/>
                        <a:pt x="20673" y="171379"/>
                      </a:cubicBezTo>
                      <a:cubicBezTo>
                        <a:pt x="20743" y="171450"/>
                        <a:pt x="20743" y="171591"/>
                        <a:pt x="20814" y="171662"/>
                      </a:cubicBezTo>
                      <a:cubicBezTo>
                        <a:pt x="20884" y="171803"/>
                        <a:pt x="20955" y="171944"/>
                        <a:pt x="21026" y="172155"/>
                      </a:cubicBezTo>
                      <a:cubicBezTo>
                        <a:pt x="21872" y="173849"/>
                        <a:pt x="22719" y="175472"/>
                        <a:pt x="23636" y="177165"/>
                      </a:cubicBezTo>
                      <a:cubicBezTo>
                        <a:pt x="24835" y="179352"/>
                        <a:pt x="26035" y="181539"/>
                        <a:pt x="27305" y="183727"/>
                      </a:cubicBezTo>
                      <a:cubicBezTo>
                        <a:pt x="27517" y="184079"/>
                        <a:pt x="27728" y="184432"/>
                        <a:pt x="27870" y="184714"/>
                      </a:cubicBezTo>
                      <a:cubicBezTo>
                        <a:pt x="28434" y="185702"/>
                        <a:pt x="29069" y="186549"/>
                        <a:pt x="29633" y="187466"/>
                      </a:cubicBezTo>
                      <a:cubicBezTo>
                        <a:pt x="31538" y="190571"/>
                        <a:pt x="33443" y="193675"/>
                        <a:pt x="35419" y="196638"/>
                      </a:cubicBezTo>
                      <a:cubicBezTo>
                        <a:pt x="35701" y="197062"/>
                        <a:pt x="35913" y="197485"/>
                        <a:pt x="36195" y="197838"/>
                      </a:cubicBezTo>
                      <a:cubicBezTo>
                        <a:pt x="37888" y="200378"/>
                        <a:pt x="39652" y="202847"/>
                        <a:pt x="41416" y="205246"/>
                      </a:cubicBezTo>
                      <a:cubicBezTo>
                        <a:pt x="41557" y="205387"/>
                        <a:pt x="41698" y="205599"/>
                        <a:pt x="41839" y="205740"/>
                      </a:cubicBezTo>
                      <a:cubicBezTo>
                        <a:pt x="42051" y="206022"/>
                        <a:pt x="42192" y="206234"/>
                        <a:pt x="42404" y="206446"/>
                      </a:cubicBezTo>
                      <a:cubicBezTo>
                        <a:pt x="43392" y="207786"/>
                        <a:pt x="44380" y="209056"/>
                        <a:pt x="45367" y="210397"/>
                      </a:cubicBezTo>
                      <a:cubicBezTo>
                        <a:pt x="46567" y="211878"/>
                        <a:pt x="47696" y="213360"/>
                        <a:pt x="48895" y="214771"/>
                      </a:cubicBezTo>
                      <a:cubicBezTo>
                        <a:pt x="49177" y="215053"/>
                        <a:pt x="49389" y="215336"/>
                        <a:pt x="49671" y="215688"/>
                      </a:cubicBezTo>
                      <a:cubicBezTo>
                        <a:pt x="49883" y="215970"/>
                        <a:pt x="50094" y="216182"/>
                        <a:pt x="50306" y="216464"/>
                      </a:cubicBezTo>
                      <a:cubicBezTo>
                        <a:pt x="51012" y="217311"/>
                        <a:pt x="51717" y="218158"/>
                        <a:pt x="52423" y="218934"/>
                      </a:cubicBezTo>
                      <a:cubicBezTo>
                        <a:pt x="53622" y="220274"/>
                        <a:pt x="54822" y="221685"/>
                        <a:pt x="56092" y="222955"/>
                      </a:cubicBezTo>
                      <a:cubicBezTo>
                        <a:pt x="56656" y="223591"/>
                        <a:pt x="57221" y="224155"/>
                        <a:pt x="57785" y="224719"/>
                      </a:cubicBezTo>
                      <a:cubicBezTo>
                        <a:pt x="58067" y="225002"/>
                        <a:pt x="58349" y="225284"/>
                        <a:pt x="58632" y="225637"/>
                      </a:cubicBezTo>
                      <a:cubicBezTo>
                        <a:pt x="59055" y="226060"/>
                        <a:pt x="59478" y="226554"/>
                        <a:pt x="59902" y="226977"/>
                      </a:cubicBezTo>
                      <a:cubicBezTo>
                        <a:pt x="61242" y="228318"/>
                        <a:pt x="62583" y="229658"/>
                        <a:pt x="63923" y="230928"/>
                      </a:cubicBezTo>
                      <a:cubicBezTo>
                        <a:pt x="64700" y="231704"/>
                        <a:pt x="65546" y="232410"/>
                        <a:pt x="66322" y="233186"/>
                      </a:cubicBezTo>
                      <a:cubicBezTo>
                        <a:pt x="66604" y="233468"/>
                        <a:pt x="66887" y="233751"/>
                        <a:pt x="67169" y="233962"/>
                      </a:cubicBezTo>
                      <a:cubicBezTo>
                        <a:pt x="67451" y="234245"/>
                        <a:pt x="67733" y="234527"/>
                        <a:pt x="68086" y="234809"/>
                      </a:cubicBezTo>
                      <a:cubicBezTo>
                        <a:pt x="69497" y="236079"/>
                        <a:pt x="70908" y="237278"/>
                        <a:pt x="72319" y="238478"/>
                      </a:cubicBezTo>
                      <a:cubicBezTo>
                        <a:pt x="73307" y="239254"/>
                        <a:pt x="74224" y="240030"/>
                        <a:pt x="75212" y="240806"/>
                      </a:cubicBezTo>
                      <a:cubicBezTo>
                        <a:pt x="75424" y="241018"/>
                        <a:pt x="75706" y="241229"/>
                        <a:pt x="75918" y="241371"/>
                      </a:cubicBezTo>
                      <a:cubicBezTo>
                        <a:pt x="76130" y="241512"/>
                        <a:pt x="76341" y="241723"/>
                        <a:pt x="76553" y="241864"/>
                      </a:cubicBezTo>
                      <a:cubicBezTo>
                        <a:pt x="77964" y="242923"/>
                        <a:pt x="79304" y="243981"/>
                        <a:pt x="80716" y="245039"/>
                      </a:cubicBezTo>
                      <a:cubicBezTo>
                        <a:pt x="81986" y="245957"/>
                        <a:pt x="83185" y="246803"/>
                        <a:pt x="84455" y="247720"/>
                      </a:cubicBezTo>
                      <a:cubicBezTo>
                        <a:pt x="84526" y="247791"/>
                        <a:pt x="84596" y="247791"/>
                        <a:pt x="84667" y="247862"/>
                      </a:cubicBezTo>
                      <a:cubicBezTo>
                        <a:pt x="84737" y="247862"/>
                        <a:pt x="84737" y="247932"/>
                        <a:pt x="84808" y="247932"/>
                      </a:cubicBezTo>
                      <a:cubicBezTo>
                        <a:pt x="86148" y="248850"/>
                        <a:pt x="87489" y="249696"/>
                        <a:pt x="88759" y="250543"/>
                      </a:cubicBezTo>
                      <a:cubicBezTo>
                        <a:pt x="90029" y="251389"/>
                        <a:pt x="91370" y="252165"/>
                        <a:pt x="92710" y="252942"/>
                      </a:cubicBezTo>
                      <a:cubicBezTo>
                        <a:pt x="92992" y="253153"/>
                        <a:pt x="93345" y="253294"/>
                        <a:pt x="93627" y="253435"/>
                      </a:cubicBezTo>
                      <a:cubicBezTo>
                        <a:pt x="94615" y="254000"/>
                        <a:pt x="95603" y="254565"/>
                        <a:pt x="96591" y="255058"/>
                      </a:cubicBezTo>
                      <a:cubicBezTo>
                        <a:pt x="96873" y="255199"/>
                        <a:pt x="97155" y="255341"/>
                        <a:pt x="97437" y="255482"/>
                      </a:cubicBezTo>
                      <a:cubicBezTo>
                        <a:pt x="98002" y="255764"/>
                        <a:pt x="98495" y="256046"/>
                        <a:pt x="99060" y="256328"/>
                      </a:cubicBezTo>
                      <a:cubicBezTo>
                        <a:pt x="99483" y="256540"/>
                        <a:pt x="99977" y="256822"/>
                        <a:pt x="100401" y="257034"/>
                      </a:cubicBezTo>
                      <a:cubicBezTo>
                        <a:pt x="100824" y="257246"/>
                        <a:pt x="101247" y="257457"/>
                        <a:pt x="101671" y="257669"/>
                      </a:cubicBezTo>
                      <a:cubicBezTo>
                        <a:pt x="102235" y="257951"/>
                        <a:pt x="102729" y="258163"/>
                        <a:pt x="103293" y="258445"/>
                      </a:cubicBezTo>
                      <a:cubicBezTo>
                        <a:pt x="103576" y="258586"/>
                        <a:pt x="103858" y="258727"/>
                        <a:pt x="104210" y="258868"/>
                      </a:cubicBezTo>
                      <a:cubicBezTo>
                        <a:pt x="104846" y="259150"/>
                        <a:pt x="105481" y="259362"/>
                        <a:pt x="106045" y="259644"/>
                      </a:cubicBezTo>
                      <a:cubicBezTo>
                        <a:pt x="106539" y="259856"/>
                        <a:pt x="107033" y="260068"/>
                        <a:pt x="107456" y="260280"/>
                      </a:cubicBezTo>
                      <a:cubicBezTo>
                        <a:pt x="107597" y="260350"/>
                        <a:pt x="107809" y="260420"/>
                        <a:pt x="107950" y="260491"/>
                      </a:cubicBezTo>
                      <a:cubicBezTo>
                        <a:pt x="108938" y="260914"/>
                        <a:pt x="109855" y="261267"/>
                        <a:pt x="110843" y="261550"/>
                      </a:cubicBezTo>
                      <a:cubicBezTo>
                        <a:pt x="111125" y="261620"/>
                        <a:pt x="111337" y="261761"/>
                        <a:pt x="111619" y="261832"/>
                      </a:cubicBezTo>
                      <a:cubicBezTo>
                        <a:pt x="111619" y="261832"/>
                        <a:pt x="111690" y="261832"/>
                        <a:pt x="111690" y="261902"/>
                      </a:cubicBezTo>
                      <a:cubicBezTo>
                        <a:pt x="112960" y="262326"/>
                        <a:pt x="114229" y="262749"/>
                        <a:pt x="115499" y="263172"/>
                      </a:cubicBezTo>
                      <a:cubicBezTo>
                        <a:pt x="115570" y="263172"/>
                        <a:pt x="115641" y="263243"/>
                        <a:pt x="115711" y="263243"/>
                      </a:cubicBezTo>
                      <a:cubicBezTo>
                        <a:pt x="116134" y="263384"/>
                        <a:pt x="116558" y="263454"/>
                        <a:pt x="116981" y="263595"/>
                      </a:cubicBezTo>
                      <a:cubicBezTo>
                        <a:pt x="117757" y="263807"/>
                        <a:pt x="118604" y="264089"/>
                        <a:pt x="119380" y="264231"/>
                      </a:cubicBezTo>
                      <a:cubicBezTo>
                        <a:pt x="119521" y="264301"/>
                        <a:pt x="119733" y="264301"/>
                        <a:pt x="119874" y="264371"/>
                      </a:cubicBezTo>
                      <a:cubicBezTo>
                        <a:pt x="120438" y="264513"/>
                        <a:pt x="121003" y="264654"/>
                        <a:pt x="121567" y="264725"/>
                      </a:cubicBezTo>
                      <a:cubicBezTo>
                        <a:pt x="122132" y="264865"/>
                        <a:pt x="122767" y="265007"/>
                        <a:pt x="123331" y="265148"/>
                      </a:cubicBezTo>
                      <a:cubicBezTo>
                        <a:pt x="123543" y="265218"/>
                        <a:pt x="123755" y="265218"/>
                        <a:pt x="124037" y="265289"/>
                      </a:cubicBezTo>
                      <a:cubicBezTo>
                        <a:pt x="124672" y="265430"/>
                        <a:pt x="125307" y="265501"/>
                        <a:pt x="125942" y="265571"/>
                      </a:cubicBezTo>
                      <a:cubicBezTo>
                        <a:pt x="126436" y="265641"/>
                        <a:pt x="126929" y="265783"/>
                        <a:pt x="127423" y="265783"/>
                      </a:cubicBezTo>
                      <a:cubicBezTo>
                        <a:pt x="127706" y="265853"/>
                        <a:pt x="127917" y="265853"/>
                        <a:pt x="128200" y="265853"/>
                      </a:cubicBezTo>
                      <a:cubicBezTo>
                        <a:pt x="128905" y="265924"/>
                        <a:pt x="129611" y="265995"/>
                        <a:pt x="130245" y="266065"/>
                      </a:cubicBezTo>
                      <a:cubicBezTo>
                        <a:pt x="130669" y="266135"/>
                        <a:pt x="131163" y="266206"/>
                        <a:pt x="131586" y="266206"/>
                      </a:cubicBezTo>
                      <a:cubicBezTo>
                        <a:pt x="131868" y="266206"/>
                        <a:pt x="132080" y="266206"/>
                        <a:pt x="132362" y="266206"/>
                      </a:cubicBezTo>
                      <a:cubicBezTo>
                        <a:pt x="133138" y="266277"/>
                        <a:pt x="133915" y="266277"/>
                        <a:pt x="134691" y="266277"/>
                      </a:cubicBezTo>
                      <a:cubicBezTo>
                        <a:pt x="135114" y="266277"/>
                        <a:pt x="135537" y="266347"/>
                        <a:pt x="135960" y="266347"/>
                      </a:cubicBezTo>
                      <a:cubicBezTo>
                        <a:pt x="136172" y="266347"/>
                        <a:pt x="136313" y="266347"/>
                        <a:pt x="136525" y="266347"/>
                      </a:cubicBezTo>
                      <a:cubicBezTo>
                        <a:pt x="137583" y="266347"/>
                        <a:pt x="138642" y="266277"/>
                        <a:pt x="139630" y="266206"/>
                      </a:cubicBezTo>
                      <a:cubicBezTo>
                        <a:pt x="139982" y="266206"/>
                        <a:pt x="140335" y="266206"/>
                        <a:pt x="140688" y="266135"/>
                      </a:cubicBezTo>
                      <a:cubicBezTo>
                        <a:pt x="140758" y="266135"/>
                        <a:pt x="140829" y="266135"/>
                        <a:pt x="140899" y="266135"/>
                      </a:cubicBezTo>
                      <a:cubicBezTo>
                        <a:pt x="142522" y="265995"/>
                        <a:pt x="144075" y="265783"/>
                        <a:pt x="145627" y="265430"/>
                      </a:cubicBezTo>
                      <a:cubicBezTo>
                        <a:pt x="145768" y="265430"/>
                        <a:pt x="145838" y="265430"/>
                        <a:pt x="145979" y="265359"/>
                      </a:cubicBezTo>
                      <a:cubicBezTo>
                        <a:pt x="146191" y="265289"/>
                        <a:pt x="146332" y="265218"/>
                        <a:pt x="146544" y="265218"/>
                      </a:cubicBezTo>
                      <a:cubicBezTo>
                        <a:pt x="148449" y="264795"/>
                        <a:pt x="150354" y="264301"/>
                        <a:pt x="152188" y="263666"/>
                      </a:cubicBezTo>
                      <a:cubicBezTo>
                        <a:pt x="152329" y="263595"/>
                        <a:pt x="152400" y="263595"/>
                        <a:pt x="152541" y="263595"/>
                      </a:cubicBezTo>
                      <a:cubicBezTo>
                        <a:pt x="152612" y="263595"/>
                        <a:pt x="152612" y="263525"/>
                        <a:pt x="152682" y="263525"/>
                      </a:cubicBezTo>
                      <a:cubicBezTo>
                        <a:pt x="153529" y="263243"/>
                        <a:pt x="154376" y="262890"/>
                        <a:pt x="155152" y="262537"/>
                      </a:cubicBezTo>
                      <a:cubicBezTo>
                        <a:pt x="155505" y="262396"/>
                        <a:pt x="155928" y="262255"/>
                        <a:pt x="156351" y="262043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31" name="Freeform: Shape 111"/>
                <p:cNvSpPr>
                  <a:spLocks/>
                </p:cNvSpPr>
                <p:nvPr/>
              </p:nvSpPr>
              <p:spPr bwMode="auto">
                <a:xfrm>
                  <a:off x="2416268" y="4492527"/>
                  <a:ext cx="164702" cy="91502"/>
                </a:xfrm>
                <a:custGeom>
                  <a:avLst/>
                  <a:gdLst>
                    <a:gd name="T0" fmla="*/ 0 w 63499"/>
                    <a:gd name="T1" fmla="*/ 96627 h 35277"/>
                    <a:gd name="T2" fmla="*/ 140180 w 63499"/>
                    <a:gd name="T3" fmla="*/ 15189 h 35277"/>
                    <a:gd name="T4" fmla="*/ 166717 w 63499"/>
                    <a:gd name="T5" fmla="*/ 0 h 35277"/>
                    <a:gd name="T6" fmla="*/ 26718 w 63499"/>
                    <a:gd name="T7" fmla="*/ 81438 h 3527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3499" h="35277">
                      <a:moveTo>
                        <a:pt x="0" y="37253"/>
                      </a:moveTo>
                      <a:lnTo>
                        <a:pt x="54045" y="5856"/>
                      </a:lnTo>
                      <a:lnTo>
                        <a:pt x="64276" y="0"/>
                      </a:lnTo>
                      <a:lnTo>
                        <a:pt x="10301" y="31397"/>
                      </a:lnTo>
                      <a:lnTo>
                        <a:pt x="0" y="37253"/>
                      </a:lnTo>
                      <a:close/>
                    </a:path>
                  </a:pathLst>
                </a:custGeom>
                <a:solidFill>
                  <a:srgbClr val="752D3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047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ru-RU"/>
                </a:p>
              </p:txBody>
            </p:sp>
            <p:grpSp>
              <p:nvGrpSpPr>
                <p:cNvPr id="32" name="Graphic 3"/>
                <p:cNvGrpSpPr/>
                <p:nvPr/>
              </p:nvGrpSpPr>
              <p:grpSpPr>
                <a:xfrm>
                  <a:off x="2443098" y="4489041"/>
                  <a:ext cx="144392" cy="74848"/>
                  <a:chOff x="5417608" y="6345696"/>
                  <a:chExt cx="55669" cy="28857"/>
                </a:xfrm>
                <a:solidFill>
                  <a:schemeClr val="accent1"/>
                </a:solidFill>
              </p:grpSpPr>
              <p:sp>
                <p:nvSpPr>
                  <p:cNvPr id="49" name="Freeform: Shape 129"/>
                  <p:cNvSpPr/>
                  <p:nvPr/>
                </p:nvSpPr>
                <p:spPr>
                  <a:xfrm>
                    <a:off x="5417608" y="6346331"/>
                    <a:ext cx="49389" cy="28222"/>
                  </a:xfrm>
                  <a:custGeom>
                    <a:avLst/>
                    <a:gdLst>
                      <a:gd name="connsiteX0" fmla="*/ 0 w 49388"/>
                      <a:gd name="connsiteY0" fmla="*/ 32103 h 28222"/>
                      <a:gd name="connsiteX1" fmla="*/ 54046 w 49388"/>
                      <a:gd name="connsiteY1" fmla="*/ 706 h 28222"/>
                      <a:gd name="connsiteX2" fmla="*/ 55668 w 49388"/>
                      <a:gd name="connsiteY2" fmla="*/ 0 h 28222"/>
                      <a:gd name="connsiteX3" fmla="*/ 1623 w 49388"/>
                      <a:gd name="connsiteY3" fmla="*/ 31397 h 28222"/>
                      <a:gd name="connsiteX4" fmla="*/ 0 w 49388"/>
                      <a:gd name="connsiteY4" fmla="*/ 32103 h 282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9388" h="28222">
                        <a:moveTo>
                          <a:pt x="0" y="32103"/>
                        </a:moveTo>
                        <a:lnTo>
                          <a:pt x="54046" y="706"/>
                        </a:lnTo>
                        <a:cubicBezTo>
                          <a:pt x="54539" y="423"/>
                          <a:pt x="55104" y="141"/>
                          <a:pt x="55668" y="0"/>
                        </a:cubicBezTo>
                        <a:lnTo>
                          <a:pt x="1623" y="31397"/>
                        </a:lnTo>
                        <a:cubicBezTo>
                          <a:pt x="1058" y="31539"/>
                          <a:pt x="494" y="31821"/>
                          <a:pt x="0" y="32103"/>
                        </a:cubicBezTo>
                      </a:path>
                    </a:pathLst>
                  </a:custGeom>
                  <a:solidFill>
                    <a:srgbClr val="792E3D"/>
                  </a:solidFill>
                  <a:ln w="7047" cap="flat">
                    <a:noFill/>
                    <a:prstDash val="solid"/>
                    <a:miter/>
                  </a:ln>
                </p:spPr>
                <p:txBody>
                  <a:bodyPr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defRPr/>
                    </a:pPr>
                    <a:endParaRPr lang="en-ID"/>
                  </a:p>
                </p:txBody>
              </p:sp>
              <p:sp>
                <p:nvSpPr>
                  <p:cNvPr id="50" name="Freeform: Shape 130"/>
                  <p:cNvSpPr/>
                  <p:nvPr/>
                </p:nvSpPr>
                <p:spPr>
                  <a:xfrm>
                    <a:off x="5419231" y="6345908"/>
                    <a:ext cx="49389" cy="28222"/>
                  </a:xfrm>
                  <a:custGeom>
                    <a:avLst/>
                    <a:gdLst>
                      <a:gd name="connsiteX0" fmla="*/ 0 w 49388"/>
                      <a:gd name="connsiteY0" fmla="*/ 31821 h 28222"/>
                      <a:gd name="connsiteX1" fmla="*/ 54046 w 49388"/>
                      <a:gd name="connsiteY1" fmla="*/ 423 h 28222"/>
                      <a:gd name="connsiteX2" fmla="*/ 55527 w 49388"/>
                      <a:gd name="connsiteY2" fmla="*/ 0 h 28222"/>
                      <a:gd name="connsiteX3" fmla="*/ 1482 w 49388"/>
                      <a:gd name="connsiteY3" fmla="*/ 31397 h 28222"/>
                      <a:gd name="connsiteX4" fmla="*/ 0 w 49388"/>
                      <a:gd name="connsiteY4" fmla="*/ 31821 h 282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9388" h="28222">
                        <a:moveTo>
                          <a:pt x="0" y="31821"/>
                        </a:moveTo>
                        <a:lnTo>
                          <a:pt x="54046" y="423"/>
                        </a:lnTo>
                        <a:cubicBezTo>
                          <a:pt x="54540" y="282"/>
                          <a:pt x="55033" y="141"/>
                          <a:pt x="55527" y="0"/>
                        </a:cubicBezTo>
                        <a:lnTo>
                          <a:pt x="1482" y="31397"/>
                        </a:lnTo>
                        <a:cubicBezTo>
                          <a:pt x="917" y="31468"/>
                          <a:pt x="494" y="31609"/>
                          <a:pt x="0" y="31821"/>
                        </a:cubicBezTo>
                      </a:path>
                    </a:pathLst>
                  </a:custGeom>
                  <a:solidFill>
                    <a:srgbClr val="7D303F"/>
                  </a:solidFill>
                  <a:ln w="7047" cap="flat">
                    <a:noFill/>
                    <a:prstDash val="solid"/>
                    <a:miter/>
                  </a:ln>
                </p:spPr>
                <p:txBody>
                  <a:bodyPr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defRPr/>
                    </a:pPr>
                    <a:endParaRPr lang="en-ID"/>
                  </a:p>
                </p:txBody>
              </p:sp>
              <p:sp>
                <p:nvSpPr>
                  <p:cNvPr id="51" name="Freeform: Shape 131"/>
                  <p:cNvSpPr/>
                  <p:nvPr/>
                </p:nvSpPr>
                <p:spPr>
                  <a:xfrm>
                    <a:off x="5420713" y="6345767"/>
                    <a:ext cx="49389" cy="28222"/>
                  </a:xfrm>
                  <a:custGeom>
                    <a:avLst/>
                    <a:gdLst>
                      <a:gd name="connsiteX0" fmla="*/ 0 w 49388"/>
                      <a:gd name="connsiteY0" fmla="*/ 31538 h 28222"/>
                      <a:gd name="connsiteX1" fmla="*/ 54046 w 49388"/>
                      <a:gd name="connsiteY1" fmla="*/ 141 h 28222"/>
                      <a:gd name="connsiteX2" fmla="*/ 55245 w 49388"/>
                      <a:gd name="connsiteY2" fmla="*/ 0 h 28222"/>
                      <a:gd name="connsiteX3" fmla="*/ 1199 w 49388"/>
                      <a:gd name="connsiteY3" fmla="*/ 31397 h 28222"/>
                      <a:gd name="connsiteX4" fmla="*/ 0 w 49388"/>
                      <a:gd name="connsiteY4" fmla="*/ 31538 h 282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9388" h="28222">
                        <a:moveTo>
                          <a:pt x="0" y="31538"/>
                        </a:moveTo>
                        <a:lnTo>
                          <a:pt x="54046" y="141"/>
                        </a:lnTo>
                        <a:cubicBezTo>
                          <a:pt x="54469" y="70"/>
                          <a:pt x="54822" y="0"/>
                          <a:pt x="55245" y="0"/>
                        </a:cubicBezTo>
                        <a:lnTo>
                          <a:pt x="1199" y="31397"/>
                        </a:lnTo>
                        <a:cubicBezTo>
                          <a:pt x="776" y="31397"/>
                          <a:pt x="353" y="31468"/>
                          <a:pt x="0" y="31538"/>
                        </a:cubicBezTo>
                      </a:path>
                    </a:pathLst>
                  </a:custGeom>
                  <a:solidFill>
                    <a:srgbClr val="823242"/>
                  </a:solidFill>
                  <a:ln w="7047" cap="flat">
                    <a:noFill/>
                    <a:prstDash val="solid"/>
                    <a:miter/>
                  </a:ln>
                </p:spPr>
                <p:txBody>
                  <a:bodyPr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defRPr/>
                    </a:pPr>
                    <a:endParaRPr lang="en-ID"/>
                  </a:p>
                </p:txBody>
              </p:sp>
              <p:sp>
                <p:nvSpPr>
                  <p:cNvPr id="52" name="Freeform: Shape 132"/>
                  <p:cNvSpPr/>
                  <p:nvPr/>
                </p:nvSpPr>
                <p:spPr>
                  <a:xfrm>
                    <a:off x="5421912" y="6345696"/>
                    <a:ext cx="49389" cy="28222"/>
                  </a:xfrm>
                  <a:custGeom>
                    <a:avLst/>
                    <a:gdLst>
                      <a:gd name="connsiteX0" fmla="*/ 0 w 49388"/>
                      <a:gd name="connsiteY0" fmla="*/ 31468 h 28222"/>
                      <a:gd name="connsiteX1" fmla="*/ 54046 w 49388"/>
                      <a:gd name="connsiteY1" fmla="*/ 71 h 28222"/>
                      <a:gd name="connsiteX2" fmla="*/ 55104 w 49388"/>
                      <a:gd name="connsiteY2" fmla="*/ 0 h 28222"/>
                      <a:gd name="connsiteX3" fmla="*/ 1058 w 49388"/>
                      <a:gd name="connsiteY3" fmla="*/ 31397 h 28222"/>
                      <a:gd name="connsiteX4" fmla="*/ 0 w 49388"/>
                      <a:gd name="connsiteY4" fmla="*/ 31468 h 282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9388" h="28222">
                        <a:moveTo>
                          <a:pt x="0" y="31468"/>
                        </a:moveTo>
                        <a:lnTo>
                          <a:pt x="54046" y="71"/>
                        </a:lnTo>
                        <a:cubicBezTo>
                          <a:pt x="54398" y="71"/>
                          <a:pt x="54751" y="0"/>
                          <a:pt x="55104" y="0"/>
                        </a:cubicBezTo>
                        <a:lnTo>
                          <a:pt x="1058" y="31397"/>
                        </a:lnTo>
                        <a:cubicBezTo>
                          <a:pt x="635" y="31397"/>
                          <a:pt x="282" y="31397"/>
                          <a:pt x="0" y="31468"/>
                        </a:cubicBezTo>
                      </a:path>
                    </a:pathLst>
                  </a:custGeom>
                  <a:solidFill>
                    <a:srgbClr val="873444"/>
                  </a:solidFill>
                  <a:ln w="7047" cap="flat">
                    <a:noFill/>
                    <a:prstDash val="solid"/>
                    <a:miter/>
                  </a:ln>
                </p:spPr>
                <p:txBody>
                  <a:bodyPr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defRPr/>
                    </a:pPr>
                    <a:endParaRPr lang="en-ID"/>
                  </a:p>
                </p:txBody>
              </p:sp>
              <p:sp>
                <p:nvSpPr>
                  <p:cNvPr id="53" name="Freeform: Shape 133"/>
                  <p:cNvSpPr/>
                  <p:nvPr/>
                </p:nvSpPr>
                <p:spPr>
                  <a:xfrm>
                    <a:off x="5422900" y="6345696"/>
                    <a:ext cx="49389" cy="28222"/>
                  </a:xfrm>
                  <a:custGeom>
                    <a:avLst/>
                    <a:gdLst>
                      <a:gd name="connsiteX0" fmla="*/ 0 w 49388"/>
                      <a:gd name="connsiteY0" fmla="*/ 31397 h 28222"/>
                      <a:gd name="connsiteX1" fmla="*/ 54046 w 49388"/>
                      <a:gd name="connsiteY1" fmla="*/ 0 h 28222"/>
                      <a:gd name="connsiteX2" fmla="*/ 55033 w 49388"/>
                      <a:gd name="connsiteY2" fmla="*/ 0 h 28222"/>
                      <a:gd name="connsiteX3" fmla="*/ 988 w 49388"/>
                      <a:gd name="connsiteY3" fmla="*/ 31397 h 28222"/>
                      <a:gd name="connsiteX4" fmla="*/ 0 w 49388"/>
                      <a:gd name="connsiteY4" fmla="*/ 31397 h 282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9388" h="28222">
                        <a:moveTo>
                          <a:pt x="0" y="31397"/>
                        </a:moveTo>
                        <a:lnTo>
                          <a:pt x="54046" y="0"/>
                        </a:lnTo>
                        <a:cubicBezTo>
                          <a:pt x="54398" y="0"/>
                          <a:pt x="54681" y="0"/>
                          <a:pt x="55033" y="0"/>
                        </a:cubicBezTo>
                        <a:lnTo>
                          <a:pt x="988" y="31397"/>
                        </a:lnTo>
                        <a:cubicBezTo>
                          <a:pt x="706" y="31397"/>
                          <a:pt x="353" y="31397"/>
                          <a:pt x="0" y="31397"/>
                        </a:cubicBezTo>
                      </a:path>
                    </a:pathLst>
                  </a:custGeom>
                  <a:solidFill>
                    <a:srgbClr val="8B3546"/>
                  </a:solidFill>
                  <a:ln w="7047" cap="flat">
                    <a:noFill/>
                    <a:prstDash val="solid"/>
                    <a:miter/>
                  </a:ln>
                </p:spPr>
                <p:txBody>
                  <a:bodyPr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defRPr/>
                    </a:pPr>
                    <a:endParaRPr lang="en-ID"/>
                  </a:p>
                </p:txBody>
              </p:sp>
              <p:sp>
                <p:nvSpPr>
                  <p:cNvPr id="54" name="Freeform: Shape 134"/>
                  <p:cNvSpPr/>
                  <p:nvPr/>
                </p:nvSpPr>
                <p:spPr>
                  <a:xfrm>
                    <a:off x="5423888" y="6345696"/>
                    <a:ext cx="49389" cy="28222"/>
                  </a:xfrm>
                  <a:custGeom>
                    <a:avLst/>
                    <a:gdLst>
                      <a:gd name="connsiteX0" fmla="*/ 0 w 49388"/>
                      <a:gd name="connsiteY0" fmla="*/ 31397 h 28222"/>
                      <a:gd name="connsiteX1" fmla="*/ 54046 w 49388"/>
                      <a:gd name="connsiteY1" fmla="*/ 0 h 28222"/>
                      <a:gd name="connsiteX2" fmla="*/ 54469 w 49388"/>
                      <a:gd name="connsiteY2" fmla="*/ 71 h 28222"/>
                      <a:gd name="connsiteX3" fmla="*/ 423 w 49388"/>
                      <a:gd name="connsiteY3" fmla="*/ 31468 h 28222"/>
                      <a:gd name="connsiteX4" fmla="*/ 0 w 49388"/>
                      <a:gd name="connsiteY4" fmla="*/ 31397 h 282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9388" h="28222">
                        <a:moveTo>
                          <a:pt x="0" y="31397"/>
                        </a:moveTo>
                        <a:lnTo>
                          <a:pt x="54046" y="0"/>
                        </a:lnTo>
                        <a:cubicBezTo>
                          <a:pt x="54187" y="0"/>
                          <a:pt x="54328" y="0"/>
                          <a:pt x="54469" y="71"/>
                        </a:cubicBezTo>
                        <a:lnTo>
                          <a:pt x="423" y="31468"/>
                        </a:lnTo>
                        <a:cubicBezTo>
                          <a:pt x="282" y="31468"/>
                          <a:pt x="141" y="31397"/>
                          <a:pt x="0" y="31397"/>
                        </a:cubicBezTo>
                      </a:path>
                    </a:pathLst>
                  </a:custGeom>
                  <a:solidFill>
                    <a:srgbClr val="903749"/>
                  </a:solidFill>
                  <a:ln w="7047" cap="flat">
                    <a:noFill/>
                    <a:prstDash val="solid"/>
                    <a:miter/>
                  </a:ln>
                </p:spPr>
                <p:txBody>
                  <a:bodyPr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defRPr/>
                    </a:pPr>
                    <a:endParaRPr lang="en-ID"/>
                  </a:p>
                </p:txBody>
              </p:sp>
            </p:grpSp>
            <p:sp>
              <p:nvSpPr>
                <p:cNvPr id="33" name="Freeform: Shape 113"/>
                <p:cNvSpPr/>
                <p:nvPr/>
              </p:nvSpPr>
              <p:spPr>
                <a:xfrm>
                  <a:off x="2371670" y="4336162"/>
                  <a:ext cx="218863" cy="219618"/>
                </a:xfrm>
                <a:custGeom>
                  <a:avLst/>
                  <a:gdLst>
                    <a:gd name="connsiteX0" fmla="*/ 0 w 84666"/>
                    <a:gd name="connsiteY0" fmla="*/ 31397 h 84666"/>
                    <a:gd name="connsiteX1" fmla="*/ 54046 w 84666"/>
                    <a:gd name="connsiteY1" fmla="*/ 0 h 84666"/>
                    <a:gd name="connsiteX2" fmla="*/ 88053 w 84666"/>
                    <a:gd name="connsiteY2" fmla="*/ 58914 h 84666"/>
                    <a:gd name="connsiteX3" fmla="*/ 34078 w 84666"/>
                    <a:gd name="connsiteY3" fmla="*/ 90311 h 84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4666" h="84666">
                      <a:moveTo>
                        <a:pt x="0" y="31397"/>
                      </a:moveTo>
                      <a:lnTo>
                        <a:pt x="54046" y="0"/>
                      </a:lnTo>
                      <a:lnTo>
                        <a:pt x="88053" y="58914"/>
                      </a:lnTo>
                      <a:lnTo>
                        <a:pt x="34078" y="90311"/>
                      </a:ln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34" name="Freeform: Shape 114"/>
                <p:cNvSpPr/>
                <p:nvPr/>
              </p:nvSpPr>
              <p:spPr>
                <a:xfrm>
                  <a:off x="2316354" y="4418519"/>
                  <a:ext cx="127468" cy="182184"/>
                </a:xfrm>
                <a:custGeom>
                  <a:avLst/>
                  <a:gdLst>
                    <a:gd name="connsiteX0" fmla="*/ 21520 w 49388"/>
                    <a:gd name="connsiteY0" fmla="*/ 0 h 70555"/>
                    <a:gd name="connsiteX1" fmla="*/ 55527 w 49388"/>
                    <a:gd name="connsiteY1" fmla="*/ 58914 h 70555"/>
                    <a:gd name="connsiteX2" fmla="*/ 48754 w 49388"/>
                    <a:gd name="connsiteY2" fmla="*/ 60184 h 70555"/>
                    <a:gd name="connsiteX3" fmla="*/ 38523 w 49388"/>
                    <a:gd name="connsiteY3" fmla="*/ 66040 h 70555"/>
                    <a:gd name="connsiteX4" fmla="*/ 34008 w 49388"/>
                    <a:gd name="connsiteY4" fmla="*/ 71191 h 70555"/>
                    <a:gd name="connsiteX5" fmla="*/ 0 w 49388"/>
                    <a:gd name="connsiteY5" fmla="*/ 12277 h 70555"/>
                    <a:gd name="connsiteX6" fmla="*/ 11430 w 49388"/>
                    <a:gd name="connsiteY6" fmla="*/ 7267 h 70555"/>
                    <a:gd name="connsiteX7" fmla="*/ 21520 w 49388"/>
                    <a:gd name="connsiteY7" fmla="*/ 0 h 70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9388" h="70555">
                      <a:moveTo>
                        <a:pt x="21520" y="0"/>
                      </a:moveTo>
                      <a:lnTo>
                        <a:pt x="55527" y="58914"/>
                      </a:lnTo>
                      <a:cubicBezTo>
                        <a:pt x="53058" y="58632"/>
                        <a:pt x="50800" y="59055"/>
                        <a:pt x="48754" y="60184"/>
                      </a:cubicBezTo>
                      <a:lnTo>
                        <a:pt x="38523" y="66040"/>
                      </a:lnTo>
                      <a:cubicBezTo>
                        <a:pt x="36477" y="67169"/>
                        <a:pt x="34996" y="69004"/>
                        <a:pt x="34008" y="71191"/>
                      </a:cubicBezTo>
                      <a:lnTo>
                        <a:pt x="0" y="12277"/>
                      </a:lnTo>
                      <a:cubicBezTo>
                        <a:pt x="3951" y="11007"/>
                        <a:pt x="7761" y="9313"/>
                        <a:pt x="11430" y="7267"/>
                      </a:cubicBezTo>
                      <a:cubicBezTo>
                        <a:pt x="15099" y="5221"/>
                        <a:pt x="18415" y="2752"/>
                        <a:pt x="21520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35" name="Freeform: Shape 115"/>
                <p:cNvSpPr/>
                <p:nvPr/>
              </p:nvSpPr>
              <p:spPr>
                <a:xfrm>
                  <a:off x="2809394" y="5042435"/>
                  <a:ext cx="182786" cy="219618"/>
                </a:xfrm>
                <a:custGeom>
                  <a:avLst/>
                  <a:gdLst>
                    <a:gd name="connsiteX0" fmla="*/ 70344 w 70555"/>
                    <a:gd name="connsiteY0" fmla="*/ 39158 h 84666"/>
                    <a:gd name="connsiteX1" fmla="*/ 70344 w 70555"/>
                    <a:gd name="connsiteY1" fmla="*/ 38171 h 84666"/>
                    <a:gd name="connsiteX2" fmla="*/ 70273 w 70555"/>
                    <a:gd name="connsiteY2" fmla="*/ 37112 h 84666"/>
                    <a:gd name="connsiteX3" fmla="*/ 70203 w 70555"/>
                    <a:gd name="connsiteY3" fmla="*/ 35984 h 84666"/>
                    <a:gd name="connsiteX4" fmla="*/ 70062 w 70555"/>
                    <a:gd name="connsiteY4" fmla="*/ 34854 h 84666"/>
                    <a:gd name="connsiteX5" fmla="*/ 69921 w 70555"/>
                    <a:gd name="connsiteY5" fmla="*/ 34008 h 84666"/>
                    <a:gd name="connsiteX6" fmla="*/ 69921 w 70555"/>
                    <a:gd name="connsiteY6" fmla="*/ 33937 h 84666"/>
                    <a:gd name="connsiteX7" fmla="*/ 69921 w 70555"/>
                    <a:gd name="connsiteY7" fmla="*/ 33726 h 84666"/>
                    <a:gd name="connsiteX8" fmla="*/ 69709 w 70555"/>
                    <a:gd name="connsiteY8" fmla="*/ 32597 h 84666"/>
                    <a:gd name="connsiteX9" fmla="*/ 69497 w 70555"/>
                    <a:gd name="connsiteY9" fmla="*/ 31397 h 84666"/>
                    <a:gd name="connsiteX10" fmla="*/ 69215 w 70555"/>
                    <a:gd name="connsiteY10" fmla="*/ 30198 h 84666"/>
                    <a:gd name="connsiteX11" fmla="*/ 68933 w 70555"/>
                    <a:gd name="connsiteY11" fmla="*/ 28998 h 84666"/>
                    <a:gd name="connsiteX12" fmla="*/ 68792 w 70555"/>
                    <a:gd name="connsiteY12" fmla="*/ 28505 h 84666"/>
                    <a:gd name="connsiteX13" fmla="*/ 68721 w 70555"/>
                    <a:gd name="connsiteY13" fmla="*/ 28363 h 84666"/>
                    <a:gd name="connsiteX14" fmla="*/ 68580 w 70555"/>
                    <a:gd name="connsiteY14" fmla="*/ 27799 h 84666"/>
                    <a:gd name="connsiteX15" fmla="*/ 68227 w 70555"/>
                    <a:gd name="connsiteY15" fmla="*/ 26600 h 84666"/>
                    <a:gd name="connsiteX16" fmla="*/ 67804 w 70555"/>
                    <a:gd name="connsiteY16" fmla="*/ 25470 h 84666"/>
                    <a:gd name="connsiteX17" fmla="*/ 67380 w 70555"/>
                    <a:gd name="connsiteY17" fmla="*/ 24342 h 84666"/>
                    <a:gd name="connsiteX18" fmla="*/ 66957 w 70555"/>
                    <a:gd name="connsiteY18" fmla="*/ 23283 h 84666"/>
                    <a:gd name="connsiteX19" fmla="*/ 66745 w 70555"/>
                    <a:gd name="connsiteY19" fmla="*/ 22719 h 84666"/>
                    <a:gd name="connsiteX20" fmla="*/ 66675 w 70555"/>
                    <a:gd name="connsiteY20" fmla="*/ 22648 h 84666"/>
                    <a:gd name="connsiteX21" fmla="*/ 66463 w 70555"/>
                    <a:gd name="connsiteY21" fmla="*/ 22225 h 84666"/>
                    <a:gd name="connsiteX22" fmla="*/ 65969 w 70555"/>
                    <a:gd name="connsiteY22" fmla="*/ 21096 h 84666"/>
                    <a:gd name="connsiteX23" fmla="*/ 65405 w 70555"/>
                    <a:gd name="connsiteY23" fmla="*/ 19897 h 84666"/>
                    <a:gd name="connsiteX24" fmla="*/ 64699 w 70555"/>
                    <a:gd name="connsiteY24" fmla="*/ 18486 h 84666"/>
                    <a:gd name="connsiteX25" fmla="*/ 63782 w 70555"/>
                    <a:gd name="connsiteY25" fmla="*/ 16863 h 84666"/>
                    <a:gd name="connsiteX26" fmla="*/ 54046 w 70555"/>
                    <a:gd name="connsiteY26" fmla="*/ 0 h 84666"/>
                    <a:gd name="connsiteX27" fmla="*/ 0 w 70555"/>
                    <a:gd name="connsiteY27" fmla="*/ 31397 h 84666"/>
                    <a:gd name="connsiteX28" fmla="*/ 9737 w 70555"/>
                    <a:gd name="connsiteY28" fmla="*/ 48260 h 84666"/>
                    <a:gd name="connsiteX29" fmla="*/ 12630 w 70555"/>
                    <a:gd name="connsiteY29" fmla="*/ 53975 h 84666"/>
                    <a:gd name="connsiteX30" fmla="*/ 12700 w 70555"/>
                    <a:gd name="connsiteY30" fmla="*/ 54046 h 84666"/>
                    <a:gd name="connsiteX31" fmla="*/ 14746 w 70555"/>
                    <a:gd name="connsiteY31" fmla="*/ 59690 h 84666"/>
                    <a:gd name="connsiteX32" fmla="*/ 14817 w 70555"/>
                    <a:gd name="connsiteY32" fmla="*/ 59831 h 84666"/>
                    <a:gd name="connsiteX33" fmla="*/ 16016 w 70555"/>
                    <a:gd name="connsiteY33" fmla="*/ 65264 h 84666"/>
                    <a:gd name="connsiteX34" fmla="*/ 16016 w 70555"/>
                    <a:gd name="connsiteY34" fmla="*/ 65335 h 84666"/>
                    <a:gd name="connsiteX35" fmla="*/ 16439 w 70555"/>
                    <a:gd name="connsiteY35" fmla="*/ 70485 h 84666"/>
                    <a:gd name="connsiteX36" fmla="*/ 16439 w 70555"/>
                    <a:gd name="connsiteY36" fmla="*/ 70485 h 84666"/>
                    <a:gd name="connsiteX37" fmla="*/ 16016 w 70555"/>
                    <a:gd name="connsiteY37" fmla="*/ 75142 h 84666"/>
                    <a:gd name="connsiteX38" fmla="*/ 16016 w 70555"/>
                    <a:gd name="connsiteY38" fmla="*/ 75283 h 84666"/>
                    <a:gd name="connsiteX39" fmla="*/ 14817 w 70555"/>
                    <a:gd name="connsiteY39" fmla="*/ 79234 h 84666"/>
                    <a:gd name="connsiteX40" fmla="*/ 14746 w 70555"/>
                    <a:gd name="connsiteY40" fmla="*/ 79446 h 84666"/>
                    <a:gd name="connsiteX41" fmla="*/ 13053 w 70555"/>
                    <a:gd name="connsiteY41" fmla="*/ 82197 h 84666"/>
                    <a:gd name="connsiteX42" fmla="*/ 12418 w 70555"/>
                    <a:gd name="connsiteY42" fmla="*/ 82973 h 84666"/>
                    <a:gd name="connsiteX43" fmla="*/ 9807 w 70555"/>
                    <a:gd name="connsiteY43" fmla="*/ 85161 h 84666"/>
                    <a:gd name="connsiteX44" fmla="*/ 63853 w 70555"/>
                    <a:gd name="connsiteY44" fmla="*/ 53763 h 84666"/>
                    <a:gd name="connsiteX45" fmla="*/ 66463 w 70555"/>
                    <a:gd name="connsiteY45" fmla="*/ 51576 h 84666"/>
                    <a:gd name="connsiteX46" fmla="*/ 67098 w 70555"/>
                    <a:gd name="connsiteY46" fmla="*/ 50800 h 84666"/>
                    <a:gd name="connsiteX47" fmla="*/ 67874 w 70555"/>
                    <a:gd name="connsiteY47" fmla="*/ 49883 h 84666"/>
                    <a:gd name="connsiteX48" fmla="*/ 68721 w 70555"/>
                    <a:gd name="connsiteY48" fmla="*/ 48331 h 84666"/>
                    <a:gd name="connsiteX49" fmla="*/ 68862 w 70555"/>
                    <a:gd name="connsiteY49" fmla="*/ 48048 h 84666"/>
                    <a:gd name="connsiteX50" fmla="*/ 68933 w 70555"/>
                    <a:gd name="connsiteY50" fmla="*/ 47837 h 84666"/>
                    <a:gd name="connsiteX51" fmla="*/ 69286 w 70555"/>
                    <a:gd name="connsiteY51" fmla="*/ 46990 h 84666"/>
                    <a:gd name="connsiteX52" fmla="*/ 69709 w 70555"/>
                    <a:gd name="connsiteY52" fmla="*/ 45790 h 84666"/>
                    <a:gd name="connsiteX53" fmla="*/ 69991 w 70555"/>
                    <a:gd name="connsiteY53" fmla="*/ 44591 h 84666"/>
                    <a:gd name="connsiteX54" fmla="*/ 70132 w 70555"/>
                    <a:gd name="connsiteY54" fmla="*/ 43886 h 84666"/>
                    <a:gd name="connsiteX55" fmla="*/ 70132 w 70555"/>
                    <a:gd name="connsiteY55" fmla="*/ 43745 h 84666"/>
                    <a:gd name="connsiteX56" fmla="*/ 70203 w 70555"/>
                    <a:gd name="connsiteY56" fmla="*/ 43462 h 84666"/>
                    <a:gd name="connsiteX57" fmla="*/ 70344 w 70555"/>
                    <a:gd name="connsiteY57" fmla="*/ 42404 h 84666"/>
                    <a:gd name="connsiteX58" fmla="*/ 70485 w 70555"/>
                    <a:gd name="connsiteY58" fmla="*/ 41345 h 84666"/>
                    <a:gd name="connsiteX59" fmla="*/ 70556 w 70555"/>
                    <a:gd name="connsiteY59" fmla="*/ 40287 h 84666"/>
                    <a:gd name="connsiteX60" fmla="*/ 70556 w 70555"/>
                    <a:gd name="connsiteY60" fmla="*/ 39229 h 84666"/>
                    <a:gd name="connsiteX61" fmla="*/ 70344 w 70555"/>
                    <a:gd name="connsiteY61" fmla="*/ 39158 h 84666"/>
                    <a:gd name="connsiteX62" fmla="*/ 70344 w 70555"/>
                    <a:gd name="connsiteY62" fmla="*/ 39158 h 84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</a:cxnLst>
                  <a:rect l="l" t="t" r="r" b="b"/>
                  <a:pathLst>
                    <a:path w="70555" h="84666">
                      <a:moveTo>
                        <a:pt x="70344" y="39158"/>
                      </a:moveTo>
                      <a:cubicBezTo>
                        <a:pt x="70344" y="38806"/>
                        <a:pt x="70344" y="38523"/>
                        <a:pt x="70344" y="38171"/>
                      </a:cubicBezTo>
                      <a:cubicBezTo>
                        <a:pt x="70344" y="37818"/>
                        <a:pt x="70344" y="37465"/>
                        <a:pt x="70273" y="37112"/>
                      </a:cubicBezTo>
                      <a:cubicBezTo>
                        <a:pt x="70273" y="36760"/>
                        <a:pt x="70203" y="36407"/>
                        <a:pt x="70203" y="35984"/>
                      </a:cubicBezTo>
                      <a:cubicBezTo>
                        <a:pt x="70132" y="35630"/>
                        <a:pt x="70132" y="35278"/>
                        <a:pt x="70062" y="34854"/>
                      </a:cubicBezTo>
                      <a:cubicBezTo>
                        <a:pt x="69991" y="34572"/>
                        <a:pt x="69991" y="34290"/>
                        <a:pt x="69921" y="34008"/>
                      </a:cubicBezTo>
                      <a:cubicBezTo>
                        <a:pt x="69921" y="34008"/>
                        <a:pt x="69921" y="33937"/>
                        <a:pt x="69921" y="33937"/>
                      </a:cubicBezTo>
                      <a:cubicBezTo>
                        <a:pt x="69921" y="33867"/>
                        <a:pt x="69921" y="33796"/>
                        <a:pt x="69921" y="33726"/>
                      </a:cubicBezTo>
                      <a:cubicBezTo>
                        <a:pt x="69850" y="33373"/>
                        <a:pt x="69779" y="32949"/>
                        <a:pt x="69709" y="32597"/>
                      </a:cubicBezTo>
                      <a:cubicBezTo>
                        <a:pt x="69638" y="32173"/>
                        <a:pt x="69568" y="31821"/>
                        <a:pt x="69497" y="31397"/>
                      </a:cubicBezTo>
                      <a:cubicBezTo>
                        <a:pt x="69427" y="30974"/>
                        <a:pt x="69286" y="30621"/>
                        <a:pt x="69215" y="30198"/>
                      </a:cubicBezTo>
                      <a:cubicBezTo>
                        <a:pt x="69144" y="29775"/>
                        <a:pt x="69003" y="29422"/>
                        <a:pt x="68933" y="28998"/>
                      </a:cubicBezTo>
                      <a:cubicBezTo>
                        <a:pt x="68862" y="28857"/>
                        <a:pt x="68862" y="28646"/>
                        <a:pt x="68792" y="28505"/>
                      </a:cubicBezTo>
                      <a:cubicBezTo>
                        <a:pt x="68792" y="28434"/>
                        <a:pt x="68792" y="28434"/>
                        <a:pt x="68721" y="28363"/>
                      </a:cubicBezTo>
                      <a:cubicBezTo>
                        <a:pt x="68651" y="28152"/>
                        <a:pt x="68651" y="28011"/>
                        <a:pt x="68580" y="27799"/>
                      </a:cubicBezTo>
                      <a:cubicBezTo>
                        <a:pt x="68439" y="27376"/>
                        <a:pt x="68368" y="27023"/>
                        <a:pt x="68227" y="26600"/>
                      </a:cubicBezTo>
                      <a:cubicBezTo>
                        <a:pt x="68086" y="26247"/>
                        <a:pt x="67945" y="25824"/>
                        <a:pt x="67804" y="25470"/>
                      </a:cubicBezTo>
                      <a:cubicBezTo>
                        <a:pt x="67663" y="25118"/>
                        <a:pt x="67522" y="24765"/>
                        <a:pt x="67380" y="24342"/>
                      </a:cubicBezTo>
                      <a:cubicBezTo>
                        <a:pt x="67239" y="23989"/>
                        <a:pt x="67098" y="23636"/>
                        <a:pt x="66957" y="23283"/>
                      </a:cubicBezTo>
                      <a:cubicBezTo>
                        <a:pt x="66887" y="23072"/>
                        <a:pt x="66816" y="22931"/>
                        <a:pt x="66745" y="22719"/>
                      </a:cubicBezTo>
                      <a:cubicBezTo>
                        <a:pt x="66745" y="22719"/>
                        <a:pt x="66745" y="22648"/>
                        <a:pt x="66675" y="22648"/>
                      </a:cubicBezTo>
                      <a:cubicBezTo>
                        <a:pt x="66604" y="22507"/>
                        <a:pt x="66534" y="22366"/>
                        <a:pt x="66463" y="22225"/>
                      </a:cubicBezTo>
                      <a:cubicBezTo>
                        <a:pt x="66322" y="21872"/>
                        <a:pt x="66111" y="21519"/>
                        <a:pt x="65969" y="21096"/>
                      </a:cubicBezTo>
                      <a:cubicBezTo>
                        <a:pt x="65758" y="20673"/>
                        <a:pt x="65617" y="20320"/>
                        <a:pt x="65405" y="19897"/>
                      </a:cubicBezTo>
                      <a:cubicBezTo>
                        <a:pt x="65193" y="19403"/>
                        <a:pt x="64911" y="18979"/>
                        <a:pt x="64699" y="18486"/>
                      </a:cubicBezTo>
                      <a:cubicBezTo>
                        <a:pt x="64417" y="17921"/>
                        <a:pt x="64135" y="17357"/>
                        <a:pt x="63782" y="16863"/>
                      </a:cubicBezTo>
                      <a:lnTo>
                        <a:pt x="54046" y="0"/>
                      </a:lnTo>
                      <a:lnTo>
                        <a:pt x="0" y="31397"/>
                      </a:lnTo>
                      <a:lnTo>
                        <a:pt x="9737" y="48260"/>
                      </a:lnTo>
                      <a:cubicBezTo>
                        <a:pt x="10866" y="50165"/>
                        <a:pt x="11783" y="52070"/>
                        <a:pt x="12630" y="53975"/>
                      </a:cubicBezTo>
                      <a:cubicBezTo>
                        <a:pt x="12630" y="53975"/>
                        <a:pt x="12630" y="54046"/>
                        <a:pt x="12700" y="54046"/>
                      </a:cubicBezTo>
                      <a:cubicBezTo>
                        <a:pt x="13476" y="55951"/>
                        <a:pt x="14182" y="57785"/>
                        <a:pt x="14746" y="59690"/>
                      </a:cubicBezTo>
                      <a:cubicBezTo>
                        <a:pt x="14746" y="59761"/>
                        <a:pt x="14746" y="59761"/>
                        <a:pt x="14817" y="59831"/>
                      </a:cubicBezTo>
                      <a:cubicBezTo>
                        <a:pt x="15381" y="61665"/>
                        <a:pt x="15734" y="63500"/>
                        <a:pt x="16016" y="65264"/>
                      </a:cubicBezTo>
                      <a:cubicBezTo>
                        <a:pt x="16016" y="65264"/>
                        <a:pt x="16016" y="65335"/>
                        <a:pt x="16016" y="65335"/>
                      </a:cubicBezTo>
                      <a:cubicBezTo>
                        <a:pt x="16298" y="67098"/>
                        <a:pt x="16439" y="68862"/>
                        <a:pt x="16439" y="70485"/>
                      </a:cubicBezTo>
                      <a:cubicBezTo>
                        <a:pt x="16439" y="70485"/>
                        <a:pt x="16439" y="70485"/>
                        <a:pt x="16439" y="70485"/>
                      </a:cubicBezTo>
                      <a:cubicBezTo>
                        <a:pt x="16439" y="72108"/>
                        <a:pt x="16298" y="73660"/>
                        <a:pt x="16016" y="75142"/>
                      </a:cubicBezTo>
                      <a:cubicBezTo>
                        <a:pt x="16016" y="75212"/>
                        <a:pt x="16016" y="75212"/>
                        <a:pt x="16016" y="75283"/>
                      </a:cubicBezTo>
                      <a:cubicBezTo>
                        <a:pt x="15734" y="76694"/>
                        <a:pt x="15310" y="78034"/>
                        <a:pt x="14817" y="79234"/>
                      </a:cubicBezTo>
                      <a:cubicBezTo>
                        <a:pt x="14817" y="79304"/>
                        <a:pt x="14746" y="79375"/>
                        <a:pt x="14746" y="79446"/>
                      </a:cubicBezTo>
                      <a:cubicBezTo>
                        <a:pt x="14252" y="80434"/>
                        <a:pt x="13688" y="81351"/>
                        <a:pt x="13053" y="82197"/>
                      </a:cubicBezTo>
                      <a:cubicBezTo>
                        <a:pt x="12841" y="82479"/>
                        <a:pt x="12630" y="82762"/>
                        <a:pt x="12418" y="82973"/>
                      </a:cubicBezTo>
                      <a:cubicBezTo>
                        <a:pt x="11642" y="83820"/>
                        <a:pt x="10795" y="84596"/>
                        <a:pt x="9807" y="85161"/>
                      </a:cubicBezTo>
                      <a:lnTo>
                        <a:pt x="63853" y="53763"/>
                      </a:lnTo>
                      <a:cubicBezTo>
                        <a:pt x="64841" y="53199"/>
                        <a:pt x="65687" y="52423"/>
                        <a:pt x="66463" y="51576"/>
                      </a:cubicBezTo>
                      <a:cubicBezTo>
                        <a:pt x="66675" y="51365"/>
                        <a:pt x="66887" y="51082"/>
                        <a:pt x="67098" y="50800"/>
                      </a:cubicBezTo>
                      <a:cubicBezTo>
                        <a:pt x="67310" y="50518"/>
                        <a:pt x="67663" y="50236"/>
                        <a:pt x="67874" y="49883"/>
                      </a:cubicBezTo>
                      <a:cubicBezTo>
                        <a:pt x="68157" y="49389"/>
                        <a:pt x="68439" y="48895"/>
                        <a:pt x="68721" y="48331"/>
                      </a:cubicBezTo>
                      <a:cubicBezTo>
                        <a:pt x="68792" y="48260"/>
                        <a:pt x="68792" y="48119"/>
                        <a:pt x="68862" y="48048"/>
                      </a:cubicBezTo>
                      <a:cubicBezTo>
                        <a:pt x="68862" y="47978"/>
                        <a:pt x="68933" y="47907"/>
                        <a:pt x="68933" y="47837"/>
                      </a:cubicBezTo>
                      <a:cubicBezTo>
                        <a:pt x="69074" y="47554"/>
                        <a:pt x="69215" y="47272"/>
                        <a:pt x="69286" y="46990"/>
                      </a:cubicBezTo>
                      <a:cubicBezTo>
                        <a:pt x="69427" y="46567"/>
                        <a:pt x="69568" y="46214"/>
                        <a:pt x="69709" y="45790"/>
                      </a:cubicBezTo>
                      <a:cubicBezTo>
                        <a:pt x="69850" y="45438"/>
                        <a:pt x="69921" y="45014"/>
                        <a:pt x="69991" y="44591"/>
                      </a:cubicBezTo>
                      <a:cubicBezTo>
                        <a:pt x="70062" y="44380"/>
                        <a:pt x="70062" y="44097"/>
                        <a:pt x="70132" y="43886"/>
                      </a:cubicBezTo>
                      <a:cubicBezTo>
                        <a:pt x="70132" y="43815"/>
                        <a:pt x="70132" y="43815"/>
                        <a:pt x="70132" y="43745"/>
                      </a:cubicBezTo>
                      <a:cubicBezTo>
                        <a:pt x="70132" y="43674"/>
                        <a:pt x="70203" y="43533"/>
                        <a:pt x="70203" y="43462"/>
                      </a:cubicBezTo>
                      <a:cubicBezTo>
                        <a:pt x="70273" y="43109"/>
                        <a:pt x="70344" y="42757"/>
                        <a:pt x="70344" y="42404"/>
                      </a:cubicBezTo>
                      <a:cubicBezTo>
                        <a:pt x="70415" y="42051"/>
                        <a:pt x="70415" y="41699"/>
                        <a:pt x="70485" y="41345"/>
                      </a:cubicBezTo>
                      <a:cubicBezTo>
                        <a:pt x="70485" y="40993"/>
                        <a:pt x="70556" y="40640"/>
                        <a:pt x="70556" y="40287"/>
                      </a:cubicBezTo>
                      <a:cubicBezTo>
                        <a:pt x="70556" y="39935"/>
                        <a:pt x="70556" y="39582"/>
                        <a:pt x="70556" y="39229"/>
                      </a:cubicBezTo>
                      <a:cubicBezTo>
                        <a:pt x="70344" y="39229"/>
                        <a:pt x="70344" y="39158"/>
                        <a:pt x="70344" y="39158"/>
                      </a:cubicBezTo>
                      <a:cubicBezTo>
                        <a:pt x="70344" y="39158"/>
                        <a:pt x="70344" y="39158"/>
                        <a:pt x="70344" y="39158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36" name="Freeform: Shape 116"/>
                <p:cNvSpPr>
                  <a:spLocks/>
                </p:cNvSpPr>
                <p:nvPr/>
              </p:nvSpPr>
              <p:spPr bwMode="auto">
                <a:xfrm>
                  <a:off x="2707791" y="5122423"/>
                  <a:ext cx="128102" cy="146401"/>
                </a:xfrm>
                <a:custGeom>
                  <a:avLst/>
                  <a:gdLst>
                    <a:gd name="T0" fmla="*/ 102302 w 49388"/>
                    <a:gd name="T1" fmla="*/ 0 h 56444"/>
                    <a:gd name="T2" fmla="*/ 127555 w 49388"/>
                    <a:gd name="T3" fmla="*/ 43738 h 56444"/>
                    <a:gd name="T4" fmla="*/ 127373 w 49388"/>
                    <a:gd name="T5" fmla="*/ 139266 h 56444"/>
                    <a:gd name="T6" fmla="*/ 108340 w 49388"/>
                    <a:gd name="T7" fmla="*/ 150245 h 56444"/>
                    <a:gd name="T8" fmla="*/ 66798 w 49388"/>
                    <a:gd name="T9" fmla="*/ 146035 h 56444"/>
                    <a:gd name="T10" fmla="*/ 25256 w 49388"/>
                    <a:gd name="T11" fmla="*/ 102300 h 56444"/>
                    <a:gd name="T12" fmla="*/ 0 w 49388"/>
                    <a:gd name="T13" fmla="*/ 58561 h 56444"/>
                    <a:gd name="T14" fmla="*/ 102302 w 49388"/>
                    <a:gd name="T15" fmla="*/ 0 h 564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9388" h="56444">
                      <a:moveTo>
                        <a:pt x="39441" y="0"/>
                      </a:moveTo>
                      <a:lnTo>
                        <a:pt x="49177" y="16863"/>
                      </a:lnTo>
                      <a:cubicBezTo>
                        <a:pt x="57997" y="32173"/>
                        <a:pt x="57997" y="48613"/>
                        <a:pt x="49107" y="53693"/>
                      </a:cubicBezTo>
                      <a:lnTo>
                        <a:pt x="41769" y="57926"/>
                      </a:lnTo>
                      <a:cubicBezTo>
                        <a:pt x="37324" y="60466"/>
                        <a:pt x="31538" y="59620"/>
                        <a:pt x="25753" y="56303"/>
                      </a:cubicBezTo>
                      <a:cubicBezTo>
                        <a:pt x="19967" y="52987"/>
                        <a:pt x="14182" y="47060"/>
                        <a:pt x="9737" y="39441"/>
                      </a:cubicBezTo>
                      <a:lnTo>
                        <a:pt x="0" y="22578"/>
                      </a:lnTo>
                      <a:lnTo>
                        <a:pt x="39441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047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37" name="Freeform: Shape 117"/>
                <p:cNvSpPr>
                  <a:spLocks/>
                </p:cNvSpPr>
                <p:nvPr/>
              </p:nvSpPr>
              <p:spPr bwMode="auto">
                <a:xfrm>
                  <a:off x="2707610" y="5040987"/>
                  <a:ext cx="237903" cy="128102"/>
                </a:xfrm>
                <a:custGeom>
                  <a:avLst/>
                  <a:gdLst>
                    <a:gd name="T0" fmla="*/ 0 w 91722"/>
                    <a:gd name="T1" fmla="*/ 140000 h 49388"/>
                    <a:gd name="T2" fmla="*/ 139997 w 91722"/>
                    <a:gd name="T3" fmla="*/ 58563 h 49388"/>
                    <a:gd name="T4" fmla="*/ 242663 w 91722"/>
                    <a:gd name="T5" fmla="*/ 0 h 49388"/>
                    <a:gd name="T6" fmla="*/ 102481 w 91722"/>
                    <a:gd name="T7" fmla="*/ 81437 h 4938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91722" h="49388">
                      <a:moveTo>
                        <a:pt x="0" y="53975"/>
                      </a:moveTo>
                      <a:lnTo>
                        <a:pt x="53975" y="22578"/>
                      </a:lnTo>
                      <a:lnTo>
                        <a:pt x="93557" y="0"/>
                      </a:lnTo>
                      <a:lnTo>
                        <a:pt x="39511" y="31397"/>
                      </a:lnTo>
                      <a:lnTo>
                        <a:pt x="0" y="53975"/>
                      </a:lnTo>
                      <a:close/>
                    </a:path>
                  </a:pathLst>
                </a:custGeom>
                <a:solidFill>
                  <a:srgbClr val="752D3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047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38" name="Freeform: Shape 118"/>
                <p:cNvSpPr/>
                <p:nvPr/>
              </p:nvSpPr>
              <p:spPr>
                <a:xfrm>
                  <a:off x="2443822" y="4668085"/>
                  <a:ext cx="348737" cy="511612"/>
                </a:xfrm>
                <a:custGeom>
                  <a:avLst/>
                  <a:gdLst>
                    <a:gd name="connsiteX0" fmla="*/ 39511 w 134055"/>
                    <a:gd name="connsiteY0" fmla="*/ 0 h 197555"/>
                    <a:gd name="connsiteX1" fmla="*/ 140758 w 134055"/>
                    <a:gd name="connsiteY1" fmla="*/ 175260 h 197555"/>
                    <a:gd name="connsiteX2" fmla="*/ 101247 w 134055"/>
                    <a:gd name="connsiteY2" fmla="*/ 197838 h 197555"/>
                    <a:gd name="connsiteX3" fmla="*/ 0 w 134055"/>
                    <a:gd name="connsiteY3" fmla="*/ 22507 h 197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4055" h="197555">
                      <a:moveTo>
                        <a:pt x="39511" y="0"/>
                      </a:moveTo>
                      <a:lnTo>
                        <a:pt x="140758" y="175260"/>
                      </a:lnTo>
                      <a:lnTo>
                        <a:pt x="101247" y="197838"/>
                      </a:lnTo>
                      <a:lnTo>
                        <a:pt x="0" y="22507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39" name="Freeform: Shape 119"/>
                <p:cNvSpPr>
                  <a:spLocks/>
                </p:cNvSpPr>
                <p:nvPr/>
              </p:nvSpPr>
              <p:spPr bwMode="auto">
                <a:xfrm>
                  <a:off x="2444999" y="4586408"/>
                  <a:ext cx="237903" cy="128102"/>
                </a:xfrm>
                <a:custGeom>
                  <a:avLst/>
                  <a:gdLst>
                    <a:gd name="T0" fmla="*/ 0 w 91722"/>
                    <a:gd name="T1" fmla="*/ 139816 h 49388"/>
                    <a:gd name="T2" fmla="*/ 140181 w 91722"/>
                    <a:gd name="T3" fmla="*/ 58560 h 49388"/>
                    <a:gd name="T4" fmla="*/ 242663 w 91722"/>
                    <a:gd name="T5" fmla="*/ 0 h 49388"/>
                    <a:gd name="T6" fmla="*/ 102481 w 91722"/>
                    <a:gd name="T7" fmla="*/ 81437 h 4938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91722" h="49388">
                      <a:moveTo>
                        <a:pt x="0" y="53904"/>
                      </a:moveTo>
                      <a:lnTo>
                        <a:pt x="54046" y="22577"/>
                      </a:lnTo>
                      <a:lnTo>
                        <a:pt x="93557" y="0"/>
                      </a:lnTo>
                      <a:lnTo>
                        <a:pt x="39511" y="31397"/>
                      </a:lnTo>
                      <a:lnTo>
                        <a:pt x="0" y="53904"/>
                      </a:lnTo>
                      <a:close/>
                    </a:path>
                  </a:pathLst>
                </a:custGeom>
                <a:solidFill>
                  <a:srgbClr val="34325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047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40" name="Freeform: Shape 120"/>
                <p:cNvSpPr/>
                <p:nvPr/>
              </p:nvSpPr>
              <p:spPr>
                <a:xfrm>
                  <a:off x="2547242" y="4585729"/>
                  <a:ext cx="401647" cy="531576"/>
                </a:xfrm>
                <a:custGeom>
                  <a:avLst/>
                  <a:gdLst>
                    <a:gd name="connsiteX0" fmla="*/ 0 w 155222"/>
                    <a:gd name="connsiteY0" fmla="*/ 31397 h 204611"/>
                    <a:gd name="connsiteX1" fmla="*/ 54046 w 155222"/>
                    <a:gd name="connsiteY1" fmla="*/ 0 h 204611"/>
                    <a:gd name="connsiteX2" fmla="*/ 155293 w 155222"/>
                    <a:gd name="connsiteY2" fmla="*/ 175260 h 204611"/>
                    <a:gd name="connsiteX3" fmla="*/ 101247 w 155222"/>
                    <a:gd name="connsiteY3" fmla="*/ 206657 h 2046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5222" h="204611">
                      <a:moveTo>
                        <a:pt x="0" y="31397"/>
                      </a:moveTo>
                      <a:lnTo>
                        <a:pt x="54046" y="0"/>
                      </a:lnTo>
                      <a:lnTo>
                        <a:pt x="155293" y="175260"/>
                      </a:lnTo>
                      <a:lnTo>
                        <a:pt x="101247" y="206657"/>
                      </a:ln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41" name="Freeform: Shape 121"/>
                <p:cNvSpPr/>
                <p:nvPr/>
              </p:nvSpPr>
              <p:spPr>
                <a:xfrm>
                  <a:off x="2460659" y="4488397"/>
                  <a:ext cx="218861" cy="164714"/>
                </a:xfrm>
                <a:custGeom>
                  <a:avLst/>
                  <a:gdLst>
                    <a:gd name="connsiteX0" fmla="*/ 76341 w 84666"/>
                    <a:gd name="connsiteY0" fmla="*/ 18062 h 63500"/>
                    <a:gd name="connsiteX1" fmla="*/ 76200 w 84666"/>
                    <a:gd name="connsiteY1" fmla="*/ 17851 h 63500"/>
                    <a:gd name="connsiteX2" fmla="*/ 74366 w 84666"/>
                    <a:gd name="connsiteY2" fmla="*/ 14958 h 63500"/>
                    <a:gd name="connsiteX3" fmla="*/ 73237 w 84666"/>
                    <a:gd name="connsiteY3" fmla="*/ 13335 h 63500"/>
                    <a:gd name="connsiteX4" fmla="*/ 73166 w 84666"/>
                    <a:gd name="connsiteY4" fmla="*/ 13194 h 63500"/>
                    <a:gd name="connsiteX5" fmla="*/ 73096 w 84666"/>
                    <a:gd name="connsiteY5" fmla="*/ 13124 h 63500"/>
                    <a:gd name="connsiteX6" fmla="*/ 72390 w 84666"/>
                    <a:gd name="connsiteY6" fmla="*/ 12206 h 63500"/>
                    <a:gd name="connsiteX7" fmla="*/ 71614 w 84666"/>
                    <a:gd name="connsiteY7" fmla="*/ 11219 h 63500"/>
                    <a:gd name="connsiteX8" fmla="*/ 70838 w 84666"/>
                    <a:gd name="connsiteY8" fmla="*/ 10301 h 63500"/>
                    <a:gd name="connsiteX9" fmla="*/ 70062 w 84666"/>
                    <a:gd name="connsiteY9" fmla="*/ 9384 h 63500"/>
                    <a:gd name="connsiteX10" fmla="*/ 69638 w 84666"/>
                    <a:gd name="connsiteY10" fmla="*/ 8961 h 63500"/>
                    <a:gd name="connsiteX11" fmla="*/ 69568 w 84666"/>
                    <a:gd name="connsiteY11" fmla="*/ 8890 h 63500"/>
                    <a:gd name="connsiteX12" fmla="*/ 69215 w 84666"/>
                    <a:gd name="connsiteY12" fmla="*/ 8537 h 63500"/>
                    <a:gd name="connsiteX13" fmla="*/ 68368 w 84666"/>
                    <a:gd name="connsiteY13" fmla="*/ 7691 h 63500"/>
                    <a:gd name="connsiteX14" fmla="*/ 67451 w 84666"/>
                    <a:gd name="connsiteY14" fmla="*/ 6844 h 63500"/>
                    <a:gd name="connsiteX15" fmla="*/ 66534 w 84666"/>
                    <a:gd name="connsiteY15" fmla="*/ 6068 h 63500"/>
                    <a:gd name="connsiteX16" fmla="*/ 65828 w 84666"/>
                    <a:gd name="connsiteY16" fmla="*/ 5504 h 63500"/>
                    <a:gd name="connsiteX17" fmla="*/ 65758 w 84666"/>
                    <a:gd name="connsiteY17" fmla="*/ 5433 h 63500"/>
                    <a:gd name="connsiteX18" fmla="*/ 65617 w 84666"/>
                    <a:gd name="connsiteY18" fmla="*/ 5292 h 63500"/>
                    <a:gd name="connsiteX19" fmla="*/ 64700 w 84666"/>
                    <a:gd name="connsiteY19" fmla="*/ 4586 h 63500"/>
                    <a:gd name="connsiteX20" fmla="*/ 63782 w 84666"/>
                    <a:gd name="connsiteY20" fmla="*/ 3951 h 63500"/>
                    <a:gd name="connsiteX21" fmla="*/ 62936 w 84666"/>
                    <a:gd name="connsiteY21" fmla="*/ 3387 h 63500"/>
                    <a:gd name="connsiteX22" fmla="*/ 62089 w 84666"/>
                    <a:gd name="connsiteY22" fmla="*/ 2893 h 63500"/>
                    <a:gd name="connsiteX23" fmla="*/ 61877 w 84666"/>
                    <a:gd name="connsiteY23" fmla="*/ 2752 h 63500"/>
                    <a:gd name="connsiteX24" fmla="*/ 61242 w 84666"/>
                    <a:gd name="connsiteY24" fmla="*/ 2399 h 63500"/>
                    <a:gd name="connsiteX25" fmla="*/ 60396 w 84666"/>
                    <a:gd name="connsiteY25" fmla="*/ 1976 h 63500"/>
                    <a:gd name="connsiteX26" fmla="*/ 59549 w 84666"/>
                    <a:gd name="connsiteY26" fmla="*/ 1552 h 63500"/>
                    <a:gd name="connsiteX27" fmla="*/ 58702 w 84666"/>
                    <a:gd name="connsiteY27" fmla="*/ 1200 h 63500"/>
                    <a:gd name="connsiteX28" fmla="*/ 57856 w 84666"/>
                    <a:gd name="connsiteY28" fmla="*/ 917 h 63500"/>
                    <a:gd name="connsiteX29" fmla="*/ 57856 w 84666"/>
                    <a:gd name="connsiteY29" fmla="*/ 917 h 63500"/>
                    <a:gd name="connsiteX30" fmla="*/ 57856 w 84666"/>
                    <a:gd name="connsiteY30" fmla="*/ 917 h 63500"/>
                    <a:gd name="connsiteX31" fmla="*/ 57009 w 84666"/>
                    <a:gd name="connsiteY31" fmla="*/ 635 h 63500"/>
                    <a:gd name="connsiteX32" fmla="*/ 56162 w 84666"/>
                    <a:gd name="connsiteY32" fmla="*/ 423 h 63500"/>
                    <a:gd name="connsiteX33" fmla="*/ 55316 w 84666"/>
                    <a:gd name="connsiteY33" fmla="*/ 212 h 63500"/>
                    <a:gd name="connsiteX34" fmla="*/ 54469 w 84666"/>
                    <a:gd name="connsiteY34" fmla="*/ 71 h 63500"/>
                    <a:gd name="connsiteX35" fmla="*/ 54046 w 84666"/>
                    <a:gd name="connsiteY35" fmla="*/ 0 h 63500"/>
                    <a:gd name="connsiteX36" fmla="*/ 0 w 84666"/>
                    <a:gd name="connsiteY36" fmla="*/ 31397 h 63500"/>
                    <a:gd name="connsiteX37" fmla="*/ 7832 w 84666"/>
                    <a:gd name="connsiteY37" fmla="*/ 34149 h 63500"/>
                    <a:gd name="connsiteX38" fmla="*/ 11712 w 84666"/>
                    <a:gd name="connsiteY38" fmla="*/ 36830 h 63500"/>
                    <a:gd name="connsiteX39" fmla="*/ 11783 w 84666"/>
                    <a:gd name="connsiteY39" fmla="*/ 36901 h 63500"/>
                    <a:gd name="connsiteX40" fmla="*/ 15522 w 84666"/>
                    <a:gd name="connsiteY40" fmla="*/ 40358 h 63500"/>
                    <a:gd name="connsiteX41" fmla="*/ 15593 w 84666"/>
                    <a:gd name="connsiteY41" fmla="*/ 40429 h 63500"/>
                    <a:gd name="connsiteX42" fmla="*/ 19120 w 84666"/>
                    <a:gd name="connsiteY42" fmla="*/ 44591 h 63500"/>
                    <a:gd name="connsiteX43" fmla="*/ 19191 w 84666"/>
                    <a:gd name="connsiteY43" fmla="*/ 44662 h 63500"/>
                    <a:gd name="connsiteX44" fmla="*/ 22366 w 84666"/>
                    <a:gd name="connsiteY44" fmla="*/ 49530 h 63500"/>
                    <a:gd name="connsiteX45" fmla="*/ 33585 w 84666"/>
                    <a:gd name="connsiteY45" fmla="*/ 68933 h 63500"/>
                    <a:gd name="connsiteX46" fmla="*/ 87630 w 84666"/>
                    <a:gd name="connsiteY46" fmla="*/ 37536 h 63500"/>
                    <a:gd name="connsiteX47" fmla="*/ 76341 w 84666"/>
                    <a:gd name="connsiteY47" fmla="*/ 18062 h 63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</a:cxnLst>
                  <a:rect l="l" t="t" r="r" b="b"/>
                  <a:pathLst>
                    <a:path w="84666" h="63500">
                      <a:moveTo>
                        <a:pt x="76341" y="18062"/>
                      </a:moveTo>
                      <a:cubicBezTo>
                        <a:pt x="76271" y="17992"/>
                        <a:pt x="76271" y="17921"/>
                        <a:pt x="76200" y="17851"/>
                      </a:cubicBezTo>
                      <a:cubicBezTo>
                        <a:pt x="75636" y="16863"/>
                        <a:pt x="75001" y="15875"/>
                        <a:pt x="74366" y="14958"/>
                      </a:cubicBezTo>
                      <a:cubicBezTo>
                        <a:pt x="74013" y="14394"/>
                        <a:pt x="73589" y="13829"/>
                        <a:pt x="73237" y="13335"/>
                      </a:cubicBezTo>
                      <a:cubicBezTo>
                        <a:pt x="73237" y="13264"/>
                        <a:pt x="73166" y="13264"/>
                        <a:pt x="73166" y="13194"/>
                      </a:cubicBezTo>
                      <a:cubicBezTo>
                        <a:pt x="73166" y="13194"/>
                        <a:pt x="73096" y="13124"/>
                        <a:pt x="73096" y="13124"/>
                      </a:cubicBezTo>
                      <a:cubicBezTo>
                        <a:pt x="72884" y="12841"/>
                        <a:pt x="72602" y="12488"/>
                        <a:pt x="72390" y="12206"/>
                      </a:cubicBezTo>
                      <a:cubicBezTo>
                        <a:pt x="72108" y="11854"/>
                        <a:pt x="71896" y="11571"/>
                        <a:pt x="71614" y="11219"/>
                      </a:cubicBezTo>
                      <a:cubicBezTo>
                        <a:pt x="71332" y="10936"/>
                        <a:pt x="71120" y="10583"/>
                        <a:pt x="70838" y="10301"/>
                      </a:cubicBezTo>
                      <a:cubicBezTo>
                        <a:pt x="70556" y="10019"/>
                        <a:pt x="70273" y="9667"/>
                        <a:pt x="70062" y="9384"/>
                      </a:cubicBezTo>
                      <a:cubicBezTo>
                        <a:pt x="69921" y="9243"/>
                        <a:pt x="69780" y="9102"/>
                        <a:pt x="69638" y="8961"/>
                      </a:cubicBezTo>
                      <a:cubicBezTo>
                        <a:pt x="69638" y="8961"/>
                        <a:pt x="69568" y="8890"/>
                        <a:pt x="69568" y="8890"/>
                      </a:cubicBezTo>
                      <a:cubicBezTo>
                        <a:pt x="69427" y="8749"/>
                        <a:pt x="69356" y="8679"/>
                        <a:pt x="69215" y="8537"/>
                      </a:cubicBezTo>
                      <a:cubicBezTo>
                        <a:pt x="68933" y="8255"/>
                        <a:pt x="68651" y="7973"/>
                        <a:pt x="68368" y="7691"/>
                      </a:cubicBezTo>
                      <a:cubicBezTo>
                        <a:pt x="68086" y="7409"/>
                        <a:pt x="67733" y="7126"/>
                        <a:pt x="67451" y="6844"/>
                      </a:cubicBezTo>
                      <a:cubicBezTo>
                        <a:pt x="67169" y="6562"/>
                        <a:pt x="66816" y="6280"/>
                        <a:pt x="66534" y="6068"/>
                      </a:cubicBezTo>
                      <a:cubicBezTo>
                        <a:pt x="66322" y="5856"/>
                        <a:pt x="66111" y="5715"/>
                        <a:pt x="65828" y="5504"/>
                      </a:cubicBezTo>
                      <a:cubicBezTo>
                        <a:pt x="65828" y="5504"/>
                        <a:pt x="65758" y="5433"/>
                        <a:pt x="65758" y="5433"/>
                      </a:cubicBezTo>
                      <a:cubicBezTo>
                        <a:pt x="65687" y="5362"/>
                        <a:pt x="65617" y="5362"/>
                        <a:pt x="65617" y="5292"/>
                      </a:cubicBezTo>
                      <a:cubicBezTo>
                        <a:pt x="65335" y="5080"/>
                        <a:pt x="64982" y="4798"/>
                        <a:pt x="64700" y="4586"/>
                      </a:cubicBezTo>
                      <a:cubicBezTo>
                        <a:pt x="64417" y="4375"/>
                        <a:pt x="64135" y="4163"/>
                        <a:pt x="63782" y="3951"/>
                      </a:cubicBezTo>
                      <a:cubicBezTo>
                        <a:pt x="63500" y="3740"/>
                        <a:pt x="63218" y="3528"/>
                        <a:pt x="62936" y="3387"/>
                      </a:cubicBezTo>
                      <a:cubicBezTo>
                        <a:pt x="62653" y="3175"/>
                        <a:pt x="62371" y="3034"/>
                        <a:pt x="62089" y="2893"/>
                      </a:cubicBezTo>
                      <a:cubicBezTo>
                        <a:pt x="62018" y="2822"/>
                        <a:pt x="61948" y="2822"/>
                        <a:pt x="61877" y="2752"/>
                      </a:cubicBezTo>
                      <a:cubicBezTo>
                        <a:pt x="61665" y="2611"/>
                        <a:pt x="61454" y="2540"/>
                        <a:pt x="61242" y="2399"/>
                      </a:cubicBezTo>
                      <a:cubicBezTo>
                        <a:pt x="60960" y="2258"/>
                        <a:pt x="60678" y="2117"/>
                        <a:pt x="60396" y="1976"/>
                      </a:cubicBezTo>
                      <a:cubicBezTo>
                        <a:pt x="60113" y="1835"/>
                        <a:pt x="59831" y="1694"/>
                        <a:pt x="59549" y="1552"/>
                      </a:cubicBezTo>
                      <a:cubicBezTo>
                        <a:pt x="59267" y="1411"/>
                        <a:pt x="58985" y="1341"/>
                        <a:pt x="58702" y="1200"/>
                      </a:cubicBezTo>
                      <a:cubicBezTo>
                        <a:pt x="58420" y="1059"/>
                        <a:pt x="58138" y="988"/>
                        <a:pt x="57856" y="917"/>
                      </a:cubicBezTo>
                      <a:cubicBezTo>
                        <a:pt x="57856" y="917"/>
                        <a:pt x="57856" y="917"/>
                        <a:pt x="57856" y="917"/>
                      </a:cubicBezTo>
                      <a:cubicBezTo>
                        <a:pt x="57856" y="917"/>
                        <a:pt x="57856" y="917"/>
                        <a:pt x="57856" y="917"/>
                      </a:cubicBezTo>
                      <a:cubicBezTo>
                        <a:pt x="57573" y="847"/>
                        <a:pt x="57291" y="706"/>
                        <a:pt x="57009" y="635"/>
                      </a:cubicBezTo>
                      <a:cubicBezTo>
                        <a:pt x="56727" y="565"/>
                        <a:pt x="56444" y="494"/>
                        <a:pt x="56162" y="423"/>
                      </a:cubicBezTo>
                      <a:cubicBezTo>
                        <a:pt x="55880" y="353"/>
                        <a:pt x="55598" y="282"/>
                        <a:pt x="55316" y="212"/>
                      </a:cubicBezTo>
                      <a:cubicBezTo>
                        <a:pt x="55033" y="141"/>
                        <a:pt x="54751" y="71"/>
                        <a:pt x="54469" y="71"/>
                      </a:cubicBezTo>
                      <a:cubicBezTo>
                        <a:pt x="54328" y="71"/>
                        <a:pt x="54187" y="0"/>
                        <a:pt x="54046" y="0"/>
                      </a:cubicBezTo>
                      <a:lnTo>
                        <a:pt x="0" y="31397"/>
                      </a:lnTo>
                      <a:cubicBezTo>
                        <a:pt x="2469" y="31680"/>
                        <a:pt x="5151" y="32597"/>
                        <a:pt x="7832" y="34149"/>
                      </a:cubicBezTo>
                      <a:cubicBezTo>
                        <a:pt x="9172" y="34925"/>
                        <a:pt x="10442" y="35842"/>
                        <a:pt x="11712" y="36830"/>
                      </a:cubicBezTo>
                      <a:cubicBezTo>
                        <a:pt x="11712" y="36830"/>
                        <a:pt x="11783" y="36901"/>
                        <a:pt x="11783" y="36901"/>
                      </a:cubicBezTo>
                      <a:cubicBezTo>
                        <a:pt x="13053" y="37889"/>
                        <a:pt x="14323" y="39088"/>
                        <a:pt x="15522" y="40358"/>
                      </a:cubicBezTo>
                      <a:cubicBezTo>
                        <a:pt x="15522" y="40358"/>
                        <a:pt x="15593" y="40429"/>
                        <a:pt x="15593" y="40429"/>
                      </a:cubicBezTo>
                      <a:cubicBezTo>
                        <a:pt x="16792" y="41699"/>
                        <a:pt x="17992" y="43110"/>
                        <a:pt x="19120" y="44591"/>
                      </a:cubicBezTo>
                      <a:cubicBezTo>
                        <a:pt x="19120" y="44591"/>
                        <a:pt x="19191" y="44662"/>
                        <a:pt x="19191" y="44662"/>
                      </a:cubicBezTo>
                      <a:cubicBezTo>
                        <a:pt x="20320" y="46214"/>
                        <a:pt x="21378" y="47837"/>
                        <a:pt x="22366" y="49530"/>
                      </a:cubicBezTo>
                      <a:lnTo>
                        <a:pt x="33585" y="68933"/>
                      </a:lnTo>
                      <a:lnTo>
                        <a:pt x="87630" y="37536"/>
                      </a:lnTo>
                      <a:lnTo>
                        <a:pt x="76341" y="18062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42" name="Freeform: Shape 122"/>
                <p:cNvSpPr>
                  <a:spLocks/>
                </p:cNvSpPr>
                <p:nvPr/>
              </p:nvSpPr>
              <p:spPr bwMode="auto">
                <a:xfrm>
                  <a:off x="2400651" y="4570633"/>
                  <a:ext cx="146401" cy="146401"/>
                </a:xfrm>
                <a:custGeom>
                  <a:avLst/>
                  <a:gdLst>
                    <a:gd name="T0" fmla="*/ 80035 w 56444"/>
                    <a:gd name="T1" fmla="*/ 7174 h 56444"/>
                    <a:gd name="T2" fmla="*/ 117917 w 56444"/>
                    <a:gd name="T3" fmla="*/ 47069 h 56444"/>
                    <a:gd name="T4" fmla="*/ 147013 w 56444"/>
                    <a:gd name="T5" fmla="*/ 97395 h 56444"/>
                    <a:gd name="T6" fmla="*/ 44532 w 56444"/>
                    <a:gd name="T7" fmla="*/ 155772 h 56444"/>
                    <a:gd name="T8" fmla="*/ 15617 w 56444"/>
                    <a:gd name="T9" fmla="*/ 105630 h 56444"/>
                    <a:gd name="T10" fmla="*/ 4088 w 56444"/>
                    <a:gd name="T11" fmla="*/ 32061 h 56444"/>
                    <a:gd name="T12" fmla="*/ 15801 w 56444"/>
                    <a:gd name="T13" fmla="*/ 18703 h 56444"/>
                    <a:gd name="T14" fmla="*/ 42335 w 56444"/>
                    <a:gd name="T15" fmla="*/ 3515 h 56444"/>
                    <a:gd name="T16" fmla="*/ 59902 w 56444"/>
                    <a:gd name="T17" fmla="*/ 220 h 56444"/>
                    <a:gd name="T18" fmla="*/ 80035 w 56444"/>
                    <a:gd name="T19" fmla="*/ 7174 h 5644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56444" h="56444">
                      <a:moveTo>
                        <a:pt x="30857" y="2766"/>
                      </a:moveTo>
                      <a:cubicBezTo>
                        <a:pt x="36148" y="5800"/>
                        <a:pt x="41440" y="11162"/>
                        <a:pt x="45462" y="18147"/>
                      </a:cubicBezTo>
                      <a:lnTo>
                        <a:pt x="56680" y="37550"/>
                      </a:lnTo>
                      <a:lnTo>
                        <a:pt x="17169" y="60057"/>
                      </a:lnTo>
                      <a:lnTo>
                        <a:pt x="6021" y="40725"/>
                      </a:lnTo>
                      <a:cubicBezTo>
                        <a:pt x="-47" y="30283"/>
                        <a:pt x="-1528" y="19205"/>
                        <a:pt x="1576" y="12361"/>
                      </a:cubicBezTo>
                      <a:cubicBezTo>
                        <a:pt x="2564" y="10174"/>
                        <a:pt x="4045" y="8340"/>
                        <a:pt x="6092" y="7211"/>
                      </a:cubicBezTo>
                      <a:lnTo>
                        <a:pt x="16322" y="1355"/>
                      </a:lnTo>
                      <a:cubicBezTo>
                        <a:pt x="18368" y="226"/>
                        <a:pt x="20626" y="-197"/>
                        <a:pt x="23095" y="85"/>
                      </a:cubicBezTo>
                      <a:cubicBezTo>
                        <a:pt x="25565" y="296"/>
                        <a:pt x="28246" y="1214"/>
                        <a:pt x="30857" y="2766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047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43" name="Freeform: Shape 123"/>
                <p:cNvSpPr>
                  <a:spLocks/>
                </p:cNvSpPr>
                <p:nvPr/>
              </p:nvSpPr>
              <p:spPr bwMode="auto">
                <a:xfrm>
                  <a:off x="1890136" y="3545852"/>
                  <a:ext cx="677111" cy="878415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61055" h="338666">
                      <a:moveTo>
                        <a:pt x="266488" y="235656"/>
                      </a:moveTo>
                      <a:cubicBezTo>
                        <a:pt x="266488" y="234527"/>
                        <a:pt x="266559" y="233398"/>
                        <a:pt x="266559" y="232269"/>
                      </a:cubicBezTo>
                      <a:cubicBezTo>
                        <a:pt x="266559" y="230293"/>
                        <a:pt x="266559" y="228318"/>
                        <a:pt x="266488" y="226342"/>
                      </a:cubicBezTo>
                      <a:cubicBezTo>
                        <a:pt x="266488" y="225637"/>
                        <a:pt x="266418" y="224931"/>
                        <a:pt x="266418" y="224296"/>
                      </a:cubicBezTo>
                      <a:cubicBezTo>
                        <a:pt x="266418" y="223873"/>
                        <a:pt x="266347" y="223379"/>
                        <a:pt x="266347" y="222956"/>
                      </a:cubicBezTo>
                      <a:cubicBezTo>
                        <a:pt x="266277" y="222109"/>
                        <a:pt x="266277" y="221263"/>
                        <a:pt x="266206" y="220416"/>
                      </a:cubicBezTo>
                      <a:cubicBezTo>
                        <a:pt x="266065" y="218440"/>
                        <a:pt x="265924" y="216394"/>
                        <a:pt x="265712" y="214348"/>
                      </a:cubicBezTo>
                      <a:cubicBezTo>
                        <a:pt x="265642" y="213290"/>
                        <a:pt x="265500" y="212161"/>
                        <a:pt x="265359" y="211103"/>
                      </a:cubicBezTo>
                      <a:cubicBezTo>
                        <a:pt x="265289" y="210679"/>
                        <a:pt x="265289" y="210256"/>
                        <a:pt x="265218" y="209833"/>
                      </a:cubicBezTo>
                      <a:cubicBezTo>
                        <a:pt x="265148" y="209268"/>
                        <a:pt x="265077" y="208774"/>
                        <a:pt x="265007" y="208210"/>
                      </a:cubicBezTo>
                      <a:cubicBezTo>
                        <a:pt x="264724" y="206164"/>
                        <a:pt x="264442" y="204047"/>
                        <a:pt x="264089" y="202001"/>
                      </a:cubicBezTo>
                      <a:cubicBezTo>
                        <a:pt x="263807" y="200449"/>
                        <a:pt x="263525" y="198826"/>
                        <a:pt x="263243" y="197273"/>
                      </a:cubicBezTo>
                      <a:cubicBezTo>
                        <a:pt x="263172" y="196991"/>
                        <a:pt x="263172" y="196709"/>
                        <a:pt x="263102" y="196356"/>
                      </a:cubicBezTo>
                      <a:cubicBezTo>
                        <a:pt x="263031" y="196074"/>
                        <a:pt x="263031" y="195862"/>
                        <a:pt x="262960" y="195580"/>
                      </a:cubicBezTo>
                      <a:cubicBezTo>
                        <a:pt x="262537" y="193464"/>
                        <a:pt x="262114" y="191276"/>
                        <a:pt x="261620" y="189089"/>
                      </a:cubicBezTo>
                      <a:cubicBezTo>
                        <a:pt x="261126" y="186972"/>
                        <a:pt x="260632" y="184785"/>
                        <a:pt x="260138" y="182598"/>
                      </a:cubicBezTo>
                      <a:cubicBezTo>
                        <a:pt x="260138" y="182598"/>
                        <a:pt x="260138" y="182527"/>
                        <a:pt x="260138" y="182527"/>
                      </a:cubicBezTo>
                      <a:cubicBezTo>
                        <a:pt x="260138" y="182527"/>
                        <a:pt x="260138" y="182527"/>
                        <a:pt x="260138" y="182457"/>
                      </a:cubicBezTo>
                      <a:cubicBezTo>
                        <a:pt x="259574" y="180270"/>
                        <a:pt x="259009" y="178083"/>
                        <a:pt x="258374" y="175895"/>
                      </a:cubicBezTo>
                      <a:cubicBezTo>
                        <a:pt x="257739" y="173708"/>
                        <a:pt x="257104" y="171521"/>
                        <a:pt x="256469" y="169263"/>
                      </a:cubicBezTo>
                      <a:cubicBezTo>
                        <a:pt x="256399" y="168981"/>
                        <a:pt x="256328" y="168769"/>
                        <a:pt x="256187" y="168487"/>
                      </a:cubicBezTo>
                      <a:cubicBezTo>
                        <a:pt x="256117" y="168205"/>
                        <a:pt x="255976" y="167923"/>
                        <a:pt x="255905" y="167569"/>
                      </a:cubicBezTo>
                      <a:cubicBezTo>
                        <a:pt x="255411" y="166017"/>
                        <a:pt x="254917" y="164395"/>
                        <a:pt x="254353" y="162842"/>
                      </a:cubicBezTo>
                      <a:cubicBezTo>
                        <a:pt x="253647" y="160726"/>
                        <a:pt x="252871" y="158609"/>
                        <a:pt x="252165" y="156493"/>
                      </a:cubicBezTo>
                      <a:cubicBezTo>
                        <a:pt x="251883" y="155716"/>
                        <a:pt x="251601" y="155011"/>
                        <a:pt x="251319" y="154235"/>
                      </a:cubicBezTo>
                      <a:cubicBezTo>
                        <a:pt x="251178" y="153811"/>
                        <a:pt x="251037" y="153388"/>
                        <a:pt x="250896" y="153035"/>
                      </a:cubicBezTo>
                      <a:cubicBezTo>
                        <a:pt x="250543" y="152188"/>
                        <a:pt x="250260" y="151342"/>
                        <a:pt x="249978" y="150495"/>
                      </a:cubicBezTo>
                      <a:cubicBezTo>
                        <a:pt x="249202" y="148520"/>
                        <a:pt x="248426" y="146473"/>
                        <a:pt x="247579" y="144498"/>
                      </a:cubicBezTo>
                      <a:cubicBezTo>
                        <a:pt x="246874" y="142734"/>
                        <a:pt x="246098" y="140970"/>
                        <a:pt x="245322" y="139206"/>
                      </a:cubicBezTo>
                      <a:cubicBezTo>
                        <a:pt x="245251" y="139136"/>
                        <a:pt x="245251" y="138995"/>
                        <a:pt x="245181" y="138924"/>
                      </a:cubicBezTo>
                      <a:cubicBezTo>
                        <a:pt x="245110" y="138854"/>
                        <a:pt x="245110" y="138712"/>
                        <a:pt x="245039" y="138642"/>
                      </a:cubicBezTo>
                      <a:cubicBezTo>
                        <a:pt x="244193" y="136666"/>
                        <a:pt x="243275" y="134691"/>
                        <a:pt x="242358" y="132715"/>
                      </a:cubicBezTo>
                      <a:cubicBezTo>
                        <a:pt x="241300" y="130528"/>
                        <a:pt x="240242" y="128341"/>
                        <a:pt x="239183" y="126153"/>
                      </a:cubicBezTo>
                      <a:cubicBezTo>
                        <a:pt x="238972" y="125730"/>
                        <a:pt x="238760" y="125307"/>
                        <a:pt x="238548" y="124954"/>
                      </a:cubicBezTo>
                      <a:cubicBezTo>
                        <a:pt x="238266" y="124460"/>
                        <a:pt x="238054" y="123966"/>
                        <a:pt x="237772" y="123472"/>
                      </a:cubicBezTo>
                      <a:cubicBezTo>
                        <a:pt x="236996" y="121920"/>
                        <a:pt x="236149" y="120368"/>
                        <a:pt x="235373" y="118745"/>
                      </a:cubicBezTo>
                      <a:cubicBezTo>
                        <a:pt x="233750" y="115711"/>
                        <a:pt x="232128" y="112748"/>
                        <a:pt x="230364" y="109714"/>
                      </a:cubicBezTo>
                      <a:cubicBezTo>
                        <a:pt x="230082" y="109291"/>
                        <a:pt x="229870" y="108797"/>
                        <a:pt x="229588" y="108374"/>
                      </a:cubicBezTo>
                      <a:cubicBezTo>
                        <a:pt x="229164" y="107597"/>
                        <a:pt x="228670" y="106892"/>
                        <a:pt x="228247" y="106116"/>
                      </a:cubicBezTo>
                      <a:cubicBezTo>
                        <a:pt x="227118" y="104281"/>
                        <a:pt x="226060" y="102447"/>
                        <a:pt x="224931" y="100612"/>
                      </a:cubicBezTo>
                      <a:cubicBezTo>
                        <a:pt x="224296" y="99554"/>
                        <a:pt x="223590" y="98496"/>
                        <a:pt x="222885" y="97437"/>
                      </a:cubicBezTo>
                      <a:cubicBezTo>
                        <a:pt x="221826" y="95744"/>
                        <a:pt x="220698" y="94121"/>
                        <a:pt x="219639" y="92499"/>
                      </a:cubicBezTo>
                      <a:cubicBezTo>
                        <a:pt x="219287" y="92005"/>
                        <a:pt x="219004" y="91440"/>
                        <a:pt x="218652" y="90946"/>
                      </a:cubicBezTo>
                      <a:cubicBezTo>
                        <a:pt x="218369" y="90452"/>
                        <a:pt x="218017" y="90029"/>
                        <a:pt x="217664" y="89606"/>
                      </a:cubicBezTo>
                      <a:cubicBezTo>
                        <a:pt x="215970" y="87136"/>
                        <a:pt x="214277" y="84808"/>
                        <a:pt x="212584" y="82409"/>
                      </a:cubicBezTo>
                      <a:cubicBezTo>
                        <a:pt x="212302" y="81986"/>
                        <a:pt x="211949" y="81562"/>
                        <a:pt x="211667" y="81139"/>
                      </a:cubicBezTo>
                      <a:cubicBezTo>
                        <a:pt x="211525" y="80998"/>
                        <a:pt x="211384" y="80786"/>
                        <a:pt x="211314" y="80645"/>
                      </a:cubicBezTo>
                      <a:cubicBezTo>
                        <a:pt x="210467" y="79446"/>
                        <a:pt x="209550" y="78317"/>
                        <a:pt x="208633" y="77188"/>
                      </a:cubicBezTo>
                      <a:cubicBezTo>
                        <a:pt x="207927" y="76200"/>
                        <a:pt x="207151" y="75212"/>
                        <a:pt x="206445" y="74295"/>
                      </a:cubicBezTo>
                      <a:cubicBezTo>
                        <a:pt x="206304" y="74154"/>
                        <a:pt x="206163" y="73943"/>
                        <a:pt x="206022" y="73801"/>
                      </a:cubicBezTo>
                      <a:cubicBezTo>
                        <a:pt x="205458" y="73025"/>
                        <a:pt x="204823" y="72319"/>
                        <a:pt x="204258" y="71614"/>
                      </a:cubicBezTo>
                      <a:cubicBezTo>
                        <a:pt x="203412" y="70556"/>
                        <a:pt x="202565" y="69497"/>
                        <a:pt x="201648" y="68439"/>
                      </a:cubicBezTo>
                      <a:cubicBezTo>
                        <a:pt x="201436" y="68157"/>
                        <a:pt x="201154" y="67874"/>
                        <a:pt x="200871" y="67592"/>
                      </a:cubicBezTo>
                      <a:cubicBezTo>
                        <a:pt x="200236" y="66816"/>
                        <a:pt x="199602" y="66111"/>
                        <a:pt x="198967" y="65335"/>
                      </a:cubicBezTo>
                      <a:cubicBezTo>
                        <a:pt x="198261" y="64559"/>
                        <a:pt x="197626" y="63712"/>
                        <a:pt x="196920" y="62936"/>
                      </a:cubicBezTo>
                      <a:cubicBezTo>
                        <a:pt x="196497" y="62513"/>
                        <a:pt x="196144" y="62089"/>
                        <a:pt x="195721" y="61666"/>
                      </a:cubicBezTo>
                      <a:cubicBezTo>
                        <a:pt x="195015" y="60889"/>
                        <a:pt x="194310" y="60113"/>
                        <a:pt x="193604" y="59337"/>
                      </a:cubicBezTo>
                      <a:cubicBezTo>
                        <a:pt x="193111" y="58773"/>
                        <a:pt x="192546" y="58208"/>
                        <a:pt x="192052" y="57644"/>
                      </a:cubicBezTo>
                      <a:cubicBezTo>
                        <a:pt x="191558" y="57080"/>
                        <a:pt x="190994" y="56515"/>
                        <a:pt x="190500" y="56021"/>
                      </a:cubicBezTo>
                      <a:cubicBezTo>
                        <a:pt x="189724" y="55245"/>
                        <a:pt x="189018" y="54398"/>
                        <a:pt x="188242" y="53622"/>
                      </a:cubicBezTo>
                      <a:cubicBezTo>
                        <a:pt x="187819" y="53199"/>
                        <a:pt x="187466" y="52776"/>
                        <a:pt x="187043" y="52353"/>
                      </a:cubicBezTo>
                      <a:cubicBezTo>
                        <a:pt x="186408" y="51717"/>
                        <a:pt x="185773" y="51153"/>
                        <a:pt x="185208" y="50518"/>
                      </a:cubicBezTo>
                      <a:cubicBezTo>
                        <a:pt x="184361" y="49671"/>
                        <a:pt x="183585" y="48895"/>
                        <a:pt x="182739" y="48119"/>
                      </a:cubicBezTo>
                      <a:cubicBezTo>
                        <a:pt x="182386" y="47766"/>
                        <a:pt x="182104" y="47484"/>
                        <a:pt x="181751" y="47131"/>
                      </a:cubicBezTo>
                      <a:cubicBezTo>
                        <a:pt x="181045" y="46496"/>
                        <a:pt x="180340" y="45861"/>
                        <a:pt x="179705" y="45226"/>
                      </a:cubicBezTo>
                      <a:cubicBezTo>
                        <a:pt x="178858" y="44450"/>
                        <a:pt x="178012" y="43604"/>
                        <a:pt x="177094" y="42827"/>
                      </a:cubicBezTo>
                      <a:cubicBezTo>
                        <a:pt x="176812" y="42545"/>
                        <a:pt x="176530" y="42263"/>
                        <a:pt x="176248" y="42051"/>
                      </a:cubicBezTo>
                      <a:cubicBezTo>
                        <a:pt x="175542" y="41416"/>
                        <a:pt x="174766" y="40781"/>
                        <a:pt x="173990" y="40076"/>
                      </a:cubicBezTo>
                      <a:cubicBezTo>
                        <a:pt x="173143" y="39299"/>
                        <a:pt x="172226" y="38523"/>
                        <a:pt x="171379" y="37747"/>
                      </a:cubicBezTo>
                      <a:cubicBezTo>
                        <a:pt x="171097" y="37536"/>
                        <a:pt x="170885" y="37324"/>
                        <a:pt x="170674" y="37112"/>
                      </a:cubicBezTo>
                      <a:cubicBezTo>
                        <a:pt x="169898" y="36407"/>
                        <a:pt x="169051" y="35772"/>
                        <a:pt x="168204" y="35137"/>
                      </a:cubicBezTo>
                      <a:cubicBezTo>
                        <a:pt x="167358" y="34431"/>
                        <a:pt x="166511" y="33726"/>
                        <a:pt x="165664" y="33091"/>
                      </a:cubicBezTo>
                      <a:cubicBezTo>
                        <a:pt x="165453" y="32950"/>
                        <a:pt x="165241" y="32738"/>
                        <a:pt x="165029" y="32597"/>
                      </a:cubicBezTo>
                      <a:cubicBezTo>
                        <a:pt x="164112" y="31821"/>
                        <a:pt x="163124" y="31186"/>
                        <a:pt x="162207" y="30409"/>
                      </a:cubicBezTo>
                      <a:cubicBezTo>
                        <a:pt x="161431" y="29845"/>
                        <a:pt x="160726" y="29210"/>
                        <a:pt x="159949" y="28716"/>
                      </a:cubicBezTo>
                      <a:cubicBezTo>
                        <a:pt x="159808" y="28646"/>
                        <a:pt x="159667" y="28505"/>
                        <a:pt x="159526" y="28434"/>
                      </a:cubicBezTo>
                      <a:cubicBezTo>
                        <a:pt x="158256" y="27446"/>
                        <a:pt x="156915" y="26600"/>
                        <a:pt x="155646" y="25682"/>
                      </a:cubicBezTo>
                      <a:cubicBezTo>
                        <a:pt x="155222" y="25330"/>
                        <a:pt x="154728" y="25048"/>
                        <a:pt x="154305" y="24694"/>
                      </a:cubicBezTo>
                      <a:cubicBezTo>
                        <a:pt x="154234" y="24694"/>
                        <a:pt x="154234" y="24624"/>
                        <a:pt x="154164" y="24624"/>
                      </a:cubicBezTo>
                      <a:cubicBezTo>
                        <a:pt x="152400" y="23424"/>
                        <a:pt x="150636" y="22225"/>
                        <a:pt x="148872" y="21096"/>
                      </a:cubicBezTo>
                      <a:cubicBezTo>
                        <a:pt x="148802" y="21026"/>
                        <a:pt x="148731" y="21026"/>
                        <a:pt x="148660" y="20955"/>
                      </a:cubicBezTo>
                      <a:cubicBezTo>
                        <a:pt x="148167" y="20673"/>
                        <a:pt x="147673" y="20391"/>
                        <a:pt x="147179" y="20038"/>
                      </a:cubicBezTo>
                      <a:cubicBezTo>
                        <a:pt x="145979" y="19333"/>
                        <a:pt x="144851" y="18556"/>
                        <a:pt x="143651" y="17921"/>
                      </a:cubicBezTo>
                      <a:cubicBezTo>
                        <a:pt x="143228" y="17710"/>
                        <a:pt x="142875" y="17427"/>
                        <a:pt x="142451" y="17216"/>
                      </a:cubicBezTo>
                      <a:cubicBezTo>
                        <a:pt x="141111" y="16440"/>
                        <a:pt x="139841" y="15734"/>
                        <a:pt x="138500" y="15028"/>
                      </a:cubicBezTo>
                      <a:cubicBezTo>
                        <a:pt x="137442" y="14464"/>
                        <a:pt x="136384" y="13900"/>
                        <a:pt x="135326" y="13335"/>
                      </a:cubicBezTo>
                      <a:cubicBezTo>
                        <a:pt x="134902" y="13124"/>
                        <a:pt x="134549" y="12912"/>
                        <a:pt x="134126" y="12700"/>
                      </a:cubicBezTo>
                      <a:cubicBezTo>
                        <a:pt x="133914" y="12559"/>
                        <a:pt x="133703" y="12488"/>
                        <a:pt x="133491" y="12347"/>
                      </a:cubicBezTo>
                      <a:cubicBezTo>
                        <a:pt x="131798" y="11501"/>
                        <a:pt x="130104" y="10725"/>
                        <a:pt x="128482" y="9949"/>
                      </a:cubicBezTo>
                      <a:cubicBezTo>
                        <a:pt x="128058" y="9737"/>
                        <a:pt x="127635" y="9596"/>
                        <a:pt x="127212" y="9384"/>
                      </a:cubicBezTo>
                      <a:cubicBezTo>
                        <a:pt x="126718" y="9173"/>
                        <a:pt x="126224" y="8961"/>
                        <a:pt x="125659" y="8749"/>
                      </a:cubicBezTo>
                      <a:cubicBezTo>
                        <a:pt x="124883" y="8467"/>
                        <a:pt x="124178" y="8114"/>
                        <a:pt x="123402" y="7832"/>
                      </a:cubicBezTo>
                      <a:cubicBezTo>
                        <a:pt x="121920" y="7267"/>
                        <a:pt x="120438" y="6703"/>
                        <a:pt x="118957" y="6138"/>
                      </a:cubicBezTo>
                      <a:cubicBezTo>
                        <a:pt x="118816" y="6068"/>
                        <a:pt x="118674" y="5997"/>
                        <a:pt x="118533" y="5997"/>
                      </a:cubicBezTo>
                      <a:cubicBezTo>
                        <a:pt x="118463" y="5997"/>
                        <a:pt x="118463" y="5927"/>
                        <a:pt x="118392" y="5927"/>
                      </a:cubicBezTo>
                      <a:cubicBezTo>
                        <a:pt x="116699" y="5362"/>
                        <a:pt x="115005" y="4798"/>
                        <a:pt x="113312" y="4304"/>
                      </a:cubicBezTo>
                      <a:cubicBezTo>
                        <a:pt x="112748" y="4163"/>
                        <a:pt x="112183" y="4022"/>
                        <a:pt x="111619" y="3810"/>
                      </a:cubicBezTo>
                      <a:cubicBezTo>
                        <a:pt x="111337" y="3740"/>
                        <a:pt x="111054" y="3598"/>
                        <a:pt x="110772" y="3528"/>
                      </a:cubicBezTo>
                      <a:cubicBezTo>
                        <a:pt x="110490" y="3458"/>
                        <a:pt x="110208" y="3387"/>
                        <a:pt x="109925" y="3316"/>
                      </a:cubicBezTo>
                      <a:cubicBezTo>
                        <a:pt x="109361" y="3175"/>
                        <a:pt x="108726" y="2964"/>
                        <a:pt x="108162" y="2822"/>
                      </a:cubicBezTo>
                      <a:cubicBezTo>
                        <a:pt x="106539" y="2399"/>
                        <a:pt x="104916" y="2046"/>
                        <a:pt x="103293" y="1764"/>
                      </a:cubicBezTo>
                      <a:cubicBezTo>
                        <a:pt x="103223" y="1764"/>
                        <a:pt x="103082" y="1694"/>
                        <a:pt x="103011" y="1694"/>
                      </a:cubicBezTo>
                      <a:cubicBezTo>
                        <a:pt x="103011" y="1694"/>
                        <a:pt x="102941" y="1694"/>
                        <a:pt x="102941" y="1694"/>
                      </a:cubicBezTo>
                      <a:cubicBezTo>
                        <a:pt x="101106" y="1341"/>
                        <a:pt x="99342" y="1059"/>
                        <a:pt x="97578" y="776"/>
                      </a:cubicBezTo>
                      <a:cubicBezTo>
                        <a:pt x="97155" y="706"/>
                        <a:pt x="96732" y="706"/>
                        <a:pt x="96308" y="635"/>
                      </a:cubicBezTo>
                      <a:cubicBezTo>
                        <a:pt x="95673" y="565"/>
                        <a:pt x="94968" y="494"/>
                        <a:pt x="94333" y="423"/>
                      </a:cubicBezTo>
                      <a:cubicBezTo>
                        <a:pt x="93557" y="353"/>
                        <a:pt x="92781" y="212"/>
                        <a:pt x="92004" y="212"/>
                      </a:cubicBezTo>
                      <a:cubicBezTo>
                        <a:pt x="91158" y="141"/>
                        <a:pt x="90311" y="141"/>
                        <a:pt x="89464" y="141"/>
                      </a:cubicBezTo>
                      <a:cubicBezTo>
                        <a:pt x="88688" y="141"/>
                        <a:pt x="87983" y="71"/>
                        <a:pt x="87207" y="71"/>
                      </a:cubicBezTo>
                      <a:cubicBezTo>
                        <a:pt x="86854" y="71"/>
                        <a:pt x="86431" y="0"/>
                        <a:pt x="86078" y="0"/>
                      </a:cubicBezTo>
                      <a:cubicBezTo>
                        <a:pt x="84949" y="0"/>
                        <a:pt x="83749" y="71"/>
                        <a:pt x="82620" y="141"/>
                      </a:cubicBezTo>
                      <a:cubicBezTo>
                        <a:pt x="81844" y="212"/>
                        <a:pt x="81068" y="212"/>
                        <a:pt x="80292" y="282"/>
                      </a:cubicBezTo>
                      <a:cubicBezTo>
                        <a:pt x="80080" y="282"/>
                        <a:pt x="79939" y="282"/>
                        <a:pt x="79728" y="282"/>
                      </a:cubicBezTo>
                      <a:cubicBezTo>
                        <a:pt x="78740" y="353"/>
                        <a:pt x="77823" y="565"/>
                        <a:pt x="76835" y="706"/>
                      </a:cubicBezTo>
                      <a:cubicBezTo>
                        <a:pt x="75635" y="847"/>
                        <a:pt x="74365" y="988"/>
                        <a:pt x="73166" y="1200"/>
                      </a:cubicBezTo>
                      <a:cubicBezTo>
                        <a:pt x="73025" y="1200"/>
                        <a:pt x="72813" y="1270"/>
                        <a:pt x="72602" y="1270"/>
                      </a:cubicBezTo>
                      <a:cubicBezTo>
                        <a:pt x="70838" y="1623"/>
                        <a:pt x="69074" y="2046"/>
                        <a:pt x="67380" y="2540"/>
                      </a:cubicBezTo>
                      <a:cubicBezTo>
                        <a:pt x="66957" y="2681"/>
                        <a:pt x="66534" y="2822"/>
                        <a:pt x="66111" y="2964"/>
                      </a:cubicBezTo>
                      <a:cubicBezTo>
                        <a:pt x="65405" y="3175"/>
                        <a:pt x="64699" y="3387"/>
                        <a:pt x="63994" y="3598"/>
                      </a:cubicBezTo>
                      <a:cubicBezTo>
                        <a:pt x="63147" y="3881"/>
                        <a:pt x="62371" y="4234"/>
                        <a:pt x="61595" y="4586"/>
                      </a:cubicBezTo>
                      <a:cubicBezTo>
                        <a:pt x="60960" y="4798"/>
                        <a:pt x="60396" y="5080"/>
                        <a:pt x="59760" y="5292"/>
                      </a:cubicBezTo>
                      <a:cubicBezTo>
                        <a:pt x="57855" y="6138"/>
                        <a:pt x="55951" y="7056"/>
                        <a:pt x="54045" y="8114"/>
                      </a:cubicBezTo>
                      <a:cubicBezTo>
                        <a:pt x="37818" y="17427"/>
                        <a:pt x="16228" y="30057"/>
                        <a:pt x="0" y="39511"/>
                      </a:cubicBezTo>
                      <a:cubicBezTo>
                        <a:pt x="1834" y="38453"/>
                        <a:pt x="3739" y="37536"/>
                        <a:pt x="5715" y="36689"/>
                      </a:cubicBezTo>
                      <a:cubicBezTo>
                        <a:pt x="6279" y="36407"/>
                        <a:pt x="6914" y="36195"/>
                        <a:pt x="7549" y="35984"/>
                      </a:cubicBezTo>
                      <a:cubicBezTo>
                        <a:pt x="9031" y="35419"/>
                        <a:pt x="10583" y="34854"/>
                        <a:pt x="12065" y="34361"/>
                      </a:cubicBezTo>
                      <a:cubicBezTo>
                        <a:pt x="12488" y="34220"/>
                        <a:pt x="12912" y="34078"/>
                        <a:pt x="13335" y="33937"/>
                      </a:cubicBezTo>
                      <a:cubicBezTo>
                        <a:pt x="15240" y="33373"/>
                        <a:pt x="17145" y="32950"/>
                        <a:pt x="19120" y="32597"/>
                      </a:cubicBezTo>
                      <a:cubicBezTo>
                        <a:pt x="20320" y="32385"/>
                        <a:pt x="21519" y="32244"/>
                        <a:pt x="22789" y="32103"/>
                      </a:cubicBezTo>
                      <a:cubicBezTo>
                        <a:pt x="23918" y="31962"/>
                        <a:pt x="25047" y="31750"/>
                        <a:pt x="26246" y="31680"/>
                      </a:cubicBezTo>
                      <a:cubicBezTo>
                        <a:pt x="27023" y="31609"/>
                        <a:pt x="27799" y="31609"/>
                        <a:pt x="28575" y="31539"/>
                      </a:cubicBezTo>
                      <a:cubicBezTo>
                        <a:pt x="30057" y="31468"/>
                        <a:pt x="31609" y="31397"/>
                        <a:pt x="33161" y="31397"/>
                      </a:cubicBezTo>
                      <a:cubicBezTo>
                        <a:pt x="33867" y="31397"/>
                        <a:pt x="34643" y="31468"/>
                        <a:pt x="35348" y="31468"/>
                      </a:cubicBezTo>
                      <a:cubicBezTo>
                        <a:pt x="36971" y="31539"/>
                        <a:pt x="38523" y="31609"/>
                        <a:pt x="40146" y="31821"/>
                      </a:cubicBezTo>
                      <a:cubicBezTo>
                        <a:pt x="40781" y="31891"/>
                        <a:pt x="41486" y="31962"/>
                        <a:pt x="42121" y="32032"/>
                      </a:cubicBezTo>
                      <a:cubicBezTo>
                        <a:pt x="44309" y="32315"/>
                        <a:pt x="46566" y="32597"/>
                        <a:pt x="48824" y="33091"/>
                      </a:cubicBezTo>
                      <a:cubicBezTo>
                        <a:pt x="48895" y="33091"/>
                        <a:pt x="49036" y="33161"/>
                        <a:pt x="49107" y="33161"/>
                      </a:cubicBezTo>
                      <a:cubicBezTo>
                        <a:pt x="51294" y="33585"/>
                        <a:pt x="53552" y="34149"/>
                        <a:pt x="55739" y="34714"/>
                      </a:cubicBezTo>
                      <a:cubicBezTo>
                        <a:pt x="56303" y="34854"/>
                        <a:pt x="56868" y="34996"/>
                        <a:pt x="57432" y="35208"/>
                      </a:cubicBezTo>
                      <a:cubicBezTo>
                        <a:pt x="59690" y="35842"/>
                        <a:pt x="62018" y="36548"/>
                        <a:pt x="64347" y="37395"/>
                      </a:cubicBezTo>
                      <a:cubicBezTo>
                        <a:pt x="64488" y="37465"/>
                        <a:pt x="64629" y="37536"/>
                        <a:pt x="64770" y="37536"/>
                      </a:cubicBezTo>
                      <a:cubicBezTo>
                        <a:pt x="66957" y="38312"/>
                        <a:pt x="69215" y="39229"/>
                        <a:pt x="71473" y="40146"/>
                      </a:cubicBezTo>
                      <a:cubicBezTo>
                        <a:pt x="71967" y="40358"/>
                        <a:pt x="72460" y="40569"/>
                        <a:pt x="73025" y="40781"/>
                      </a:cubicBezTo>
                      <a:cubicBezTo>
                        <a:pt x="75353" y="41769"/>
                        <a:pt x="77611" y="42827"/>
                        <a:pt x="79939" y="44027"/>
                      </a:cubicBezTo>
                      <a:cubicBezTo>
                        <a:pt x="80363" y="44238"/>
                        <a:pt x="80715" y="44450"/>
                        <a:pt x="81139" y="44662"/>
                      </a:cubicBezTo>
                      <a:cubicBezTo>
                        <a:pt x="83538" y="45861"/>
                        <a:pt x="85866" y="47131"/>
                        <a:pt x="88265" y="48542"/>
                      </a:cubicBezTo>
                      <a:cubicBezTo>
                        <a:pt x="89817" y="49460"/>
                        <a:pt x="91440" y="50447"/>
                        <a:pt x="92992" y="51365"/>
                      </a:cubicBezTo>
                      <a:cubicBezTo>
                        <a:pt x="93486" y="51647"/>
                        <a:pt x="93980" y="51929"/>
                        <a:pt x="94474" y="52282"/>
                      </a:cubicBezTo>
                      <a:cubicBezTo>
                        <a:pt x="96379" y="53481"/>
                        <a:pt x="98213" y="54751"/>
                        <a:pt x="100118" y="56021"/>
                      </a:cubicBezTo>
                      <a:cubicBezTo>
                        <a:pt x="100612" y="56304"/>
                        <a:pt x="101035" y="56656"/>
                        <a:pt x="101529" y="57009"/>
                      </a:cubicBezTo>
                      <a:cubicBezTo>
                        <a:pt x="102941" y="57997"/>
                        <a:pt x="104422" y="59055"/>
                        <a:pt x="105833" y="60113"/>
                      </a:cubicBezTo>
                      <a:cubicBezTo>
                        <a:pt x="106609" y="60678"/>
                        <a:pt x="107315" y="61243"/>
                        <a:pt x="108091" y="61877"/>
                      </a:cubicBezTo>
                      <a:cubicBezTo>
                        <a:pt x="109220" y="62724"/>
                        <a:pt x="110419" y="63641"/>
                        <a:pt x="111548" y="64559"/>
                      </a:cubicBezTo>
                      <a:cubicBezTo>
                        <a:pt x="112395" y="65264"/>
                        <a:pt x="113242" y="65970"/>
                        <a:pt x="114088" y="66604"/>
                      </a:cubicBezTo>
                      <a:cubicBezTo>
                        <a:pt x="115146" y="67451"/>
                        <a:pt x="116205" y="68368"/>
                        <a:pt x="117263" y="69215"/>
                      </a:cubicBezTo>
                      <a:cubicBezTo>
                        <a:pt x="118181" y="69991"/>
                        <a:pt x="119027" y="70767"/>
                        <a:pt x="119874" y="71543"/>
                      </a:cubicBezTo>
                      <a:cubicBezTo>
                        <a:pt x="120932" y="72461"/>
                        <a:pt x="121920" y="73378"/>
                        <a:pt x="122978" y="74295"/>
                      </a:cubicBezTo>
                      <a:cubicBezTo>
                        <a:pt x="123825" y="75071"/>
                        <a:pt x="124672" y="75918"/>
                        <a:pt x="125518" y="76694"/>
                      </a:cubicBezTo>
                      <a:cubicBezTo>
                        <a:pt x="126576" y="77682"/>
                        <a:pt x="127564" y="78599"/>
                        <a:pt x="128552" y="79587"/>
                      </a:cubicBezTo>
                      <a:cubicBezTo>
                        <a:pt x="129399" y="80363"/>
                        <a:pt x="130175" y="81210"/>
                        <a:pt x="131021" y="81986"/>
                      </a:cubicBezTo>
                      <a:cubicBezTo>
                        <a:pt x="132080" y="83044"/>
                        <a:pt x="133068" y="84032"/>
                        <a:pt x="134126" y="85090"/>
                      </a:cubicBezTo>
                      <a:cubicBezTo>
                        <a:pt x="134902" y="85866"/>
                        <a:pt x="135608" y="86642"/>
                        <a:pt x="136384" y="87489"/>
                      </a:cubicBezTo>
                      <a:cubicBezTo>
                        <a:pt x="137442" y="88618"/>
                        <a:pt x="138500" y="89747"/>
                        <a:pt x="139488" y="90876"/>
                      </a:cubicBezTo>
                      <a:cubicBezTo>
                        <a:pt x="140194" y="91652"/>
                        <a:pt x="140899" y="92428"/>
                        <a:pt x="141605" y="93204"/>
                      </a:cubicBezTo>
                      <a:cubicBezTo>
                        <a:pt x="142663" y="94403"/>
                        <a:pt x="143722" y="95673"/>
                        <a:pt x="144851" y="96873"/>
                      </a:cubicBezTo>
                      <a:cubicBezTo>
                        <a:pt x="145486" y="97649"/>
                        <a:pt x="146120" y="98354"/>
                        <a:pt x="146755" y="99131"/>
                      </a:cubicBezTo>
                      <a:cubicBezTo>
                        <a:pt x="147884" y="100471"/>
                        <a:pt x="148943" y="101812"/>
                        <a:pt x="150072" y="103152"/>
                      </a:cubicBezTo>
                      <a:cubicBezTo>
                        <a:pt x="150707" y="103929"/>
                        <a:pt x="151271" y="104634"/>
                        <a:pt x="151906" y="105410"/>
                      </a:cubicBezTo>
                      <a:cubicBezTo>
                        <a:pt x="152753" y="106539"/>
                        <a:pt x="153599" y="107668"/>
                        <a:pt x="154517" y="108726"/>
                      </a:cubicBezTo>
                      <a:cubicBezTo>
                        <a:pt x="155434" y="109926"/>
                        <a:pt x="156281" y="111055"/>
                        <a:pt x="157198" y="112254"/>
                      </a:cubicBezTo>
                      <a:cubicBezTo>
                        <a:pt x="157621" y="112819"/>
                        <a:pt x="158044" y="113453"/>
                        <a:pt x="158468" y="114018"/>
                      </a:cubicBezTo>
                      <a:cubicBezTo>
                        <a:pt x="160161" y="116346"/>
                        <a:pt x="161925" y="118745"/>
                        <a:pt x="163548" y="121215"/>
                      </a:cubicBezTo>
                      <a:cubicBezTo>
                        <a:pt x="164183" y="122132"/>
                        <a:pt x="164818" y="123120"/>
                        <a:pt x="165523" y="124107"/>
                      </a:cubicBezTo>
                      <a:cubicBezTo>
                        <a:pt x="166652" y="125730"/>
                        <a:pt x="167710" y="127423"/>
                        <a:pt x="168769" y="129117"/>
                      </a:cubicBezTo>
                      <a:cubicBezTo>
                        <a:pt x="169474" y="130175"/>
                        <a:pt x="170109" y="131234"/>
                        <a:pt x="170815" y="132292"/>
                      </a:cubicBezTo>
                      <a:cubicBezTo>
                        <a:pt x="171944" y="134126"/>
                        <a:pt x="173073" y="135961"/>
                        <a:pt x="174131" y="137795"/>
                      </a:cubicBezTo>
                      <a:cubicBezTo>
                        <a:pt x="174837" y="138995"/>
                        <a:pt x="175542" y="140194"/>
                        <a:pt x="176248" y="141394"/>
                      </a:cubicBezTo>
                      <a:cubicBezTo>
                        <a:pt x="178858" y="145979"/>
                        <a:pt x="181328" y="150495"/>
                        <a:pt x="183656" y="155081"/>
                      </a:cubicBezTo>
                      <a:cubicBezTo>
                        <a:pt x="183938" y="155575"/>
                        <a:pt x="184150" y="156069"/>
                        <a:pt x="184432" y="156563"/>
                      </a:cubicBezTo>
                      <a:cubicBezTo>
                        <a:pt x="186760" y="161220"/>
                        <a:pt x="189018" y="165947"/>
                        <a:pt x="191064" y="170604"/>
                      </a:cubicBezTo>
                      <a:cubicBezTo>
                        <a:pt x="191135" y="170674"/>
                        <a:pt x="191135" y="170815"/>
                        <a:pt x="191205" y="170886"/>
                      </a:cubicBezTo>
                      <a:cubicBezTo>
                        <a:pt x="193252" y="175472"/>
                        <a:pt x="195086" y="180129"/>
                        <a:pt x="196850" y="184715"/>
                      </a:cubicBezTo>
                      <a:cubicBezTo>
                        <a:pt x="196991" y="185138"/>
                        <a:pt x="197132" y="185491"/>
                        <a:pt x="197273" y="185914"/>
                      </a:cubicBezTo>
                      <a:cubicBezTo>
                        <a:pt x="198967" y="190359"/>
                        <a:pt x="200448" y="194874"/>
                        <a:pt x="201859" y="199319"/>
                      </a:cubicBezTo>
                      <a:cubicBezTo>
                        <a:pt x="201930" y="199602"/>
                        <a:pt x="202071" y="199884"/>
                        <a:pt x="202142" y="200166"/>
                      </a:cubicBezTo>
                      <a:cubicBezTo>
                        <a:pt x="203623" y="204894"/>
                        <a:pt x="204893" y="209550"/>
                        <a:pt x="206093" y="214207"/>
                      </a:cubicBezTo>
                      <a:cubicBezTo>
                        <a:pt x="206093" y="214207"/>
                        <a:pt x="206093" y="214277"/>
                        <a:pt x="206093" y="214277"/>
                      </a:cubicBezTo>
                      <a:cubicBezTo>
                        <a:pt x="207222" y="218863"/>
                        <a:pt x="208209" y="223450"/>
                        <a:pt x="209056" y="227965"/>
                      </a:cubicBezTo>
                      <a:cubicBezTo>
                        <a:pt x="209127" y="228247"/>
                        <a:pt x="209127" y="228530"/>
                        <a:pt x="209197" y="228882"/>
                      </a:cubicBezTo>
                      <a:cubicBezTo>
                        <a:pt x="209973" y="233116"/>
                        <a:pt x="210608" y="237349"/>
                        <a:pt x="211102" y="241441"/>
                      </a:cubicBezTo>
                      <a:cubicBezTo>
                        <a:pt x="211173" y="241865"/>
                        <a:pt x="211173" y="242288"/>
                        <a:pt x="211243" y="242711"/>
                      </a:cubicBezTo>
                      <a:cubicBezTo>
                        <a:pt x="211667" y="246733"/>
                        <a:pt x="212019" y="250684"/>
                        <a:pt x="212231" y="254565"/>
                      </a:cubicBezTo>
                      <a:cubicBezTo>
                        <a:pt x="212231" y="254988"/>
                        <a:pt x="212302" y="255482"/>
                        <a:pt x="212302" y="255905"/>
                      </a:cubicBezTo>
                      <a:cubicBezTo>
                        <a:pt x="212443" y="259786"/>
                        <a:pt x="212513" y="263596"/>
                        <a:pt x="212372" y="267335"/>
                      </a:cubicBezTo>
                      <a:cubicBezTo>
                        <a:pt x="212372" y="267758"/>
                        <a:pt x="212372" y="268182"/>
                        <a:pt x="212372" y="268534"/>
                      </a:cubicBezTo>
                      <a:cubicBezTo>
                        <a:pt x="212231" y="272274"/>
                        <a:pt x="211949" y="275943"/>
                        <a:pt x="211596" y="279471"/>
                      </a:cubicBezTo>
                      <a:cubicBezTo>
                        <a:pt x="211525" y="279894"/>
                        <a:pt x="211525" y="280247"/>
                        <a:pt x="211455" y="280670"/>
                      </a:cubicBezTo>
                      <a:cubicBezTo>
                        <a:pt x="211031" y="284198"/>
                        <a:pt x="210467" y="287585"/>
                        <a:pt x="209832" y="290830"/>
                      </a:cubicBezTo>
                      <a:cubicBezTo>
                        <a:pt x="209762" y="291324"/>
                        <a:pt x="209620" y="291818"/>
                        <a:pt x="209550" y="292312"/>
                      </a:cubicBezTo>
                      <a:cubicBezTo>
                        <a:pt x="208844" y="295487"/>
                        <a:pt x="208068" y="298591"/>
                        <a:pt x="207080" y="301625"/>
                      </a:cubicBezTo>
                      <a:cubicBezTo>
                        <a:pt x="206869" y="302331"/>
                        <a:pt x="206657" y="302966"/>
                        <a:pt x="206375" y="303671"/>
                      </a:cubicBezTo>
                      <a:cubicBezTo>
                        <a:pt x="205528" y="306141"/>
                        <a:pt x="204611" y="308469"/>
                        <a:pt x="203694" y="310727"/>
                      </a:cubicBezTo>
                      <a:cubicBezTo>
                        <a:pt x="203341" y="311503"/>
                        <a:pt x="203059" y="312279"/>
                        <a:pt x="202706" y="312985"/>
                      </a:cubicBezTo>
                      <a:cubicBezTo>
                        <a:pt x="201859" y="314819"/>
                        <a:pt x="200871" y="316583"/>
                        <a:pt x="199884" y="318276"/>
                      </a:cubicBezTo>
                      <a:cubicBezTo>
                        <a:pt x="199249" y="319476"/>
                        <a:pt x="198614" y="320675"/>
                        <a:pt x="197908" y="321804"/>
                      </a:cubicBezTo>
                      <a:cubicBezTo>
                        <a:pt x="196779" y="323638"/>
                        <a:pt x="195439" y="325332"/>
                        <a:pt x="194169" y="327025"/>
                      </a:cubicBezTo>
                      <a:cubicBezTo>
                        <a:pt x="193534" y="327872"/>
                        <a:pt x="192969" y="328789"/>
                        <a:pt x="192264" y="329636"/>
                      </a:cubicBezTo>
                      <a:cubicBezTo>
                        <a:pt x="190218" y="332034"/>
                        <a:pt x="188101" y="334292"/>
                        <a:pt x="185773" y="336339"/>
                      </a:cubicBezTo>
                      <a:cubicBezTo>
                        <a:pt x="185773" y="336339"/>
                        <a:pt x="185773" y="336339"/>
                        <a:pt x="185702" y="336409"/>
                      </a:cubicBezTo>
                      <a:cubicBezTo>
                        <a:pt x="182739" y="339090"/>
                        <a:pt x="179493" y="341418"/>
                        <a:pt x="176036" y="343465"/>
                      </a:cubicBezTo>
                      <a:lnTo>
                        <a:pt x="230082" y="312068"/>
                      </a:lnTo>
                      <a:cubicBezTo>
                        <a:pt x="233539" y="310021"/>
                        <a:pt x="236784" y="307693"/>
                        <a:pt x="239748" y="305012"/>
                      </a:cubicBezTo>
                      <a:cubicBezTo>
                        <a:pt x="239748" y="305012"/>
                        <a:pt x="239748" y="305012"/>
                        <a:pt x="239748" y="305012"/>
                      </a:cubicBezTo>
                      <a:cubicBezTo>
                        <a:pt x="239748" y="305012"/>
                        <a:pt x="239748" y="305012"/>
                        <a:pt x="239748" y="305012"/>
                      </a:cubicBezTo>
                      <a:cubicBezTo>
                        <a:pt x="239748" y="305012"/>
                        <a:pt x="239748" y="305012"/>
                        <a:pt x="239818" y="304941"/>
                      </a:cubicBezTo>
                      <a:cubicBezTo>
                        <a:pt x="242146" y="302895"/>
                        <a:pt x="244263" y="300638"/>
                        <a:pt x="246309" y="298238"/>
                      </a:cubicBezTo>
                      <a:cubicBezTo>
                        <a:pt x="247015" y="297462"/>
                        <a:pt x="247579" y="296475"/>
                        <a:pt x="248214" y="295628"/>
                      </a:cubicBezTo>
                      <a:cubicBezTo>
                        <a:pt x="249343" y="294076"/>
                        <a:pt x="250613" y="292665"/>
                        <a:pt x="251601" y="290971"/>
                      </a:cubicBezTo>
                      <a:cubicBezTo>
                        <a:pt x="251742" y="290830"/>
                        <a:pt x="251813" y="290618"/>
                        <a:pt x="251883" y="290407"/>
                      </a:cubicBezTo>
                      <a:cubicBezTo>
                        <a:pt x="252589" y="289278"/>
                        <a:pt x="253153" y="288078"/>
                        <a:pt x="253859" y="286879"/>
                      </a:cubicBezTo>
                      <a:cubicBezTo>
                        <a:pt x="254635" y="285468"/>
                        <a:pt x="255552" y="284057"/>
                        <a:pt x="256258" y="282575"/>
                      </a:cubicBezTo>
                      <a:cubicBezTo>
                        <a:pt x="256399" y="282293"/>
                        <a:pt x="256540" y="281940"/>
                        <a:pt x="256681" y="281587"/>
                      </a:cubicBezTo>
                      <a:cubicBezTo>
                        <a:pt x="257034" y="280811"/>
                        <a:pt x="257316" y="280035"/>
                        <a:pt x="257669" y="279330"/>
                      </a:cubicBezTo>
                      <a:cubicBezTo>
                        <a:pt x="258233" y="277989"/>
                        <a:pt x="258868" y="276719"/>
                        <a:pt x="259362" y="275379"/>
                      </a:cubicBezTo>
                      <a:cubicBezTo>
                        <a:pt x="259715" y="274391"/>
                        <a:pt x="260068" y="273262"/>
                        <a:pt x="260420" y="272274"/>
                      </a:cubicBezTo>
                      <a:cubicBezTo>
                        <a:pt x="260632" y="271569"/>
                        <a:pt x="260914" y="270934"/>
                        <a:pt x="261126" y="270228"/>
                      </a:cubicBezTo>
                      <a:cubicBezTo>
                        <a:pt x="261267" y="269734"/>
                        <a:pt x="261479" y="269240"/>
                        <a:pt x="261620" y="268746"/>
                      </a:cubicBezTo>
                      <a:cubicBezTo>
                        <a:pt x="262255" y="266630"/>
                        <a:pt x="262819" y="264513"/>
                        <a:pt x="263313" y="262326"/>
                      </a:cubicBezTo>
                      <a:cubicBezTo>
                        <a:pt x="263384" y="261902"/>
                        <a:pt x="263525" y="261409"/>
                        <a:pt x="263595" y="260915"/>
                      </a:cubicBezTo>
                      <a:cubicBezTo>
                        <a:pt x="263736" y="260421"/>
                        <a:pt x="263807" y="259927"/>
                        <a:pt x="263878" y="259433"/>
                      </a:cubicBezTo>
                      <a:cubicBezTo>
                        <a:pt x="264089" y="258374"/>
                        <a:pt x="264301" y="257316"/>
                        <a:pt x="264513" y="256258"/>
                      </a:cubicBezTo>
                      <a:cubicBezTo>
                        <a:pt x="264865" y="254283"/>
                        <a:pt x="265148" y="252307"/>
                        <a:pt x="265430" y="250261"/>
                      </a:cubicBezTo>
                      <a:cubicBezTo>
                        <a:pt x="265500" y="249908"/>
                        <a:pt x="265500" y="249555"/>
                        <a:pt x="265500" y="249273"/>
                      </a:cubicBezTo>
                      <a:cubicBezTo>
                        <a:pt x="265571" y="248920"/>
                        <a:pt x="265571" y="248497"/>
                        <a:pt x="265642" y="248074"/>
                      </a:cubicBezTo>
                      <a:cubicBezTo>
                        <a:pt x="265783" y="246804"/>
                        <a:pt x="265924" y="245534"/>
                        <a:pt x="266065" y="244263"/>
                      </a:cubicBezTo>
                      <a:cubicBezTo>
                        <a:pt x="266206" y="242359"/>
                        <a:pt x="266347" y="240383"/>
                        <a:pt x="266418" y="238408"/>
                      </a:cubicBezTo>
                      <a:cubicBezTo>
                        <a:pt x="266418" y="237984"/>
                        <a:pt x="266418" y="237561"/>
                        <a:pt x="266418" y="237138"/>
                      </a:cubicBezTo>
                      <a:cubicBezTo>
                        <a:pt x="266488" y="236432"/>
                        <a:pt x="266488" y="236079"/>
                        <a:pt x="266488" y="235656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047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44" name="Freeform: Shape 124"/>
                <p:cNvSpPr/>
                <p:nvPr/>
              </p:nvSpPr>
              <p:spPr>
                <a:xfrm>
                  <a:off x="1794452" y="3624897"/>
                  <a:ext cx="639750" cy="826066"/>
                </a:xfrm>
                <a:custGeom>
                  <a:avLst/>
                  <a:gdLst>
                    <a:gd name="connsiteX0" fmla="*/ 213017 w 246944"/>
                    <a:gd name="connsiteY0" fmla="*/ 109895 h 317500"/>
                    <a:gd name="connsiteX1" fmla="*/ 125034 w 246944"/>
                    <a:gd name="connsiteY1" fmla="*/ 17115 h 317500"/>
                    <a:gd name="connsiteX2" fmla="*/ 36769 w 246944"/>
                    <a:gd name="connsiteY2" fmla="*/ 8154 h 317500"/>
                    <a:gd name="connsiteX3" fmla="*/ 36204 w 246944"/>
                    <a:gd name="connsiteY3" fmla="*/ 210578 h 317500"/>
                    <a:gd name="connsiteX4" fmla="*/ 124117 w 246944"/>
                    <a:gd name="connsiteY4" fmla="*/ 303359 h 317500"/>
                    <a:gd name="connsiteX5" fmla="*/ 200881 w 246944"/>
                    <a:gd name="connsiteY5" fmla="*/ 317258 h 317500"/>
                    <a:gd name="connsiteX6" fmla="*/ 212311 w 246944"/>
                    <a:gd name="connsiteY6" fmla="*/ 312319 h 317500"/>
                    <a:gd name="connsiteX7" fmla="*/ 222401 w 246944"/>
                    <a:gd name="connsiteY7" fmla="*/ 304981 h 317500"/>
                    <a:gd name="connsiteX8" fmla="*/ 213017 w 246944"/>
                    <a:gd name="connsiteY8" fmla="*/ 109895 h 317500"/>
                    <a:gd name="connsiteX9" fmla="*/ 201798 w 246944"/>
                    <a:gd name="connsiteY9" fmla="*/ 265894 h 317500"/>
                    <a:gd name="connsiteX10" fmla="*/ 190721 w 246944"/>
                    <a:gd name="connsiteY10" fmla="*/ 274784 h 317500"/>
                    <a:gd name="connsiteX11" fmla="*/ 124328 w 246944"/>
                    <a:gd name="connsiteY11" fmla="*/ 268010 h 317500"/>
                    <a:gd name="connsiteX12" fmla="*/ 58147 w 246944"/>
                    <a:gd name="connsiteY12" fmla="*/ 198160 h 317500"/>
                    <a:gd name="connsiteX13" fmla="*/ 58641 w 246944"/>
                    <a:gd name="connsiteY13" fmla="*/ 45760 h 317500"/>
                    <a:gd name="connsiteX14" fmla="*/ 67037 w 246944"/>
                    <a:gd name="connsiteY14" fmla="*/ 42021 h 317500"/>
                    <a:gd name="connsiteX15" fmla="*/ 125034 w 246944"/>
                    <a:gd name="connsiteY15" fmla="*/ 52463 h 317500"/>
                    <a:gd name="connsiteX16" fmla="*/ 191215 w 246944"/>
                    <a:gd name="connsiteY16" fmla="*/ 122313 h 317500"/>
                    <a:gd name="connsiteX17" fmla="*/ 197212 w 246944"/>
                    <a:gd name="connsiteY17" fmla="*/ 133320 h 317500"/>
                    <a:gd name="connsiteX18" fmla="*/ 203633 w 246944"/>
                    <a:gd name="connsiteY18" fmla="*/ 147290 h 317500"/>
                    <a:gd name="connsiteX19" fmla="*/ 201798 w 246944"/>
                    <a:gd name="connsiteY19" fmla="*/ 265894 h 317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246944" h="317500">
                      <a:moveTo>
                        <a:pt x="213017" y="109895"/>
                      </a:moveTo>
                      <a:cubicBezTo>
                        <a:pt x="188746" y="67915"/>
                        <a:pt x="156925" y="35530"/>
                        <a:pt x="125034" y="17115"/>
                      </a:cubicBezTo>
                      <a:cubicBezTo>
                        <a:pt x="93143" y="-1300"/>
                        <a:pt x="61252" y="-5745"/>
                        <a:pt x="36769" y="8154"/>
                      </a:cubicBezTo>
                      <a:cubicBezTo>
                        <a:pt x="-12056" y="35953"/>
                        <a:pt x="-12267" y="126617"/>
                        <a:pt x="36204" y="210578"/>
                      </a:cubicBezTo>
                      <a:cubicBezTo>
                        <a:pt x="60475" y="252559"/>
                        <a:pt x="92296" y="284944"/>
                        <a:pt x="124117" y="303359"/>
                      </a:cubicBezTo>
                      <a:cubicBezTo>
                        <a:pt x="151281" y="319022"/>
                        <a:pt x="178374" y="324525"/>
                        <a:pt x="200881" y="317258"/>
                      </a:cubicBezTo>
                      <a:cubicBezTo>
                        <a:pt x="204832" y="316059"/>
                        <a:pt x="208713" y="314365"/>
                        <a:pt x="212311" y="312319"/>
                      </a:cubicBezTo>
                      <a:cubicBezTo>
                        <a:pt x="215909" y="310202"/>
                        <a:pt x="219296" y="307804"/>
                        <a:pt x="222401" y="304981"/>
                      </a:cubicBezTo>
                      <a:cubicBezTo>
                        <a:pt x="260994" y="271044"/>
                        <a:pt x="257819" y="187577"/>
                        <a:pt x="213017" y="109895"/>
                      </a:cubicBezTo>
                      <a:close/>
                      <a:moveTo>
                        <a:pt x="201798" y="265894"/>
                      </a:moveTo>
                      <a:cubicBezTo>
                        <a:pt x="198553" y="269422"/>
                        <a:pt x="194884" y="272385"/>
                        <a:pt x="190721" y="274784"/>
                      </a:cubicBezTo>
                      <a:cubicBezTo>
                        <a:pt x="172306" y="285226"/>
                        <a:pt x="148317" y="281910"/>
                        <a:pt x="124328" y="268010"/>
                      </a:cubicBezTo>
                      <a:cubicBezTo>
                        <a:pt x="100340" y="254181"/>
                        <a:pt x="76421" y="229769"/>
                        <a:pt x="58147" y="198160"/>
                      </a:cubicBezTo>
                      <a:cubicBezTo>
                        <a:pt x="21670" y="134943"/>
                        <a:pt x="21882" y="66715"/>
                        <a:pt x="58641" y="45760"/>
                      </a:cubicBezTo>
                      <a:cubicBezTo>
                        <a:pt x="61322" y="44208"/>
                        <a:pt x="64074" y="43009"/>
                        <a:pt x="67037" y="42021"/>
                      </a:cubicBezTo>
                      <a:cubicBezTo>
                        <a:pt x="83971" y="36518"/>
                        <a:pt x="104502" y="40610"/>
                        <a:pt x="125034" y="52463"/>
                      </a:cubicBezTo>
                      <a:cubicBezTo>
                        <a:pt x="149023" y="66292"/>
                        <a:pt x="173012" y="90704"/>
                        <a:pt x="191215" y="122313"/>
                      </a:cubicBezTo>
                      <a:cubicBezTo>
                        <a:pt x="193332" y="125982"/>
                        <a:pt x="195307" y="129651"/>
                        <a:pt x="197212" y="133320"/>
                      </a:cubicBezTo>
                      <a:cubicBezTo>
                        <a:pt x="199541" y="137976"/>
                        <a:pt x="201728" y="142633"/>
                        <a:pt x="203633" y="147290"/>
                      </a:cubicBezTo>
                      <a:cubicBezTo>
                        <a:pt x="223953" y="195409"/>
                        <a:pt x="223247" y="242399"/>
                        <a:pt x="201798" y="265894"/>
                      </a:cubicBez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45" name="Freeform: Shape 125"/>
                <p:cNvSpPr/>
                <p:nvPr/>
              </p:nvSpPr>
              <p:spPr>
                <a:xfrm>
                  <a:off x="1924326" y="3729715"/>
                  <a:ext cx="420889" cy="586482"/>
                </a:xfrm>
                <a:custGeom>
                  <a:avLst/>
                  <a:gdLst>
                    <a:gd name="connsiteX0" fmla="*/ 153176 w 162277"/>
                    <a:gd name="connsiteY0" fmla="*/ 107712 h 225777"/>
                    <a:gd name="connsiteX1" fmla="*/ 121215 w 162277"/>
                    <a:gd name="connsiteY1" fmla="*/ 125916 h 225777"/>
                    <a:gd name="connsiteX2" fmla="*/ 117405 w 162277"/>
                    <a:gd name="connsiteY2" fmla="*/ 125492 h 225777"/>
                    <a:gd name="connsiteX3" fmla="*/ 113524 w 162277"/>
                    <a:gd name="connsiteY3" fmla="*/ 121470 h 225777"/>
                    <a:gd name="connsiteX4" fmla="*/ 113595 w 162277"/>
                    <a:gd name="connsiteY4" fmla="*/ 112651 h 225777"/>
                    <a:gd name="connsiteX5" fmla="*/ 146685 w 162277"/>
                    <a:gd name="connsiteY5" fmla="*/ 93813 h 225777"/>
                    <a:gd name="connsiteX6" fmla="*/ 146756 w 162277"/>
                    <a:gd name="connsiteY6" fmla="*/ 93742 h 225777"/>
                    <a:gd name="connsiteX7" fmla="*/ 140759 w 162277"/>
                    <a:gd name="connsiteY7" fmla="*/ 82736 h 225777"/>
                    <a:gd name="connsiteX8" fmla="*/ 74578 w 162277"/>
                    <a:gd name="connsiteY8" fmla="*/ 12886 h 225777"/>
                    <a:gd name="connsiteX9" fmla="*/ 16581 w 162277"/>
                    <a:gd name="connsiteY9" fmla="*/ 2443 h 225777"/>
                    <a:gd name="connsiteX10" fmla="*/ 0 w 162277"/>
                    <a:gd name="connsiteY10" fmla="*/ 53879 h 225777"/>
                    <a:gd name="connsiteX11" fmla="*/ 93486 w 162277"/>
                    <a:gd name="connsiteY11" fmla="*/ 215803 h 225777"/>
                    <a:gd name="connsiteX12" fmla="*/ 151483 w 162277"/>
                    <a:gd name="connsiteY12" fmla="*/ 226246 h 225777"/>
                    <a:gd name="connsiteX13" fmla="*/ 153176 w 162277"/>
                    <a:gd name="connsiteY13" fmla="*/ 107712 h 225777"/>
                    <a:gd name="connsiteX14" fmla="*/ 45579 w 162277"/>
                    <a:gd name="connsiteY14" fmla="*/ 116391 h 225777"/>
                    <a:gd name="connsiteX15" fmla="*/ 41699 w 162277"/>
                    <a:gd name="connsiteY15" fmla="*/ 116038 h 225777"/>
                    <a:gd name="connsiteX16" fmla="*/ 37889 w 162277"/>
                    <a:gd name="connsiteY16" fmla="*/ 111946 h 225777"/>
                    <a:gd name="connsiteX17" fmla="*/ 37959 w 162277"/>
                    <a:gd name="connsiteY17" fmla="*/ 103126 h 225777"/>
                    <a:gd name="connsiteX18" fmla="*/ 112466 w 162277"/>
                    <a:gd name="connsiteY18" fmla="*/ 60652 h 225777"/>
                    <a:gd name="connsiteX19" fmla="*/ 116346 w 162277"/>
                    <a:gd name="connsiteY19" fmla="*/ 61075 h 225777"/>
                    <a:gd name="connsiteX20" fmla="*/ 120156 w 162277"/>
                    <a:gd name="connsiteY20" fmla="*/ 65097 h 225777"/>
                    <a:gd name="connsiteX21" fmla="*/ 120086 w 162277"/>
                    <a:gd name="connsiteY21" fmla="*/ 73916 h 225777"/>
                    <a:gd name="connsiteX22" fmla="*/ 45579 w 162277"/>
                    <a:gd name="connsiteY22" fmla="*/ 116391 h 225777"/>
                    <a:gd name="connsiteX23" fmla="*/ 103929 w 162277"/>
                    <a:gd name="connsiteY23" fmla="*/ 135723 h 225777"/>
                    <a:gd name="connsiteX24" fmla="*/ 89959 w 162277"/>
                    <a:gd name="connsiteY24" fmla="*/ 143696 h 225777"/>
                    <a:gd name="connsiteX25" fmla="*/ 86078 w 162277"/>
                    <a:gd name="connsiteY25" fmla="*/ 143272 h 225777"/>
                    <a:gd name="connsiteX26" fmla="*/ 82268 w 162277"/>
                    <a:gd name="connsiteY26" fmla="*/ 139251 h 225777"/>
                    <a:gd name="connsiteX27" fmla="*/ 82268 w 162277"/>
                    <a:gd name="connsiteY27" fmla="*/ 130431 h 225777"/>
                    <a:gd name="connsiteX28" fmla="*/ 96238 w 162277"/>
                    <a:gd name="connsiteY28" fmla="*/ 122458 h 225777"/>
                    <a:gd name="connsiteX29" fmla="*/ 100119 w 162277"/>
                    <a:gd name="connsiteY29" fmla="*/ 122882 h 225777"/>
                    <a:gd name="connsiteX30" fmla="*/ 103929 w 162277"/>
                    <a:gd name="connsiteY30" fmla="*/ 126903 h 225777"/>
                    <a:gd name="connsiteX31" fmla="*/ 103929 w 162277"/>
                    <a:gd name="connsiteY31" fmla="*/ 135723 h 2257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62277" h="225777">
                      <a:moveTo>
                        <a:pt x="153176" y="107712"/>
                      </a:moveTo>
                      <a:lnTo>
                        <a:pt x="121215" y="125916"/>
                      </a:lnTo>
                      <a:cubicBezTo>
                        <a:pt x="120227" y="126551"/>
                        <a:pt x="118745" y="126339"/>
                        <a:pt x="117405" y="125492"/>
                      </a:cubicBezTo>
                      <a:cubicBezTo>
                        <a:pt x="115994" y="124716"/>
                        <a:pt x="114583" y="123305"/>
                        <a:pt x="113524" y="121470"/>
                      </a:cubicBezTo>
                      <a:cubicBezTo>
                        <a:pt x="111408" y="117802"/>
                        <a:pt x="111408" y="113851"/>
                        <a:pt x="113595" y="112651"/>
                      </a:cubicBezTo>
                      <a:lnTo>
                        <a:pt x="146685" y="93813"/>
                      </a:lnTo>
                      <a:cubicBezTo>
                        <a:pt x="146756" y="93813"/>
                        <a:pt x="146756" y="93742"/>
                        <a:pt x="146756" y="93742"/>
                      </a:cubicBezTo>
                      <a:cubicBezTo>
                        <a:pt x="144851" y="90074"/>
                        <a:pt x="142875" y="86405"/>
                        <a:pt x="140759" y="82736"/>
                      </a:cubicBezTo>
                      <a:cubicBezTo>
                        <a:pt x="122485" y="51127"/>
                        <a:pt x="98566" y="26714"/>
                        <a:pt x="74578" y="12886"/>
                      </a:cubicBezTo>
                      <a:cubicBezTo>
                        <a:pt x="54046" y="1033"/>
                        <a:pt x="33585" y="-3130"/>
                        <a:pt x="16581" y="2443"/>
                      </a:cubicBezTo>
                      <a:cubicBezTo>
                        <a:pt x="6209" y="13803"/>
                        <a:pt x="71" y="31301"/>
                        <a:pt x="0" y="53879"/>
                      </a:cubicBezTo>
                      <a:cubicBezTo>
                        <a:pt x="-141" y="113427"/>
                        <a:pt x="41699" y="185888"/>
                        <a:pt x="93486" y="215803"/>
                      </a:cubicBezTo>
                      <a:cubicBezTo>
                        <a:pt x="115359" y="228433"/>
                        <a:pt x="135467" y="231467"/>
                        <a:pt x="151483" y="226246"/>
                      </a:cubicBezTo>
                      <a:cubicBezTo>
                        <a:pt x="172861" y="202751"/>
                        <a:pt x="173567" y="155761"/>
                        <a:pt x="153176" y="107712"/>
                      </a:cubicBezTo>
                      <a:close/>
                      <a:moveTo>
                        <a:pt x="45579" y="116391"/>
                      </a:moveTo>
                      <a:cubicBezTo>
                        <a:pt x="44521" y="117025"/>
                        <a:pt x="43110" y="116814"/>
                        <a:pt x="41699" y="116038"/>
                      </a:cubicBezTo>
                      <a:cubicBezTo>
                        <a:pt x="40288" y="115191"/>
                        <a:pt x="38877" y="113780"/>
                        <a:pt x="37889" y="111946"/>
                      </a:cubicBezTo>
                      <a:cubicBezTo>
                        <a:pt x="35772" y="108347"/>
                        <a:pt x="35772" y="104396"/>
                        <a:pt x="37959" y="103126"/>
                      </a:cubicBezTo>
                      <a:lnTo>
                        <a:pt x="112466" y="60652"/>
                      </a:lnTo>
                      <a:cubicBezTo>
                        <a:pt x="113524" y="60017"/>
                        <a:pt x="114935" y="60228"/>
                        <a:pt x="116346" y="61075"/>
                      </a:cubicBezTo>
                      <a:cubicBezTo>
                        <a:pt x="117758" y="61851"/>
                        <a:pt x="119098" y="63262"/>
                        <a:pt x="120156" y="65097"/>
                      </a:cubicBezTo>
                      <a:cubicBezTo>
                        <a:pt x="122273" y="68766"/>
                        <a:pt x="122273" y="72717"/>
                        <a:pt x="120086" y="73916"/>
                      </a:cubicBezTo>
                      <a:lnTo>
                        <a:pt x="45579" y="116391"/>
                      </a:lnTo>
                      <a:close/>
                      <a:moveTo>
                        <a:pt x="103929" y="135723"/>
                      </a:moveTo>
                      <a:lnTo>
                        <a:pt x="89959" y="143696"/>
                      </a:lnTo>
                      <a:cubicBezTo>
                        <a:pt x="88900" y="144331"/>
                        <a:pt x="87489" y="144119"/>
                        <a:pt x="86078" y="143272"/>
                      </a:cubicBezTo>
                      <a:cubicBezTo>
                        <a:pt x="84667" y="142496"/>
                        <a:pt x="83326" y="141085"/>
                        <a:pt x="82268" y="139251"/>
                      </a:cubicBezTo>
                      <a:cubicBezTo>
                        <a:pt x="80152" y="135582"/>
                        <a:pt x="80152" y="131630"/>
                        <a:pt x="82268" y="130431"/>
                      </a:cubicBezTo>
                      <a:lnTo>
                        <a:pt x="96238" y="122458"/>
                      </a:lnTo>
                      <a:cubicBezTo>
                        <a:pt x="97297" y="121824"/>
                        <a:pt x="98708" y="122035"/>
                        <a:pt x="100119" y="122882"/>
                      </a:cubicBezTo>
                      <a:cubicBezTo>
                        <a:pt x="101530" y="123728"/>
                        <a:pt x="102870" y="125140"/>
                        <a:pt x="103929" y="126903"/>
                      </a:cubicBezTo>
                      <a:cubicBezTo>
                        <a:pt x="105975" y="130643"/>
                        <a:pt x="105975" y="134594"/>
                        <a:pt x="103929" y="135723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 w="7047" cap="flat">
                  <a:noFill/>
                  <a:prstDash val="solid"/>
                  <a:miter/>
                </a:ln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en-ID"/>
                </a:p>
              </p:txBody>
            </p:sp>
            <p:sp>
              <p:nvSpPr>
                <p:cNvPr id="46" name="Freeform: Shape 126"/>
                <p:cNvSpPr>
                  <a:spLocks/>
                </p:cNvSpPr>
                <p:nvPr/>
              </p:nvSpPr>
              <p:spPr bwMode="auto">
                <a:xfrm>
                  <a:off x="2019815" y="3885830"/>
                  <a:ext cx="219604" cy="146401"/>
                </a:xfrm>
                <a:custGeom>
                  <a:avLst/>
                  <a:gdLst>
                    <a:gd name="T0" fmla="*/ 217296 w 84666"/>
                    <a:gd name="T1" fmla="*/ 35363 h 56444"/>
                    <a:gd name="T2" fmla="*/ 24042 w 84666"/>
                    <a:gd name="T3" fmla="*/ 145530 h 56444"/>
                    <a:gd name="T4" fmla="*/ 13978 w 84666"/>
                    <a:gd name="T5" fmla="*/ 144614 h 56444"/>
                    <a:gd name="T6" fmla="*/ 4096 w 84666"/>
                    <a:gd name="T7" fmla="*/ 134000 h 56444"/>
                    <a:gd name="T8" fmla="*/ 4277 w 84666"/>
                    <a:gd name="T9" fmla="*/ 111126 h 56444"/>
                    <a:gd name="T10" fmla="*/ 197531 w 84666"/>
                    <a:gd name="T11" fmla="*/ 957 h 56444"/>
                    <a:gd name="T12" fmla="*/ 207597 w 84666"/>
                    <a:gd name="T13" fmla="*/ 2054 h 56444"/>
                    <a:gd name="T14" fmla="*/ 217477 w 84666"/>
                    <a:gd name="T15" fmla="*/ 12486 h 56444"/>
                    <a:gd name="T16" fmla="*/ 217296 w 84666"/>
                    <a:gd name="T17" fmla="*/ 35363 h 564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4666" h="56444">
                      <a:moveTo>
                        <a:pt x="83776" y="13634"/>
                      </a:moveTo>
                      <a:lnTo>
                        <a:pt x="9269" y="56108"/>
                      </a:lnTo>
                      <a:cubicBezTo>
                        <a:pt x="8211" y="56743"/>
                        <a:pt x="6800" y="56531"/>
                        <a:pt x="5389" y="55755"/>
                      </a:cubicBezTo>
                      <a:cubicBezTo>
                        <a:pt x="3978" y="54909"/>
                        <a:pt x="2567" y="53498"/>
                        <a:pt x="1579" y="51663"/>
                      </a:cubicBezTo>
                      <a:cubicBezTo>
                        <a:pt x="-538" y="48065"/>
                        <a:pt x="-538" y="44114"/>
                        <a:pt x="1649" y="42844"/>
                      </a:cubicBezTo>
                      <a:lnTo>
                        <a:pt x="76156" y="369"/>
                      </a:lnTo>
                      <a:cubicBezTo>
                        <a:pt x="77214" y="-266"/>
                        <a:pt x="78625" y="-54"/>
                        <a:pt x="80037" y="792"/>
                      </a:cubicBezTo>
                      <a:cubicBezTo>
                        <a:pt x="81448" y="1569"/>
                        <a:pt x="82788" y="2980"/>
                        <a:pt x="83846" y="4814"/>
                      </a:cubicBezTo>
                      <a:cubicBezTo>
                        <a:pt x="85963" y="8483"/>
                        <a:pt x="85963" y="12434"/>
                        <a:pt x="83776" y="1363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047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47" name="Freeform: Shape 127"/>
                <p:cNvSpPr>
                  <a:spLocks/>
                </p:cNvSpPr>
                <p:nvPr/>
              </p:nvSpPr>
              <p:spPr bwMode="auto">
                <a:xfrm>
                  <a:off x="2216179" y="3972614"/>
                  <a:ext cx="91502" cy="73201"/>
                </a:xfrm>
                <a:custGeom>
                  <a:avLst/>
                  <a:gdLst>
                    <a:gd name="T0" fmla="*/ 106946 w 35277"/>
                    <a:gd name="T1" fmla="*/ 36235 h 28222"/>
                    <a:gd name="T2" fmla="*/ 24042 w 35277"/>
                    <a:gd name="T3" fmla="*/ 83449 h 28222"/>
                    <a:gd name="T4" fmla="*/ 14160 w 35277"/>
                    <a:gd name="T5" fmla="*/ 82352 h 28222"/>
                    <a:gd name="T6" fmla="*/ 4096 w 35277"/>
                    <a:gd name="T7" fmla="*/ 71920 h 28222"/>
                    <a:gd name="T8" fmla="*/ 4277 w 35277"/>
                    <a:gd name="T9" fmla="*/ 49045 h 28222"/>
                    <a:gd name="T10" fmla="*/ 90109 w 35277"/>
                    <a:gd name="T11" fmla="*/ 184 h 28222"/>
                    <a:gd name="T12" fmla="*/ 90293 w 35277"/>
                    <a:gd name="T13" fmla="*/ 0 h 28222"/>
                    <a:gd name="T14" fmla="*/ 106946 w 35277"/>
                    <a:gd name="T15" fmla="*/ 36235 h 282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5277" h="28222">
                      <a:moveTo>
                        <a:pt x="41231" y="13970"/>
                      </a:moveTo>
                      <a:lnTo>
                        <a:pt x="9269" y="32173"/>
                      </a:lnTo>
                      <a:cubicBezTo>
                        <a:pt x="8282" y="32809"/>
                        <a:pt x="6800" y="32597"/>
                        <a:pt x="5459" y="31750"/>
                      </a:cubicBezTo>
                      <a:cubicBezTo>
                        <a:pt x="4048" y="30974"/>
                        <a:pt x="2637" y="29563"/>
                        <a:pt x="1579" y="27728"/>
                      </a:cubicBezTo>
                      <a:cubicBezTo>
                        <a:pt x="-538" y="24060"/>
                        <a:pt x="-538" y="20109"/>
                        <a:pt x="1649" y="18909"/>
                      </a:cubicBezTo>
                      <a:lnTo>
                        <a:pt x="34740" y="71"/>
                      </a:lnTo>
                      <a:cubicBezTo>
                        <a:pt x="34811" y="71"/>
                        <a:pt x="34811" y="0"/>
                        <a:pt x="34811" y="0"/>
                      </a:cubicBezTo>
                      <a:cubicBezTo>
                        <a:pt x="37139" y="4657"/>
                        <a:pt x="39255" y="9313"/>
                        <a:pt x="41231" y="1397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047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48" name="Freeform: Shape 128"/>
                <p:cNvSpPr>
                  <a:spLocks/>
                </p:cNvSpPr>
                <p:nvPr/>
              </p:nvSpPr>
              <p:spPr bwMode="auto">
                <a:xfrm>
                  <a:off x="2135086" y="4046139"/>
                  <a:ext cx="54902" cy="54902"/>
                </a:xfrm>
                <a:custGeom>
                  <a:avLst/>
                  <a:gdLst>
                    <a:gd name="T0" fmla="*/ 60302 w 21166"/>
                    <a:gd name="T1" fmla="*/ 35365 h 21166"/>
                    <a:gd name="T2" fmla="*/ 24066 w 21166"/>
                    <a:gd name="T3" fmla="*/ 56043 h 21166"/>
                    <a:gd name="T4" fmla="*/ 13999 w 21166"/>
                    <a:gd name="T5" fmla="*/ 54946 h 21166"/>
                    <a:gd name="T6" fmla="*/ 4116 w 21166"/>
                    <a:gd name="T7" fmla="*/ 44514 h 21166"/>
                    <a:gd name="T8" fmla="*/ 4116 w 21166"/>
                    <a:gd name="T9" fmla="*/ 21638 h 21166"/>
                    <a:gd name="T10" fmla="*/ 40356 w 21166"/>
                    <a:gd name="T11" fmla="*/ 957 h 21166"/>
                    <a:gd name="T12" fmla="*/ 50420 w 21166"/>
                    <a:gd name="T13" fmla="*/ 2054 h 21166"/>
                    <a:gd name="T14" fmla="*/ 60302 w 21166"/>
                    <a:gd name="T15" fmla="*/ 12487 h 21166"/>
                    <a:gd name="T16" fmla="*/ 60302 w 21166"/>
                    <a:gd name="T17" fmla="*/ 35365 h 211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1166" h="21166">
                      <a:moveTo>
                        <a:pt x="23248" y="13634"/>
                      </a:moveTo>
                      <a:lnTo>
                        <a:pt x="9278" y="21606"/>
                      </a:lnTo>
                      <a:cubicBezTo>
                        <a:pt x="8220" y="22242"/>
                        <a:pt x="6808" y="22030"/>
                        <a:pt x="5397" y="21183"/>
                      </a:cubicBezTo>
                      <a:cubicBezTo>
                        <a:pt x="3986" y="20407"/>
                        <a:pt x="2646" y="18996"/>
                        <a:pt x="1587" y="17161"/>
                      </a:cubicBezTo>
                      <a:cubicBezTo>
                        <a:pt x="-529" y="13492"/>
                        <a:pt x="-529" y="9541"/>
                        <a:pt x="1587" y="8342"/>
                      </a:cubicBezTo>
                      <a:lnTo>
                        <a:pt x="15558" y="369"/>
                      </a:lnTo>
                      <a:cubicBezTo>
                        <a:pt x="16616" y="-266"/>
                        <a:pt x="18027" y="-54"/>
                        <a:pt x="19438" y="792"/>
                      </a:cubicBezTo>
                      <a:cubicBezTo>
                        <a:pt x="20849" y="1639"/>
                        <a:pt x="22190" y="3050"/>
                        <a:pt x="23248" y="4814"/>
                      </a:cubicBezTo>
                      <a:cubicBezTo>
                        <a:pt x="25294" y="8554"/>
                        <a:pt x="25294" y="12505"/>
                        <a:pt x="23248" y="1363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047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ru-RU"/>
                </a:p>
              </p:txBody>
            </p:sp>
          </p:grpSp>
        </p:grpSp>
        <p:sp>
          <p:nvSpPr>
            <p:cNvPr id="17" name="Title 14"/>
            <p:cNvSpPr txBox="1">
              <a:spLocks/>
            </p:cNvSpPr>
            <p:nvPr/>
          </p:nvSpPr>
          <p:spPr>
            <a:xfrm>
              <a:off x="1022577" y="891202"/>
              <a:ext cx="6861175" cy="884237"/>
            </a:xfrm>
            <a:prstGeom prst="rect">
              <a:avLst/>
            </a:prstGeom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ID" alt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3925643" y="787888"/>
            <a:ext cx="4479249" cy="9233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kk-KZ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08906" y="3595812"/>
            <a:ext cx="10361626" cy="144655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342900" endPos="23000" dist="1651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r>
              <a:rPr lang="kk-KZ" sz="4400" dirty="0" smtClean="0"/>
              <a:t>кодтың блоктарымен және циклдарымен мобильді қосымшаны жасадыңыздар.</a:t>
            </a:r>
            <a:endParaRPr lang="ru-RU" sz="4400" i="1" dirty="0"/>
          </a:p>
        </p:txBody>
      </p:sp>
    </p:spTree>
    <p:extLst>
      <p:ext uri="{BB962C8B-B14F-4D97-AF65-F5344CB8AC3E}">
        <p14:creationId xmlns:p14="http://schemas.microsoft.com/office/powerpoint/2010/main" val="348156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124</Words>
  <Application>Microsoft Office PowerPoint</Application>
  <PresentationFormat>Широкоэкранный</PresentationFormat>
  <Paragraphs>17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Times New Roman</vt:lpstr>
      <vt:lpstr>Wingdings</vt:lpstr>
      <vt:lpstr>Тема Office</vt:lpstr>
      <vt:lpstr>Мобильді қосымшалар интерфейсіне қойылатын талаптар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Мобильді қосымшалар интерфейсіне қойылатын талаптар</dc:title>
  <dc:creator>Учетная запись Майкрософт</dc:creator>
  <cp:lastModifiedBy>Учетная запись Майкрософт</cp:lastModifiedBy>
  <cp:revision>13</cp:revision>
  <dcterms:created xsi:type="dcterms:W3CDTF">2021-02-04T11:46:20Z</dcterms:created>
  <dcterms:modified xsi:type="dcterms:W3CDTF">2021-02-08T14:52:28Z</dcterms:modified>
</cp:coreProperties>
</file>