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C8E68-9A7E-4639-A95C-1E7957A8AE4D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6E02C0-752A-4F0D-9C11-800AFF371102}">
      <dgm:prSet phldrT="[Текст]" custT="1"/>
      <dgm:spPr/>
      <dgm:t>
        <a:bodyPr/>
        <a:lstStyle/>
        <a:p>
          <a:r>
            <a:rPr lang="kk-KZ" sz="4000" dirty="0" smtClean="0"/>
            <a:t>Дизайнер</a:t>
          </a:r>
          <a:endParaRPr lang="ru-RU" sz="4000" dirty="0"/>
        </a:p>
      </dgm:t>
    </dgm:pt>
    <dgm:pt modelId="{B4D5BC3C-9E77-4C21-8BDF-FD7A297DFD17}" type="parTrans" cxnId="{8DFCA80D-D080-4FE3-8624-99DBE83F0916}">
      <dgm:prSet/>
      <dgm:spPr/>
      <dgm:t>
        <a:bodyPr/>
        <a:lstStyle/>
        <a:p>
          <a:endParaRPr lang="ru-RU"/>
        </a:p>
      </dgm:t>
    </dgm:pt>
    <dgm:pt modelId="{476307E9-D4F5-4957-B27A-989CDE21F0BD}" type="sibTrans" cxnId="{8DFCA80D-D080-4FE3-8624-99DBE83F0916}">
      <dgm:prSet/>
      <dgm:spPr/>
      <dgm:t>
        <a:bodyPr/>
        <a:lstStyle/>
        <a:p>
          <a:endParaRPr lang="ru-RU"/>
        </a:p>
      </dgm:t>
    </dgm:pt>
    <dgm:pt modelId="{ED6718FF-0AE3-4087-A532-080D81FBAD36}">
      <dgm:prSet phldrT="[Текст]" custT="1"/>
      <dgm:spPr/>
      <dgm:t>
        <a:bodyPr/>
        <a:lstStyle/>
        <a:p>
          <a:r>
            <a:rPr lang="kk-KZ" sz="3600" dirty="0" smtClean="0"/>
            <a:t>Блоктардың редакторы</a:t>
          </a:r>
          <a:endParaRPr lang="ru-RU" sz="3600" dirty="0"/>
        </a:p>
      </dgm:t>
    </dgm:pt>
    <dgm:pt modelId="{AFFC7EF6-51DC-40E3-AF6D-61CAB889BA46}" type="parTrans" cxnId="{41BADBC2-1A63-4E0A-990D-0A5224F58CEE}">
      <dgm:prSet/>
      <dgm:spPr/>
      <dgm:t>
        <a:bodyPr/>
        <a:lstStyle/>
        <a:p>
          <a:endParaRPr lang="ru-RU"/>
        </a:p>
      </dgm:t>
    </dgm:pt>
    <dgm:pt modelId="{DC721DA7-8DA6-408C-9806-0CFBB7CBF0B4}" type="sibTrans" cxnId="{41BADBC2-1A63-4E0A-990D-0A5224F58CEE}">
      <dgm:prSet/>
      <dgm:spPr/>
      <dgm:t>
        <a:bodyPr/>
        <a:lstStyle/>
        <a:p>
          <a:endParaRPr lang="ru-RU"/>
        </a:p>
      </dgm:t>
    </dgm:pt>
    <dgm:pt modelId="{2787D2FA-EC27-48AD-87B7-AD4666677B70}" type="pres">
      <dgm:prSet presAssocID="{C52C8E68-9A7E-4639-A95C-1E7957A8AE4D}" presName="compositeShape" presStyleCnt="0">
        <dgm:presLayoutVars>
          <dgm:chMax val="2"/>
          <dgm:dir/>
          <dgm:resizeHandles val="exact"/>
        </dgm:presLayoutVars>
      </dgm:prSet>
      <dgm:spPr/>
    </dgm:pt>
    <dgm:pt modelId="{99AD3027-8B4F-46B3-A449-D0038CE773D9}" type="pres">
      <dgm:prSet presAssocID="{C52C8E68-9A7E-4639-A95C-1E7957A8AE4D}" presName="ribbon" presStyleLbl="node1" presStyleIdx="0" presStyleCnt="1"/>
      <dgm:spPr/>
    </dgm:pt>
    <dgm:pt modelId="{504467B7-8CB5-4E5C-B486-2C25C8962C5D}" type="pres">
      <dgm:prSet presAssocID="{C52C8E68-9A7E-4639-A95C-1E7957A8AE4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7142BF-0474-45BD-AAE3-45DBE805425E}" type="pres">
      <dgm:prSet presAssocID="{C52C8E68-9A7E-4639-A95C-1E7957A8AE4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BADBC2-1A63-4E0A-990D-0A5224F58CEE}" srcId="{C52C8E68-9A7E-4639-A95C-1E7957A8AE4D}" destId="{ED6718FF-0AE3-4087-A532-080D81FBAD36}" srcOrd="1" destOrd="0" parTransId="{AFFC7EF6-51DC-40E3-AF6D-61CAB889BA46}" sibTransId="{DC721DA7-8DA6-408C-9806-0CFBB7CBF0B4}"/>
    <dgm:cxn modelId="{CCB4C9D1-62E1-405D-927B-76A777D319E6}" type="presOf" srcId="{9A6E02C0-752A-4F0D-9C11-800AFF371102}" destId="{504467B7-8CB5-4E5C-B486-2C25C8962C5D}" srcOrd="0" destOrd="0" presId="urn:microsoft.com/office/officeart/2005/8/layout/arrow6"/>
    <dgm:cxn modelId="{F67C0971-FC65-4DE7-BBEC-911FE67D908D}" type="presOf" srcId="{C52C8E68-9A7E-4639-A95C-1E7957A8AE4D}" destId="{2787D2FA-EC27-48AD-87B7-AD4666677B70}" srcOrd="0" destOrd="0" presId="urn:microsoft.com/office/officeart/2005/8/layout/arrow6"/>
    <dgm:cxn modelId="{8DFCA80D-D080-4FE3-8624-99DBE83F0916}" srcId="{C52C8E68-9A7E-4639-A95C-1E7957A8AE4D}" destId="{9A6E02C0-752A-4F0D-9C11-800AFF371102}" srcOrd="0" destOrd="0" parTransId="{B4D5BC3C-9E77-4C21-8BDF-FD7A297DFD17}" sibTransId="{476307E9-D4F5-4957-B27A-989CDE21F0BD}"/>
    <dgm:cxn modelId="{05CCBCAC-7193-42E6-ACCE-55BBD2CC619A}" type="presOf" srcId="{ED6718FF-0AE3-4087-A532-080D81FBAD36}" destId="{CA7142BF-0474-45BD-AAE3-45DBE805425E}" srcOrd="0" destOrd="0" presId="urn:microsoft.com/office/officeart/2005/8/layout/arrow6"/>
    <dgm:cxn modelId="{75D25B7C-172C-48C1-BBEF-98E0BFB9AC0C}" type="presParOf" srcId="{2787D2FA-EC27-48AD-87B7-AD4666677B70}" destId="{99AD3027-8B4F-46B3-A449-D0038CE773D9}" srcOrd="0" destOrd="0" presId="urn:microsoft.com/office/officeart/2005/8/layout/arrow6"/>
    <dgm:cxn modelId="{1C6810C0-D74D-484A-9C9E-6E67A1692B28}" type="presParOf" srcId="{2787D2FA-EC27-48AD-87B7-AD4666677B70}" destId="{504467B7-8CB5-4E5C-B486-2C25C8962C5D}" srcOrd="1" destOrd="0" presId="urn:microsoft.com/office/officeart/2005/8/layout/arrow6"/>
    <dgm:cxn modelId="{8736FF66-3F0A-4991-89CC-8665644212EC}" type="presParOf" srcId="{2787D2FA-EC27-48AD-87B7-AD4666677B70}" destId="{CA7142BF-0474-45BD-AAE3-45DBE805425E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46107A-8B1B-4EDC-B3B9-66AF2A983305}" type="datetimeFigureOut">
              <a:rPr lang="ru-RU" smtClean="0"/>
              <a:t>18.10.2020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9A0F4F-7BE8-40BA-A05C-103D8262EC2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2214554"/>
            <a:ext cx="5672150" cy="278608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қосымшаларды құру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қосымшаның            интерфейсі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Hello World»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қарапайым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қосымшасын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құру.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Мәзірден Жоба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⇒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Жаңа жобаны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(Проект ⇒ Начать новый проект) деп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ашып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атауына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HelloWorld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жазамыз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Admin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214686"/>
            <a:ext cx="7572428" cy="3071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Экранда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(Надпись)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компонентін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орналастырамы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з.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dmin\Desktop\5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00240"/>
            <a:ext cx="3786214" cy="3439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71480"/>
            <a:ext cx="8686800" cy="1500198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Screen1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экранының қасиеттерін өзгертеміз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Көлденеңінен туралау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(Выровнять По Горизонтали) – Центр: 3,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Тігінен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туралау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(Выровнять По Вертикали) – Центр: 2, Фон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түсі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ұнайтын түсті таңдаймыз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Admin\Desktop\6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947549" y="2571745"/>
            <a:ext cx="4486902" cy="3808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Жазу1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компонентінің қасиеттері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қалың қаріп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курсивті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қаріп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қаріп өлшемі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16,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мәтін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Hello World!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Жазу2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компонентінің қасиеттері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қалың қаріп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курсивті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қаріп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қаріп өлшемі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16,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мәтін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Менің атым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Абылай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8229600" cy="12858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Меңгерілетін білім: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мобильді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мобильді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қосымшаларды құру кезеңдері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MIT App Inventor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әзірлеудің бұлттық ортасы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MIT App Inventor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тілінің интерфейсі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ағылш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mobile app)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нақты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платформа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Android, Windows Phone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үшін әзірленген смартфондарда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планшеттерде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және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мобильді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құрылғыларда жұмыс істеуге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арналған программалық жасақтама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қосымшаларды құру кезеңдері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қосымшаны құру мақсаты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техникалық құралдарын түгендеу.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Нақты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сметаны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брейнсторминг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(миға шабуыл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яғни идеяны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ұжымдық түрде білдіру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арқылы мәселенің шешімін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және эскиздер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интерфейс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қосымша дизайнын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әзірлеу;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қосымшаны жариялау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және тестілеу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MIT (Massachusetts Institute of Technology) App Inventor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Java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Android SDK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алгоритмдеудің қарапайым негіздерін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білуді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етпейтін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OS Android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платформасына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арналған қосымшаларды визуалды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әзірлеудің бұлттық ортасы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MIT App Inventor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жұмыс істеу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Google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Google Apps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аккаунты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программаларды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құру программалық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блоктарын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арқылы визуалды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режимде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жүзеге асырылады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1027" name="Picture 3" descr="C:\Users\Admin\Desktop\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623654" y="2500306"/>
            <a:ext cx="5134692" cy="321471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14348" y="642918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MIT App Inventor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визуалды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ортасына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кіргеннен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пайдаланушы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оның жобаларының тізімі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көрсетілетін бетке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түседі.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Барлық жасалған жобалар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«Менің жобаларым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бетінде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сақталады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785926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MIT App Inventor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тілінің интерфейсі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бөліктен тұрады: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Дизайнер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қолданба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интерфейсін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жасауға арналған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8637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Палитра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қосымша компонентінің жиынтығы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Көру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мобильді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қосымшаның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экраны.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Компоненттер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жобадағы компоненттер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Акселерометр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ұшақ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ракета,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автокөліктің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үдеу, баяулау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көрсететін аспап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Қасиеттер бөлімінде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компоненттердің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параметрлері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қасиеттері көрсетіледі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медиафайлдар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видео,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аудиороликтер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Admin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571612"/>
            <a:ext cx="3143272" cy="4438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Блоктар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мобильді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қосымшаның логикасын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және оның компоненттерін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үшін қолданылады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сендер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таңдаған компоненттер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пайдаланушының әртүрлі әрекеттеріне жауап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береді.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2714620"/>
            <a:ext cx="7467600" cy="375933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5" name="Picture 3" descr="C:\Users\Admin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19760"/>
            <a:ext cx="7215238" cy="4023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402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 Мобильді қосымшаларды құру.  Мобильді қосымшаның            интерфейсі</vt:lpstr>
      <vt:lpstr>Меңгерілетін білім:</vt:lpstr>
      <vt:lpstr>  </vt:lpstr>
      <vt:lpstr>Мобильді қосымшаларды құру кезеңдері:</vt:lpstr>
      <vt:lpstr> </vt:lpstr>
      <vt:lpstr> </vt:lpstr>
      <vt:lpstr>    MIT App Inventor программалау тілінің интерфейсі екі негізгі бөліктен тұрады: </vt:lpstr>
      <vt:lpstr>Дизайнер-қолданба интерфейсін жасауға арналған</vt:lpstr>
      <vt:lpstr> Блоктар мобильді қосымшаның логикасын және оның компоненттерін программалау үшін қолданылады, сендер таңдаған компоненттер пайдаланушының әртүрлі әрекеттеріне жауап береді.</vt:lpstr>
      <vt:lpstr>  </vt:lpstr>
      <vt:lpstr>       2. Экранда екі Жазу (Надпись) компонентін орналастырамыз.</vt:lpstr>
      <vt:lpstr>3. Screen1 экранының қасиеттерін өзгертеміз : Көлденеңінен туралау (Выровнять По Горизонтали) – Центр: 3, Тігінен туралау (Выровнять По Вертикали) – Центр: 2, Фон түсі– ұнайтын түсті таңдаймыз.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§17. Мобильді қосымшаларды құру. Мобильді қосымшаның интерфейсі</dc:title>
  <dc:creator>Admin</dc:creator>
  <cp:lastModifiedBy>Admin</cp:lastModifiedBy>
  <cp:revision>14</cp:revision>
  <dcterms:created xsi:type="dcterms:W3CDTF">2020-10-18T15:41:36Z</dcterms:created>
  <dcterms:modified xsi:type="dcterms:W3CDTF">2020-10-18T18:00:50Z</dcterms:modified>
</cp:coreProperties>
</file>