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5" r:id="rId1"/>
  </p:sldMasterIdLst>
  <p:notesMasterIdLst>
    <p:notesMasterId r:id="rId20"/>
  </p:notesMasterIdLst>
  <p:handoutMasterIdLst>
    <p:handoutMasterId r:id="rId21"/>
  </p:handoutMasterIdLst>
  <p:sldIdLst>
    <p:sldId id="827" r:id="rId2"/>
    <p:sldId id="291" r:id="rId3"/>
    <p:sldId id="852" r:id="rId4"/>
    <p:sldId id="892" r:id="rId5"/>
    <p:sldId id="893" r:id="rId6"/>
    <p:sldId id="894" r:id="rId7"/>
    <p:sldId id="898" r:id="rId8"/>
    <p:sldId id="908" r:id="rId9"/>
    <p:sldId id="899" r:id="rId10"/>
    <p:sldId id="906" r:id="rId11"/>
    <p:sldId id="909" r:id="rId12"/>
    <p:sldId id="910" r:id="rId13"/>
    <p:sldId id="911" r:id="rId14"/>
    <p:sldId id="912" r:id="rId15"/>
    <p:sldId id="913" r:id="rId16"/>
    <p:sldId id="904" r:id="rId17"/>
    <p:sldId id="907" r:id="rId18"/>
    <p:sldId id="887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83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ziz Azi" initials="AA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38874"/>
    <a:srgbClr val="615E52"/>
    <a:srgbClr val="9A836D"/>
    <a:srgbClr val="9F8870"/>
    <a:srgbClr val="33CCFF"/>
    <a:srgbClr val="00CC99"/>
    <a:srgbClr val="00FFCC"/>
    <a:srgbClr val="10B8B4"/>
    <a:srgbClr val="2B6589"/>
    <a:srgbClr val="24547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779" autoAdjust="0"/>
    <p:restoredTop sz="94434" autoAdjust="0"/>
  </p:normalViewPr>
  <p:slideViewPr>
    <p:cSldViewPr snapToGrid="0" showGuides="1">
      <p:cViewPr varScale="1">
        <p:scale>
          <a:sx n="58" d="100"/>
          <a:sy n="58" d="100"/>
        </p:scale>
        <p:origin x="816" y="60"/>
      </p:cViewPr>
      <p:guideLst>
        <p:guide orient="horz" pos="2183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howGuides="1">
      <p:cViewPr varScale="1">
        <p:scale>
          <a:sx n="57" d="100"/>
          <a:sy n="57" d="100"/>
        </p:scale>
        <p:origin x="2832" y="72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commentAuthors" Target="commentAuthor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="" xmlns:a16="http://schemas.microsoft.com/office/drawing/2014/main" id="{EB9A8C55-0C4F-40BB-9F99-5F31E3054822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D"/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15585356-880D-4B4F-931D-BBC9E4665EC6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D"/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33618BE5-F755-4EC7-8913-ED860531EC1A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759BD0D-08DD-43E5-AD72-BB64A5D8EE76}" type="slidenum">
              <a:rPr lang="en-ID" smtClean="0"/>
              <a:t>‹#›</a:t>
            </a:fld>
            <a:endParaRPr lang="en-ID"/>
          </a:p>
        </p:txBody>
      </p:sp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655361D2-F044-4A78-BD0F-51EFE46052D9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3343C4A-49E8-45E3-8518-FBFCD6640E5B}" type="datetimeFigureOut">
              <a:rPr lang="en-ID" smtClean="0"/>
              <a:t>20/02/2021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64217068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54660AB-C737-4725-A59E-73096A219B67}" type="datetimeFigureOut">
              <a:rPr lang="en-US" smtClean="0"/>
              <a:t>2/20/2021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59B9867-A8D7-43CA-B62E-65ACB63F0B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41782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9B9867-A8D7-43CA-B62E-65ACB63F0B12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784678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9B9867-A8D7-43CA-B62E-65ACB63F0B12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02464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9B9867-A8D7-43CA-B62E-65ACB63F0B12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566809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9B9867-A8D7-43CA-B62E-65ACB63F0B12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454728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9B9867-A8D7-43CA-B62E-65ACB63F0B12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86314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1300785"/>
            <a:ext cx="8689976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89976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34D45D-9FA6-46C7-AD0C-CF76758ADDA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143344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4289374"/>
            <a:ext cx="10364432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84744" y="698261"/>
            <a:ext cx="9822532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5108728"/>
            <a:ext cx="10364452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813BF9-5145-4417-B95D-FA86279738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6720942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599"/>
            <a:ext cx="10364452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204821"/>
            <a:ext cx="10364452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813BF9-5145-4417-B95D-FA86279738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1391500"/>
      </p:ext>
    </p:extLst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4372796"/>
            <a:ext cx="10364452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813BF9-5145-4417-B95D-FA8627973885}" type="slidenum">
              <a:rPr lang="en-US" smtClean="0"/>
              <a:t>‹#›</a:t>
            </a:fld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1001488" y="75416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557558" y="29935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626127285"/>
      </p:ext>
    </p:extLst>
  </p:cSld>
  <p:clrMapOvr>
    <a:masterClrMapping/>
  </p:clrMapOvr>
  <p:hf sldNum="0"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2138721"/>
            <a:ext cx="10364452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662335"/>
            <a:ext cx="10364452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813BF9-5145-4417-B95D-FA86279738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3282427"/>
      </p:ext>
    </p:extLst>
  </p:cSld>
  <p:clrMapOvr>
    <a:masterClrMapping/>
  </p:clrMapOvr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10364452" cy="1605094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74" y="2367093"/>
            <a:ext cx="329897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74" y="2943355"/>
            <a:ext cx="329897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52389" y="2367093"/>
            <a:ext cx="329152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348" y="2943355"/>
            <a:ext cx="3303351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367093"/>
            <a:ext cx="33049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3298" y="2943355"/>
            <a:ext cx="3304928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813BF9-5145-4417-B95D-FA86279738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8398613"/>
      </p:ext>
    </p:extLst>
  </p:cSld>
  <p:clrMapOvr>
    <a:masterClrMapping/>
  </p:clrMapOvr>
  <p:hf sldNum="0"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74" y="610772"/>
            <a:ext cx="10364452" cy="1603922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74" y="4204820"/>
            <a:ext cx="3296409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13774" y="2367093"/>
            <a:ext cx="3296409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74" y="4781082"/>
            <a:ext cx="3296409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59" y="4204820"/>
            <a:ext cx="33018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41348" y="2367093"/>
            <a:ext cx="3303352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81080"/>
            <a:ext cx="3303352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4204820"/>
            <a:ext cx="330068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973298" y="2367093"/>
            <a:ext cx="3304928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173" y="4781078"/>
            <a:ext cx="3305053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813BF9-5145-4417-B95D-FA86279738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0543594"/>
      </p:ext>
    </p:extLst>
  </p:cSld>
  <p:clrMapOvr>
    <a:masterClrMapping/>
  </p:clrMapOvr>
  <p:hf sldNum="0"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2367093"/>
            <a:ext cx="10364452" cy="342410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813BF9-5145-4417-B95D-FA86279738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498919"/>
      </p:ext>
    </p:extLst>
  </p:cSld>
  <p:clrMapOvr>
    <a:masterClrMapping/>
  </p:clrMapOvr>
  <p:hf sldNum="0" hdr="0" ftr="0" dt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601"/>
            <a:ext cx="2553326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609601"/>
            <a:ext cx="7658724" cy="518159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813BF9-5145-4417-B95D-FA86279738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1543955"/>
      </p:ext>
    </p:extLst>
  </p:cSld>
  <p:clrMapOvr>
    <a:masterClrMapping/>
  </p:clrMapOvr>
  <p:hf sldNum="0" hdr="0" ftr="0" dt="0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>
  <p:cSld name="Заголовок, объект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457200"/>
            <a:ext cx="10972800" cy="1371600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09600" y="1981200"/>
            <a:ext cx="5384800" cy="38862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197600" y="1981200"/>
            <a:ext cx="5384800" cy="38862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2806F43-C565-4147-8AE1-A40D031B3871}" type="slidenum">
              <a:rPr lang="ru-RU" altLang="ru-RU"/>
              <a:pPr/>
              <a:t>‹#›</a:t>
            </a:fld>
            <a:endParaRPr lang="ru-RU" altLang="ru-RU"/>
          </a:p>
        </p:txBody>
      </p:sp>
      <p:sp>
        <p:nvSpPr>
          <p:cNvPr id="7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7635466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52873169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42410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6D2C2-01CF-4B25-B28A-694CECB1054D}" type="slidenum">
              <a:rPr lang="ru-RU" altLang="ru-RU" smtClean="0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45750963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="" xmlns:a16="http://schemas.microsoft.com/office/drawing/2014/main" id="{7685EDED-11D7-4A26-BF8F-53B82EFAF814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  <a:solidFill>
            <a:schemeClr val="bg2">
              <a:lumMod val="75000"/>
            </a:schemeClr>
          </a:solidFill>
        </p:spPr>
        <p:txBody>
          <a:bodyPr anchor="ctr">
            <a:normAutofit/>
          </a:bodyPr>
          <a:lstStyle>
            <a:lvl1pPr algn="ctr">
              <a:defRPr sz="1800"/>
            </a:lvl1pPr>
          </a:lstStyle>
          <a:p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63845569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>
            <a:extLst>
              <a:ext uri="{FF2B5EF4-FFF2-40B4-BE49-F238E27FC236}">
                <a16:creationId xmlns="" xmlns:a16="http://schemas.microsoft.com/office/drawing/2014/main" id="{A295FCD4-B2C3-4812-AFF4-AD5767FB02B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35196" y="1120817"/>
            <a:ext cx="6860276" cy="1926532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>
              <a:defRPr sz="44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</p:spTree>
    <p:extLst>
      <p:ext uri="{BB962C8B-B14F-4D97-AF65-F5344CB8AC3E}">
        <p14:creationId xmlns:p14="http://schemas.microsoft.com/office/powerpoint/2010/main" val="153117975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>
            <a:extLst>
              <a:ext uri="{FF2B5EF4-FFF2-40B4-BE49-F238E27FC236}">
                <a16:creationId xmlns="" xmlns:a16="http://schemas.microsoft.com/office/drawing/2014/main" id="{A1425586-1B77-4F1D-A056-35C60C7DCEB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394366" y="765022"/>
            <a:ext cx="6860276" cy="1926532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>
              <a:defRPr sz="44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</p:spTree>
    <p:extLst>
      <p:ext uri="{BB962C8B-B14F-4D97-AF65-F5344CB8AC3E}">
        <p14:creationId xmlns:p14="http://schemas.microsoft.com/office/powerpoint/2010/main" val="176317832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="" xmlns:a16="http://schemas.microsoft.com/office/drawing/2014/main" id="{716292C9-F964-4725-A8D5-4B9F699EB5C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35196" y="835823"/>
            <a:ext cx="6860276" cy="1926532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>
              <a:defRPr sz="44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</p:spTree>
    <p:extLst>
      <p:ext uri="{BB962C8B-B14F-4D97-AF65-F5344CB8AC3E}">
        <p14:creationId xmlns:p14="http://schemas.microsoft.com/office/powerpoint/2010/main" val="307345610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>
            <a:extLst>
              <a:ext uri="{FF2B5EF4-FFF2-40B4-BE49-F238E27FC236}">
                <a16:creationId xmlns="" xmlns:a16="http://schemas.microsoft.com/office/drawing/2014/main" id="{A30FFE61-70DA-44E8-80B5-C704ACDD715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262286" y="845015"/>
            <a:ext cx="6860276" cy="1926532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>
              <a:defRPr sz="44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</p:spTree>
    <p:extLst>
      <p:ext uri="{BB962C8B-B14F-4D97-AF65-F5344CB8AC3E}">
        <p14:creationId xmlns:p14="http://schemas.microsoft.com/office/powerpoint/2010/main" val="147862420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>
            <a:extLst>
              <a:ext uri="{FF2B5EF4-FFF2-40B4-BE49-F238E27FC236}">
                <a16:creationId xmlns="" xmlns:a16="http://schemas.microsoft.com/office/drawing/2014/main" id="{153D02E3-A946-4936-832A-826C3B7072AB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987206" y="668801"/>
            <a:ext cx="6860276" cy="1926532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>
              <a:defRPr sz="44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</p:spTree>
    <p:extLst>
      <p:ext uri="{BB962C8B-B14F-4D97-AF65-F5344CB8AC3E}">
        <p14:creationId xmlns:p14="http://schemas.microsoft.com/office/powerpoint/2010/main" val="354724067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="" xmlns:a16="http://schemas.microsoft.com/office/drawing/2014/main" id="{F4EF66F0-DC35-4E9A-B665-1FA6E36D57CC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-15237"/>
            <a:ext cx="5419544" cy="6883224"/>
          </a:xfrm>
          <a:custGeom>
            <a:avLst/>
            <a:gdLst>
              <a:gd name="connsiteX0" fmla="*/ 0 w 5419544"/>
              <a:gd name="connsiteY0" fmla="*/ 0 h 6883224"/>
              <a:gd name="connsiteX1" fmla="*/ 4804859 w 5419544"/>
              <a:gd name="connsiteY1" fmla="*/ 0 h 6883224"/>
              <a:gd name="connsiteX2" fmla="*/ 5419544 w 5419544"/>
              <a:gd name="connsiteY2" fmla="*/ 614685 h 6883224"/>
              <a:gd name="connsiteX3" fmla="*/ 5419544 w 5419544"/>
              <a:gd name="connsiteY3" fmla="*/ 6883224 h 6883224"/>
              <a:gd name="connsiteX4" fmla="*/ 0 w 5419544"/>
              <a:gd name="connsiteY4" fmla="*/ 6883224 h 68832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419544" h="6883224">
                <a:moveTo>
                  <a:pt x="0" y="0"/>
                </a:moveTo>
                <a:lnTo>
                  <a:pt x="4804859" y="0"/>
                </a:lnTo>
                <a:cubicBezTo>
                  <a:pt x="5144340" y="0"/>
                  <a:pt x="5419544" y="275204"/>
                  <a:pt x="5419544" y="614685"/>
                </a:cubicBezTo>
                <a:lnTo>
                  <a:pt x="5419544" y="6883224"/>
                </a:lnTo>
                <a:lnTo>
                  <a:pt x="0" y="6883224"/>
                </a:lnTo>
                <a:close/>
              </a:path>
            </a:pathLst>
          </a:custGeom>
          <a:solidFill>
            <a:schemeClr val="bg2">
              <a:lumMod val="75000"/>
            </a:schemeClr>
          </a:solidFill>
        </p:spPr>
        <p:txBody>
          <a:bodyPr wrap="square" anchor="ctr">
            <a:noAutofit/>
          </a:bodyPr>
          <a:lstStyle>
            <a:lvl1pPr algn="ctr">
              <a:defRPr sz="1800"/>
            </a:lvl1pPr>
          </a:lstStyle>
          <a:p>
            <a:endParaRPr lang="en-ID"/>
          </a:p>
        </p:txBody>
      </p:sp>
      <p:sp>
        <p:nvSpPr>
          <p:cNvPr id="15" name="Title 1">
            <a:extLst>
              <a:ext uri="{FF2B5EF4-FFF2-40B4-BE49-F238E27FC236}">
                <a16:creationId xmlns="" xmlns:a16="http://schemas.microsoft.com/office/drawing/2014/main" id="{ED55A0B3-B3F0-4205-8582-AD37A15F704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237452" y="983265"/>
            <a:ext cx="6860276" cy="1926532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>
              <a:defRPr sz="44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</p:spTree>
    <p:extLst>
      <p:ext uri="{BB962C8B-B14F-4D97-AF65-F5344CB8AC3E}">
        <p14:creationId xmlns:p14="http://schemas.microsoft.com/office/powerpoint/2010/main" val="194156972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>
            <a:extLst>
              <a:ext uri="{FF2B5EF4-FFF2-40B4-BE49-F238E27FC236}">
                <a16:creationId xmlns="" xmlns:a16="http://schemas.microsoft.com/office/drawing/2014/main" id="{79E4B32B-5183-4CB7-9BC7-ABD8C34773E9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-15237"/>
            <a:ext cx="5419544" cy="6883224"/>
          </a:xfrm>
          <a:custGeom>
            <a:avLst/>
            <a:gdLst>
              <a:gd name="connsiteX0" fmla="*/ 0 w 5419544"/>
              <a:gd name="connsiteY0" fmla="*/ 0 h 6883224"/>
              <a:gd name="connsiteX1" fmla="*/ 5419544 w 5419544"/>
              <a:gd name="connsiteY1" fmla="*/ 0 h 6883224"/>
              <a:gd name="connsiteX2" fmla="*/ 5419544 w 5419544"/>
              <a:gd name="connsiteY2" fmla="*/ 6268539 h 6883224"/>
              <a:gd name="connsiteX3" fmla="*/ 4804859 w 5419544"/>
              <a:gd name="connsiteY3" fmla="*/ 6883224 h 6883224"/>
              <a:gd name="connsiteX4" fmla="*/ 0 w 5419544"/>
              <a:gd name="connsiteY4" fmla="*/ 6883224 h 68832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419544" h="6883224">
                <a:moveTo>
                  <a:pt x="0" y="0"/>
                </a:moveTo>
                <a:lnTo>
                  <a:pt x="5419544" y="0"/>
                </a:lnTo>
                <a:lnTo>
                  <a:pt x="5419544" y="6268539"/>
                </a:lnTo>
                <a:cubicBezTo>
                  <a:pt x="5419544" y="6608020"/>
                  <a:pt x="5144340" y="6883224"/>
                  <a:pt x="4804859" y="6883224"/>
                </a:cubicBezTo>
                <a:lnTo>
                  <a:pt x="0" y="6883224"/>
                </a:lnTo>
                <a:close/>
              </a:path>
            </a:pathLst>
          </a:custGeom>
          <a:solidFill>
            <a:schemeClr val="bg2">
              <a:lumMod val="75000"/>
            </a:schemeClr>
          </a:solidFill>
        </p:spPr>
        <p:txBody>
          <a:bodyPr wrap="square" anchor="ctr">
            <a:noAutofit/>
          </a:bodyPr>
          <a:lstStyle>
            <a:lvl1pPr algn="ctr">
              <a:defRPr sz="1800"/>
            </a:lvl1pPr>
          </a:lstStyle>
          <a:p>
            <a:endParaRPr lang="en-ID"/>
          </a:p>
        </p:txBody>
      </p:sp>
      <p:sp>
        <p:nvSpPr>
          <p:cNvPr id="15" name="Title 1">
            <a:extLst>
              <a:ext uri="{FF2B5EF4-FFF2-40B4-BE49-F238E27FC236}">
                <a16:creationId xmlns="" xmlns:a16="http://schemas.microsoft.com/office/drawing/2014/main" id="{ED55A0B3-B3F0-4205-8582-AD37A15F704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237452" y="983265"/>
            <a:ext cx="6860276" cy="1926532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>
              <a:defRPr sz="44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</p:spTree>
    <p:extLst>
      <p:ext uri="{BB962C8B-B14F-4D97-AF65-F5344CB8AC3E}">
        <p14:creationId xmlns:p14="http://schemas.microsoft.com/office/powerpoint/2010/main" val="214066366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>
            <a:extLst>
              <a:ext uri="{FF2B5EF4-FFF2-40B4-BE49-F238E27FC236}">
                <a16:creationId xmlns="" xmlns:a16="http://schemas.microsoft.com/office/drawing/2014/main" id="{F8C38F88-B935-4484-825B-1317F7115979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383057" y="586643"/>
            <a:ext cx="6860276" cy="1926532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>
              <a:defRPr sz="44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</p:spTree>
    <p:extLst>
      <p:ext uri="{BB962C8B-B14F-4D97-AF65-F5344CB8AC3E}">
        <p14:creationId xmlns:p14="http://schemas.microsoft.com/office/powerpoint/2010/main" val="140757833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="" xmlns:a16="http://schemas.microsoft.com/office/drawing/2014/main" id="{0A335B13-64DC-434F-A109-D43A41E8DD7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575596" y="1110525"/>
            <a:ext cx="6860276" cy="1926532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>
              <a:defRPr sz="44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7" name="Picture Placeholder 6">
            <a:extLst>
              <a:ext uri="{FF2B5EF4-FFF2-40B4-BE49-F238E27FC236}">
                <a16:creationId xmlns="" xmlns:a16="http://schemas.microsoft.com/office/drawing/2014/main" id="{9F75258C-901B-47AE-A254-21F0DFFD5F2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968673" y="1051031"/>
            <a:ext cx="4881083" cy="5171466"/>
          </a:xfrm>
          <a:prstGeom prst="roundRect">
            <a:avLst>
              <a:gd name="adj" fmla="val 10027"/>
            </a:avLst>
          </a:prstGeom>
          <a:solidFill>
            <a:schemeClr val="bg2">
              <a:lumMod val="75000"/>
            </a:schemeClr>
          </a:solidFill>
        </p:spPr>
        <p:txBody>
          <a:bodyPr wrap="square" anchor="ctr">
            <a:noAutofit/>
          </a:bodyPr>
          <a:lstStyle>
            <a:lvl1pPr algn="ctr">
              <a:defRPr/>
            </a:lvl1pPr>
          </a:lstStyle>
          <a:p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4995480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828563"/>
            <a:ext cx="10351752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4" y="3657457"/>
            <a:ext cx="10351752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813BF9-5145-4417-B95D-FA86279738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923760"/>
      </p:ext>
    </p:extLst>
  </p:cSld>
  <p:clrMapOvr>
    <a:masterClrMapping/>
  </p:clrMapOvr>
  <p:hf sldNum="0" hdr="0" ftr="0" dt="0"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>
            <a:extLst>
              <a:ext uri="{FF2B5EF4-FFF2-40B4-BE49-F238E27FC236}">
                <a16:creationId xmlns="" xmlns:a16="http://schemas.microsoft.com/office/drawing/2014/main" id="{21A36352-01F6-498C-8E1D-F0BC2021EDA6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955086" y="1174834"/>
            <a:ext cx="2411640" cy="2193206"/>
          </a:xfrm>
          <a:prstGeom prst="roundRect">
            <a:avLst>
              <a:gd name="adj" fmla="val 10027"/>
            </a:avLst>
          </a:prstGeom>
          <a:solidFill>
            <a:schemeClr val="bg2">
              <a:lumMod val="75000"/>
            </a:schemeClr>
          </a:solidFill>
        </p:spPr>
        <p:txBody>
          <a:bodyPr wrap="square" anchor="ctr">
            <a:noAutofit/>
          </a:bodyPr>
          <a:lstStyle>
            <a:lvl1pPr algn="ctr">
              <a:defRPr/>
            </a:lvl1pPr>
          </a:lstStyle>
          <a:p>
            <a:endParaRPr lang="en-ID"/>
          </a:p>
        </p:txBody>
      </p:sp>
      <p:sp>
        <p:nvSpPr>
          <p:cNvPr id="11" name="Picture Placeholder 10">
            <a:extLst>
              <a:ext uri="{FF2B5EF4-FFF2-40B4-BE49-F238E27FC236}">
                <a16:creationId xmlns="" xmlns:a16="http://schemas.microsoft.com/office/drawing/2014/main" id="{2D45CE94-76F3-4435-9141-AE9B896BD56B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5955086" y="3872314"/>
            <a:ext cx="2411640" cy="2193206"/>
          </a:xfrm>
          <a:prstGeom prst="roundRect">
            <a:avLst>
              <a:gd name="adj" fmla="val 10027"/>
            </a:avLst>
          </a:prstGeom>
          <a:solidFill>
            <a:schemeClr val="bg2">
              <a:lumMod val="75000"/>
            </a:schemeClr>
          </a:solidFill>
        </p:spPr>
        <p:txBody>
          <a:bodyPr wrap="square" anchor="ctr">
            <a:noAutofit/>
          </a:bodyPr>
          <a:lstStyle>
            <a:lvl1pPr algn="ctr">
              <a:defRPr/>
            </a:lvl1pPr>
          </a:lstStyle>
          <a:p>
            <a:endParaRPr lang="en-ID"/>
          </a:p>
        </p:txBody>
      </p:sp>
      <p:sp>
        <p:nvSpPr>
          <p:cNvPr id="12" name="Title 1">
            <a:extLst>
              <a:ext uri="{FF2B5EF4-FFF2-40B4-BE49-F238E27FC236}">
                <a16:creationId xmlns="" xmlns:a16="http://schemas.microsoft.com/office/drawing/2014/main" id="{9CE34D4E-09A7-40E0-B75F-365D1BEA885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942716" y="1082110"/>
            <a:ext cx="6860276" cy="1926532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>
              <a:defRPr sz="44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</p:spTree>
    <p:extLst>
      <p:ext uri="{BB962C8B-B14F-4D97-AF65-F5344CB8AC3E}">
        <p14:creationId xmlns:p14="http://schemas.microsoft.com/office/powerpoint/2010/main" val="171168617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icture Placeholder 15">
            <a:extLst>
              <a:ext uri="{FF2B5EF4-FFF2-40B4-BE49-F238E27FC236}">
                <a16:creationId xmlns="" xmlns:a16="http://schemas.microsoft.com/office/drawing/2014/main" id="{09C7FD82-7F33-40B4-8043-7F05F3727B04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942716" y="3872314"/>
            <a:ext cx="2411640" cy="2193206"/>
          </a:xfrm>
          <a:prstGeom prst="roundRect">
            <a:avLst>
              <a:gd name="adj" fmla="val 10027"/>
            </a:avLst>
          </a:prstGeom>
          <a:solidFill>
            <a:schemeClr val="bg2">
              <a:lumMod val="75000"/>
            </a:schemeClr>
          </a:solidFill>
        </p:spPr>
        <p:txBody>
          <a:bodyPr wrap="square" anchor="ctr">
            <a:noAutofit/>
          </a:bodyPr>
          <a:lstStyle>
            <a:lvl1pPr algn="ctr">
              <a:defRPr/>
            </a:lvl1pPr>
          </a:lstStyle>
          <a:p>
            <a:endParaRPr lang="en-ID"/>
          </a:p>
        </p:txBody>
      </p:sp>
      <p:sp>
        <p:nvSpPr>
          <p:cNvPr id="12" name="Title 1">
            <a:extLst>
              <a:ext uri="{FF2B5EF4-FFF2-40B4-BE49-F238E27FC236}">
                <a16:creationId xmlns="" xmlns:a16="http://schemas.microsoft.com/office/drawing/2014/main" id="{9CE34D4E-09A7-40E0-B75F-365D1BEA885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942716" y="977938"/>
            <a:ext cx="6860276" cy="1926532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>
              <a:defRPr sz="44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14" name="Picture Placeholder 13">
            <a:extLst>
              <a:ext uri="{FF2B5EF4-FFF2-40B4-BE49-F238E27FC236}">
                <a16:creationId xmlns="" xmlns:a16="http://schemas.microsoft.com/office/drawing/2014/main" id="{F2B13A89-47B9-47C0-82C5-EF69E144570B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383351" y="1174834"/>
            <a:ext cx="2411640" cy="2193206"/>
          </a:xfrm>
          <a:prstGeom prst="roundRect">
            <a:avLst>
              <a:gd name="adj" fmla="val 10027"/>
            </a:avLst>
          </a:prstGeom>
          <a:solidFill>
            <a:schemeClr val="bg2">
              <a:lumMod val="75000"/>
            </a:schemeClr>
          </a:solidFill>
        </p:spPr>
        <p:txBody>
          <a:bodyPr wrap="square" anchor="ctr">
            <a:noAutofit/>
          </a:bodyPr>
          <a:lstStyle>
            <a:lvl1pPr algn="ctr">
              <a:defRPr/>
            </a:lvl1pPr>
          </a:lstStyle>
          <a:p>
            <a:endParaRPr lang="en-ID"/>
          </a:p>
        </p:txBody>
      </p:sp>
      <p:sp>
        <p:nvSpPr>
          <p:cNvPr id="15" name="Picture Placeholder 14">
            <a:extLst>
              <a:ext uri="{FF2B5EF4-FFF2-40B4-BE49-F238E27FC236}">
                <a16:creationId xmlns="" xmlns:a16="http://schemas.microsoft.com/office/drawing/2014/main" id="{088ABD45-FF79-487C-91F5-BDEF8D54A8EA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383351" y="3872314"/>
            <a:ext cx="2411640" cy="2193206"/>
          </a:xfrm>
          <a:prstGeom prst="roundRect">
            <a:avLst>
              <a:gd name="adj" fmla="val 10027"/>
            </a:avLst>
          </a:prstGeom>
          <a:solidFill>
            <a:schemeClr val="bg2">
              <a:lumMod val="75000"/>
            </a:schemeClr>
          </a:solidFill>
        </p:spPr>
        <p:txBody>
          <a:bodyPr wrap="square" anchor="ctr">
            <a:noAutofit/>
          </a:bodyPr>
          <a:lstStyle>
            <a:lvl1pPr algn="ctr">
              <a:defRPr/>
            </a:lvl1pPr>
          </a:lstStyle>
          <a:p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03201956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15">
            <a:extLst>
              <a:ext uri="{FF2B5EF4-FFF2-40B4-BE49-F238E27FC236}">
                <a16:creationId xmlns="" xmlns:a16="http://schemas.microsoft.com/office/drawing/2014/main" id="{40FB3B7B-E82C-4D07-BF23-26DA8F42CD5E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0" y="0"/>
            <a:ext cx="5760720" cy="6858000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 wrap="square" anchor="ctr">
            <a:noAutofit/>
          </a:bodyPr>
          <a:lstStyle>
            <a:lvl1pPr algn="ctr">
              <a:defRPr/>
            </a:lvl1pPr>
          </a:lstStyle>
          <a:p>
            <a:endParaRPr lang="en-ID"/>
          </a:p>
        </p:txBody>
      </p:sp>
      <p:sp>
        <p:nvSpPr>
          <p:cNvPr id="11" name="Title 1">
            <a:extLst>
              <a:ext uri="{FF2B5EF4-FFF2-40B4-BE49-F238E27FC236}">
                <a16:creationId xmlns="" xmlns:a16="http://schemas.microsoft.com/office/drawing/2014/main" id="{D219FE39-30ED-428F-BAD8-39CD85C52EB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434904" y="791200"/>
            <a:ext cx="6860276" cy="1926532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>
              <a:defRPr sz="44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</p:spTree>
    <p:extLst>
      <p:ext uri="{BB962C8B-B14F-4D97-AF65-F5344CB8AC3E}">
        <p14:creationId xmlns:p14="http://schemas.microsoft.com/office/powerpoint/2010/main" val="108789799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icture Placeholder 9">
            <a:extLst>
              <a:ext uri="{FF2B5EF4-FFF2-40B4-BE49-F238E27FC236}">
                <a16:creationId xmlns="" xmlns:a16="http://schemas.microsoft.com/office/drawing/2014/main" id="{E8F9B0B5-E5BC-421A-9F49-1EA8AE36496C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6300488" y="2951545"/>
            <a:ext cx="4948798" cy="3259534"/>
          </a:xfrm>
          <a:prstGeom prst="roundRect">
            <a:avLst>
              <a:gd name="adj" fmla="val 10027"/>
            </a:avLst>
          </a:prstGeom>
          <a:solidFill>
            <a:schemeClr val="bg2">
              <a:lumMod val="75000"/>
            </a:schemeClr>
          </a:solidFill>
        </p:spPr>
        <p:txBody>
          <a:bodyPr wrap="square" anchor="ctr">
            <a:noAutofit/>
          </a:bodyPr>
          <a:lstStyle>
            <a:lvl1pPr algn="ctr">
              <a:defRPr/>
            </a:lvl1pPr>
          </a:lstStyle>
          <a:p>
            <a:endParaRPr lang="en-ID"/>
          </a:p>
        </p:txBody>
      </p:sp>
      <p:sp>
        <p:nvSpPr>
          <p:cNvPr id="15" name="Picture Placeholder 9">
            <a:extLst>
              <a:ext uri="{FF2B5EF4-FFF2-40B4-BE49-F238E27FC236}">
                <a16:creationId xmlns="" xmlns:a16="http://schemas.microsoft.com/office/drawing/2014/main" id="{8E8120B0-9FBE-4C78-A7DA-85D7DA82E3C0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942714" y="2951545"/>
            <a:ext cx="4948798" cy="3259534"/>
          </a:xfrm>
          <a:prstGeom prst="roundRect">
            <a:avLst>
              <a:gd name="adj" fmla="val 10027"/>
            </a:avLst>
          </a:prstGeom>
          <a:solidFill>
            <a:schemeClr val="bg2">
              <a:lumMod val="75000"/>
            </a:schemeClr>
          </a:solidFill>
        </p:spPr>
        <p:txBody>
          <a:bodyPr wrap="square" anchor="ctr">
            <a:noAutofit/>
          </a:bodyPr>
          <a:lstStyle>
            <a:lvl1pPr algn="ctr">
              <a:defRPr/>
            </a:lvl1pPr>
          </a:lstStyle>
          <a:p>
            <a:endParaRPr lang="en-ID"/>
          </a:p>
        </p:txBody>
      </p:sp>
      <p:sp>
        <p:nvSpPr>
          <p:cNvPr id="11" name="Title 1">
            <a:extLst>
              <a:ext uri="{FF2B5EF4-FFF2-40B4-BE49-F238E27FC236}">
                <a16:creationId xmlns="" xmlns:a16="http://schemas.microsoft.com/office/drawing/2014/main" id="{FB5144F3-59CC-4E8E-81F3-413EB3A51E7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942716" y="896915"/>
            <a:ext cx="6860276" cy="1926532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>
              <a:defRPr sz="44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</p:spTree>
    <p:extLst>
      <p:ext uri="{BB962C8B-B14F-4D97-AF65-F5344CB8AC3E}">
        <p14:creationId xmlns:p14="http://schemas.microsoft.com/office/powerpoint/2010/main" val="68071242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icture Placeholder 9">
            <a:extLst>
              <a:ext uri="{FF2B5EF4-FFF2-40B4-BE49-F238E27FC236}">
                <a16:creationId xmlns="" xmlns:a16="http://schemas.microsoft.com/office/drawing/2014/main" id="{F4767D20-668F-40A0-BCA8-2B03579DE66D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505756" y="867163"/>
            <a:ext cx="5248792" cy="2848310"/>
          </a:xfrm>
          <a:prstGeom prst="roundRect">
            <a:avLst>
              <a:gd name="adj" fmla="val 10027"/>
            </a:avLst>
          </a:prstGeom>
          <a:solidFill>
            <a:schemeClr val="bg2">
              <a:lumMod val="75000"/>
            </a:schemeClr>
          </a:solidFill>
        </p:spPr>
        <p:txBody>
          <a:bodyPr wrap="square" anchor="ctr">
            <a:noAutofit/>
          </a:bodyPr>
          <a:lstStyle>
            <a:lvl1pPr algn="ctr">
              <a:defRPr/>
            </a:lvl1pPr>
          </a:lstStyle>
          <a:p>
            <a:endParaRPr lang="en-ID"/>
          </a:p>
        </p:txBody>
      </p:sp>
      <p:sp>
        <p:nvSpPr>
          <p:cNvPr id="10" name="Title 1">
            <a:extLst>
              <a:ext uri="{FF2B5EF4-FFF2-40B4-BE49-F238E27FC236}">
                <a16:creationId xmlns="" xmlns:a16="http://schemas.microsoft.com/office/drawing/2014/main" id="{8DBB746C-0ADC-4E71-BA37-D4378CAE29E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437454" y="880085"/>
            <a:ext cx="6860276" cy="1926532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>
              <a:defRPr sz="44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18" name="Picture Placeholder 9">
            <a:extLst>
              <a:ext uri="{FF2B5EF4-FFF2-40B4-BE49-F238E27FC236}">
                <a16:creationId xmlns="" xmlns:a16="http://schemas.microsoft.com/office/drawing/2014/main" id="{B8DFB98F-1E0E-41D1-87AB-F45AF6C46693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505757" y="3831220"/>
            <a:ext cx="2568251" cy="2725557"/>
          </a:xfrm>
          <a:prstGeom prst="roundRect">
            <a:avLst>
              <a:gd name="adj" fmla="val 10027"/>
            </a:avLst>
          </a:prstGeom>
          <a:solidFill>
            <a:schemeClr val="bg2">
              <a:lumMod val="75000"/>
            </a:schemeClr>
          </a:solidFill>
        </p:spPr>
        <p:txBody>
          <a:bodyPr wrap="square" anchor="ctr">
            <a:noAutofit/>
          </a:bodyPr>
          <a:lstStyle>
            <a:lvl1pPr algn="ctr">
              <a:defRPr/>
            </a:lvl1pPr>
          </a:lstStyle>
          <a:p>
            <a:endParaRPr lang="en-ID"/>
          </a:p>
        </p:txBody>
      </p:sp>
      <p:sp>
        <p:nvSpPr>
          <p:cNvPr id="22" name="Picture Placeholder 9">
            <a:extLst>
              <a:ext uri="{FF2B5EF4-FFF2-40B4-BE49-F238E27FC236}">
                <a16:creationId xmlns="" xmlns:a16="http://schemas.microsoft.com/office/drawing/2014/main" id="{B93F1C18-14EE-4396-BAE5-DBFAD47C7E12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3186297" y="3831220"/>
            <a:ext cx="2568251" cy="2725557"/>
          </a:xfrm>
          <a:prstGeom prst="roundRect">
            <a:avLst>
              <a:gd name="adj" fmla="val 10027"/>
            </a:avLst>
          </a:prstGeom>
          <a:solidFill>
            <a:schemeClr val="bg2">
              <a:lumMod val="75000"/>
            </a:schemeClr>
          </a:solidFill>
        </p:spPr>
        <p:txBody>
          <a:bodyPr wrap="square" anchor="ctr">
            <a:noAutofit/>
          </a:bodyPr>
          <a:lstStyle>
            <a:lvl1pPr algn="ctr">
              <a:defRPr/>
            </a:lvl1pPr>
          </a:lstStyle>
          <a:p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40987224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icture Placeholder 9">
            <a:extLst>
              <a:ext uri="{FF2B5EF4-FFF2-40B4-BE49-F238E27FC236}">
                <a16:creationId xmlns="" xmlns:a16="http://schemas.microsoft.com/office/drawing/2014/main" id="{47909367-C9B0-4EBB-A3FC-EC2057361685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8916567" y="1537563"/>
            <a:ext cx="2190695" cy="4614315"/>
          </a:xfrm>
          <a:prstGeom prst="roundRect">
            <a:avLst>
              <a:gd name="adj" fmla="val 10027"/>
            </a:avLst>
          </a:prstGeom>
          <a:solidFill>
            <a:schemeClr val="bg2">
              <a:lumMod val="75000"/>
            </a:schemeClr>
          </a:solidFill>
        </p:spPr>
        <p:txBody>
          <a:bodyPr wrap="square" anchor="ctr">
            <a:noAutofit/>
          </a:bodyPr>
          <a:lstStyle>
            <a:lvl1pPr algn="ctr">
              <a:defRPr/>
            </a:lvl1pPr>
          </a:lstStyle>
          <a:p>
            <a:endParaRPr lang="en-ID"/>
          </a:p>
        </p:txBody>
      </p:sp>
      <p:sp>
        <p:nvSpPr>
          <p:cNvPr id="18" name="Picture Placeholder 9">
            <a:extLst>
              <a:ext uri="{FF2B5EF4-FFF2-40B4-BE49-F238E27FC236}">
                <a16:creationId xmlns="" xmlns:a16="http://schemas.microsoft.com/office/drawing/2014/main" id="{5E4C9993-4434-439D-B3FB-76B01407A250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7027358" y="1125503"/>
            <a:ext cx="2190695" cy="4614315"/>
          </a:xfrm>
          <a:prstGeom prst="roundRect">
            <a:avLst>
              <a:gd name="adj" fmla="val 10027"/>
            </a:avLst>
          </a:prstGeom>
          <a:solidFill>
            <a:schemeClr val="bg2">
              <a:lumMod val="75000"/>
            </a:schemeClr>
          </a:solidFill>
        </p:spPr>
        <p:txBody>
          <a:bodyPr wrap="square" anchor="ctr">
            <a:noAutofit/>
          </a:bodyPr>
          <a:lstStyle>
            <a:lvl1pPr algn="ctr">
              <a:defRPr/>
            </a:lvl1pPr>
          </a:lstStyle>
          <a:p>
            <a:endParaRPr lang="en-ID"/>
          </a:p>
        </p:txBody>
      </p:sp>
      <p:sp>
        <p:nvSpPr>
          <p:cNvPr id="11" name="Title 1">
            <a:extLst>
              <a:ext uri="{FF2B5EF4-FFF2-40B4-BE49-F238E27FC236}">
                <a16:creationId xmlns="" xmlns:a16="http://schemas.microsoft.com/office/drawing/2014/main" id="{96815EBE-4EAF-4A3E-B0B5-49AE35A2D1A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942716" y="1024236"/>
            <a:ext cx="6860276" cy="1926532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>
              <a:defRPr sz="44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</p:spTree>
    <p:extLst>
      <p:ext uri="{BB962C8B-B14F-4D97-AF65-F5344CB8AC3E}">
        <p14:creationId xmlns:p14="http://schemas.microsoft.com/office/powerpoint/2010/main" val="753988856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="" xmlns:a16="http://schemas.microsoft.com/office/drawing/2014/main" id="{58B0E6FA-785B-4140-91AD-DF0BEBF583D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506903" y="750658"/>
            <a:ext cx="6860276" cy="1926532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>
              <a:defRPr sz="44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13" name="Picture Placeholder 9">
            <a:extLst>
              <a:ext uri="{FF2B5EF4-FFF2-40B4-BE49-F238E27FC236}">
                <a16:creationId xmlns="" xmlns:a16="http://schemas.microsoft.com/office/drawing/2014/main" id="{C1C954D3-21FB-4B97-9EE8-81A09B68BB95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-46299" y="1747778"/>
            <a:ext cx="5347504" cy="3368233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 wrap="square" anchor="ctr">
            <a:noAutofit/>
          </a:bodyPr>
          <a:lstStyle>
            <a:lvl1pPr algn="ctr">
              <a:defRPr/>
            </a:lvl1pPr>
          </a:lstStyle>
          <a:p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38768562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>
            <a:extLst>
              <a:ext uri="{FF2B5EF4-FFF2-40B4-BE49-F238E27FC236}">
                <a16:creationId xmlns="" xmlns:a16="http://schemas.microsoft.com/office/drawing/2014/main" id="{C3839D2A-4AB5-4CB1-A7D9-3E6AA48BDFE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665862" y="682491"/>
            <a:ext cx="6860276" cy="1146309"/>
          </a:xfrm>
          <a:prstGeom prst="rect">
            <a:avLst/>
          </a:prstGeom>
        </p:spPr>
        <p:txBody>
          <a:bodyPr anchor="ctr">
            <a:noAutofit/>
          </a:bodyPr>
          <a:lstStyle>
            <a:lvl1pPr algn="ctr">
              <a:defRPr sz="44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</p:spTree>
    <p:extLst>
      <p:ext uri="{BB962C8B-B14F-4D97-AF65-F5344CB8AC3E}">
        <p14:creationId xmlns:p14="http://schemas.microsoft.com/office/powerpoint/2010/main" val="2942805900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="" xmlns:a16="http://schemas.microsoft.com/office/drawing/2014/main" id="{FFCB548A-524F-42B6-B0F1-9018EE4B202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825670" y="667535"/>
            <a:ext cx="6860276" cy="1926532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>
              <a:defRPr sz="44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</p:spTree>
    <p:extLst>
      <p:ext uri="{BB962C8B-B14F-4D97-AF65-F5344CB8AC3E}">
        <p14:creationId xmlns:p14="http://schemas.microsoft.com/office/powerpoint/2010/main" val="180922816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="" xmlns:a16="http://schemas.microsoft.com/office/drawing/2014/main" id="{48B6A3C5-7DBA-441A-96FB-AE700F5D028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942716" y="1106182"/>
            <a:ext cx="6860276" cy="1926532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>
              <a:defRPr sz="44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</p:spTree>
    <p:extLst>
      <p:ext uri="{BB962C8B-B14F-4D97-AF65-F5344CB8AC3E}">
        <p14:creationId xmlns:p14="http://schemas.microsoft.com/office/powerpoint/2010/main" val="34394343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5106026" cy="342410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6172200" y="2367092"/>
            <a:ext cx="5105400" cy="342410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813BF9-5145-4417-B95D-FA86279738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0928386"/>
      </p:ext>
    </p:extLst>
  </p:cSld>
  <p:clrMapOvr>
    <a:masterClrMapping/>
  </p:clrMapOvr>
  <p:hf sldNum="0" hdr="0" ftr="0" dt="0"/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="" xmlns:a16="http://schemas.microsoft.com/office/drawing/2014/main" id="{FFCB548A-524F-42B6-B0F1-9018EE4B202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513152" y="740453"/>
            <a:ext cx="6860276" cy="1926532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>
              <a:defRPr sz="44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</p:spTree>
    <p:extLst>
      <p:ext uri="{BB962C8B-B14F-4D97-AF65-F5344CB8AC3E}">
        <p14:creationId xmlns:p14="http://schemas.microsoft.com/office/powerpoint/2010/main" val="3032993263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="" xmlns:a16="http://schemas.microsoft.com/office/drawing/2014/main" id="{7ACAC7CE-A7D2-4CA3-98C8-A5831619AC2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50119" y="1198782"/>
            <a:ext cx="6860276" cy="1926532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>
              <a:defRPr sz="44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</p:spTree>
    <p:extLst>
      <p:ext uri="{BB962C8B-B14F-4D97-AF65-F5344CB8AC3E}">
        <p14:creationId xmlns:p14="http://schemas.microsoft.com/office/powerpoint/2010/main" val="3794580353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15">
            <a:extLst>
              <a:ext uri="{FF2B5EF4-FFF2-40B4-BE49-F238E27FC236}">
                <a16:creationId xmlns="" xmlns:a16="http://schemas.microsoft.com/office/drawing/2014/main" id="{56E58034-299F-43C5-BADE-3D7C7C130C6F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496380" y="946327"/>
            <a:ext cx="2592259" cy="2629993"/>
          </a:xfrm>
          <a:prstGeom prst="roundRect">
            <a:avLst>
              <a:gd name="adj" fmla="val 10027"/>
            </a:avLst>
          </a:prstGeom>
          <a:solidFill>
            <a:schemeClr val="bg2">
              <a:lumMod val="75000"/>
            </a:schemeClr>
          </a:solidFill>
        </p:spPr>
        <p:txBody>
          <a:bodyPr wrap="square" anchor="ctr">
            <a:noAutofit/>
          </a:bodyPr>
          <a:lstStyle>
            <a:lvl1pPr algn="ctr">
              <a:defRPr sz="1200"/>
            </a:lvl1pPr>
          </a:lstStyle>
          <a:p>
            <a:endParaRPr lang="en-ID"/>
          </a:p>
        </p:txBody>
      </p:sp>
      <p:sp>
        <p:nvSpPr>
          <p:cNvPr id="19" name="Picture Placeholder 15">
            <a:extLst>
              <a:ext uri="{FF2B5EF4-FFF2-40B4-BE49-F238E27FC236}">
                <a16:creationId xmlns="" xmlns:a16="http://schemas.microsoft.com/office/drawing/2014/main" id="{AB530C88-3238-4E45-AC4F-0738E0ECBAEF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3381228" y="946326"/>
            <a:ext cx="2592259" cy="2629993"/>
          </a:xfrm>
          <a:prstGeom prst="roundRect">
            <a:avLst>
              <a:gd name="adj" fmla="val 10027"/>
            </a:avLst>
          </a:prstGeom>
          <a:solidFill>
            <a:schemeClr val="bg2">
              <a:lumMod val="75000"/>
            </a:schemeClr>
          </a:solidFill>
        </p:spPr>
        <p:txBody>
          <a:bodyPr wrap="square" anchor="ctr">
            <a:noAutofit/>
          </a:bodyPr>
          <a:lstStyle>
            <a:lvl1pPr algn="ctr">
              <a:defRPr sz="1200"/>
            </a:lvl1pPr>
          </a:lstStyle>
          <a:p>
            <a:endParaRPr lang="en-ID"/>
          </a:p>
        </p:txBody>
      </p:sp>
      <p:sp>
        <p:nvSpPr>
          <p:cNvPr id="20" name="Picture Placeholder 15">
            <a:extLst>
              <a:ext uri="{FF2B5EF4-FFF2-40B4-BE49-F238E27FC236}">
                <a16:creationId xmlns="" xmlns:a16="http://schemas.microsoft.com/office/drawing/2014/main" id="{C7287904-DA84-4FDD-969C-ACF5203C88D8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483352" y="3777470"/>
            <a:ext cx="2592259" cy="2629993"/>
          </a:xfrm>
          <a:prstGeom prst="roundRect">
            <a:avLst>
              <a:gd name="adj" fmla="val 10027"/>
            </a:avLst>
          </a:prstGeom>
          <a:solidFill>
            <a:schemeClr val="bg2">
              <a:lumMod val="75000"/>
            </a:schemeClr>
          </a:solidFill>
        </p:spPr>
        <p:txBody>
          <a:bodyPr wrap="square" anchor="ctr">
            <a:noAutofit/>
          </a:bodyPr>
          <a:lstStyle>
            <a:lvl1pPr algn="ctr">
              <a:defRPr sz="1200"/>
            </a:lvl1pPr>
          </a:lstStyle>
          <a:p>
            <a:endParaRPr lang="en-ID"/>
          </a:p>
        </p:txBody>
      </p:sp>
      <p:sp>
        <p:nvSpPr>
          <p:cNvPr id="21" name="Picture Placeholder 15">
            <a:extLst>
              <a:ext uri="{FF2B5EF4-FFF2-40B4-BE49-F238E27FC236}">
                <a16:creationId xmlns="" xmlns:a16="http://schemas.microsoft.com/office/drawing/2014/main" id="{F282FC72-C668-4CD9-A6E8-D3414D04BF29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3368200" y="3777469"/>
            <a:ext cx="2592259" cy="2629993"/>
          </a:xfrm>
          <a:prstGeom prst="roundRect">
            <a:avLst>
              <a:gd name="adj" fmla="val 10027"/>
            </a:avLst>
          </a:prstGeom>
          <a:solidFill>
            <a:schemeClr val="bg2">
              <a:lumMod val="75000"/>
            </a:schemeClr>
          </a:solidFill>
        </p:spPr>
        <p:txBody>
          <a:bodyPr wrap="square" anchor="ctr">
            <a:noAutofit/>
          </a:bodyPr>
          <a:lstStyle>
            <a:lvl1pPr algn="ctr">
              <a:defRPr sz="1200"/>
            </a:lvl1pPr>
          </a:lstStyle>
          <a:p>
            <a:endParaRPr lang="en-ID"/>
          </a:p>
        </p:txBody>
      </p:sp>
      <p:sp>
        <p:nvSpPr>
          <p:cNvPr id="10" name="Title 1">
            <a:extLst>
              <a:ext uri="{FF2B5EF4-FFF2-40B4-BE49-F238E27FC236}">
                <a16:creationId xmlns="" xmlns:a16="http://schemas.microsoft.com/office/drawing/2014/main" id="{31CF62FD-3C11-47E6-B1AB-C001BD9B074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563952" y="1136693"/>
            <a:ext cx="6860276" cy="1926532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>
              <a:defRPr sz="44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</p:spTree>
    <p:extLst>
      <p:ext uri="{BB962C8B-B14F-4D97-AF65-F5344CB8AC3E}">
        <p14:creationId xmlns:p14="http://schemas.microsoft.com/office/powerpoint/2010/main" val="3299557178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="" xmlns:a16="http://schemas.microsoft.com/office/drawing/2014/main" id="{7ACAC7CE-A7D2-4CA3-98C8-A5831619AC2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757184" y="135329"/>
            <a:ext cx="6860276" cy="1926532"/>
          </a:xfrm>
          <a:prstGeom prst="rect">
            <a:avLst/>
          </a:prstGeom>
        </p:spPr>
        <p:txBody>
          <a:bodyPr anchor="ctr">
            <a:noAutofit/>
          </a:bodyPr>
          <a:lstStyle>
            <a:lvl1pPr algn="ctr">
              <a:defRPr sz="44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11" name="Picture Placeholder 15">
            <a:extLst>
              <a:ext uri="{FF2B5EF4-FFF2-40B4-BE49-F238E27FC236}">
                <a16:creationId xmlns="" xmlns:a16="http://schemas.microsoft.com/office/drawing/2014/main" id="{55C637F5-D1EC-40F8-B892-3041F157E681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643004" y="1985661"/>
            <a:ext cx="1237553" cy="1238007"/>
          </a:xfrm>
          <a:prstGeom prst="roundRect">
            <a:avLst>
              <a:gd name="adj" fmla="val 10027"/>
            </a:avLst>
          </a:prstGeom>
          <a:solidFill>
            <a:schemeClr val="bg2">
              <a:lumMod val="75000"/>
            </a:schemeClr>
          </a:solidFill>
        </p:spPr>
        <p:txBody>
          <a:bodyPr wrap="square" anchor="ctr">
            <a:noAutofit/>
          </a:bodyPr>
          <a:lstStyle>
            <a:lvl1pPr algn="ctr">
              <a:defRPr sz="1200"/>
            </a:lvl1pPr>
          </a:lstStyle>
          <a:p>
            <a:endParaRPr lang="en-ID"/>
          </a:p>
        </p:txBody>
      </p:sp>
      <p:sp>
        <p:nvSpPr>
          <p:cNvPr id="29" name="Picture Placeholder 15">
            <a:extLst>
              <a:ext uri="{FF2B5EF4-FFF2-40B4-BE49-F238E27FC236}">
                <a16:creationId xmlns="" xmlns:a16="http://schemas.microsoft.com/office/drawing/2014/main" id="{7B6584BF-A5F0-4D14-AB3C-251B01128D9F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4555401" y="1985661"/>
            <a:ext cx="1237553" cy="1238007"/>
          </a:xfrm>
          <a:prstGeom prst="roundRect">
            <a:avLst>
              <a:gd name="adj" fmla="val 10027"/>
            </a:avLst>
          </a:prstGeom>
          <a:solidFill>
            <a:schemeClr val="bg2">
              <a:lumMod val="75000"/>
            </a:schemeClr>
          </a:solidFill>
        </p:spPr>
        <p:txBody>
          <a:bodyPr wrap="square" anchor="ctr">
            <a:noAutofit/>
          </a:bodyPr>
          <a:lstStyle>
            <a:lvl1pPr algn="ctr">
              <a:defRPr sz="1200"/>
            </a:lvl1pPr>
          </a:lstStyle>
          <a:p>
            <a:endParaRPr lang="en-ID"/>
          </a:p>
        </p:txBody>
      </p:sp>
      <p:sp>
        <p:nvSpPr>
          <p:cNvPr id="30" name="Picture Placeholder 15">
            <a:extLst>
              <a:ext uri="{FF2B5EF4-FFF2-40B4-BE49-F238E27FC236}">
                <a16:creationId xmlns="" xmlns:a16="http://schemas.microsoft.com/office/drawing/2014/main" id="{19FEFA85-2B2D-4508-A193-8A3EC8B397C7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8430289" y="1985661"/>
            <a:ext cx="1237553" cy="1238007"/>
          </a:xfrm>
          <a:prstGeom prst="roundRect">
            <a:avLst>
              <a:gd name="adj" fmla="val 10027"/>
            </a:avLst>
          </a:prstGeom>
          <a:solidFill>
            <a:schemeClr val="bg2">
              <a:lumMod val="75000"/>
            </a:schemeClr>
          </a:solidFill>
        </p:spPr>
        <p:txBody>
          <a:bodyPr wrap="square" anchor="ctr">
            <a:noAutofit/>
          </a:bodyPr>
          <a:lstStyle>
            <a:lvl1pPr algn="ctr">
              <a:defRPr sz="1200"/>
            </a:lvl1pPr>
          </a:lstStyle>
          <a:p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241311089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12">
            <a:extLst>
              <a:ext uri="{FF2B5EF4-FFF2-40B4-BE49-F238E27FC236}">
                <a16:creationId xmlns="" xmlns:a16="http://schemas.microsoft.com/office/drawing/2014/main" id="{4EF08015-1653-43D1-95DF-E7251BBDBEF9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-5450" y="0"/>
            <a:ext cx="5374640" cy="6858000"/>
          </a:xfrm>
          <a:custGeom>
            <a:avLst/>
            <a:gdLst>
              <a:gd name="connsiteX0" fmla="*/ 0 w 5374640"/>
              <a:gd name="connsiteY0" fmla="*/ 0 h 6858000"/>
              <a:gd name="connsiteX1" fmla="*/ 4829383 w 5374640"/>
              <a:gd name="connsiteY1" fmla="*/ 0 h 6858000"/>
              <a:gd name="connsiteX2" fmla="*/ 5374640 w 5374640"/>
              <a:gd name="connsiteY2" fmla="*/ 545257 h 6858000"/>
              <a:gd name="connsiteX3" fmla="*/ 5374640 w 5374640"/>
              <a:gd name="connsiteY3" fmla="*/ 6312743 h 6858000"/>
              <a:gd name="connsiteX4" fmla="*/ 4829383 w 5374640"/>
              <a:gd name="connsiteY4" fmla="*/ 6858000 h 6858000"/>
              <a:gd name="connsiteX5" fmla="*/ 0 w 5374640"/>
              <a:gd name="connsiteY5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374640" h="6858000">
                <a:moveTo>
                  <a:pt x="0" y="0"/>
                </a:moveTo>
                <a:lnTo>
                  <a:pt x="4829383" y="0"/>
                </a:lnTo>
                <a:cubicBezTo>
                  <a:pt x="5130520" y="0"/>
                  <a:pt x="5374640" y="244120"/>
                  <a:pt x="5374640" y="545257"/>
                </a:cubicBezTo>
                <a:lnTo>
                  <a:pt x="5374640" y="6312743"/>
                </a:lnTo>
                <a:cubicBezTo>
                  <a:pt x="5374640" y="6613880"/>
                  <a:pt x="5130520" y="6858000"/>
                  <a:pt x="4829383" y="6858000"/>
                </a:cubicBezTo>
                <a:lnTo>
                  <a:pt x="0" y="6858000"/>
                </a:lnTo>
                <a:close/>
              </a:path>
            </a:pathLst>
          </a:custGeom>
          <a:solidFill>
            <a:schemeClr val="bg2">
              <a:lumMod val="75000"/>
            </a:schemeClr>
          </a:solidFill>
        </p:spPr>
        <p:txBody>
          <a:bodyPr wrap="square" anchor="ctr">
            <a:noAutofit/>
          </a:bodyPr>
          <a:lstStyle>
            <a:lvl1pPr algn="ctr">
              <a:defRPr/>
            </a:lvl1pPr>
          </a:lstStyle>
          <a:p>
            <a:endParaRPr lang="en-ID"/>
          </a:p>
        </p:txBody>
      </p:sp>
      <p:sp>
        <p:nvSpPr>
          <p:cNvPr id="9" name="Title 1">
            <a:extLst>
              <a:ext uri="{FF2B5EF4-FFF2-40B4-BE49-F238E27FC236}">
                <a16:creationId xmlns="" xmlns:a16="http://schemas.microsoft.com/office/drawing/2014/main" id="{058A68AA-1F01-4DB5-AD86-AACE390EF6BB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963403" y="957076"/>
            <a:ext cx="6860276" cy="1926532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>
              <a:defRPr sz="44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</p:spTree>
    <p:extLst>
      <p:ext uri="{BB962C8B-B14F-4D97-AF65-F5344CB8AC3E}">
        <p14:creationId xmlns:p14="http://schemas.microsoft.com/office/powerpoint/2010/main" val="11885809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6328" y="2371018"/>
            <a:ext cx="487347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913774" y="3051012"/>
            <a:ext cx="5106027" cy="274018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96423" y="2371018"/>
            <a:ext cx="488180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6172200" y="3051012"/>
            <a:ext cx="5105401" cy="274018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813BF9-5145-4417-B95D-FA86279738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838023"/>
      </p:ext>
    </p:extLst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813BF9-5145-4417-B95D-FA86279738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0075682"/>
      </p:ext>
    </p:extLst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5D38C8-CDA7-404D-8218-155820F18CF8}" type="slidenum">
              <a:rPr lang="ru-RU" altLang="ru-RU" smtClean="0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1196135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09600"/>
            <a:ext cx="3935688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78062" y="609600"/>
            <a:ext cx="6200163" cy="5181599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2632852"/>
            <a:ext cx="3935689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813BF9-5145-4417-B95D-FA86279738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4670874"/>
      </p:ext>
    </p:extLst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5934969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3" y="609601"/>
            <a:ext cx="3255358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632852"/>
            <a:ext cx="5934949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813BF9-5145-4417-B95D-FA86279738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9008932"/>
      </p:ext>
    </p:extLst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image" Target="../media/image2.png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image" Target="../media/image1.jpg"/><Relationship Id="rId20" Type="http://schemas.openxmlformats.org/officeDocument/2006/relationships/slideLayout" Target="../slideLayouts/slideLayout20.xml"/><Relationship Id="rId41" Type="http://schemas.openxmlformats.org/officeDocument/2006/relationships/slideLayout" Target="../slideLayouts/slideLayout4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6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47">
            <a:alphaModFix amt="8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5" y="2367093"/>
            <a:ext cx="10364452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E3813BF9-5145-4417-B95D-FA86279738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30829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6" r:id="rId1"/>
    <p:sldLayoutId id="2147483707" r:id="rId2"/>
    <p:sldLayoutId id="2147483708" r:id="rId3"/>
    <p:sldLayoutId id="2147483709" r:id="rId4"/>
    <p:sldLayoutId id="2147483710" r:id="rId5"/>
    <p:sldLayoutId id="2147483711" r:id="rId6"/>
    <p:sldLayoutId id="2147483712" r:id="rId7"/>
    <p:sldLayoutId id="2147483713" r:id="rId8"/>
    <p:sldLayoutId id="2147483714" r:id="rId9"/>
    <p:sldLayoutId id="2147483715" r:id="rId10"/>
    <p:sldLayoutId id="2147483716" r:id="rId11"/>
    <p:sldLayoutId id="2147483717" r:id="rId12"/>
    <p:sldLayoutId id="2147483718" r:id="rId13"/>
    <p:sldLayoutId id="2147483719" r:id="rId14"/>
    <p:sldLayoutId id="2147483720" r:id="rId15"/>
    <p:sldLayoutId id="2147483721" r:id="rId16"/>
    <p:sldLayoutId id="2147483722" r:id="rId17"/>
    <p:sldLayoutId id="2147483723" r:id="rId18"/>
    <p:sldLayoutId id="2147483724" r:id="rId19"/>
    <p:sldLayoutId id="2147483652" r:id="rId20"/>
    <p:sldLayoutId id="2147483653" r:id="rId21"/>
    <p:sldLayoutId id="2147483654" r:id="rId22"/>
    <p:sldLayoutId id="2147483663" r:id="rId23"/>
    <p:sldLayoutId id="2147483656" r:id="rId24"/>
    <p:sldLayoutId id="2147483657" r:id="rId25"/>
    <p:sldLayoutId id="2147483661" r:id="rId26"/>
    <p:sldLayoutId id="2147483680" r:id="rId27"/>
    <p:sldLayoutId id="2147483658" r:id="rId28"/>
    <p:sldLayoutId id="2147483664" r:id="rId29"/>
    <p:sldLayoutId id="2147483665" r:id="rId30"/>
    <p:sldLayoutId id="2147483666" r:id="rId31"/>
    <p:sldLayoutId id="2147483667" r:id="rId32"/>
    <p:sldLayoutId id="2147483668" r:id="rId33"/>
    <p:sldLayoutId id="2147483669" r:id="rId34"/>
    <p:sldLayoutId id="2147483670" r:id="rId35"/>
    <p:sldLayoutId id="2147483671" r:id="rId36"/>
    <p:sldLayoutId id="2147483672" r:id="rId37"/>
    <p:sldLayoutId id="2147483673" r:id="rId38"/>
    <p:sldLayoutId id="2147483674" r:id="rId39"/>
    <p:sldLayoutId id="2147483675" r:id="rId40"/>
    <p:sldLayoutId id="2147483676" r:id="rId41"/>
    <p:sldLayoutId id="2147483677" r:id="rId42"/>
    <p:sldLayoutId id="2147483678" r:id="rId43"/>
    <p:sldLayoutId id="2147483679" r:id="rId44"/>
  </p:sldLayoutIdLst>
  <p:hf sldNum="0" hdr="0" ftr="0" dt="0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9.xml"/><Relationship Id="rId5" Type="http://schemas.openxmlformats.org/officeDocument/2006/relationships/image" Target="../media/image17.png"/><Relationship Id="rId4" Type="http://schemas.openxmlformats.org/officeDocument/2006/relationships/hyperlink" Target="http://www.canva.com/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gi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18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gi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9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20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130;p34"/>
          <p:cNvSpPr txBox="1"/>
          <p:nvPr/>
        </p:nvSpPr>
        <p:spPr>
          <a:xfrm>
            <a:off x="1736523" y="2307564"/>
            <a:ext cx="10095659" cy="978745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r"/>
            <a:r>
              <a:rPr lang="kk-KZ" sz="6600" dirty="0">
                <a:latin typeface="Bahnschrift" panose="020B0502040204020203" pitchFamily="34" charset="0"/>
              </a:rPr>
              <a:t>IT Startup және жарнама</a:t>
            </a:r>
            <a:endParaRPr lang="ru-RU" sz="6600" dirty="0">
              <a:effectLst>
                <a:glow rad="228600">
                  <a:schemeClr val="accent5">
                    <a:satMod val="175000"/>
                    <a:alpha val="40000"/>
                  </a:schemeClr>
                </a:glow>
              </a:effectLst>
              <a:latin typeface="Bahnschrift" panose="020B0502040204020203" pitchFamily="34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603" b="98798" l="819" r="98909">
                        <a14:backgroundMark x1="12551" y1="70541" x2="12551" y2="70541"/>
                        <a14:backgroundMark x1="12824" y1="71543" x2="12005" y2="7074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1558" y="3662357"/>
            <a:ext cx="5210624" cy="3202815"/>
          </a:xfrm>
          <a:prstGeom prst="rect">
            <a:avLst/>
          </a:prstGeom>
        </p:spPr>
      </p:pic>
      <p:sp>
        <p:nvSpPr>
          <p:cNvPr id="14" name="Google Shape;130;p34"/>
          <p:cNvSpPr txBox="1"/>
          <p:nvPr/>
        </p:nvSpPr>
        <p:spPr>
          <a:xfrm>
            <a:off x="317155" y="5669733"/>
            <a:ext cx="3786389" cy="756656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498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>
              <a:buClr>
                <a:schemeClr val="dk1"/>
              </a:buClr>
              <a:buSzPts val="1100"/>
            </a:pPr>
            <a:r>
              <a:rPr lang="en-US" sz="5400" b="1" dirty="0" smtClean="0">
                <a:latin typeface="Bahnschrift" panose="020B0502040204020203" pitchFamily="34" charset="0"/>
              </a:rPr>
              <a:t>11 </a:t>
            </a:r>
            <a:r>
              <a:rPr lang="kk-KZ" sz="5400" b="1" dirty="0" smtClean="0">
                <a:latin typeface="Bahnschrift" panose="020B0502040204020203" pitchFamily="34" charset="0"/>
              </a:rPr>
              <a:t>сынып</a:t>
            </a:r>
            <a:endParaRPr sz="6000" b="1" i="0" u="none" strike="noStrike" cap="none" dirty="0">
              <a:solidFill>
                <a:schemeClr val="tx1">
                  <a:lumMod val="50000"/>
                </a:schemeClr>
              </a:solidFill>
              <a:latin typeface="Bahnschrift" panose="020B0502040204020203" pitchFamily="34" charset="0"/>
              <a:ea typeface="Tahoma" panose="020B0604030504040204" pitchFamily="34" charset="0"/>
              <a:cs typeface="Tahoma" panose="020B0604030504040204" pitchFamily="34" charset="0"/>
              <a:sym typeface="PT Sans Caption"/>
            </a:endParaRPr>
          </a:p>
        </p:txBody>
      </p:sp>
    </p:spTree>
    <p:extLst>
      <p:ext uri="{BB962C8B-B14F-4D97-AF65-F5344CB8AC3E}">
        <p14:creationId xmlns:p14="http://schemas.microsoft.com/office/powerpoint/2010/main" val="36144169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875"/>
    </mc:Choice>
    <mc:Fallback xmlns="">
      <p:transition spd="slow" advTm="7875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797791" y="0"/>
            <a:ext cx="6619164" cy="5509200"/>
          </a:xfrm>
          <a:prstGeom prst="rect">
            <a:avLst/>
          </a:prstGeom>
        </p:spPr>
        <p:txBody>
          <a:bodyPr wrap="square">
            <a:prstTxWarp prst="textArchUpPour">
              <a:avLst/>
            </a:prstTxWarp>
            <a:spAutoFit/>
          </a:bodyPr>
          <a:lstStyle/>
          <a:p>
            <a:r>
              <a:rPr lang="ru-RU" sz="3200" dirty="0" err="1" smtClean="0"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  <a:latin typeface="Bahnschrift" panose="020B0502040204020203" pitchFamily="34" charset="0"/>
              </a:rPr>
              <a:t>Инфографика</a:t>
            </a:r>
            <a:endParaRPr lang="ru-RU" sz="3200" dirty="0">
              <a:effectLst>
                <a:glow rad="228600">
                  <a:schemeClr val="accent5">
                    <a:satMod val="175000"/>
                    <a:alpha val="40000"/>
                  </a:schemeClr>
                </a:glow>
              </a:effectLst>
              <a:latin typeface="Bahnschrift" panose="020B0502040204020203" pitchFamily="34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034" t="13564" r="25281" b="37530"/>
          <a:stretch/>
        </p:blipFill>
        <p:spPr>
          <a:xfrm flipH="1">
            <a:off x="6817055" y="2288079"/>
            <a:ext cx="5199795" cy="2966309"/>
          </a:xfrm>
          <a:prstGeom prst="rect">
            <a:avLst/>
          </a:prstGeom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</p:pic>
      <p:sp>
        <p:nvSpPr>
          <p:cNvPr id="4" name="Прямоугольник 3"/>
          <p:cNvSpPr/>
          <p:nvPr/>
        </p:nvSpPr>
        <p:spPr>
          <a:xfrm>
            <a:off x="7197514" y="3025970"/>
            <a:ext cx="312617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 err="1">
                <a:latin typeface="Bahnschrift" panose="020B0502040204020203" pitchFamily="34" charset="0"/>
              </a:rPr>
              <a:t>Статистикалық</a:t>
            </a:r>
            <a:endParaRPr lang="ru-RU" sz="3200" dirty="0">
              <a:latin typeface="Bahnschrift" panose="020B0502040204020203" pitchFamily="34" charset="0"/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034" t="13564" r="25281" b="35730"/>
          <a:stretch/>
        </p:blipFill>
        <p:spPr>
          <a:xfrm>
            <a:off x="197895" y="2288079"/>
            <a:ext cx="4722125" cy="3075492"/>
          </a:xfrm>
          <a:prstGeom prst="rect">
            <a:avLst/>
          </a:prstGeom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</p:pic>
      <p:sp>
        <p:nvSpPr>
          <p:cNvPr id="11" name="Прямоугольник 10"/>
          <p:cNvSpPr/>
          <p:nvPr/>
        </p:nvSpPr>
        <p:spPr>
          <a:xfrm>
            <a:off x="2051036" y="3025969"/>
            <a:ext cx="198323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 err="1" smtClean="0">
                <a:latin typeface="Bahnschrift" panose="020B0502040204020203" pitchFamily="34" charset="0"/>
              </a:rPr>
              <a:t>Карталар</a:t>
            </a:r>
            <a:endParaRPr lang="ru-RU" sz="3200" dirty="0">
              <a:latin typeface="Bahnschrift" panose="020B0502040204020203" pitchFamily="34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2030999" y="4463857"/>
            <a:ext cx="202331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 smtClean="0">
                <a:latin typeface="Bahnschrift" panose="020B0502040204020203" pitchFamily="34" charset="0"/>
              </a:rPr>
              <a:t>Иерархия</a:t>
            </a:r>
            <a:endParaRPr lang="ru-RU" sz="3200" dirty="0">
              <a:latin typeface="Bahnschrift" panose="020B0502040204020203" pitchFamily="34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7560355" y="4503761"/>
            <a:ext cx="185659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 smtClean="0">
                <a:latin typeface="Bahnschrift" panose="020B0502040204020203" pitchFamily="34" charset="0"/>
              </a:rPr>
              <a:t>Матрица</a:t>
            </a:r>
            <a:endParaRPr lang="ru-RU" sz="3200" dirty="0">
              <a:latin typeface="Bahnschrift" panose="020B0502040204020203" pitchFamily="34" charset="0"/>
            </a:endParaRPr>
          </a:p>
        </p:txBody>
      </p:sp>
      <p:grpSp>
        <p:nvGrpSpPr>
          <p:cNvPr id="5" name="Группа 4"/>
          <p:cNvGrpSpPr/>
          <p:nvPr/>
        </p:nvGrpSpPr>
        <p:grpSpPr>
          <a:xfrm>
            <a:off x="2567306" y="5111821"/>
            <a:ext cx="7031530" cy="1687774"/>
            <a:chOff x="1877045" y="5170226"/>
            <a:chExt cx="7031530" cy="1687774"/>
          </a:xfrm>
          <a:effectLst>
            <a:glow rad="228600">
              <a:schemeClr val="accent5">
                <a:satMod val="175000"/>
                <a:alpha val="40000"/>
              </a:schemeClr>
            </a:glow>
          </a:effectLst>
        </p:grpSpPr>
        <p:pic>
          <p:nvPicPr>
            <p:cNvPr id="16" name="Рисунок 15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3034" t="61083" r="25281" b="11090"/>
            <a:stretch/>
          </p:blipFill>
          <p:spPr>
            <a:xfrm flipH="1">
              <a:off x="3708780" y="5170227"/>
              <a:ext cx="5199795" cy="1687773"/>
            </a:xfrm>
            <a:prstGeom prst="rect">
              <a:avLst/>
            </a:prstGeom>
          </p:spPr>
        </p:pic>
        <p:pic>
          <p:nvPicPr>
            <p:cNvPr id="17" name="Рисунок 16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3034" t="61083" r="41843" b="11090"/>
            <a:stretch/>
          </p:blipFill>
          <p:spPr>
            <a:xfrm>
              <a:off x="1877045" y="5170226"/>
              <a:ext cx="3496343" cy="1687773"/>
            </a:xfrm>
            <a:prstGeom prst="rect">
              <a:avLst/>
            </a:prstGeom>
          </p:spPr>
        </p:pic>
      </p:grpSp>
      <p:sp>
        <p:nvSpPr>
          <p:cNvPr id="18" name="Прямоугольник 17"/>
          <p:cNvSpPr/>
          <p:nvPr/>
        </p:nvSpPr>
        <p:spPr>
          <a:xfrm>
            <a:off x="5525322" y="6071302"/>
            <a:ext cx="116410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 smtClean="0">
                <a:latin typeface="Bahnschrift" panose="020B0502040204020203" pitchFamily="34" charset="0"/>
              </a:rPr>
              <a:t>Фото</a:t>
            </a:r>
            <a:endParaRPr lang="ru-RU" sz="3200" dirty="0">
              <a:latin typeface="Bahnschrift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61740707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/>
          <a:srcRect l="19814" t="20881" r="21530" b="12705"/>
          <a:stretch/>
        </p:blipFill>
        <p:spPr>
          <a:xfrm>
            <a:off x="227461" y="185213"/>
            <a:ext cx="10827226" cy="5849827"/>
          </a:xfrm>
          <a:prstGeom prst="rect">
            <a:avLst/>
          </a:prstGeom>
          <a:ln>
            <a:noFill/>
          </a:ln>
          <a:effectLst>
            <a:glow rad="228600">
              <a:schemeClr val="accent4">
                <a:satMod val="175000"/>
                <a:alpha val="40000"/>
              </a:schemeClr>
            </a:glow>
            <a:softEdge rad="112500"/>
          </a:effectLst>
        </p:spPr>
      </p:pic>
      <p:sp>
        <p:nvSpPr>
          <p:cNvPr id="2" name="Прямоугольник 1"/>
          <p:cNvSpPr/>
          <p:nvPr/>
        </p:nvSpPr>
        <p:spPr>
          <a:xfrm>
            <a:off x="1451211" y="5862669"/>
            <a:ext cx="8379726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400" dirty="0" err="1" smtClean="0">
                <a:latin typeface="Bahnschrift" panose="020B0502040204020203" pitchFamily="34" charset="0"/>
              </a:rPr>
              <a:t>Статистикалық</a:t>
            </a:r>
            <a:r>
              <a:rPr lang="ru-RU" sz="4400" dirty="0" smtClean="0">
                <a:latin typeface="Bahnschrift" panose="020B0502040204020203" pitchFamily="34" charset="0"/>
              </a:rPr>
              <a:t> </a:t>
            </a:r>
            <a:r>
              <a:rPr lang="ru-RU" sz="4400" dirty="0" err="1" smtClean="0">
                <a:latin typeface="Bahnschrift" panose="020B0502040204020203" pitchFamily="34" charset="0"/>
              </a:rPr>
              <a:t>инфографика</a:t>
            </a:r>
            <a:endParaRPr lang="ru-RU" sz="4400" dirty="0">
              <a:latin typeface="Bahnschrift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8579935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55426" y="5494178"/>
            <a:ext cx="9262282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400" dirty="0">
                <a:latin typeface="Bahnschrift" panose="020B0502040204020203" pitchFamily="34" charset="0"/>
              </a:rPr>
              <a:t>«</a:t>
            </a:r>
            <a:r>
              <a:rPr lang="ru-RU" sz="4400" dirty="0" smtClean="0">
                <a:latin typeface="Bahnschrift" panose="020B0502040204020203" pitchFamily="34" charset="0"/>
              </a:rPr>
              <a:t>Иерархия» </a:t>
            </a:r>
            <a:r>
              <a:rPr lang="ru-RU" sz="4400" dirty="0" err="1">
                <a:latin typeface="Bahnschrift" panose="020B0502040204020203" pitchFamily="34" charset="0"/>
              </a:rPr>
              <a:t>инфографикасы</a:t>
            </a:r>
            <a:endParaRPr lang="ru-RU" sz="4400" dirty="0">
              <a:latin typeface="Bahnschrift" panose="020B0502040204020203" pitchFamily="34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/>
          <a:srcRect l="43209" t="31632" r="19850" b="11026"/>
          <a:stretch/>
        </p:blipFill>
        <p:spPr>
          <a:xfrm>
            <a:off x="2538484" y="0"/>
            <a:ext cx="6523629" cy="5693348"/>
          </a:xfrm>
          <a:prstGeom prst="rect">
            <a:avLst/>
          </a:prstGeom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6961896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55426" y="5494178"/>
            <a:ext cx="9262282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400" dirty="0" smtClean="0">
                <a:latin typeface="Bahnschrift" panose="020B0502040204020203" pitchFamily="34" charset="0"/>
              </a:rPr>
              <a:t>«Матрица» </a:t>
            </a:r>
            <a:r>
              <a:rPr lang="ru-RU" sz="4400" dirty="0" err="1">
                <a:latin typeface="Bahnschrift" panose="020B0502040204020203" pitchFamily="34" charset="0"/>
              </a:rPr>
              <a:t>инфографикасы</a:t>
            </a:r>
            <a:endParaRPr lang="ru-RU" sz="4400" dirty="0">
              <a:latin typeface="Bahnschrift" panose="020B0502040204020203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/>
          <a:srcRect l="27426" t="21280" r="35410" b="9234"/>
          <a:stretch/>
        </p:blipFill>
        <p:spPr>
          <a:xfrm>
            <a:off x="1055426" y="0"/>
            <a:ext cx="9894625" cy="549417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72042958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601337" y="5878898"/>
            <a:ext cx="9262282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400" dirty="0" smtClean="0">
                <a:latin typeface="Bahnschrift" panose="020B0502040204020203" pitchFamily="34" charset="0"/>
              </a:rPr>
              <a:t>«Фото» </a:t>
            </a:r>
            <a:r>
              <a:rPr lang="ru-RU" sz="4400" dirty="0" err="1">
                <a:latin typeface="Bahnschrift" panose="020B0502040204020203" pitchFamily="34" charset="0"/>
              </a:rPr>
              <a:t>инфографикасы</a:t>
            </a:r>
            <a:endParaRPr lang="ru-RU" sz="4400" dirty="0">
              <a:latin typeface="Bahnschrift" panose="020B0502040204020203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/>
          <a:srcRect l="29217" t="38601" r="29815" b="11822"/>
          <a:stretch/>
        </p:blipFill>
        <p:spPr>
          <a:xfrm>
            <a:off x="2238232" y="307927"/>
            <a:ext cx="8188659" cy="5570971"/>
          </a:xfrm>
          <a:prstGeom prst="rect">
            <a:avLst/>
          </a:prstGeom>
          <a:ln>
            <a:noFill/>
          </a:ln>
          <a:effectLst>
            <a:glow rad="228600">
              <a:schemeClr val="accent5">
                <a:satMod val="175000"/>
                <a:alpha val="40000"/>
              </a:schemeClr>
            </a:glow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29120811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 descr="C:\Users\ASUS\Desktop\orig (1).gif">
            <a:extLst>
              <a:ext uri="{FF2B5EF4-FFF2-40B4-BE49-F238E27FC236}">
                <a16:creationId xmlns="" xmlns:a16="http://schemas.microsoft.com/office/drawing/2014/main" id="{C8AA1CED-20A6-431E-8CDC-ED67EAA82B38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1683" y="183481"/>
            <a:ext cx="1822889" cy="2371619"/>
          </a:xfrm>
          <a:prstGeom prst="rect">
            <a:avLst/>
          </a:prstGeom>
          <a:noFill/>
        </p:spPr>
      </p:pic>
      <p:sp>
        <p:nvSpPr>
          <p:cNvPr id="2" name="Прямоугольник 1"/>
          <p:cNvSpPr/>
          <p:nvPr/>
        </p:nvSpPr>
        <p:spPr>
          <a:xfrm>
            <a:off x="7694210" y="183481"/>
            <a:ext cx="3715704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400" dirty="0" err="1" smtClean="0">
                <a:latin typeface="Bahnschrift" panose="020B0502040204020203" pitchFamily="34" charset="0"/>
              </a:rPr>
              <a:t>Тапсырма</a:t>
            </a:r>
            <a:r>
              <a:rPr lang="ru-RU" sz="4400" dirty="0" smtClean="0">
                <a:latin typeface="Bahnschrift" panose="020B0502040204020203" pitchFamily="34" charset="0"/>
              </a:rPr>
              <a:t> №1</a:t>
            </a:r>
            <a:endParaRPr lang="ru-RU" sz="4400" dirty="0">
              <a:latin typeface="Bahnschrift" panose="020B0502040204020203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104572" y="952922"/>
            <a:ext cx="1008742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r">
              <a:buAutoNum type="arabicPeriod"/>
            </a:pPr>
            <a:r>
              <a:rPr lang="en-US" sz="3600" dirty="0" smtClean="0">
                <a:latin typeface="Bahnschrift" panose="020B0502040204020203" pitchFamily="34" charset="0"/>
                <a:hlinkClick r:id="rId4"/>
              </a:rPr>
              <a:t>www.canva.com</a:t>
            </a:r>
            <a:r>
              <a:rPr lang="en-US" sz="3600" dirty="0" smtClean="0">
                <a:latin typeface="Bahnschrift" panose="020B0502040204020203" pitchFamily="34" charset="0"/>
              </a:rPr>
              <a:t> </a:t>
            </a:r>
            <a:r>
              <a:rPr lang="kk-KZ" sz="3600" dirty="0" smtClean="0">
                <a:latin typeface="Bahnschrift" panose="020B0502040204020203" pitchFamily="34" charset="0"/>
              </a:rPr>
              <a:t>сайтында жарнамалық инфографика әзірлеу</a:t>
            </a:r>
            <a:endParaRPr lang="ru-RU" sz="3600" dirty="0">
              <a:latin typeface="Bahnschrift" panose="020B0502040204020203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7694210" y="2922692"/>
            <a:ext cx="4343116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r">
              <a:buFont typeface="+mj-lt"/>
              <a:buAutoNum type="alphaLcParenR"/>
            </a:pPr>
            <a:r>
              <a:rPr lang="ru-RU" sz="2800" dirty="0" err="1" smtClean="0">
                <a:latin typeface="Bahnschrift" panose="020B0502040204020203" pitchFamily="34" charset="0"/>
              </a:rPr>
              <a:t>Браузерді</a:t>
            </a:r>
            <a:r>
              <a:rPr lang="ru-RU" sz="2800" dirty="0" smtClean="0">
                <a:latin typeface="Bahnschrift" panose="020B0502040204020203" pitchFamily="34" charset="0"/>
              </a:rPr>
              <a:t> </a:t>
            </a:r>
            <a:r>
              <a:rPr lang="ru-RU" sz="2800" dirty="0" err="1" smtClean="0">
                <a:latin typeface="Bahnschrift" panose="020B0502040204020203" pitchFamily="34" charset="0"/>
              </a:rPr>
              <a:t>ашып</a:t>
            </a:r>
            <a:r>
              <a:rPr lang="ru-RU" sz="2800" dirty="0">
                <a:latin typeface="Bahnschrift" panose="020B0502040204020203" pitchFamily="34" charset="0"/>
              </a:rPr>
              <a:t>, </a:t>
            </a:r>
            <a:r>
              <a:rPr lang="ru-RU" sz="2800" dirty="0" err="1" smtClean="0">
                <a:latin typeface="Bahnschrift" panose="020B0502040204020203" pitchFamily="34" charset="0"/>
              </a:rPr>
              <a:t>іздеу</a:t>
            </a:r>
            <a:r>
              <a:rPr lang="ru-RU" sz="2800" dirty="0" smtClean="0">
                <a:latin typeface="Bahnschrift" panose="020B0502040204020203" pitchFamily="34" charset="0"/>
              </a:rPr>
              <a:t> </a:t>
            </a:r>
            <a:r>
              <a:rPr lang="ru-RU" sz="2800" dirty="0" err="1" smtClean="0">
                <a:latin typeface="Bahnschrift" panose="020B0502040204020203" pitchFamily="34" charset="0"/>
              </a:rPr>
              <a:t>жолақшасына</a:t>
            </a:r>
            <a:r>
              <a:rPr lang="ru-RU" sz="2800" dirty="0" smtClean="0">
                <a:latin typeface="Bahnschrift" panose="020B0502040204020203" pitchFamily="34" charset="0"/>
              </a:rPr>
              <a:t> </a:t>
            </a:r>
            <a:r>
              <a:rPr lang="en-US" sz="2800" i="1" dirty="0" smtClean="0">
                <a:latin typeface="Bahnschrift" panose="020B0502040204020203" pitchFamily="34" charset="0"/>
                <a:hlinkClick r:id="rId4"/>
              </a:rPr>
              <a:t>www.canva.com</a:t>
            </a:r>
            <a:r>
              <a:rPr lang="kk-KZ" sz="2800" i="1" dirty="0" smtClean="0">
                <a:latin typeface="Bahnschrift" panose="020B0502040204020203" pitchFamily="34" charset="0"/>
              </a:rPr>
              <a:t> </a:t>
            </a:r>
            <a:r>
              <a:rPr lang="ru-RU" sz="2800" dirty="0" err="1" smtClean="0">
                <a:latin typeface="Bahnschrift" panose="020B0502040204020203" pitchFamily="34" charset="0"/>
              </a:rPr>
              <a:t>сілтемесін</a:t>
            </a:r>
            <a:r>
              <a:rPr lang="ru-RU" sz="2800" dirty="0" smtClean="0">
                <a:latin typeface="Bahnschrift" panose="020B0502040204020203" pitchFamily="34" charset="0"/>
              </a:rPr>
              <a:t> </a:t>
            </a:r>
            <a:r>
              <a:rPr lang="ru-RU" sz="2800" dirty="0" err="1" smtClean="0">
                <a:latin typeface="Bahnschrift" panose="020B0502040204020203" pitchFamily="34" charset="0"/>
              </a:rPr>
              <a:t>пернетақтадан</a:t>
            </a:r>
            <a:r>
              <a:rPr lang="ru-RU" sz="2800" dirty="0" smtClean="0">
                <a:latin typeface="Bahnschrift" panose="020B0502040204020203" pitchFamily="34" charset="0"/>
              </a:rPr>
              <a:t> </a:t>
            </a:r>
            <a:r>
              <a:rPr lang="ru-RU" sz="2800" dirty="0" err="1" smtClean="0">
                <a:latin typeface="Bahnschrift" panose="020B0502040204020203" pitchFamily="34" charset="0"/>
              </a:rPr>
              <a:t>енгізіңдер</a:t>
            </a:r>
            <a:r>
              <a:rPr lang="ru-RU" sz="2800" dirty="0" smtClean="0">
                <a:latin typeface="Bahnschrift" panose="020B0502040204020203" pitchFamily="34" charset="0"/>
              </a:rPr>
              <a:t>.</a:t>
            </a:r>
            <a:r>
              <a:rPr lang="ru-RU" sz="2800" dirty="0">
                <a:latin typeface="Bahnschrift" panose="020B0502040204020203" pitchFamily="34" charset="0"/>
              </a:rPr>
              <a:t> </a:t>
            </a:r>
            <a:endParaRPr lang="ru-RU" sz="2800" dirty="0" smtClean="0">
              <a:latin typeface="Bahnschrift" panose="020B0502040204020203" pitchFamily="34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5"/>
          <a:srcRect l="15448" t="29841" r="23321" b="12818"/>
          <a:stretch/>
        </p:blipFill>
        <p:spPr>
          <a:xfrm>
            <a:off x="382137" y="2292823"/>
            <a:ext cx="7465326" cy="3930555"/>
          </a:xfrm>
          <a:prstGeom prst="rect">
            <a:avLst/>
          </a:prstGeom>
          <a:ln>
            <a:noFill/>
          </a:ln>
          <a:effectLst>
            <a:glow rad="228600">
              <a:schemeClr val="accent4">
                <a:satMod val="175000"/>
                <a:alpha val="40000"/>
              </a:schemeClr>
            </a:glow>
            <a:softEdge rad="112500"/>
          </a:effectLst>
        </p:spPr>
      </p:pic>
      <p:sp>
        <p:nvSpPr>
          <p:cNvPr id="9" name="Прямоугольник 8"/>
          <p:cNvSpPr/>
          <p:nvPr/>
        </p:nvSpPr>
        <p:spPr>
          <a:xfrm>
            <a:off x="1364331" y="6209729"/>
            <a:ext cx="578395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ru-RU" sz="2800" dirty="0" smtClean="0">
                <a:latin typeface="Bahnschrift" panose="020B0502040204020203" pitchFamily="34" charset="0"/>
              </a:rPr>
              <a:t>ә) </a:t>
            </a:r>
            <a:r>
              <a:rPr lang="ru-RU" sz="2800" dirty="0" err="1" smtClean="0">
                <a:latin typeface="Bahnschrift" panose="020B0502040204020203" pitchFamily="34" charset="0"/>
              </a:rPr>
              <a:t>Суреттегідей</a:t>
            </a:r>
            <a:r>
              <a:rPr lang="ru-RU" sz="2800" dirty="0" smtClean="0">
                <a:latin typeface="Bahnschrift" panose="020B0502040204020203" pitchFamily="34" charset="0"/>
              </a:rPr>
              <a:t> </a:t>
            </a:r>
            <a:r>
              <a:rPr lang="ru-RU" sz="2800" dirty="0" err="1">
                <a:latin typeface="Bahnschrift" panose="020B0502040204020203" pitchFamily="34" charset="0"/>
              </a:rPr>
              <a:t>терезе</a:t>
            </a:r>
            <a:r>
              <a:rPr lang="ru-RU" sz="2800" dirty="0">
                <a:latin typeface="Bahnschrift" panose="020B0502040204020203" pitchFamily="34" charset="0"/>
              </a:rPr>
              <a:t> </a:t>
            </a:r>
            <a:r>
              <a:rPr lang="ru-RU" sz="2800" dirty="0" err="1">
                <a:latin typeface="Bahnschrift" panose="020B0502040204020203" pitchFamily="34" charset="0"/>
              </a:rPr>
              <a:t>ашылады</a:t>
            </a:r>
            <a:r>
              <a:rPr lang="ru-RU" sz="2800" dirty="0">
                <a:latin typeface="Bahnschrift" panose="020B0502040204020203" pitchFamily="34" charset="0"/>
              </a:rPr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895286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 descr="C:\Users\ASUS\Desktop\orig (1).gif">
            <a:extLst>
              <a:ext uri="{FF2B5EF4-FFF2-40B4-BE49-F238E27FC236}">
                <a16:creationId xmlns="" xmlns:a16="http://schemas.microsoft.com/office/drawing/2014/main" id="{C8AA1CED-20A6-431E-8CDC-ED67EAA82B38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68435" y="267271"/>
            <a:ext cx="1822889" cy="2371619"/>
          </a:xfrm>
          <a:prstGeom prst="rect">
            <a:avLst/>
          </a:prstGeom>
          <a:noFill/>
        </p:spPr>
      </p:pic>
      <p:sp>
        <p:nvSpPr>
          <p:cNvPr id="2" name="Прямоугольник 1"/>
          <p:cNvSpPr/>
          <p:nvPr/>
        </p:nvSpPr>
        <p:spPr>
          <a:xfrm>
            <a:off x="7694210" y="183481"/>
            <a:ext cx="3715704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400" dirty="0" err="1" smtClean="0">
                <a:latin typeface="Bahnschrift" panose="020B0502040204020203" pitchFamily="34" charset="0"/>
              </a:rPr>
              <a:t>Тапсырма</a:t>
            </a:r>
            <a:r>
              <a:rPr lang="ru-RU" sz="4400" dirty="0" smtClean="0">
                <a:latin typeface="Bahnschrift" panose="020B0502040204020203" pitchFamily="34" charset="0"/>
              </a:rPr>
              <a:t> №1</a:t>
            </a:r>
            <a:endParaRPr lang="ru-RU" sz="4400" dirty="0">
              <a:latin typeface="Bahnschrift" panose="020B0502040204020203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564123" y="2437599"/>
            <a:ext cx="6213895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>
                <a:latin typeface="Bahnschrift" panose="020B0502040204020203" pitchFamily="34" charset="0"/>
              </a:rPr>
              <a:t>б) </a:t>
            </a:r>
            <a:r>
              <a:rPr lang="ru-RU" sz="2800" dirty="0" err="1" smtClean="0">
                <a:latin typeface="Bahnschrift" panose="020B0502040204020203" pitchFamily="34" charset="0"/>
              </a:rPr>
              <a:t>Ең</a:t>
            </a:r>
            <a:r>
              <a:rPr lang="ru-RU" sz="2800" dirty="0" smtClean="0">
                <a:latin typeface="Bahnschrift" panose="020B0502040204020203" pitchFamily="34" charset="0"/>
              </a:rPr>
              <a:t> </a:t>
            </a:r>
            <a:r>
              <a:rPr lang="ru-RU" sz="2800" dirty="0" err="1" smtClean="0">
                <a:latin typeface="Bahnschrift" panose="020B0502040204020203" pitchFamily="34" charset="0"/>
              </a:rPr>
              <a:t>алдымен</a:t>
            </a:r>
            <a:r>
              <a:rPr lang="ru-RU" sz="2800" dirty="0" smtClean="0">
                <a:latin typeface="Bahnschrift" panose="020B0502040204020203" pitchFamily="34" charset="0"/>
              </a:rPr>
              <a:t>, </a:t>
            </a:r>
            <a:r>
              <a:rPr lang="en-US" sz="2800" b="1" dirty="0" err="1" smtClean="0">
                <a:latin typeface="Bahnschrift" panose="020B0502040204020203" pitchFamily="34" charset="0"/>
              </a:rPr>
              <a:t>Canva</a:t>
            </a:r>
            <a:r>
              <a:rPr lang="en-US" sz="2800" b="1" dirty="0" smtClean="0">
                <a:latin typeface="Bahnschrift" panose="020B0502040204020203" pitchFamily="34" charset="0"/>
              </a:rPr>
              <a:t> </a:t>
            </a:r>
            <a:r>
              <a:rPr lang="ru-RU" sz="2800" dirty="0" err="1" smtClean="0">
                <a:latin typeface="Bahnschrift" panose="020B0502040204020203" pitchFamily="34" charset="0"/>
              </a:rPr>
              <a:t>сервисінде</a:t>
            </a:r>
            <a:r>
              <a:rPr lang="ru-RU" sz="2800" dirty="0" smtClean="0">
                <a:latin typeface="Bahnschrift" panose="020B0502040204020203" pitchFamily="34" charset="0"/>
              </a:rPr>
              <a:t>   </a:t>
            </a:r>
            <a:r>
              <a:rPr lang="ru-RU" sz="2800" dirty="0" err="1" smtClean="0">
                <a:latin typeface="Bahnschrift" panose="020B0502040204020203" pitchFamily="34" charset="0"/>
              </a:rPr>
              <a:t>жұмыс</a:t>
            </a:r>
            <a:r>
              <a:rPr lang="ru-RU" sz="2800" dirty="0" smtClean="0">
                <a:latin typeface="Bahnschrift" panose="020B0502040204020203" pitchFamily="34" charset="0"/>
              </a:rPr>
              <a:t> </a:t>
            </a:r>
            <a:r>
              <a:rPr lang="ru-RU" sz="2800" dirty="0" err="1" smtClean="0">
                <a:latin typeface="Bahnschrift" panose="020B0502040204020203" pitchFamily="34" charset="0"/>
              </a:rPr>
              <a:t>жасау</a:t>
            </a:r>
            <a:r>
              <a:rPr lang="ru-RU" sz="2800" dirty="0" smtClean="0">
                <a:latin typeface="Bahnschrift" panose="020B0502040204020203" pitchFamily="34" charset="0"/>
              </a:rPr>
              <a:t> </a:t>
            </a:r>
            <a:r>
              <a:rPr lang="ru-RU" sz="2800" dirty="0" err="1" smtClean="0">
                <a:latin typeface="Bahnschrift" panose="020B0502040204020203" pitchFamily="34" charset="0"/>
              </a:rPr>
              <a:t>үшін</a:t>
            </a:r>
            <a:r>
              <a:rPr lang="ru-RU" sz="2800" dirty="0" smtClean="0">
                <a:latin typeface="Bahnschrift" panose="020B0502040204020203" pitchFamily="34" charset="0"/>
              </a:rPr>
              <a:t> </a:t>
            </a:r>
            <a:r>
              <a:rPr lang="ru-RU" sz="2800" dirty="0" err="1" smtClean="0">
                <a:latin typeface="Bahnschrift" panose="020B0502040204020203" pitchFamily="34" charset="0"/>
              </a:rPr>
              <a:t>тіркелу</a:t>
            </a:r>
            <a:r>
              <a:rPr lang="ru-RU" sz="2800" dirty="0" smtClean="0">
                <a:latin typeface="Bahnschrift" panose="020B0502040204020203" pitchFamily="34" charset="0"/>
              </a:rPr>
              <a:t> </a:t>
            </a:r>
            <a:r>
              <a:rPr lang="ru-RU" sz="2800" dirty="0" err="1" smtClean="0">
                <a:latin typeface="Bahnschrift" panose="020B0502040204020203" pitchFamily="34" charset="0"/>
              </a:rPr>
              <a:t>қажет</a:t>
            </a:r>
            <a:r>
              <a:rPr lang="ru-RU" sz="2800" dirty="0" smtClean="0">
                <a:latin typeface="Bahnschrift" panose="020B0502040204020203" pitchFamily="34" charset="0"/>
              </a:rPr>
              <a:t>, </a:t>
            </a:r>
            <a:r>
              <a:rPr lang="ru-RU" sz="2800" dirty="0" err="1" smtClean="0">
                <a:latin typeface="Bahnschrift" panose="020B0502040204020203" pitchFamily="34" charset="0"/>
              </a:rPr>
              <a:t>ол</a:t>
            </a:r>
            <a:r>
              <a:rPr lang="ru-RU" sz="2800" dirty="0" smtClean="0">
                <a:latin typeface="Bahnschrift" panose="020B0502040204020203" pitchFamily="34" charset="0"/>
              </a:rPr>
              <a:t> </a:t>
            </a:r>
            <a:r>
              <a:rPr lang="ru-RU" sz="2800" dirty="0" err="1">
                <a:latin typeface="Bahnschrift" panose="020B0502040204020203" pitchFamily="34" charset="0"/>
              </a:rPr>
              <a:t>үшін</a:t>
            </a:r>
            <a:r>
              <a:rPr lang="ru-RU" sz="2800" dirty="0">
                <a:latin typeface="Bahnschrift" panose="020B0502040204020203" pitchFamily="34" charset="0"/>
              </a:rPr>
              <a:t> </a:t>
            </a:r>
            <a:r>
              <a:rPr lang="ru-RU" sz="2800" dirty="0" err="1" smtClean="0">
                <a:latin typeface="Bahnschrift" panose="020B0502040204020203" pitchFamily="34" charset="0"/>
              </a:rPr>
              <a:t>жоғары</a:t>
            </a:r>
            <a:r>
              <a:rPr lang="ru-RU" sz="2800" dirty="0" smtClean="0">
                <a:latin typeface="Bahnschrift" panose="020B0502040204020203" pitchFamily="34" charset="0"/>
              </a:rPr>
              <a:t>, </a:t>
            </a:r>
            <a:r>
              <a:rPr lang="ru-RU" sz="2800" dirty="0" err="1" smtClean="0">
                <a:latin typeface="Bahnschrift" panose="020B0502040204020203" pitchFamily="34" charset="0"/>
              </a:rPr>
              <a:t>оң</a:t>
            </a:r>
            <a:r>
              <a:rPr lang="ru-RU" sz="2800" dirty="0" smtClean="0">
                <a:latin typeface="Bahnschrift" panose="020B0502040204020203" pitchFamily="34" charset="0"/>
              </a:rPr>
              <a:t> </a:t>
            </a:r>
            <a:r>
              <a:rPr lang="ru-RU" sz="2800" dirty="0" err="1">
                <a:latin typeface="Bahnschrift" panose="020B0502040204020203" pitchFamily="34" charset="0"/>
              </a:rPr>
              <a:t>жақ</a:t>
            </a:r>
            <a:r>
              <a:rPr lang="ru-RU" sz="2800" dirty="0">
                <a:latin typeface="Bahnschrift" panose="020B0502040204020203" pitchFamily="34" charset="0"/>
              </a:rPr>
              <a:t> </a:t>
            </a:r>
            <a:r>
              <a:rPr lang="ru-RU" sz="2800" dirty="0" err="1" smtClean="0">
                <a:latin typeface="Bahnschrift" panose="020B0502040204020203" pitchFamily="34" charset="0"/>
              </a:rPr>
              <a:t>шетіндегі</a:t>
            </a:r>
            <a:r>
              <a:rPr lang="ru-RU" sz="2800" dirty="0" smtClean="0">
                <a:latin typeface="Bahnschrift" panose="020B0502040204020203" pitchFamily="34" charset="0"/>
              </a:rPr>
              <a:t> </a:t>
            </a:r>
            <a:r>
              <a:rPr lang="ru-RU" sz="2800" b="1" dirty="0" err="1" smtClean="0">
                <a:latin typeface="Bahnschrift" panose="020B0502040204020203" pitchFamily="34" charset="0"/>
              </a:rPr>
              <a:t>Тіркелу</a:t>
            </a:r>
            <a:r>
              <a:rPr lang="ru-RU" sz="2800" b="1" dirty="0" smtClean="0">
                <a:latin typeface="Bahnschrift" panose="020B0502040204020203" pitchFamily="34" charset="0"/>
              </a:rPr>
              <a:t> </a:t>
            </a:r>
            <a:r>
              <a:rPr lang="ru-RU" sz="2800" b="1" dirty="0" err="1" smtClean="0">
                <a:latin typeface="Bahnschrift" panose="020B0502040204020203" pitchFamily="34" charset="0"/>
              </a:rPr>
              <a:t>түймесін</a:t>
            </a:r>
            <a:r>
              <a:rPr lang="ru-RU" sz="2800" b="1" dirty="0" smtClean="0">
                <a:latin typeface="Bahnschrift" panose="020B0502040204020203" pitchFamily="34" charset="0"/>
              </a:rPr>
              <a:t> </a:t>
            </a:r>
            <a:r>
              <a:rPr lang="ru-RU" sz="2800" dirty="0" err="1" smtClean="0">
                <a:latin typeface="Bahnschrift" panose="020B0502040204020203" pitchFamily="34" charset="0"/>
              </a:rPr>
              <a:t>басамыз</a:t>
            </a:r>
            <a:r>
              <a:rPr lang="ru-RU" sz="2800" dirty="0" smtClean="0">
                <a:latin typeface="Bahnschrift" panose="020B0502040204020203" pitchFamily="34" charset="0"/>
              </a:rPr>
              <a:t>.</a:t>
            </a:r>
          </a:p>
          <a:p>
            <a:r>
              <a:rPr lang="kk-KZ" sz="2800" dirty="0" smtClean="0">
                <a:latin typeface="Bahnschrift" panose="020B0502040204020203" pitchFamily="34" charset="0"/>
              </a:rPr>
              <a:t>в) Жарнама ретінде бір идея ойлап табыңдар.</a:t>
            </a:r>
            <a:endParaRPr lang="ru-RU" sz="2800" dirty="0" smtClean="0">
              <a:latin typeface="Bahnschrift" panose="020B0502040204020203" pitchFamily="34" charset="0"/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4"/>
          <a:srcRect l="35821" t="18293" r="36978" b="7243"/>
          <a:stretch/>
        </p:blipFill>
        <p:spPr>
          <a:xfrm>
            <a:off x="409433" y="267271"/>
            <a:ext cx="4148919" cy="6385580"/>
          </a:xfrm>
          <a:prstGeom prst="rect">
            <a:avLst/>
          </a:prstGeom>
          <a:ln>
            <a:noFill/>
          </a:ln>
          <a:effectLst>
            <a:glow rad="228600">
              <a:schemeClr val="accent4">
                <a:satMod val="175000"/>
                <a:alpha val="40000"/>
              </a:schemeClr>
            </a:glow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6105249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 descr="C:\Users\ASUS\Desktop\orig (1).gif">
            <a:extLst>
              <a:ext uri="{FF2B5EF4-FFF2-40B4-BE49-F238E27FC236}">
                <a16:creationId xmlns="" xmlns:a16="http://schemas.microsoft.com/office/drawing/2014/main" id="{C8AA1CED-20A6-431E-8CDC-ED67EAA82B38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1988" y="2118631"/>
            <a:ext cx="2028258" cy="2371619"/>
          </a:xfrm>
          <a:prstGeom prst="rect">
            <a:avLst/>
          </a:prstGeom>
          <a:noFill/>
        </p:spPr>
      </p:pic>
      <p:sp>
        <p:nvSpPr>
          <p:cNvPr id="2" name="Прямоугольник 1"/>
          <p:cNvSpPr/>
          <p:nvPr/>
        </p:nvSpPr>
        <p:spPr>
          <a:xfrm>
            <a:off x="4145406" y="197129"/>
            <a:ext cx="6096000" cy="76944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4400" dirty="0" err="1" smtClean="0">
                <a:latin typeface="Bahnschrift" panose="020B0502040204020203" pitchFamily="34" charset="0"/>
              </a:rPr>
              <a:t>Тапсырма</a:t>
            </a:r>
            <a:r>
              <a:rPr lang="ru-RU" sz="4400" dirty="0" smtClean="0">
                <a:latin typeface="Bahnschrift" panose="020B0502040204020203" pitchFamily="34" charset="0"/>
              </a:rPr>
              <a:t> №2</a:t>
            </a:r>
            <a:endParaRPr lang="ru-RU" sz="4400" dirty="0">
              <a:latin typeface="Bahnschrift" panose="020B0502040204020203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226504" y="2765831"/>
            <a:ext cx="8442332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 err="1" smtClean="0">
                <a:latin typeface="Bahnschrift" panose="020B0502040204020203" pitchFamily="34" charset="0"/>
              </a:rPr>
              <a:t>Инфографика</a:t>
            </a:r>
            <a:r>
              <a:rPr lang="ru-RU" sz="3200" dirty="0" smtClean="0">
                <a:latin typeface="Bahnschrift" panose="020B0502040204020203" pitchFamily="34" charset="0"/>
              </a:rPr>
              <a:t> </a:t>
            </a:r>
            <a:r>
              <a:rPr lang="ru-RU" sz="3200" dirty="0" err="1" smtClean="0">
                <a:latin typeface="Bahnschrift" panose="020B0502040204020203" pitchFamily="34" charset="0"/>
              </a:rPr>
              <a:t>түрін</a:t>
            </a:r>
            <a:r>
              <a:rPr lang="ru-RU" sz="3200" dirty="0" smtClean="0">
                <a:latin typeface="Bahnschrift" panose="020B0502040204020203" pitchFamily="34" charset="0"/>
              </a:rPr>
              <a:t> </a:t>
            </a:r>
            <a:r>
              <a:rPr lang="ru-RU" sz="3200" dirty="0" err="1" smtClean="0">
                <a:latin typeface="Bahnschrift" panose="020B0502040204020203" pitchFamily="34" charset="0"/>
              </a:rPr>
              <a:t>таңдап</a:t>
            </a:r>
            <a:r>
              <a:rPr lang="ru-RU" sz="3200" dirty="0" smtClean="0">
                <a:latin typeface="Bahnschrift" panose="020B0502040204020203" pitchFamily="34" charset="0"/>
              </a:rPr>
              <a:t>, </a:t>
            </a:r>
            <a:r>
              <a:rPr lang="ru-RU" sz="3200" dirty="0" err="1" smtClean="0">
                <a:latin typeface="Bahnschrift" panose="020B0502040204020203" pitchFamily="34" charset="0"/>
              </a:rPr>
              <a:t>өздеріңнің</a:t>
            </a:r>
            <a:r>
              <a:rPr lang="ru-RU" sz="3200" dirty="0" smtClean="0">
                <a:latin typeface="Bahnschrift" panose="020B0502040204020203" pitchFamily="34" charset="0"/>
              </a:rPr>
              <a:t> </a:t>
            </a:r>
            <a:r>
              <a:rPr lang="ru-RU" sz="3200" dirty="0" err="1" smtClean="0">
                <a:latin typeface="Bahnschrift" panose="020B0502040204020203" pitchFamily="34" charset="0"/>
              </a:rPr>
              <a:t>жарнама</a:t>
            </a:r>
            <a:r>
              <a:rPr lang="ru-RU" sz="3200" dirty="0" smtClean="0">
                <a:latin typeface="Bahnschrift" panose="020B0502040204020203" pitchFamily="34" charset="0"/>
              </a:rPr>
              <a:t> </a:t>
            </a:r>
            <a:r>
              <a:rPr lang="ru-RU" sz="3200" dirty="0" err="1" smtClean="0">
                <a:latin typeface="Bahnschrift" panose="020B0502040204020203" pitchFamily="34" charset="0"/>
              </a:rPr>
              <a:t>инфографикаларыңды</a:t>
            </a:r>
            <a:r>
              <a:rPr lang="ru-RU" sz="3200" dirty="0" smtClean="0">
                <a:latin typeface="Bahnschrift" panose="020B0502040204020203" pitchFamily="34" charset="0"/>
              </a:rPr>
              <a:t> </a:t>
            </a:r>
            <a:r>
              <a:rPr lang="ru-RU" sz="3200" dirty="0" err="1" smtClean="0">
                <a:latin typeface="Bahnschrift" panose="020B0502040204020203" pitchFamily="34" charset="0"/>
              </a:rPr>
              <a:t>жасаңдар</a:t>
            </a:r>
            <a:r>
              <a:rPr lang="ru-RU" sz="3200" dirty="0" smtClean="0">
                <a:latin typeface="Bahnschrift" panose="020B0502040204020203" pitchFamily="34" charset="0"/>
              </a:rPr>
              <a:t>.</a:t>
            </a:r>
            <a:endParaRPr lang="ru-RU" sz="3200" dirty="0">
              <a:latin typeface="Bahnschrift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912616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оугольник 15"/>
          <p:cNvSpPr/>
          <p:nvPr/>
        </p:nvSpPr>
        <p:spPr>
          <a:xfrm>
            <a:off x="5012319" y="1727255"/>
            <a:ext cx="4683771" cy="2864984"/>
          </a:xfrm>
          <a:prstGeom prst="rect">
            <a:avLst/>
          </a:prstGeom>
          <a:noFill/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00" b="1" dirty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19" name="Picture 5">
            <a:extLst>
              <a:ext uri="{FF2B5EF4-FFF2-40B4-BE49-F238E27FC236}">
                <a16:creationId xmlns="" xmlns:a16="http://schemas.microsoft.com/office/drawing/2014/main" id="{1DA55EC5-5B51-46FD-9792-1FD01D17C66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769" y="2067288"/>
            <a:ext cx="4063114" cy="3148415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4500850" y="2021790"/>
            <a:ext cx="4726014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2800" b="1" dirty="0">
              <a:solidFill>
                <a:schemeClr val="tx1">
                  <a:lumMod val="5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r>
              <a:rPr lang="kk-KZ" sz="2800" b="1" dirty="0">
                <a:solidFill>
                  <a:schemeClr val="tx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endParaRPr lang="ru-RU" sz="2800" b="1" dirty="0">
              <a:solidFill>
                <a:schemeClr val="tx1">
                  <a:lumMod val="5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endParaRPr lang="ru-RU" sz="2800" b="1" dirty="0">
              <a:solidFill>
                <a:schemeClr val="tx1">
                  <a:lumMod val="5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106" name="Рисунок 10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7083" y="2377253"/>
            <a:ext cx="2860845" cy="2214986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4615543" y="224296"/>
            <a:ext cx="6096000" cy="76944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4400" dirty="0" err="1" smtClean="0">
                <a:latin typeface="Bahnschrift" panose="020B0502040204020203" pitchFamily="34" charset="0"/>
              </a:rPr>
              <a:t>Қорытынды</a:t>
            </a:r>
            <a:r>
              <a:rPr lang="ru-RU" sz="4400" dirty="0" smtClean="0">
                <a:latin typeface="Bahnschrift" panose="020B0502040204020203" pitchFamily="34" charset="0"/>
              </a:rPr>
              <a:t>:</a:t>
            </a:r>
            <a:endParaRPr lang="ru-RU" sz="4400" dirty="0">
              <a:latin typeface="Bahnschrift" panose="020B0502040204020203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731657" y="2680512"/>
            <a:ext cx="6896235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k-KZ" sz="3200" dirty="0">
                <a:solidFill>
                  <a:srgbClr val="000000"/>
                </a:solidFill>
                <a:latin typeface="Bahnschrift" panose="020B0502040204020203" pitchFamily="34" charset="0"/>
                <a:ea typeface="Calibri" panose="020F0502020204030204" pitchFamily="34" charset="0"/>
              </a:rPr>
              <a:t>М</a:t>
            </a:r>
            <a:r>
              <a:rPr lang="ru-RU" sz="3200" dirty="0" err="1">
                <a:solidFill>
                  <a:srgbClr val="000000"/>
                </a:solidFill>
                <a:latin typeface="Bahnschrift" panose="020B0502040204020203" pitchFamily="34" charset="0"/>
                <a:ea typeface="Calibri" panose="020F0502020204030204" pitchFamily="34" charset="0"/>
              </a:rPr>
              <a:t>аркетингтік</a:t>
            </a:r>
            <a:r>
              <a:rPr lang="ru-RU" sz="3200" dirty="0">
                <a:solidFill>
                  <a:srgbClr val="000000"/>
                </a:solidFill>
                <a:latin typeface="Bahnschrift" panose="020B0502040204020203" pitchFamily="34" charset="0"/>
                <a:ea typeface="Calibri" panose="020F0502020204030204" pitchFamily="34" charset="0"/>
              </a:rPr>
              <a:t> </a:t>
            </a:r>
            <a:r>
              <a:rPr lang="ru-RU" sz="3200" dirty="0" err="1">
                <a:solidFill>
                  <a:srgbClr val="000000"/>
                </a:solidFill>
                <a:latin typeface="Bahnschrift" panose="020B0502040204020203" pitchFamily="34" charset="0"/>
                <a:ea typeface="Calibri" panose="020F0502020204030204" pitchFamily="34" charset="0"/>
              </a:rPr>
              <a:t>жарнама</a:t>
            </a:r>
            <a:r>
              <a:rPr lang="ru-RU" sz="3200" dirty="0">
                <a:solidFill>
                  <a:srgbClr val="000000"/>
                </a:solidFill>
                <a:latin typeface="Bahnschrift" panose="020B0502040204020203" pitchFamily="34" charset="0"/>
                <a:ea typeface="Calibri" panose="020F0502020204030204" pitchFamily="34" charset="0"/>
              </a:rPr>
              <a:t> </a:t>
            </a:r>
            <a:r>
              <a:rPr lang="ru-RU" sz="3200" dirty="0" err="1" smtClean="0">
                <a:solidFill>
                  <a:srgbClr val="000000"/>
                </a:solidFill>
                <a:latin typeface="Bahnschrift" panose="020B0502040204020203" pitchFamily="34" charset="0"/>
                <a:ea typeface="Calibri" panose="020F0502020204030204" pitchFamily="34" charset="0"/>
              </a:rPr>
              <a:t>жасадық</a:t>
            </a:r>
            <a:r>
              <a:rPr lang="ru-RU" sz="3200" dirty="0" smtClean="0">
                <a:solidFill>
                  <a:srgbClr val="000000"/>
                </a:solidFill>
                <a:latin typeface="Bahnschrift" panose="020B0502040204020203" pitchFamily="34" charset="0"/>
                <a:ea typeface="Calibri" panose="020F0502020204030204" pitchFamily="34" charset="0"/>
              </a:rPr>
              <a:t> </a:t>
            </a:r>
            <a:r>
              <a:rPr lang="ru-RU" sz="3200" dirty="0">
                <a:solidFill>
                  <a:srgbClr val="000000"/>
                </a:solidFill>
                <a:latin typeface="Bahnschrift" panose="020B0502040204020203" pitchFamily="34" charset="0"/>
                <a:ea typeface="Calibri" panose="020F0502020204030204" pitchFamily="34" charset="0"/>
              </a:rPr>
              <a:t>(</a:t>
            </a:r>
            <a:r>
              <a:rPr lang="ru-RU" sz="3200" dirty="0" err="1">
                <a:solidFill>
                  <a:srgbClr val="000000"/>
                </a:solidFill>
                <a:latin typeface="Bahnschrift" panose="020B0502040204020203" pitchFamily="34" charset="0"/>
                <a:ea typeface="Calibri" panose="020F0502020204030204" pitchFamily="34" charset="0"/>
              </a:rPr>
              <a:t>инфографика</a:t>
            </a:r>
            <a:r>
              <a:rPr lang="ru-RU" sz="3200" dirty="0">
                <a:solidFill>
                  <a:srgbClr val="000000"/>
                </a:solidFill>
                <a:latin typeface="Bahnschrift" panose="020B0502040204020203" pitchFamily="34" charset="0"/>
                <a:ea typeface="Calibri" panose="020F0502020204030204" pitchFamily="34" charset="0"/>
              </a:rPr>
              <a:t>, </a:t>
            </a:r>
            <a:r>
              <a:rPr lang="ru-RU" sz="3200" dirty="0" err="1">
                <a:solidFill>
                  <a:srgbClr val="000000"/>
                </a:solidFill>
                <a:latin typeface="Bahnschrift" panose="020B0502040204020203" pitchFamily="34" charset="0"/>
                <a:ea typeface="Calibri" panose="020F0502020204030204" pitchFamily="34" charset="0"/>
              </a:rPr>
              <a:t>бейне</a:t>
            </a:r>
            <a:r>
              <a:rPr lang="ru-RU" sz="3200" dirty="0">
                <a:solidFill>
                  <a:srgbClr val="000000"/>
                </a:solidFill>
                <a:latin typeface="Bahnschrift" panose="020B0502040204020203" pitchFamily="34" charset="0"/>
                <a:ea typeface="Calibri" panose="020F0502020204030204" pitchFamily="34" charset="0"/>
              </a:rPr>
              <a:t>)</a:t>
            </a:r>
            <a:endParaRPr lang="ru-RU" sz="3200" dirty="0">
              <a:latin typeface="Bahnschrift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209695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287738" y="2446710"/>
            <a:ext cx="971332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dirty="0"/>
              <a:t>11.4.2.4 </a:t>
            </a:r>
            <a:r>
              <a:rPr lang="ru-RU" sz="3600" dirty="0" err="1"/>
              <a:t>маркетингтік</a:t>
            </a:r>
            <a:r>
              <a:rPr lang="ru-RU" sz="3600" dirty="0"/>
              <a:t> </a:t>
            </a:r>
            <a:r>
              <a:rPr lang="ru-RU" sz="3600" dirty="0" err="1"/>
              <a:t>жарнама</a:t>
            </a:r>
            <a:r>
              <a:rPr lang="ru-RU" sz="3600" dirty="0"/>
              <a:t> </a:t>
            </a:r>
            <a:r>
              <a:rPr lang="ru-RU" sz="3600" dirty="0" err="1"/>
              <a:t>жасау</a:t>
            </a:r>
            <a:r>
              <a:rPr lang="ru-RU" sz="3600" dirty="0"/>
              <a:t> (</a:t>
            </a:r>
            <a:r>
              <a:rPr lang="ru-RU" sz="3600" dirty="0" err="1"/>
              <a:t>инфографика</a:t>
            </a:r>
            <a:r>
              <a:rPr lang="ru-RU" sz="3600" dirty="0"/>
              <a:t>, </a:t>
            </a:r>
            <a:r>
              <a:rPr lang="ru-RU" sz="3600" dirty="0" err="1"/>
              <a:t>бейне</a:t>
            </a:r>
            <a:r>
              <a:rPr lang="ru-RU" sz="3600" dirty="0"/>
              <a:t>)</a:t>
            </a:r>
            <a:endParaRPr lang="ru-RU" sz="3600" dirty="0">
              <a:latin typeface="Bahnschrift" panose="020B0502040204020203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905066" y="195550"/>
            <a:ext cx="6096000" cy="76944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kk-KZ" sz="4400" dirty="0" smtClean="0">
                <a:solidFill>
                  <a:srgbClr val="000000"/>
                </a:solidFill>
                <a:latin typeface="Bahnschrift" panose="020B0502040204020203" pitchFamily="34" charset="0"/>
                <a:ea typeface="Calibri" panose="020F0502020204030204" pitchFamily="34" charset="0"/>
              </a:rPr>
              <a:t>Оқудың мақсаты:</a:t>
            </a:r>
            <a:endParaRPr lang="ru-RU" sz="4400" dirty="0">
              <a:latin typeface="Bahnschrift" panose="020B0502040204020203" pitchFamily="34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0346" y="3986469"/>
            <a:ext cx="3787546" cy="2284578"/>
          </a:xfrm>
          <a:prstGeom prst="rect">
            <a:avLst/>
          </a:prstGeom>
          <a:ln>
            <a:noFill/>
          </a:ln>
          <a:effectLst>
            <a:glow rad="228600">
              <a:schemeClr val="accent4">
                <a:satMod val="175000"/>
                <a:alpha val="40000"/>
              </a:schemeClr>
            </a:glow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474187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Прямоугольник 18"/>
          <p:cNvSpPr/>
          <p:nvPr/>
        </p:nvSpPr>
        <p:spPr>
          <a:xfrm>
            <a:off x="5994400" y="193147"/>
            <a:ext cx="4531679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kk-KZ" sz="4400" dirty="0" smtClean="0">
                <a:solidFill>
                  <a:schemeClr val="tx1">
                    <a:lumMod val="50000"/>
                  </a:schemeClr>
                </a:solidFill>
                <a:latin typeface="Bahnschrift" panose="020B0502040204020203" pitchFamily="34" charset="0"/>
                <a:ea typeface="Tahoma" panose="020B0604030504040204" pitchFamily="34" charset="0"/>
                <a:cs typeface="Tahoma" panose="020B0604030504040204" pitchFamily="34" charset="0"/>
              </a:rPr>
              <a:t>Бүгінгі сабақта:</a:t>
            </a:r>
          </a:p>
        </p:txBody>
      </p:sp>
      <p:pic>
        <p:nvPicPr>
          <p:cNvPr id="18" name="Picture 6" descr="C:\Users\ASUS\Desktop\pointing-with-pointer-anim-500-clr-11092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flipH="1">
            <a:off x="9195380" y="3029618"/>
            <a:ext cx="2661398" cy="3046510"/>
          </a:xfrm>
          <a:prstGeom prst="rect">
            <a:avLst/>
          </a:prstGeom>
          <a:noFill/>
          <a:effectLst>
            <a:glow rad="101600">
              <a:schemeClr val="accent5">
                <a:satMod val="175000"/>
                <a:alpha val="40000"/>
              </a:schemeClr>
            </a:glow>
          </a:effectLst>
        </p:spPr>
      </p:pic>
      <p:sp>
        <p:nvSpPr>
          <p:cNvPr id="2" name="Прямоугольник 1"/>
          <p:cNvSpPr/>
          <p:nvPr/>
        </p:nvSpPr>
        <p:spPr>
          <a:xfrm>
            <a:off x="3848668" y="2367898"/>
            <a:ext cx="7318855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k-KZ" sz="4000" dirty="0" smtClean="0">
                <a:solidFill>
                  <a:srgbClr val="000000"/>
                </a:solidFill>
                <a:latin typeface="Bahnschrift" panose="020B0502040204020203" pitchFamily="34" charset="0"/>
                <a:ea typeface="Calibri" panose="020F0502020204030204" pitchFamily="34" charset="0"/>
              </a:rPr>
              <a:t>М</a:t>
            </a:r>
            <a:r>
              <a:rPr lang="ru-RU" sz="4000" dirty="0" err="1" smtClean="0">
                <a:solidFill>
                  <a:srgbClr val="000000"/>
                </a:solidFill>
                <a:latin typeface="Bahnschrift" panose="020B0502040204020203" pitchFamily="34" charset="0"/>
                <a:ea typeface="Calibri" panose="020F0502020204030204" pitchFamily="34" charset="0"/>
              </a:rPr>
              <a:t>аркетингтік</a:t>
            </a:r>
            <a:r>
              <a:rPr lang="ru-RU" sz="4000" dirty="0" smtClean="0">
                <a:solidFill>
                  <a:srgbClr val="000000"/>
                </a:solidFill>
                <a:latin typeface="Bahnschrift" panose="020B0502040204020203" pitchFamily="34" charset="0"/>
                <a:ea typeface="Calibri" panose="020F0502020204030204" pitchFamily="34" charset="0"/>
              </a:rPr>
              <a:t> </a:t>
            </a:r>
            <a:r>
              <a:rPr lang="ru-RU" sz="4000" dirty="0" err="1">
                <a:solidFill>
                  <a:srgbClr val="000000"/>
                </a:solidFill>
                <a:latin typeface="Bahnschrift" panose="020B0502040204020203" pitchFamily="34" charset="0"/>
                <a:ea typeface="Calibri" panose="020F0502020204030204" pitchFamily="34" charset="0"/>
              </a:rPr>
              <a:t>жарнама</a:t>
            </a:r>
            <a:r>
              <a:rPr lang="ru-RU" sz="4000" dirty="0">
                <a:solidFill>
                  <a:srgbClr val="000000"/>
                </a:solidFill>
                <a:latin typeface="Bahnschrift" panose="020B0502040204020203" pitchFamily="34" charset="0"/>
                <a:ea typeface="Calibri" panose="020F0502020204030204" pitchFamily="34" charset="0"/>
              </a:rPr>
              <a:t> </a:t>
            </a:r>
            <a:r>
              <a:rPr lang="ru-RU" sz="4000" dirty="0" err="1" smtClean="0">
                <a:solidFill>
                  <a:srgbClr val="000000"/>
                </a:solidFill>
                <a:latin typeface="Bahnschrift" panose="020B0502040204020203" pitchFamily="34" charset="0"/>
                <a:ea typeface="Calibri" panose="020F0502020204030204" pitchFamily="34" charset="0"/>
              </a:rPr>
              <a:t>жасаймыз</a:t>
            </a:r>
            <a:r>
              <a:rPr lang="ru-RU" sz="4000" dirty="0" smtClean="0">
                <a:solidFill>
                  <a:srgbClr val="000000"/>
                </a:solidFill>
                <a:latin typeface="Bahnschrift" panose="020B0502040204020203" pitchFamily="34" charset="0"/>
                <a:ea typeface="Calibri" panose="020F0502020204030204" pitchFamily="34" charset="0"/>
              </a:rPr>
              <a:t> </a:t>
            </a:r>
            <a:r>
              <a:rPr lang="ru-RU" sz="4000" dirty="0">
                <a:solidFill>
                  <a:srgbClr val="000000"/>
                </a:solidFill>
                <a:latin typeface="Bahnschrift" panose="020B0502040204020203" pitchFamily="34" charset="0"/>
                <a:ea typeface="Calibri" panose="020F0502020204030204" pitchFamily="34" charset="0"/>
              </a:rPr>
              <a:t>(</a:t>
            </a:r>
            <a:r>
              <a:rPr lang="ru-RU" sz="4000" dirty="0" err="1">
                <a:solidFill>
                  <a:srgbClr val="000000"/>
                </a:solidFill>
                <a:latin typeface="Bahnschrift" panose="020B0502040204020203" pitchFamily="34" charset="0"/>
                <a:ea typeface="Calibri" panose="020F0502020204030204" pitchFamily="34" charset="0"/>
              </a:rPr>
              <a:t>инфографика</a:t>
            </a:r>
            <a:r>
              <a:rPr lang="ru-RU" sz="4000" dirty="0">
                <a:solidFill>
                  <a:srgbClr val="000000"/>
                </a:solidFill>
                <a:latin typeface="Bahnschrift" panose="020B0502040204020203" pitchFamily="34" charset="0"/>
                <a:ea typeface="Calibri" panose="020F0502020204030204" pitchFamily="34" charset="0"/>
              </a:rPr>
              <a:t>, </a:t>
            </a:r>
            <a:r>
              <a:rPr lang="ru-RU" sz="4000" dirty="0" err="1" smtClean="0">
                <a:solidFill>
                  <a:srgbClr val="000000"/>
                </a:solidFill>
                <a:latin typeface="Bahnschrift" panose="020B0502040204020203" pitchFamily="34" charset="0"/>
                <a:ea typeface="Calibri" panose="020F0502020204030204" pitchFamily="34" charset="0"/>
              </a:rPr>
              <a:t>бейне</a:t>
            </a:r>
            <a:r>
              <a:rPr lang="ru-RU" sz="4000" dirty="0" smtClean="0">
                <a:solidFill>
                  <a:srgbClr val="000000"/>
                </a:solidFill>
                <a:latin typeface="Bahnschrift" panose="020B0502040204020203" pitchFamily="34" charset="0"/>
                <a:ea typeface="Calibri" panose="020F0502020204030204" pitchFamily="34" charset="0"/>
              </a:rPr>
              <a:t>)</a:t>
            </a:r>
            <a:endParaRPr lang="ru-RU" sz="4000" dirty="0">
              <a:latin typeface="Bahnschrift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294436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7746602" y="5520533"/>
            <a:ext cx="1912704" cy="4801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90000"/>
              </a:lnSpc>
            </a:pPr>
            <a:r>
              <a:rPr lang="ru-RU" altLang="ru-RU" sz="28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Пол Грэм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/>
          <a:srcRect l="8955" t="21081" r="43023" b="22773"/>
          <a:stretch/>
        </p:blipFill>
        <p:spPr>
          <a:xfrm>
            <a:off x="3529445" y="1313766"/>
            <a:ext cx="8434314" cy="554423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810167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5161756" y="210848"/>
            <a:ext cx="3829895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k-KZ" sz="6600" dirty="0" smtClean="0">
                <a:latin typeface="Bahnschrift" panose="020B0502040204020203" pitchFamily="34" charset="0"/>
              </a:rPr>
              <a:t>Жарнама</a:t>
            </a:r>
            <a:endParaRPr lang="ru-RU" sz="6600" dirty="0">
              <a:latin typeface="Bahnschrift" panose="020B0502040204020203" pitchFamily="34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5604" y="370052"/>
            <a:ext cx="4097849" cy="467819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2" name="Прямоугольник 1"/>
          <p:cNvSpPr/>
          <p:nvPr/>
        </p:nvSpPr>
        <p:spPr>
          <a:xfrm>
            <a:off x="4363453" y="1536703"/>
            <a:ext cx="7657097" cy="2554545"/>
          </a:xfrm>
          <a:prstGeom prst="rect">
            <a:avLst/>
          </a:prstGeom>
          <a:solidFill>
            <a:schemeClr val="bg1">
              <a:lumMod val="95000"/>
              <a:alpha val="55000"/>
            </a:schemeClr>
          </a:solidFill>
        </p:spPr>
        <p:txBody>
          <a:bodyPr wrap="square">
            <a:spAutoFit/>
          </a:bodyPr>
          <a:lstStyle/>
          <a:p>
            <a:r>
              <a:rPr lang="ru-RU" sz="4000" dirty="0" err="1" smtClean="0">
                <a:latin typeface="Bahnschrift" panose="020B0502040204020203" pitchFamily="34" charset="0"/>
              </a:rPr>
              <a:t>Қандай</a:t>
            </a:r>
            <a:r>
              <a:rPr lang="ru-RU" sz="4000" dirty="0" smtClean="0">
                <a:latin typeface="Bahnschrift" panose="020B0502040204020203" pitchFamily="34" charset="0"/>
              </a:rPr>
              <a:t> да </a:t>
            </a:r>
            <a:r>
              <a:rPr lang="ru-RU" sz="4000" dirty="0" err="1">
                <a:latin typeface="Bahnschrift" panose="020B0502040204020203" pitchFamily="34" charset="0"/>
              </a:rPr>
              <a:t>бір</a:t>
            </a:r>
            <a:r>
              <a:rPr lang="ru-RU" sz="4000" dirty="0">
                <a:latin typeface="Bahnschrift" panose="020B0502040204020203" pitchFamily="34" charset="0"/>
              </a:rPr>
              <a:t> </a:t>
            </a:r>
            <a:r>
              <a:rPr lang="ru-RU" sz="4000" dirty="0" err="1" smtClean="0">
                <a:latin typeface="Bahnschrift" panose="020B0502040204020203" pitchFamily="34" charset="0"/>
              </a:rPr>
              <a:t>компанияның</a:t>
            </a:r>
            <a:r>
              <a:rPr lang="ru-RU" sz="4000" dirty="0" smtClean="0">
                <a:latin typeface="Bahnschrift" panose="020B0502040204020203" pitchFamily="34" charset="0"/>
              </a:rPr>
              <a:t> </a:t>
            </a:r>
            <a:r>
              <a:rPr lang="ru-RU" sz="4000" dirty="0" err="1" smtClean="0">
                <a:latin typeface="Bahnschrift" panose="020B0502040204020203" pitchFamily="34" charset="0"/>
              </a:rPr>
              <a:t>атынан</a:t>
            </a:r>
            <a:r>
              <a:rPr lang="ru-RU" sz="4000" dirty="0" smtClean="0">
                <a:latin typeface="Bahnschrift" panose="020B0502040204020203" pitchFamily="34" charset="0"/>
              </a:rPr>
              <a:t> </a:t>
            </a:r>
            <a:r>
              <a:rPr lang="ru-RU" sz="4000" dirty="0" err="1" smtClean="0">
                <a:latin typeface="Bahnschrift" panose="020B0502040204020203" pitchFamily="34" charset="0"/>
              </a:rPr>
              <a:t>идеяларды</a:t>
            </a:r>
            <a:r>
              <a:rPr lang="ru-RU" sz="4000" dirty="0" smtClean="0">
                <a:latin typeface="Bahnschrift" panose="020B0502040204020203" pitchFamily="34" charset="0"/>
              </a:rPr>
              <a:t>, </a:t>
            </a:r>
            <a:r>
              <a:rPr lang="ru-RU" sz="4000" dirty="0" err="1" smtClean="0">
                <a:latin typeface="Bahnschrift" panose="020B0502040204020203" pitchFamily="34" charset="0"/>
              </a:rPr>
              <a:t>тауарларды</a:t>
            </a:r>
            <a:r>
              <a:rPr lang="ru-RU" sz="4000" dirty="0">
                <a:latin typeface="Bahnschrift" panose="020B0502040204020203" pitchFamily="34" charset="0"/>
              </a:rPr>
              <a:t>, </a:t>
            </a:r>
            <a:r>
              <a:rPr lang="ru-RU" sz="4000" dirty="0" err="1" smtClean="0">
                <a:latin typeface="Bahnschrift" panose="020B0502040204020203" pitchFamily="34" charset="0"/>
              </a:rPr>
              <a:t>қызметтерді</a:t>
            </a:r>
            <a:r>
              <a:rPr lang="ru-RU" sz="4000" dirty="0" smtClean="0">
                <a:latin typeface="Bahnschrift" panose="020B0502040204020203" pitchFamily="34" charset="0"/>
              </a:rPr>
              <a:t> </a:t>
            </a:r>
            <a:r>
              <a:rPr lang="ru-RU" sz="4000" dirty="0" err="1" smtClean="0">
                <a:latin typeface="Bahnschrift" panose="020B0502040204020203" pitchFamily="34" charset="0"/>
              </a:rPr>
              <a:t>ұсыну</a:t>
            </a:r>
            <a:r>
              <a:rPr lang="ru-RU" sz="4000" dirty="0" smtClean="0">
                <a:latin typeface="Bahnschrift" panose="020B0502040204020203" pitchFamily="34" charset="0"/>
              </a:rPr>
              <a:t> </a:t>
            </a:r>
            <a:r>
              <a:rPr lang="ru-RU" sz="4000" dirty="0" err="1" smtClean="0">
                <a:latin typeface="Bahnschrift" panose="020B0502040204020203" pitchFamily="34" charset="0"/>
              </a:rPr>
              <a:t>және</a:t>
            </a:r>
            <a:r>
              <a:rPr lang="ru-RU" sz="4000" dirty="0" smtClean="0">
                <a:latin typeface="Bahnschrift" panose="020B0502040204020203" pitchFamily="34" charset="0"/>
              </a:rPr>
              <a:t> </a:t>
            </a:r>
            <a:r>
              <a:rPr lang="ru-RU" sz="4000" dirty="0" err="1" smtClean="0">
                <a:latin typeface="Bahnschrift" panose="020B0502040204020203" pitchFamily="34" charset="0"/>
              </a:rPr>
              <a:t>жылжыту</a:t>
            </a:r>
            <a:r>
              <a:rPr lang="ru-RU" sz="4000" dirty="0">
                <a:latin typeface="Bahnschrift" panose="020B0502040204020203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891612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85750" y="3645664"/>
            <a:ext cx="11772901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6000" dirty="0" err="1" smtClean="0">
                <a:latin typeface="Bahnschrift" panose="020B0502040204020203" pitchFamily="34" charset="0"/>
              </a:rPr>
              <a:t>Жарнама</a:t>
            </a:r>
            <a:r>
              <a:rPr lang="ru-RU" sz="6000" dirty="0" smtClean="0">
                <a:latin typeface="Bahnschrift" panose="020B0502040204020203" pitchFamily="34" charset="0"/>
              </a:rPr>
              <a:t> </a:t>
            </a:r>
            <a:r>
              <a:rPr lang="ru-RU" sz="6000" dirty="0" err="1" smtClean="0">
                <a:latin typeface="Bahnschrift" panose="020B0502040204020203" pitchFamily="34" charset="0"/>
              </a:rPr>
              <a:t>идеясы</a:t>
            </a:r>
            <a:r>
              <a:rPr lang="ru-RU" sz="6000" dirty="0" smtClean="0">
                <a:latin typeface="Bahnschrift" panose="020B0502040204020203" pitchFamily="34" charset="0"/>
              </a:rPr>
              <a:t> </a:t>
            </a:r>
            <a:r>
              <a:rPr lang="ru-RU" sz="6000" dirty="0" err="1" smtClean="0">
                <a:latin typeface="Bahnschrift" panose="020B0502040204020203" pitchFamily="34" charset="0"/>
              </a:rPr>
              <a:t>сөзбен</a:t>
            </a:r>
            <a:r>
              <a:rPr lang="ru-RU" sz="6000" dirty="0" smtClean="0">
                <a:latin typeface="Bahnschrift" panose="020B0502040204020203" pitchFamily="34" charset="0"/>
              </a:rPr>
              <a:t> </a:t>
            </a:r>
            <a:r>
              <a:rPr lang="ru-RU" sz="6000" dirty="0" err="1" smtClean="0">
                <a:latin typeface="Bahnschrift" panose="020B0502040204020203" pitchFamily="34" charset="0"/>
              </a:rPr>
              <a:t>және</a:t>
            </a:r>
            <a:r>
              <a:rPr lang="ru-RU" sz="6000" dirty="0" smtClean="0">
                <a:latin typeface="Bahnschrift" panose="020B0502040204020203" pitchFamily="34" charset="0"/>
              </a:rPr>
              <a:t> </a:t>
            </a:r>
            <a:r>
              <a:rPr lang="ru-RU" sz="6000" dirty="0" err="1" smtClean="0">
                <a:latin typeface="Bahnschrift" panose="020B0502040204020203" pitchFamily="34" charset="0"/>
              </a:rPr>
              <a:t>бейнелер</a:t>
            </a:r>
            <a:r>
              <a:rPr lang="ru-RU" sz="6000" dirty="0" smtClean="0">
                <a:latin typeface="Bahnschrift" panose="020B0502040204020203" pitchFamily="34" charset="0"/>
              </a:rPr>
              <a:t> </a:t>
            </a:r>
            <a:r>
              <a:rPr lang="ru-RU" sz="6000" dirty="0" err="1" smtClean="0">
                <a:latin typeface="Bahnschrift" panose="020B0502040204020203" pitchFamily="34" charset="0"/>
              </a:rPr>
              <a:t>арқылы</a:t>
            </a:r>
            <a:r>
              <a:rPr lang="ru-RU" sz="6000" dirty="0" smtClean="0">
                <a:latin typeface="Bahnschrift" panose="020B0502040204020203" pitchFamily="34" charset="0"/>
              </a:rPr>
              <a:t> </a:t>
            </a:r>
            <a:r>
              <a:rPr lang="ru-RU" sz="6000" dirty="0" err="1" smtClean="0">
                <a:latin typeface="Bahnschrift" panose="020B0502040204020203" pitchFamily="34" charset="0"/>
              </a:rPr>
              <a:t>көрсетілуі</a:t>
            </a:r>
            <a:r>
              <a:rPr lang="ru-RU" sz="6000" dirty="0" smtClean="0">
                <a:latin typeface="Bahnschrift" panose="020B0502040204020203" pitchFamily="34" charset="0"/>
              </a:rPr>
              <a:t> </a:t>
            </a:r>
            <a:r>
              <a:rPr lang="ru-RU" sz="6000" dirty="0" err="1" smtClean="0">
                <a:latin typeface="Bahnschrift" panose="020B0502040204020203" pitchFamily="34" charset="0"/>
              </a:rPr>
              <a:t>тиіс</a:t>
            </a:r>
            <a:r>
              <a:rPr lang="ru-RU" sz="6000" dirty="0">
                <a:latin typeface="Bahnschrift" panose="020B0502040204020203" pitchFamily="34" charset="0"/>
              </a:rPr>
              <a:t>.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9143" y="254769"/>
            <a:ext cx="5085707" cy="339089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1277661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кругленный прямоугольник 2"/>
          <p:cNvSpPr/>
          <p:nvPr/>
        </p:nvSpPr>
        <p:spPr>
          <a:xfrm>
            <a:off x="300252" y="1492296"/>
            <a:ext cx="4533006" cy="3711077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3600" dirty="0" err="1" smtClean="0">
                <a:solidFill>
                  <a:schemeClr val="tx1"/>
                </a:solidFill>
                <a:latin typeface="Bahnschrift" panose="020B0502040204020203" pitchFamily="34" charset="0"/>
              </a:rPr>
              <a:t>Сөздік</a:t>
            </a:r>
            <a:r>
              <a:rPr lang="ru-RU" sz="3600" dirty="0" smtClean="0">
                <a:solidFill>
                  <a:schemeClr val="tx1"/>
                </a:solidFill>
                <a:latin typeface="Bahnschrift" panose="020B0502040204020203" pitchFamily="34" charset="0"/>
              </a:rPr>
              <a:t> </a:t>
            </a:r>
            <a:r>
              <a:rPr lang="ru-RU" sz="3600" dirty="0" err="1" smtClean="0">
                <a:solidFill>
                  <a:schemeClr val="tx1"/>
                </a:solidFill>
                <a:latin typeface="Bahnschrift" panose="020B0502040204020203" pitchFamily="34" charset="0"/>
              </a:rPr>
              <a:t>хабарландырудың</a:t>
            </a:r>
            <a:r>
              <a:rPr lang="ru-RU" sz="3600" dirty="0" smtClean="0">
                <a:solidFill>
                  <a:schemeClr val="tx1"/>
                </a:solidFill>
                <a:latin typeface="Bahnschrift" panose="020B0502040204020203" pitchFamily="34" charset="0"/>
              </a:rPr>
              <a:t> </a:t>
            </a:r>
            <a:r>
              <a:rPr lang="ru-RU" sz="3600" dirty="0" err="1" smtClean="0">
                <a:solidFill>
                  <a:schemeClr val="tx1"/>
                </a:solidFill>
                <a:latin typeface="Bahnschrift" panose="020B0502040204020203" pitchFamily="34" charset="0"/>
              </a:rPr>
              <a:t>элементтері</a:t>
            </a:r>
            <a:endParaRPr lang="ru-RU" sz="3600" dirty="0">
              <a:solidFill>
                <a:schemeClr val="tx1"/>
              </a:solidFill>
              <a:latin typeface="Bahnschrift" panose="020B0502040204020203" pitchFamily="34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6103257" y="1492296"/>
            <a:ext cx="3425372" cy="771933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kk-KZ" sz="3600" dirty="0" smtClean="0">
                <a:solidFill>
                  <a:schemeClr val="tx1"/>
                </a:solidFill>
                <a:latin typeface="Bahnschrift" panose="020B0502040204020203" pitchFamily="34" charset="0"/>
              </a:rPr>
              <a:t>тақырыбы</a:t>
            </a:r>
            <a:endParaRPr lang="ru-RU" sz="3600" dirty="0">
              <a:solidFill>
                <a:schemeClr val="tx1"/>
              </a:solidFill>
              <a:latin typeface="Bahnschrift" panose="020B0502040204020203" pitchFamily="34" charset="0"/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6103257" y="2472011"/>
            <a:ext cx="3425372" cy="771933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kk-KZ" sz="3600" dirty="0" smtClean="0">
                <a:solidFill>
                  <a:schemeClr val="tx1"/>
                </a:solidFill>
                <a:latin typeface="Bahnschrift" panose="020B0502040204020203" pitchFamily="34" charset="0"/>
              </a:rPr>
              <a:t>ұраны</a:t>
            </a:r>
            <a:endParaRPr lang="ru-RU" sz="3600" dirty="0">
              <a:solidFill>
                <a:schemeClr val="tx1"/>
              </a:solidFill>
              <a:latin typeface="Bahnschrift" panose="020B0502040204020203" pitchFamily="34" charset="0"/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6103256" y="3451726"/>
            <a:ext cx="5434143" cy="771933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3600" dirty="0" err="1">
                <a:solidFill>
                  <a:schemeClr val="tx1"/>
                </a:solidFill>
                <a:latin typeface="Bahnschrift" panose="020B0502040204020203" pitchFamily="34" charset="0"/>
              </a:rPr>
              <a:t>к</a:t>
            </a:r>
            <a:r>
              <a:rPr lang="ru-RU" sz="3600" dirty="0" err="1" smtClean="0">
                <a:solidFill>
                  <a:schemeClr val="tx1"/>
                </a:solidFill>
                <a:latin typeface="Bahnschrift" panose="020B0502040204020203" pitchFamily="34" charset="0"/>
              </a:rPr>
              <a:t>іріспе</a:t>
            </a:r>
            <a:r>
              <a:rPr lang="ru-RU" sz="3600" dirty="0" smtClean="0">
                <a:solidFill>
                  <a:schemeClr val="tx1"/>
                </a:solidFill>
                <a:latin typeface="Bahnschrift" panose="020B0502040204020203" pitchFamily="34" charset="0"/>
              </a:rPr>
              <a:t> </a:t>
            </a:r>
            <a:r>
              <a:rPr lang="ru-RU" sz="3600" dirty="0" err="1" smtClean="0">
                <a:solidFill>
                  <a:schemeClr val="tx1"/>
                </a:solidFill>
                <a:latin typeface="Bahnschrift" panose="020B0502040204020203" pitchFamily="34" charset="0"/>
              </a:rPr>
              <a:t>бөлімі</a:t>
            </a:r>
            <a:endParaRPr lang="ru-RU" sz="3600" dirty="0">
              <a:solidFill>
                <a:schemeClr val="tx1"/>
              </a:solidFill>
              <a:latin typeface="Bahnschrift" panose="020B0502040204020203" pitchFamily="34" charset="0"/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6103255" y="4431441"/>
            <a:ext cx="5434143" cy="771933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3600" dirty="0" err="1">
                <a:solidFill>
                  <a:schemeClr val="tx1"/>
                </a:solidFill>
                <a:latin typeface="Bahnschrift" panose="020B0502040204020203" pitchFamily="34" charset="0"/>
              </a:rPr>
              <a:t>а</a:t>
            </a:r>
            <a:r>
              <a:rPr lang="ru-RU" sz="3600" dirty="0" err="1" smtClean="0">
                <a:solidFill>
                  <a:schemeClr val="tx1"/>
                </a:solidFill>
                <a:latin typeface="Bahnschrift" panose="020B0502040204020203" pitchFamily="34" charset="0"/>
              </a:rPr>
              <a:t>қпараттық</a:t>
            </a:r>
            <a:r>
              <a:rPr lang="ru-RU" sz="3600" dirty="0" smtClean="0">
                <a:solidFill>
                  <a:schemeClr val="tx1"/>
                </a:solidFill>
                <a:latin typeface="Bahnschrift" panose="020B0502040204020203" pitchFamily="34" charset="0"/>
              </a:rPr>
              <a:t> блок</a:t>
            </a:r>
            <a:endParaRPr lang="ru-RU" sz="3600" dirty="0">
              <a:solidFill>
                <a:schemeClr val="tx1"/>
              </a:solidFill>
              <a:latin typeface="Bahnschrift" panose="020B0502040204020203" pitchFamily="34" charset="0"/>
            </a:endParaRPr>
          </a:p>
        </p:txBody>
      </p:sp>
      <p:sp>
        <p:nvSpPr>
          <p:cNvPr id="13" name="Стрелка вправо с вырезом 12"/>
          <p:cNvSpPr/>
          <p:nvPr/>
        </p:nvSpPr>
        <p:spPr>
          <a:xfrm>
            <a:off x="4690656" y="1685278"/>
            <a:ext cx="1306286" cy="385967"/>
          </a:xfrm>
          <a:prstGeom prst="notchedRightArrow">
            <a:avLst/>
          </a:prstGeom>
          <a:solidFill>
            <a:schemeClr val="tx2">
              <a:lumMod val="20000"/>
              <a:lumOff val="80000"/>
            </a:schemeClr>
          </a:solidFill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615E52"/>
              </a:solidFill>
              <a:latin typeface="Bahnschrift" panose="020B0502040204020203" pitchFamily="34" charset="0"/>
            </a:endParaRPr>
          </a:p>
        </p:txBody>
      </p:sp>
      <p:sp>
        <p:nvSpPr>
          <p:cNvPr id="14" name="Стрелка вправо с вырезом 13"/>
          <p:cNvSpPr/>
          <p:nvPr/>
        </p:nvSpPr>
        <p:spPr>
          <a:xfrm>
            <a:off x="4690656" y="2664993"/>
            <a:ext cx="1306286" cy="385967"/>
          </a:xfrm>
          <a:prstGeom prst="notchedRightArrow">
            <a:avLst/>
          </a:prstGeom>
          <a:solidFill>
            <a:schemeClr val="tx2">
              <a:lumMod val="20000"/>
              <a:lumOff val="80000"/>
            </a:schemeClr>
          </a:solidFill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615E52"/>
              </a:solidFill>
              <a:latin typeface="Bahnschrift" panose="020B0502040204020203" pitchFamily="34" charset="0"/>
            </a:endParaRPr>
          </a:p>
        </p:txBody>
      </p:sp>
      <p:sp>
        <p:nvSpPr>
          <p:cNvPr id="15" name="Стрелка вправо с вырезом 14"/>
          <p:cNvSpPr/>
          <p:nvPr/>
        </p:nvSpPr>
        <p:spPr>
          <a:xfrm>
            <a:off x="4690655" y="3644708"/>
            <a:ext cx="1306286" cy="385967"/>
          </a:xfrm>
          <a:prstGeom prst="notchedRightArrow">
            <a:avLst/>
          </a:prstGeom>
          <a:solidFill>
            <a:schemeClr val="tx2">
              <a:lumMod val="20000"/>
              <a:lumOff val="80000"/>
            </a:schemeClr>
          </a:solidFill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615E52"/>
              </a:solidFill>
              <a:latin typeface="Bahnschrift" panose="020B0502040204020203" pitchFamily="34" charset="0"/>
            </a:endParaRPr>
          </a:p>
        </p:txBody>
      </p:sp>
      <p:sp>
        <p:nvSpPr>
          <p:cNvPr id="16" name="Стрелка вправо с вырезом 15"/>
          <p:cNvSpPr/>
          <p:nvPr/>
        </p:nvSpPr>
        <p:spPr>
          <a:xfrm>
            <a:off x="4690655" y="4624423"/>
            <a:ext cx="1306286" cy="385967"/>
          </a:xfrm>
          <a:prstGeom prst="notchedRightArrow">
            <a:avLst/>
          </a:prstGeom>
          <a:solidFill>
            <a:schemeClr val="tx2">
              <a:lumMod val="20000"/>
              <a:lumOff val="80000"/>
            </a:schemeClr>
          </a:solidFill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615E52"/>
              </a:solidFill>
              <a:latin typeface="Bahnschrift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55380121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кругленный прямоугольник 2"/>
          <p:cNvSpPr/>
          <p:nvPr/>
        </p:nvSpPr>
        <p:spPr>
          <a:xfrm>
            <a:off x="245660" y="1492296"/>
            <a:ext cx="4587597" cy="3711077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3600" dirty="0" err="1" smtClean="0">
                <a:solidFill>
                  <a:schemeClr val="tx1"/>
                </a:solidFill>
                <a:latin typeface="Bahnschrift" panose="020B0502040204020203" pitchFamily="34" charset="0"/>
              </a:rPr>
              <a:t>Бейнелік</a:t>
            </a:r>
            <a:r>
              <a:rPr lang="ru-RU" sz="3600" dirty="0" smtClean="0">
                <a:solidFill>
                  <a:schemeClr val="tx1"/>
                </a:solidFill>
                <a:latin typeface="Bahnschrift" panose="020B0502040204020203" pitchFamily="34" charset="0"/>
              </a:rPr>
              <a:t> </a:t>
            </a:r>
            <a:r>
              <a:rPr lang="ru-RU" sz="3600" dirty="0" err="1" smtClean="0">
                <a:solidFill>
                  <a:schemeClr val="tx1"/>
                </a:solidFill>
                <a:latin typeface="Bahnschrift" panose="020B0502040204020203" pitchFamily="34" charset="0"/>
              </a:rPr>
              <a:t>хабарландырудың</a:t>
            </a:r>
            <a:r>
              <a:rPr lang="ru-RU" sz="3600" dirty="0" smtClean="0">
                <a:solidFill>
                  <a:schemeClr val="tx1"/>
                </a:solidFill>
                <a:latin typeface="Bahnschrift" panose="020B0502040204020203" pitchFamily="34" charset="0"/>
              </a:rPr>
              <a:t> </a:t>
            </a:r>
            <a:r>
              <a:rPr lang="ru-RU" sz="3600" dirty="0" err="1" smtClean="0">
                <a:solidFill>
                  <a:schemeClr val="tx1"/>
                </a:solidFill>
                <a:latin typeface="Bahnschrift" panose="020B0502040204020203" pitchFamily="34" charset="0"/>
              </a:rPr>
              <a:t>элементтері</a:t>
            </a:r>
            <a:endParaRPr lang="ru-RU" sz="3600" dirty="0">
              <a:solidFill>
                <a:schemeClr val="tx1"/>
              </a:solidFill>
              <a:latin typeface="Bahnschrift" panose="020B0502040204020203" pitchFamily="34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6103257" y="1492296"/>
            <a:ext cx="3425372" cy="771933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kk-KZ" sz="3600" dirty="0" smtClean="0">
                <a:solidFill>
                  <a:schemeClr val="tx1"/>
                </a:solidFill>
                <a:latin typeface="Bahnschrift" panose="020B0502040204020203" pitchFamily="34" charset="0"/>
              </a:rPr>
              <a:t>суреттер</a:t>
            </a:r>
            <a:endParaRPr lang="ru-RU" sz="3600" dirty="0">
              <a:solidFill>
                <a:schemeClr val="tx1"/>
              </a:solidFill>
              <a:latin typeface="Bahnschrift" panose="020B0502040204020203" pitchFamily="34" charset="0"/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6103257" y="2472011"/>
            <a:ext cx="3425372" cy="771933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kk-KZ" sz="3600" dirty="0" smtClean="0">
                <a:solidFill>
                  <a:schemeClr val="tx1"/>
                </a:solidFill>
                <a:latin typeface="Bahnschrift" panose="020B0502040204020203" pitchFamily="34" charset="0"/>
              </a:rPr>
              <a:t>түстер</a:t>
            </a:r>
            <a:endParaRPr lang="ru-RU" sz="3600" dirty="0">
              <a:solidFill>
                <a:schemeClr val="tx1"/>
              </a:solidFill>
              <a:latin typeface="Bahnschrift" panose="020B0502040204020203" pitchFamily="34" charset="0"/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6103256" y="3451726"/>
            <a:ext cx="5434143" cy="771933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kk-KZ" sz="3600" dirty="0" smtClean="0">
                <a:solidFill>
                  <a:schemeClr val="tx1"/>
                </a:solidFill>
                <a:latin typeface="Bahnschrift" panose="020B0502040204020203" pitchFamily="34" charset="0"/>
              </a:rPr>
              <a:t>сызғыштар</a:t>
            </a:r>
            <a:endParaRPr lang="ru-RU" sz="3600" dirty="0">
              <a:solidFill>
                <a:schemeClr val="tx1"/>
              </a:solidFill>
              <a:latin typeface="Bahnschrift" panose="020B0502040204020203" pitchFamily="34" charset="0"/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6103255" y="4431441"/>
            <a:ext cx="5824888" cy="771933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kk-KZ" sz="3600" dirty="0" smtClean="0">
                <a:solidFill>
                  <a:schemeClr val="tx1"/>
                </a:solidFill>
                <a:latin typeface="Bahnschrift" panose="020B0502040204020203" pitchFamily="34" charset="0"/>
              </a:rPr>
              <a:t>графикалық </a:t>
            </a:r>
            <a:r>
              <a:rPr lang="kk-KZ" sz="3600" dirty="0">
                <a:solidFill>
                  <a:schemeClr val="tx1"/>
                </a:solidFill>
                <a:latin typeface="Bahnschrift" panose="020B0502040204020203" pitchFamily="34" charset="0"/>
              </a:rPr>
              <a:t>элементтер</a:t>
            </a:r>
            <a:endParaRPr lang="ru-RU" sz="3600" dirty="0">
              <a:solidFill>
                <a:schemeClr val="tx1"/>
              </a:solidFill>
              <a:latin typeface="Bahnschrift" panose="020B0502040204020203" pitchFamily="34" charset="0"/>
            </a:endParaRPr>
          </a:p>
        </p:txBody>
      </p:sp>
      <p:sp>
        <p:nvSpPr>
          <p:cNvPr id="13" name="Стрелка вправо с вырезом 12"/>
          <p:cNvSpPr/>
          <p:nvPr/>
        </p:nvSpPr>
        <p:spPr>
          <a:xfrm>
            <a:off x="4690656" y="1685278"/>
            <a:ext cx="1306286" cy="385967"/>
          </a:xfrm>
          <a:prstGeom prst="notchedRightArrow">
            <a:avLst/>
          </a:prstGeom>
          <a:solidFill>
            <a:schemeClr val="tx2">
              <a:lumMod val="20000"/>
              <a:lumOff val="80000"/>
            </a:schemeClr>
          </a:solidFill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615E52"/>
              </a:solidFill>
              <a:latin typeface="Bahnschrift" panose="020B0502040204020203" pitchFamily="34" charset="0"/>
            </a:endParaRPr>
          </a:p>
        </p:txBody>
      </p:sp>
      <p:sp>
        <p:nvSpPr>
          <p:cNvPr id="14" name="Стрелка вправо с вырезом 13"/>
          <p:cNvSpPr/>
          <p:nvPr/>
        </p:nvSpPr>
        <p:spPr>
          <a:xfrm>
            <a:off x="4690656" y="2664993"/>
            <a:ext cx="1306286" cy="385967"/>
          </a:xfrm>
          <a:prstGeom prst="notchedRightArrow">
            <a:avLst/>
          </a:prstGeom>
          <a:solidFill>
            <a:schemeClr val="tx2">
              <a:lumMod val="20000"/>
              <a:lumOff val="80000"/>
            </a:schemeClr>
          </a:solidFill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615E52"/>
              </a:solidFill>
              <a:latin typeface="Bahnschrift" panose="020B0502040204020203" pitchFamily="34" charset="0"/>
            </a:endParaRPr>
          </a:p>
        </p:txBody>
      </p:sp>
      <p:sp>
        <p:nvSpPr>
          <p:cNvPr id="15" name="Стрелка вправо с вырезом 14"/>
          <p:cNvSpPr/>
          <p:nvPr/>
        </p:nvSpPr>
        <p:spPr>
          <a:xfrm>
            <a:off x="4690655" y="3644708"/>
            <a:ext cx="1306286" cy="385967"/>
          </a:xfrm>
          <a:prstGeom prst="notchedRightArrow">
            <a:avLst/>
          </a:prstGeom>
          <a:solidFill>
            <a:schemeClr val="tx2">
              <a:lumMod val="20000"/>
              <a:lumOff val="80000"/>
            </a:schemeClr>
          </a:solidFill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615E52"/>
              </a:solidFill>
              <a:latin typeface="Bahnschrift" panose="020B0502040204020203" pitchFamily="34" charset="0"/>
            </a:endParaRPr>
          </a:p>
        </p:txBody>
      </p:sp>
      <p:sp>
        <p:nvSpPr>
          <p:cNvPr id="16" name="Стрелка вправо с вырезом 15"/>
          <p:cNvSpPr/>
          <p:nvPr/>
        </p:nvSpPr>
        <p:spPr>
          <a:xfrm>
            <a:off x="4690655" y="4624423"/>
            <a:ext cx="1306286" cy="385967"/>
          </a:xfrm>
          <a:prstGeom prst="notchedRightArrow">
            <a:avLst/>
          </a:prstGeom>
          <a:solidFill>
            <a:schemeClr val="tx2">
              <a:lumMod val="20000"/>
              <a:lumOff val="80000"/>
            </a:schemeClr>
          </a:solidFill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615E52"/>
              </a:solidFill>
              <a:latin typeface="Bahnschrift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2392984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192431" y="395366"/>
            <a:ext cx="6999569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4000" dirty="0" err="1" smtClean="0">
                <a:latin typeface="Bahnschrift" panose="020B0502040204020203" pitchFamily="34" charset="0"/>
              </a:rPr>
              <a:t>Маркетингтік</a:t>
            </a:r>
            <a:r>
              <a:rPr lang="ru-RU" sz="4000" dirty="0" smtClean="0">
                <a:latin typeface="Bahnschrift" panose="020B0502040204020203" pitchFamily="34" charset="0"/>
              </a:rPr>
              <a:t> </a:t>
            </a:r>
            <a:r>
              <a:rPr lang="ru-RU" sz="4000" dirty="0" err="1" smtClean="0">
                <a:latin typeface="Bahnschrift" panose="020B0502040204020203" pitchFamily="34" charset="0"/>
              </a:rPr>
              <a:t>жарнамалауда</a:t>
            </a:r>
            <a:r>
              <a:rPr lang="ru-RU" sz="4000" dirty="0" smtClean="0">
                <a:latin typeface="Bahnschrift" panose="020B0502040204020203" pitchFamily="34" charset="0"/>
              </a:rPr>
              <a:t> </a:t>
            </a:r>
            <a:r>
              <a:rPr lang="ru-RU" sz="4000" dirty="0" err="1" smtClean="0">
                <a:latin typeface="Bahnschrift" panose="020B0502040204020203" pitchFamily="34" charset="0"/>
              </a:rPr>
              <a:t>инфографиканы</a:t>
            </a:r>
            <a:r>
              <a:rPr lang="ru-RU" sz="4000" dirty="0" smtClean="0">
                <a:latin typeface="Bahnschrift" panose="020B0502040204020203" pitchFamily="34" charset="0"/>
              </a:rPr>
              <a:t> </a:t>
            </a:r>
            <a:r>
              <a:rPr lang="ru-RU" sz="4000" dirty="0" err="1" smtClean="0">
                <a:latin typeface="Bahnschrift" panose="020B0502040204020203" pitchFamily="34" charset="0"/>
              </a:rPr>
              <a:t>қолдану</a:t>
            </a:r>
            <a:endParaRPr lang="ru-RU" sz="4000" dirty="0">
              <a:latin typeface="Bahnschrift" panose="020B0502040204020203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04717" y="3543572"/>
            <a:ext cx="11632441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3600" b="1" dirty="0" err="1" smtClean="0">
                <a:latin typeface="Bahnschrift" panose="020B0502040204020203" pitchFamily="34" charset="0"/>
              </a:rPr>
              <a:t>Инфографика</a:t>
            </a:r>
            <a:r>
              <a:rPr lang="ru-RU" sz="3600" b="1" dirty="0" smtClean="0">
                <a:latin typeface="Bahnschrift" panose="020B0502040204020203" pitchFamily="34" charset="0"/>
              </a:rPr>
              <a:t> </a:t>
            </a:r>
            <a:r>
              <a:rPr lang="ru-RU" sz="3600" dirty="0" smtClean="0">
                <a:latin typeface="Bahnschrift" panose="020B0502040204020203" pitchFamily="34" charset="0"/>
              </a:rPr>
              <a:t>(лат</a:t>
            </a:r>
            <a:r>
              <a:rPr lang="ru-RU" sz="3600" dirty="0">
                <a:latin typeface="Bahnschrift" panose="020B0502040204020203" pitchFamily="34" charset="0"/>
              </a:rPr>
              <a:t>. </a:t>
            </a:r>
            <a:r>
              <a:rPr lang="en-US" sz="3600" i="1" dirty="0" err="1">
                <a:latin typeface="Bahnschrift" panose="020B0502040204020203" pitchFamily="34" charset="0"/>
              </a:rPr>
              <a:t>informatio</a:t>
            </a:r>
            <a:r>
              <a:rPr lang="en-US" sz="3600" i="1" dirty="0">
                <a:latin typeface="Bahnschrift" panose="020B0502040204020203" pitchFamily="34" charset="0"/>
              </a:rPr>
              <a:t> </a:t>
            </a:r>
            <a:r>
              <a:rPr lang="en-US" sz="3600" dirty="0">
                <a:latin typeface="Bahnschrift" panose="020B0502040204020203" pitchFamily="34" charset="0"/>
              </a:rPr>
              <a:t>– </a:t>
            </a:r>
            <a:r>
              <a:rPr lang="ru-RU" sz="3600" dirty="0" err="1" smtClean="0">
                <a:latin typeface="Bahnschrift" panose="020B0502040204020203" pitchFamily="34" charset="0"/>
              </a:rPr>
              <a:t>хабарлау</a:t>
            </a:r>
            <a:r>
              <a:rPr lang="ru-RU" sz="3600" dirty="0" smtClean="0">
                <a:latin typeface="Bahnschrift" panose="020B0502040204020203" pitchFamily="34" charset="0"/>
              </a:rPr>
              <a:t>, </a:t>
            </a:r>
            <a:r>
              <a:rPr lang="ru-RU" sz="3600" dirty="0" err="1" smtClean="0">
                <a:latin typeface="Bahnschrift" panose="020B0502040204020203" pitchFamily="34" charset="0"/>
              </a:rPr>
              <a:t>түсіндіру</a:t>
            </a:r>
            <a:r>
              <a:rPr lang="ru-RU" sz="3600" dirty="0" smtClean="0">
                <a:latin typeface="Bahnschrift" panose="020B0502040204020203" pitchFamily="34" charset="0"/>
              </a:rPr>
              <a:t>, </a:t>
            </a:r>
            <a:r>
              <a:rPr lang="ru-RU" sz="3600" dirty="0" err="1" smtClean="0">
                <a:latin typeface="Bahnschrift" panose="020B0502040204020203" pitchFamily="34" charset="0"/>
              </a:rPr>
              <a:t>баяндау</a:t>
            </a:r>
            <a:r>
              <a:rPr lang="ru-RU" sz="3600" dirty="0" smtClean="0">
                <a:latin typeface="Bahnschrift" panose="020B0502040204020203" pitchFamily="34" charset="0"/>
              </a:rPr>
              <a:t> </a:t>
            </a:r>
            <a:r>
              <a:rPr lang="ru-RU" sz="3600" dirty="0" err="1" smtClean="0">
                <a:latin typeface="Bahnschrift" panose="020B0502040204020203" pitchFamily="34" charset="0"/>
              </a:rPr>
              <a:t>және</a:t>
            </a:r>
            <a:r>
              <a:rPr lang="ru-RU" sz="3600" dirty="0" smtClean="0">
                <a:latin typeface="Bahnschrift" panose="020B0502040204020203" pitchFamily="34" charset="0"/>
              </a:rPr>
              <a:t> </a:t>
            </a:r>
            <a:r>
              <a:rPr lang="ru-RU" sz="3600" dirty="0" err="1" smtClean="0">
                <a:latin typeface="Bahnschrift" panose="020B0502040204020203" pitchFamily="34" charset="0"/>
              </a:rPr>
              <a:t>т.б</a:t>
            </a:r>
            <a:r>
              <a:rPr lang="ru-RU" sz="3600" dirty="0">
                <a:latin typeface="Bahnschrift" panose="020B0502040204020203" pitchFamily="34" charset="0"/>
              </a:rPr>
              <a:t>. – грек. </a:t>
            </a:r>
            <a:r>
              <a:rPr lang="el-GR" sz="3600" dirty="0">
                <a:latin typeface="Bahnschrift" panose="020B0502040204020203" pitchFamily="34" charset="0"/>
              </a:rPr>
              <a:t>γραφικός – </a:t>
            </a:r>
            <a:r>
              <a:rPr lang="ru-RU" sz="3600" dirty="0" err="1" smtClean="0">
                <a:latin typeface="Bahnschrift" panose="020B0502040204020203" pitchFamily="34" charset="0"/>
              </a:rPr>
              <a:t>жазбаша</a:t>
            </a:r>
            <a:r>
              <a:rPr lang="ru-RU" sz="3600" dirty="0" smtClean="0">
                <a:latin typeface="Bahnschrift" panose="020B0502040204020203" pitchFamily="34" charset="0"/>
              </a:rPr>
              <a:t>, </a:t>
            </a:r>
            <a:r>
              <a:rPr lang="el-GR" sz="3600" dirty="0" smtClean="0">
                <a:latin typeface="Bahnschrift" panose="020B0502040204020203" pitchFamily="34" charset="0"/>
              </a:rPr>
              <a:t>γράφω –</a:t>
            </a:r>
            <a:r>
              <a:rPr lang="kk-KZ" sz="3600" dirty="0" smtClean="0">
                <a:latin typeface="Bahnschrift" panose="020B0502040204020203" pitchFamily="34" charset="0"/>
              </a:rPr>
              <a:t> </a:t>
            </a:r>
            <a:r>
              <a:rPr lang="ru-RU" sz="3600" dirty="0" err="1" smtClean="0">
                <a:latin typeface="Bahnschrift" panose="020B0502040204020203" pitchFamily="34" charset="0"/>
              </a:rPr>
              <a:t>жазамын</a:t>
            </a:r>
            <a:r>
              <a:rPr lang="ru-RU" sz="3600" dirty="0" smtClean="0">
                <a:latin typeface="Bahnschrift" panose="020B0502040204020203" pitchFamily="34" charset="0"/>
              </a:rPr>
              <a:t>) – </a:t>
            </a:r>
            <a:r>
              <a:rPr lang="ru-RU" sz="3600" dirty="0" err="1" smtClean="0">
                <a:latin typeface="Bahnschrift" panose="020B0502040204020203" pitchFamily="34" charset="0"/>
              </a:rPr>
              <a:t>ақпаратты</a:t>
            </a:r>
            <a:r>
              <a:rPr lang="ru-RU" sz="3600" dirty="0" smtClean="0">
                <a:latin typeface="Bahnschrift" panose="020B0502040204020203" pitchFamily="34" charset="0"/>
              </a:rPr>
              <a:t>, </a:t>
            </a:r>
            <a:r>
              <a:rPr lang="ru-RU" sz="3600" dirty="0" err="1" smtClean="0">
                <a:latin typeface="Bahnschrift" panose="020B0502040204020203" pitchFamily="34" charset="0"/>
              </a:rPr>
              <a:t>деректерді</a:t>
            </a:r>
            <a:r>
              <a:rPr lang="ru-RU" sz="3600" dirty="0" smtClean="0">
                <a:latin typeface="Bahnschrift" panose="020B0502040204020203" pitchFamily="34" charset="0"/>
              </a:rPr>
              <a:t> </a:t>
            </a:r>
            <a:r>
              <a:rPr lang="ru-RU" sz="3600" dirty="0" err="1" smtClean="0">
                <a:latin typeface="Bahnschrift" panose="020B0502040204020203" pitchFamily="34" charset="0"/>
              </a:rPr>
              <a:t>және</a:t>
            </a:r>
            <a:r>
              <a:rPr lang="ru-RU" sz="3600" dirty="0" smtClean="0">
                <a:latin typeface="Bahnschrift" panose="020B0502040204020203" pitchFamily="34" charset="0"/>
              </a:rPr>
              <a:t> </a:t>
            </a:r>
            <a:r>
              <a:rPr lang="ru-RU" sz="3600" dirty="0" err="1" smtClean="0">
                <a:latin typeface="Bahnschrift" panose="020B0502040204020203" pitchFamily="34" charset="0"/>
              </a:rPr>
              <a:t>білімді</a:t>
            </a:r>
            <a:r>
              <a:rPr lang="ru-RU" sz="3600" dirty="0" smtClean="0">
                <a:latin typeface="Bahnschrift" panose="020B0502040204020203" pitchFamily="34" charset="0"/>
              </a:rPr>
              <a:t> </a:t>
            </a:r>
            <a:r>
              <a:rPr lang="ru-RU" sz="3600" dirty="0" err="1" smtClean="0">
                <a:latin typeface="Bahnschrift" panose="020B0502040204020203" pitchFamily="34" charset="0"/>
              </a:rPr>
              <a:t>берудің</a:t>
            </a:r>
            <a:r>
              <a:rPr lang="ru-RU" sz="3600" dirty="0" smtClean="0">
                <a:latin typeface="Bahnschrift" panose="020B0502040204020203" pitchFamily="34" charset="0"/>
              </a:rPr>
              <a:t> </a:t>
            </a:r>
            <a:r>
              <a:rPr lang="ru-RU" sz="3600" dirty="0" err="1" smtClean="0">
                <a:latin typeface="Bahnschrift" panose="020B0502040204020203" pitchFamily="34" charset="0"/>
              </a:rPr>
              <a:t>графикалық</a:t>
            </a:r>
            <a:r>
              <a:rPr lang="ru-RU" sz="3600" dirty="0" smtClean="0">
                <a:latin typeface="Bahnschrift" panose="020B0502040204020203" pitchFamily="34" charset="0"/>
              </a:rPr>
              <a:t> </a:t>
            </a:r>
            <a:r>
              <a:rPr lang="ru-RU" sz="3600" dirty="0" err="1" smtClean="0">
                <a:latin typeface="Bahnschrift" panose="020B0502040204020203" pitchFamily="34" charset="0"/>
              </a:rPr>
              <a:t>тәсілі</a:t>
            </a:r>
            <a:r>
              <a:rPr lang="ru-RU" sz="3600" dirty="0">
                <a:latin typeface="Bahnschrift" panose="020B0502040204020203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561061986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Капля">
  <a:themeElements>
    <a:clrScheme name="Капля">
      <a:dk1>
        <a:sysClr val="windowText" lastClr="000000"/>
      </a:dk1>
      <a:lt1>
        <a:sysClr val="window" lastClr="FFFFFF"/>
      </a:lt1>
      <a:dk2>
        <a:srgbClr val="27537E"/>
      </a:dk2>
      <a:lt2>
        <a:srgbClr val="AABED7"/>
      </a:lt2>
      <a:accent1>
        <a:srgbClr val="E34B7A"/>
      </a:accent1>
      <a:accent2>
        <a:srgbClr val="AC339A"/>
      </a:accent2>
      <a:accent3>
        <a:srgbClr val="6953B7"/>
      </a:accent3>
      <a:accent4>
        <a:srgbClr val="1D7EAB"/>
      </a:accent4>
      <a:accent5>
        <a:srgbClr val="43AFD6"/>
      </a:accent5>
      <a:accent6>
        <a:srgbClr val="DE85E1"/>
      </a:accent6>
      <a:hlink>
        <a:srgbClr val="ED87A6"/>
      </a:hlink>
      <a:folHlink>
        <a:srgbClr val="C99EAC"/>
      </a:folHlink>
    </a:clrScheme>
    <a:fontScheme name="Капля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Капля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78000"/>
                <a:shade val="100000"/>
                <a:hueMod val="136000"/>
                <a:satMod val="160000"/>
                <a:lumMod val="105000"/>
              </a:schemeClr>
            </a:gs>
            <a:gs pos="100000">
              <a:schemeClr val="phClr">
                <a:shade val="92000"/>
                <a:satMod val="170000"/>
                <a:lumMod val="96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oplet" id="{8984A317-299A-4E50-B45D-BFC9EDE2337A}" vid="{C71B277C-C29A-4BA0-A7BA-43502DF21AB3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Капля</Template>
  <TotalTime>32238</TotalTime>
  <Words>221</Words>
  <Application>Microsoft Office PowerPoint</Application>
  <PresentationFormat>Широкоэкранный</PresentationFormat>
  <Paragraphs>50</Paragraphs>
  <Slides>18</Slides>
  <Notes>5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25" baseType="lpstr">
      <vt:lpstr>Arial</vt:lpstr>
      <vt:lpstr>Bahnschrift</vt:lpstr>
      <vt:lpstr>Calibri</vt:lpstr>
      <vt:lpstr>PT Sans Caption</vt:lpstr>
      <vt:lpstr>Tahoma</vt:lpstr>
      <vt:lpstr>Tw Cen MT</vt:lpstr>
      <vt:lpstr>Капля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ICONIC</dc:title>
  <dc:creator>Musedsmh</dc:creator>
  <cp:lastModifiedBy>lenovo</cp:lastModifiedBy>
  <cp:revision>1406</cp:revision>
  <dcterms:created xsi:type="dcterms:W3CDTF">2017-01-10T11:09:36Z</dcterms:created>
  <dcterms:modified xsi:type="dcterms:W3CDTF">2021-02-20T10:39:59Z</dcterms:modified>
</cp:coreProperties>
</file>