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13.xml" ContentType="application/vnd.openxmlformats-officedocument.theme+xml"/>
  <Override PartName="/ppt/theme/theme2.xml" ContentType="application/vnd.openxmlformats-officedocument.theme+xml"/>
  <Override PartName="/ppt/theme/theme14.xml" ContentType="application/vnd.openxmlformats-officedocument.theme+xml"/>
  <Override PartName="/ppt/theme/theme3.xml" ContentType="application/vnd.openxmlformats-officedocument.theme+xml"/>
  <Override PartName="/ppt/theme/theme15.xml" ContentType="application/vnd.openxmlformats-officedocument.theme+xml"/>
  <Override PartName="/ppt/theme/theme4.xml" ContentType="application/vnd.openxmlformats-officedocument.theme+xml"/>
  <Override PartName="/ppt/theme/theme16.xml" ContentType="application/vnd.openxmlformats-officedocument.theme+xml"/>
  <Override PartName="/ppt/theme/theme5.xml" ContentType="application/vnd.openxmlformats-officedocument.theme+xml"/>
  <Override PartName="/ppt/theme/theme17.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10.xml" ContentType="application/vnd.openxmlformats-officedocument.theme+xml"/>
  <Override PartName="/ppt/theme/theme8.xml" ContentType="application/vnd.openxmlformats-officedocument.theme+xml"/>
  <Override PartName="/ppt/theme/theme11.xml" ContentType="application/vnd.openxmlformats-officedocument.theme+xml"/>
  <Override PartName="/ppt/theme/theme9.xml" ContentType="application/vnd.openxmlformats-officedocument.theme+xml"/>
  <Override PartName="/ppt/theme/theme12.xml" ContentType="application/vnd.openxmlformats-officedocument.theme+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xml.rels" ContentType="application/vnd.openxmlformats-package.relationships+xml"/>
  <Override PartName="/ppt/slideMasters/_rels/slideMaster12.xml.rels" ContentType="application/vnd.openxmlformats-package.relationships+xml"/>
  <Override PartName="/ppt/slideMasters/_rels/slideMaster11.xml.rels" ContentType="application/vnd.openxmlformats-package.relationships+xml"/>
  <Override PartName="/ppt/slideMasters/_rels/slideMaster8.xml.rels" ContentType="application/vnd.openxmlformats-package.relationships+xml"/>
  <Override PartName="/ppt/slideMasters/_rels/slideMaster17.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16.xml.rels" ContentType="application/vnd.openxmlformats-package.relationships+xml"/>
  <Override PartName="/ppt/slideMasters/_rels/slideMaster5.xml.rels" ContentType="application/vnd.openxmlformats-package.relationships+xml"/>
  <Override PartName="/ppt/slideMasters/_rels/slideMaster15.xml.rels" ContentType="application/vnd.openxmlformats-package.relationships+xml"/>
  <Override PartName="/ppt/slideMasters/_rels/slideMaster4.xml.rels" ContentType="application/vnd.openxmlformats-package.relationships+xml"/>
  <Override PartName="/ppt/slideMasters/_rels/slideMaster14.xml.rels" ContentType="application/vnd.openxmlformats-package.relationships+xml"/>
  <Override PartName="/ppt/slideMasters/_rels/slideMaster3.xml.rels" ContentType="application/vnd.openxmlformats-package.relationships+xml"/>
  <Override PartName="/ppt/slideMasters/_rels/slideMaster13.xml.rels" ContentType="application/vnd.openxmlformats-package.relationships+xml"/>
  <Override PartName="/ppt/slideMasters/_rels/slideMaster2.xml.rels" ContentType="application/vnd.openxmlformats-package.relationships+xml"/>
  <Override PartName="/ppt/slideMasters/slideMaster2.xml" ContentType="application/vnd.openxmlformats-officedocument.presentationml.slideMaster+xml"/>
  <Override PartName="/ppt/slideMasters/slideMaster12.xml" ContentType="application/vnd.openxmlformats-officedocument.presentationml.slideMaster+xml"/>
  <Override PartName="/ppt/slideMasters/slideMaster3.xml" ContentType="application/vnd.openxmlformats-officedocument.presentationml.slideMaster+xml"/>
  <Override PartName="/ppt/slideMasters/slideMaster13.xml" ContentType="application/vnd.openxmlformats-officedocument.presentationml.slideMaster+xml"/>
  <Override PartName="/ppt/slideMasters/slideMaster4.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16.xml" ContentType="application/vnd.openxmlformats-officedocument.presentationml.slideMaster+xml"/>
  <Override PartName="/ppt/slideMasters/slideMaster7.xml" ContentType="application/vnd.openxmlformats-officedocument.presentationml.slideMaster+xml"/>
  <Override PartName="/ppt/slideMasters/slideMaster17.xml" ContentType="application/vnd.openxmlformats-officedocument.presentationml.slideMaster+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_rels/presentation.xml.rels" ContentType="application/vnd.openxmlformats-package.relationships+xml"/>
  <Override PartName="/ppt/media/image1.jpeg" ContentType="image/jpeg"/>
  <Override PartName="/ppt/media/image2.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49"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Lst>
  <p:sldIdLst>
    <p:sldId id="256" r:id="rId19"/>
    <p:sldId id="257" r:id="rId20"/>
    <p:sldId id="258" r:id="rId21"/>
    <p:sldId id="259" r:id="rId22"/>
    <p:sldId id="260" r:id="rId23"/>
    <p:sldId id="261" r:id="rId24"/>
    <p:sldId id="262" r:id="rId25"/>
    <p:sldId id="263" r:id="rId26"/>
    <p:sldId id="264" r:id="rId27"/>
    <p:sldId id="265" r:id="rId28"/>
    <p:sldId id="266" r:id="rId29"/>
    <p:sldId id="267" r:id="rId30"/>
    <p:sldId id="268" r:id="rId31"/>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 Target="slides/slide1.xml"/><Relationship Id="rId20" Type="http://schemas.openxmlformats.org/officeDocument/2006/relationships/slide" Target="slides/slide2.xml"/><Relationship Id="rId21" Type="http://schemas.openxmlformats.org/officeDocument/2006/relationships/slide" Target="slides/slide3.xml"/><Relationship Id="rId22" Type="http://schemas.openxmlformats.org/officeDocument/2006/relationships/slide" Target="slides/slide4.xml"/><Relationship Id="rId23" Type="http://schemas.openxmlformats.org/officeDocument/2006/relationships/slide" Target="slides/slide5.xml"/><Relationship Id="rId24" Type="http://schemas.openxmlformats.org/officeDocument/2006/relationships/slide" Target="slides/slide6.xml"/><Relationship Id="rId25" Type="http://schemas.openxmlformats.org/officeDocument/2006/relationships/slide" Target="slides/slide7.xml"/><Relationship Id="rId26" Type="http://schemas.openxmlformats.org/officeDocument/2006/relationships/slide" Target="slides/slide8.xml"/><Relationship Id="rId27" Type="http://schemas.openxmlformats.org/officeDocument/2006/relationships/slide" Target="slides/slide9.xml"/><Relationship Id="rId28" Type="http://schemas.openxmlformats.org/officeDocument/2006/relationships/slide" Target="slides/slide10.xml"/><Relationship Id="rId29" Type="http://schemas.openxmlformats.org/officeDocument/2006/relationships/slide" Target="slides/slide11.xml"/><Relationship Id="rId30" Type="http://schemas.openxmlformats.org/officeDocument/2006/relationships/slide" Target="slides/slide12.xml"/><Relationship Id="rId31" Type="http://schemas.openxmlformats.org/officeDocument/2006/relationships/slide" Target="slides/slide13.xml"/><Relationship Id="rId3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E01205A9-1C95-48F4-84A2-B0B5EFDADAE8}"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jpeg"/>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jpeg"/>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jpeg"/>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jpeg"/>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jpeg"/>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jpeg"/>
</Relationships>
</file>

<file path=ppt/slideMasters/_rels/slideMaster16.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image" Target="../media/image1.jpeg"/>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image" Target="../media/image1.jpeg"/>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slideLayout" Target="../slideLayouts/slideLayout1.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jpeg"/>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jpeg"/>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jpeg"/>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jpeg"/>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jpe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0" name="Group 22"/>
          <p:cNvGrpSpPr/>
          <p:nvPr/>
        </p:nvGrpSpPr>
        <p:grpSpPr>
          <a:xfrm>
            <a:off x="0" y="228600"/>
            <a:ext cx="2851200" cy="6638760"/>
            <a:chOff x="0" y="228600"/>
            <a:chExt cx="2851200" cy="6638760"/>
          </a:xfrm>
        </p:grpSpPr>
        <p:sp>
          <p:nvSpPr>
            <p:cNvPr id="1"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6"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9"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13" name="Group 9"/>
          <p:cNvGrpSpPr/>
          <p:nvPr/>
        </p:nvGrpSpPr>
        <p:grpSpPr>
          <a:xfrm>
            <a:off x="27000" y="0"/>
            <a:ext cx="2357280" cy="6853320"/>
            <a:chOff x="27000" y="0"/>
            <a:chExt cx="2357280" cy="6853320"/>
          </a:xfrm>
        </p:grpSpPr>
        <p:sp>
          <p:nvSpPr>
            <p:cNvPr id="14"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6"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9"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26"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28"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29" name="PlaceHolder 3"/>
          <p:cNvSpPr>
            <a:spLocks noGrp="1"/>
          </p:cNvSpPr>
          <p:nvPr>
            <p:ph type="dt" idx="1"/>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30" name="PlaceHolder 4"/>
          <p:cNvSpPr>
            <a:spLocks noGrp="1"/>
          </p:cNvSpPr>
          <p:nvPr>
            <p:ph type="ftr" idx="2"/>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31" name="PlaceHolder 5"/>
          <p:cNvSpPr>
            <a:spLocks noGrp="1"/>
          </p:cNvSpPr>
          <p:nvPr>
            <p:ph type="sldNum" idx="3"/>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EA5B73BA-7054-4797-806B-B782B57C0733}"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296" name="Group 22"/>
          <p:cNvGrpSpPr/>
          <p:nvPr/>
        </p:nvGrpSpPr>
        <p:grpSpPr>
          <a:xfrm>
            <a:off x="0" y="228600"/>
            <a:ext cx="2851200" cy="6638760"/>
            <a:chOff x="0" y="228600"/>
            <a:chExt cx="2851200" cy="6638760"/>
          </a:xfrm>
        </p:grpSpPr>
        <p:sp>
          <p:nvSpPr>
            <p:cNvPr id="297"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98"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99"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0"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1"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2"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3"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4"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5"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6"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7"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08"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309" name="Group 9"/>
          <p:cNvGrpSpPr/>
          <p:nvPr/>
        </p:nvGrpSpPr>
        <p:grpSpPr>
          <a:xfrm>
            <a:off x="27000" y="0"/>
            <a:ext cx="2357280" cy="6853320"/>
            <a:chOff x="27000" y="0"/>
            <a:chExt cx="2357280" cy="6853320"/>
          </a:xfrm>
        </p:grpSpPr>
        <p:sp>
          <p:nvSpPr>
            <p:cNvPr id="310"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1"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2"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3"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4"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5"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6"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7"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8"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19"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20"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21"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322"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23" name="Freeform 11"/>
          <p:cNvSpPr/>
          <p:nvPr/>
        </p:nvSpPr>
        <p:spPr>
          <a:xfrm flipV="1">
            <a:off x="-4320" y="491112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24"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325"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326" name="PlaceHolder 3"/>
          <p:cNvSpPr>
            <a:spLocks noGrp="1"/>
          </p:cNvSpPr>
          <p:nvPr>
            <p:ph type="dt" idx="28"/>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327" name="PlaceHolder 4"/>
          <p:cNvSpPr>
            <a:spLocks noGrp="1"/>
          </p:cNvSpPr>
          <p:nvPr>
            <p:ph type="ftr" idx="29"/>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328" name="PlaceHolder 5"/>
          <p:cNvSpPr>
            <a:spLocks noGrp="1"/>
          </p:cNvSpPr>
          <p:nvPr>
            <p:ph type="sldNum" idx="30"/>
          </p:nvPr>
        </p:nvSpPr>
        <p:spPr>
          <a:xfrm>
            <a:off x="531360" y="49831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0575CB43-C148-472F-8DAD-1D0468350671}"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329" name="Group 22"/>
          <p:cNvGrpSpPr/>
          <p:nvPr/>
        </p:nvGrpSpPr>
        <p:grpSpPr>
          <a:xfrm>
            <a:off x="0" y="228600"/>
            <a:ext cx="2851200" cy="6638760"/>
            <a:chOff x="0" y="228600"/>
            <a:chExt cx="2851200" cy="6638760"/>
          </a:xfrm>
        </p:grpSpPr>
        <p:sp>
          <p:nvSpPr>
            <p:cNvPr id="330"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1"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2"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3"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4"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5"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6"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7"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8"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39"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0"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1"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342" name="Group 9"/>
          <p:cNvGrpSpPr/>
          <p:nvPr/>
        </p:nvGrpSpPr>
        <p:grpSpPr>
          <a:xfrm>
            <a:off x="27000" y="0"/>
            <a:ext cx="2357280" cy="6853320"/>
            <a:chOff x="27000" y="0"/>
            <a:chExt cx="2357280" cy="6853320"/>
          </a:xfrm>
        </p:grpSpPr>
        <p:sp>
          <p:nvSpPr>
            <p:cNvPr id="343"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4"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5"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6"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7"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8"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9"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0"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1"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2"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3"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4"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355"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6" name="Freeform 11"/>
          <p:cNvSpPr/>
          <p:nvPr/>
        </p:nvSpPr>
        <p:spPr>
          <a:xfrm flipV="1">
            <a:off x="-4320" y="31773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7"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358"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359" name="PlaceHolder 3"/>
          <p:cNvSpPr>
            <a:spLocks noGrp="1"/>
          </p:cNvSpPr>
          <p:nvPr>
            <p:ph type="dt" idx="31"/>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360" name="PlaceHolder 4"/>
          <p:cNvSpPr>
            <a:spLocks noGrp="1"/>
          </p:cNvSpPr>
          <p:nvPr>
            <p:ph type="ftr" idx="32"/>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361" name="PlaceHolder 5"/>
          <p:cNvSpPr>
            <a:spLocks noGrp="1"/>
          </p:cNvSpPr>
          <p:nvPr>
            <p:ph type="sldNum" idx="33"/>
          </p:nvPr>
        </p:nvSpPr>
        <p:spPr>
          <a:xfrm>
            <a:off x="531360" y="3244320"/>
            <a:ext cx="77940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6BB8E020-CC11-4028-B721-9AE82C399EB4}"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362" name="Group 22"/>
          <p:cNvGrpSpPr/>
          <p:nvPr/>
        </p:nvGrpSpPr>
        <p:grpSpPr>
          <a:xfrm>
            <a:off x="0" y="228600"/>
            <a:ext cx="2851200" cy="6638760"/>
            <a:chOff x="0" y="228600"/>
            <a:chExt cx="2851200" cy="6638760"/>
          </a:xfrm>
        </p:grpSpPr>
        <p:sp>
          <p:nvSpPr>
            <p:cNvPr id="363"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4"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5"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6"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7"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8"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9"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0"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1"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2"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3"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4"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375" name="Group 9"/>
          <p:cNvGrpSpPr/>
          <p:nvPr/>
        </p:nvGrpSpPr>
        <p:grpSpPr>
          <a:xfrm>
            <a:off x="27000" y="0"/>
            <a:ext cx="2357280" cy="6853320"/>
            <a:chOff x="27000" y="0"/>
            <a:chExt cx="2357280" cy="6853320"/>
          </a:xfrm>
        </p:grpSpPr>
        <p:sp>
          <p:nvSpPr>
            <p:cNvPr id="376"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7"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8"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9"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0"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1"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2"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3"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4"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5"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6"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7"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388"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9" name="Freeform 11"/>
          <p:cNvSpPr/>
          <p:nvPr/>
        </p:nvSpPr>
        <p:spPr>
          <a:xfrm flipV="1">
            <a:off x="-4320" y="31773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90" name="TextBox 36"/>
          <p:cNvSpPr/>
          <p:nvPr/>
        </p:nvSpPr>
        <p:spPr>
          <a:xfrm>
            <a:off x="2467080" y="647640"/>
            <a:ext cx="609480" cy="585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a53010"/>
                </a:solidFill>
                <a:uFillTx/>
                <a:latin typeface="Arial"/>
              </a:rPr>
              <a:t>“</a:t>
            </a:r>
            <a:endParaRPr b="0" lang="ru-RU" sz="8000" strike="noStrike" u="none">
              <a:solidFill>
                <a:srgbClr val="000000"/>
              </a:solidFill>
              <a:uFillTx/>
              <a:latin typeface="Century Gothic"/>
            </a:endParaRPr>
          </a:p>
        </p:txBody>
      </p:sp>
      <p:sp>
        <p:nvSpPr>
          <p:cNvPr id="391" name="TextBox 37"/>
          <p:cNvSpPr/>
          <p:nvPr/>
        </p:nvSpPr>
        <p:spPr>
          <a:xfrm>
            <a:off x="11113920" y="2905200"/>
            <a:ext cx="609840" cy="5842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a53010"/>
                </a:solidFill>
                <a:uFillTx/>
                <a:latin typeface="Arial"/>
              </a:rPr>
              <a:t>”</a:t>
            </a:r>
            <a:endParaRPr b="0" lang="ru-RU" sz="8000" strike="noStrike" u="none">
              <a:solidFill>
                <a:srgbClr val="000000"/>
              </a:solidFill>
              <a:uFillTx/>
              <a:latin typeface="Century Gothic"/>
            </a:endParaRPr>
          </a:p>
        </p:txBody>
      </p:sp>
      <p:sp>
        <p:nvSpPr>
          <p:cNvPr id="392"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393"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394" name="PlaceHolder 3"/>
          <p:cNvSpPr>
            <a:spLocks noGrp="1"/>
          </p:cNvSpPr>
          <p:nvPr>
            <p:ph type="dt" idx="34"/>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395" name="PlaceHolder 4"/>
          <p:cNvSpPr>
            <a:spLocks noGrp="1"/>
          </p:cNvSpPr>
          <p:nvPr>
            <p:ph type="ftr" idx="35"/>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396" name="PlaceHolder 5"/>
          <p:cNvSpPr>
            <a:spLocks noGrp="1"/>
          </p:cNvSpPr>
          <p:nvPr>
            <p:ph type="sldNum" idx="36"/>
          </p:nvPr>
        </p:nvSpPr>
        <p:spPr>
          <a:xfrm>
            <a:off x="531360" y="3244320"/>
            <a:ext cx="77940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4EC9E2AD-0426-4E39-B5A8-E3874EA51805}"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397" name="Group 22"/>
          <p:cNvGrpSpPr/>
          <p:nvPr/>
        </p:nvGrpSpPr>
        <p:grpSpPr>
          <a:xfrm>
            <a:off x="0" y="228600"/>
            <a:ext cx="2851200" cy="6638760"/>
            <a:chOff x="0" y="228600"/>
            <a:chExt cx="2851200" cy="6638760"/>
          </a:xfrm>
        </p:grpSpPr>
        <p:sp>
          <p:nvSpPr>
            <p:cNvPr id="398"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99"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0"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1"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2"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3"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4"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5"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6"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7"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8"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9"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410" name="Group 9"/>
          <p:cNvGrpSpPr/>
          <p:nvPr/>
        </p:nvGrpSpPr>
        <p:grpSpPr>
          <a:xfrm>
            <a:off x="27000" y="0"/>
            <a:ext cx="2357280" cy="6853320"/>
            <a:chOff x="27000" y="0"/>
            <a:chExt cx="2357280" cy="6853320"/>
          </a:xfrm>
        </p:grpSpPr>
        <p:sp>
          <p:nvSpPr>
            <p:cNvPr id="411"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2"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3"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4"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5"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6"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7"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8"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9"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0"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1"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2"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423"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4" name="Freeform 11"/>
          <p:cNvSpPr/>
          <p:nvPr/>
        </p:nvSpPr>
        <p:spPr>
          <a:xfrm flipV="1">
            <a:off x="-4320" y="491112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5"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426"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427" name="PlaceHolder 3"/>
          <p:cNvSpPr>
            <a:spLocks noGrp="1"/>
          </p:cNvSpPr>
          <p:nvPr>
            <p:ph type="dt" idx="37"/>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428" name="PlaceHolder 4"/>
          <p:cNvSpPr>
            <a:spLocks noGrp="1"/>
          </p:cNvSpPr>
          <p:nvPr>
            <p:ph type="ftr" idx="38"/>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429" name="PlaceHolder 5"/>
          <p:cNvSpPr>
            <a:spLocks noGrp="1"/>
          </p:cNvSpPr>
          <p:nvPr>
            <p:ph type="sldNum" idx="39"/>
          </p:nvPr>
        </p:nvSpPr>
        <p:spPr>
          <a:xfrm>
            <a:off x="531360" y="49831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7D5A508B-6451-47B7-8E90-A6F5E6FED47D}"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430" name="Group 22"/>
          <p:cNvGrpSpPr/>
          <p:nvPr/>
        </p:nvGrpSpPr>
        <p:grpSpPr>
          <a:xfrm>
            <a:off x="0" y="228600"/>
            <a:ext cx="2851200" cy="6638760"/>
            <a:chOff x="0" y="228600"/>
            <a:chExt cx="2851200" cy="6638760"/>
          </a:xfrm>
        </p:grpSpPr>
        <p:sp>
          <p:nvSpPr>
            <p:cNvPr id="431"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2"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3"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4"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5"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6"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7"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8"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9"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0"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1"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2"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443" name="Group 9"/>
          <p:cNvGrpSpPr/>
          <p:nvPr/>
        </p:nvGrpSpPr>
        <p:grpSpPr>
          <a:xfrm>
            <a:off x="27000" y="0"/>
            <a:ext cx="2357280" cy="6853320"/>
            <a:chOff x="27000" y="0"/>
            <a:chExt cx="2357280" cy="6853320"/>
          </a:xfrm>
        </p:grpSpPr>
        <p:sp>
          <p:nvSpPr>
            <p:cNvPr id="444"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5"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6"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7"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8"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9"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0"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1"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2"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3"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4"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5"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456"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7" name="Freeform 11"/>
          <p:cNvSpPr/>
          <p:nvPr/>
        </p:nvSpPr>
        <p:spPr>
          <a:xfrm flipV="1">
            <a:off x="-4320" y="491112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58" name="TextBox 36"/>
          <p:cNvSpPr/>
          <p:nvPr/>
        </p:nvSpPr>
        <p:spPr>
          <a:xfrm>
            <a:off x="2467080" y="647640"/>
            <a:ext cx="609480" cy="585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a53010"/>
                </a:solidFill>
                <a:uFillTx/>
                <a:latin typeface="Arial"/>
              </a:rPr>
              <a:t>“</a:t>
            </a:r>
            <a:endParaRPr b="0" lang="ru-RU" sz="8000" strike="noStrike" u="none">
              <a:solidFill>
                <a:srgbClr val="000000"/>
              </a:solidFill>
              <a:uFillTx/>
              <a:latin typeface="Century Gothic"/>
            </a:endParaRPr>
          </a:p>
        </p:txBody>
      </p:sp>
      <p:sp>
        <p:nvSpPr>
          <p:cNvPr id="459" name="TextBox 37"/>
          <p:cNvSpPr/>
          <p:nvPr/>
        </p:nvSpPr>
        <p:spPr>
          <a:xfrm>
            <a:off x="11113920" y="2905200"/>
            <a:ext cx="609840" cy="5842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a53010"/>
                </a:solidFill>
                <a:uFillTx/>
                <a:latin typeface="Arial"/>
              </a:rPr>
              <a:t>”</a:t>
            </a:r>
            <a:endParaRPr b="0" lang="ru-RU" sz="8000" strike="noStrike" u="none">
              <a:solidFill>
                <a:srgbClr val="000000"/>
              </a:solidFill>
              <a:uFillTx/>
              <a:latin typeface="Century Gothic"/>
            </a:endParaRPr>
          </a:p>
        </p:txBody>
      </p:sp>
      <p:sp>
        <p:nvSpPr>
          <p:cNvPr id="460"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461"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462" name="PlaceHolder 3"/>
          <p:cNvSpPr>
            <a:spLocks noGrp="1"/>
          </p:cNvSpPr>
          <p:nvPr>
            <p:ph type="dt" idx="40"/>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463" name="PlaceHolder 4"/>
          <p:cNvSpPr>
            <a:spLocks noGrp="1"/>
          </p:cNvSpPr>
          <p:nvPr>
            <p:ph type="ftr" idx="41"/>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464" name="PlaceHolder 5"/>
          <p:cNvSpPr>
            <a:spLocks noGrp="1"/>
          </p:cNvSpPr>
          <p:nvPr>
            <p:ph type="sldNum" idx="42"/>
          </p:nvPr>
        </p:nvSpPr>
        <p:spPr>
          <a:xfrm>
            <a:off x="531360" y="49831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3FBC89B9-1499-4F3D-9004-864A80A81961}"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465" name="Group 22"/>
          <p:cNvGrpSpPr/>
          <p:nvPr/>
        </p:nvGrpSpPr>
        <p:grpSpPr>
          <a:xfrm>
            <a:off x="0" y="228600"/>
            <a:ext cx="2851200" cy="6638760"/>
            <a:chOff x="0" y="228600"/>
            <a:chExt cx="2851200" cy="6638760"/>
          </a:xfrm>
        </p:grpSpPr>
        <p:sp>
          <p:nvSpPr>
            <p:cNvPr id="466"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67"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68"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69"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0"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1"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2"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3"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4"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5"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6"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7"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478" name="Group 9"/>
          <p:cNvGrpSpPr/>
          <p:nvPr/>
        </p:nvGrpSpPr>
        <p:grpSpPr>
          <a:xfrm>
            <a:off x="27000" y="0"/>
            <a:ext cx="2357280" cy="6853320"/>
            <a:chOff x="27000" y="0"/>
            <a:chExt cx="2357280" cy="6853320"/>
          </a:xfrm>
        </p:grpSpPr>
        <p:sp>
          <p:nvSpPr>
            <p:cNvPr id="479"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0"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1"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2"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3"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4"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5"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6"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7"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8"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9"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90"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491"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92" name="Freeform 11"/>
          <p:cNvSpPr/>
          <p:nvPr/>
        </p:nvSpPr>
        <p:spPr>
          <a:xfrm flipV="1">
            <a:off x="-4320" y="491112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93"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494"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495" name="PlaceHolder 3"/>
          <p:cNvSpPr>
            <a:spLocks noGrp="1"/>
          </p:cNvSpPr>
          <p:nvPr>
            <p:ph type="dt" idx="43"/>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496" name="PlaceHolder 4"/>
          <p:cNvSpPr>
            <a:spLocks noGrp="1"/>
          </p:cNvSpPr>
          <p:nvPr>
            <p:ph type="ftr" idx="44"/>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497" name="PlaceHolder 5"/>
          <p:cNvSpPr>
            <a:spLocks noGrp="1"/>
          </p:cNvSpPr>
          <p:nvPr>
            <p:ph type="sldNum" idx="45"/>
          </p:nvPr>
        </p:nvSpPr>
        <p:spPr>
          <a:xfrm>
            <a:off x="531360" y="49831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54E662D3-16FF-43CF-9C2E-50F52706719A}"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498" name="Group 22"/>
          <p:cNvGrpSpPr/>
          <p:nvPr/>
        </p:nvGrpSpPr>
        <p:grpSpPr>
          <a:xfrm>
            <a:off x="0" y="228600"/>
            <a:ext cx="2851200" cy="6638760"/>
            <a:chOff x="0" y="228600"/>
            <a:chExt cx="2851200" cy="6638760"/>
          </a:xfrm>
        </p:grpSpPr>
        <p:sp>
          <p:nvSpPr>
            <p:cNvPr id="499"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0"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1"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2"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3"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4"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5"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6"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7"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8"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9"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0"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511" name="Group 9"/>
          <p:cNvGrpSpPr/>
          <p:nvPr/>
        </p:nvGrpSpPr>
        <p:grpSpPr>
          <a:xfrm>
            <a:off x="27000" y="0"/>
            <a:ext cx="2357280" cy="6853320"/>
            <a:chOff x="27000" y="0"/>
            <a:chExt cx="2357280" cy="6853320"/>
          </a:xfrm>
        </p:grpSpPr>
        <p:sp>
          <p:nvSpPr>
            <p:cNvPr id="512"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3"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4"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5"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6"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7"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8"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9"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0"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1"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2"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3"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524"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5"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6"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527"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528" name="PlaceHolder 3"/>
          <p:cNvSpPr>
            <a:spLocks noGrp="1"/>
          </p:cNvSpPr>
          <p:nvPr>
            <p:ph type="dt" idx="46"/>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529" name="PlaceHolder 4"/>
          <p:cNvSpPr>
            <a:spLocks noGrp="1"/>
          </p:cNvSpPr>
          <p:nvPr>
            <p:ph type="ftr" idx="47"/>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30" name="PlaceHolder 5"/>
          <p:cNvSpPr>
            <a:spLocks noGrp="1"/>
          </p:cNvSpPr>
          <p:nvPr>
            <p:ph type="sldNum" idx="48"/>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0486987C-D95F-4295-BBFF-ADD0228BE710}"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531" name="Group 22"/>
          <p:cNvGrpSpPr/>
          <p:nvPr/>
        </p:nvGrpSpPr>
        <p:grpSpPr>
          <a:xfrm>
            <a:off x="0" y="228600"/>
            <a:ext cx="2851200" cy="6638760"/>
            <a:chOff x="0" y="228600"/>
            <a:chExt cx="2851200" cy="6638760"/>
          </a:xfrm>
        </p:grpSpPr>
        <p:sp>
          <p:nvSpPr>
            <p:cNvPr id="532"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3"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4"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5"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6"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7"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8"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9"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0"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1"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2"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3"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544" name="Group 9"/>
          <p:cNvGrpSpPr/>
          <p:nvPr/>
        </p:nvGrpSpPr>
        <p:grpSpPr>
          <a:xfrm>
            <a:off x="27000" y="0"/>
            <a:ext cx="2357280" cy="6853320"/>
            <a:chOff x="27000" y="0"/>
            <a:chExt cx="2357280" cy="6853320"/>
          </a:xfrm>
        </p:grpSpPr>
        <p:sp>
          <p:nvSpPr>
            <p:cNvPr id="545"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6"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7"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8"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9"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0"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1"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2"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3"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4"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5"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6"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557"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8"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9"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560"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561" name="PlaceHolder 3"/>
          <p:cNvSpPr>
            <a:spLocks noGrp="1"/>
          </p:cNvSpPr>
          <p:nvPr>
            <p:ph type="dt" idx="49"/>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562" name="PlaceHolder 4"/>
          <p:cNvSpPr>
            <a:spLocks noGrp="1"/>
          </p:cNvSpPr>
          <p:nvPr>
            <p:ph type="ftr" idx="50"/>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63" name="PlaceHolder 5"/>
          <p:cNvSpPr>
            <a:spLocks noGrp="1"/>
          </p:cNvSpPr>
          <p:nvPr>
            <p:ph type="sldNum" idx="51"/>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543E289F-65F1-4EA1-9D04-7E56CA4E0DA6}"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32" name="Group 22"/>
          <p:cNvGrpSpPr/>
          <p:nvPr/>
        </p:nvGrpSpPr>
        <p:grpSpPr>
          <a:xfrm>
            <a:off x="0" y="228600"/>
            <a:ext cx="2851200" cy="6638760"/>
            <a:chOff x="0" y="228600"/>
            <a:chExt cx="2851200" cy="6638760"/>
          </a:xfrm>
        </p:grpSpPr>
        <p:sp>
          <p:nvSpPr>
            <p:cNvPr id="33"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4"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5"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6"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7"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8"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39"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0"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1"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2"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3"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4"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45" name="Group 9"/>
          <p:cNvGrpSpPr/>
          <p:nvPr/>
        </p:nvGrpSpPr>
        <p:grpSpPr>
          <a:xfrm>
            <a:off x="27000" y="0"/>
            <a:ext cx="2357280" cy="6853320"/>
            <a:chOff x="27000" y="0"/>
            <a:chExt cx="2357280" cy="6853320"/>
          </a:xfrm>
        </p:grpSpPr>
        <p:sp>
          <p:nvSpPr>
            <p:cNvPr id="46"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7"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8"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49"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0"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1"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2"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3"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4"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5"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6"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7"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58"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59" name="Freeform 6"/>
          <p:cNvSpPr/>
          <p:nvPr/>
        </p:nvSpPr>
        <p:spPr>
          <a:xfrm>
            <a:off x="0" y="4324320"/>
            <a:ext cx="1744560" cy="77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60"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61"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62" name="PlaceHolder 3"/>
          <p:cNvSpPr>
            <a:spLocks noGrp="1"/>
          </p:cNvSpPr>
          <p:nvPr>
            <p:ph type="dt" idx="4"/>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63" name="PlaceHolder 4"/>
          <p:cNvSpPr>
            <a:spLocks noGrp="1"/>
          </p:cNvSpPr>
          <p:nvPr>
            <p:ph type="ftr" idx="5"/>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64" name="PlaceHolder 5"/>
          <p:cNvSpPr>
            <a:spLocks noGrp="1"/>
          </p:cNvSpPr>
          <p:nvPr>
            <p:ph type="sldNum" idx="6"/>
          </p:nvPr>
        </p:nvSpPr>
        <p:spPr>
          <a:xfrm>
            <a:off x="531360" y="452916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F090EBC0-459A-4785-9473-1A9630995692}"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0"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65" name="Group 22"/>
          <p:cNvGrpSpPr/>
          <p:nvPr/>
        </p:nvGrpSpPr>
        <p:grpSpPr>
          <a:xfrm>
            <a:off x="0" y="228600"/>
            <a:ext cx="2851200" cy="6638760"/>
            <a:chOff x="0" y="228600"/>
            <a:chExt cx="2851200" cy="6638760"/>
          </a:xfrm>
        </p:grpSpPr>
        <p:sp>
          <p:nvSpPr>
            <p:cNvPr id="66"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67"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68"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69"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0"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1"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2"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3"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4"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5"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6"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77"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78" name="Group 9"/>
          <p:cNvGrpSpPr/>
          <p:nvPr/>
        </p:nvGrpSpPr>
        <p:grpSpPr>
          <a:xfrm>
            <a:off x="27000" y="0"/>
            <a:ext cx="2357280" cy="6853320"/>
            <a:chOff x="27000" y="0"/>
            <a:chExt cx="2357280" cy="6853320"/>
          </a:xfrm>
        </p:grpSpPr>
        <p:sp>
          <p:nvSpPr>
            <p:cNvPr id="79"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0"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1"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2"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3"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4"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5"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6"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7"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8"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89"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90"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91"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92"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93"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94"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95" name="PlaceHolder 3"/>
          <p:cNvSpPr>
            <a:spLocks noGrp="1"/>
          </p:cNvSpPr>
          <p:nvPr>
            <p:ph type="dt" idx="7"/>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96" name="PlaceHolder 4"/>
          <p:cNvSpPr>
            <a:spLocks noGrp="1"/>
          </p:cNvSpPr>
          <p:nvPr>
            <p:ph type="ftr" idx="8"/>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97" name="PlaceHolder 5"/>
          <p:cNvSpPr>
            <a:spLocks noGrp="1"/>
          </p:cNvSpPr>
          <p:nvPr>
            <p:ph type="sldNum" idx="9"/>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3BC338B4-573C-4B76-9F5F-F0290CDF234C}"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98" name="Group 22"/>
          <p:cNvGrpSpPr/>
          <p:nvPr/>
        </p:nvGrpSpPr>
        <p:grpSpPr>
          <a:xfrm>
            <a:off x="0" y="228600"/>
            <a:ext cx="2851200" cy="6638760"/>
            <a:chOff x="0" y="228600"/>
            <a:chExt cx="2851200" cy="6638760"/>
          </a:xfrm>
        </p:grpSpPr>
        <p:sp>
          <p:nvSpPr>
            <p:cNvPr id="99"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0"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1"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2"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3"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4"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5"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6"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7"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8"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09"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0"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111" name="Group 9"/>
          <p:cNvGrpSpPr/>
          <p:nvPr/>
        </p:nvGrpSpPr>
        <p:grpSpPr>
          <a:xfrm>
            <a:off x="27000" y="0"/>
            <a:ext cx="2357280" cy="6853320"/>
            <a:chOff x="27000" y="0"/>
            <a:chExt cx="2357280" cy="6853320"/>
          </a:xfrm>
        </p:grpSpPr>
        <p:sp>
          <p:nvSpPr>
            <p:cNvPr id="112"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3"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4"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5"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6"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7"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8"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19"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0"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1"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2"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3"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124"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5" name="Freeform 11"/>
          <p:cNvSpPr/>
          <p:nvPr/>
        </p:nvSpPr>
        <p:spPr>
          <a:xfrm flipV="1">
            <a:off x="-4320" y="31773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26"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127"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128" name="PlaceHolder 3"/>
          <p:cNvSpPr>
            <a:spLocks noGrp="1"/>
          </p:cNvSpPr>
          <p:nvPr>
            <p:ph type="dt" idx="10"/>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129" name="PlaceHolder 4"/>
          <p:cNvSpPr>
            <a:spLocks noGrp="1"/>
          </p:cNvSpPr>
          <p:nvPr>
            <p:ph type="ftr" idx="11"/>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130" name="PlaceHolder 5"/>
          <p:cNvSpPr>
            <a:spLocks noGrp="1"/>
          </p:cNvSpPr>
          <p:nvPr>
            <p:ph type="sldNum" idx="12"/>
          </p:nvPr>
        </p:nvSpPr>
        <p:spPr>
          <a:xfrm>
            <a:off x="531360" y="3244320"/>
            <a:ext cx="77940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449D4DB2-07B6-4829-BF84-B417F54D9FE1}"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131" name="Group 22"/>
          <p:cNvGrpSpPr/>
          <p:nvPr/>
        </p:nvGrpSpPr>
        <p:grpSpPr>
          <a:xfrm>
            <a:off x="0" y="228600"/>
            <a:ext cx="2851200" cy="6638760"/>
            <a:chOff x="0" y="228600"/>
            <a:chExt cx="2851200" cy="6638760"/>
          </a:xfrm>
        </p:grpSpPr>
        <p:sp>
          <p:nvSpPr>
            <p:cNvPr id="132"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3"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4"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5"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6"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7"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8"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39"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0"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1"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2"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3"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144" name="Group 9"/>
          <p:cNvGrpSpPr/>
          <p:nvPr/>
        </p:nvGrpSpPr>
        <p:grpSpPr>
          <a:xfrm>
            <a:off x="27000" y="0"/>
            <a:ext cx="2357280" cy="6853320"/>
            <a:chOff x="27000" y="0"/>
            <a:chExt cx="2357280" cy="6853320"/>
          </a:xfrm>
        </p:grpSpPr>
        <p:sp>
          <p:nvSpPr>
            <p:cNvPr id="145"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6"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7"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8"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49"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0"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1"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2"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3"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4"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5"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6"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157"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8"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59"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160"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161" name="PlaceHolder 3"/>
          <p:cNvSpPr>
            <a:spLocks noGrp="1"/>
          </p:cNvSpPr>
          <p:nvPr>
            <p:ph type="dt" idx="13"/>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162" name="PlaceHolder 4"/>
          <p:cNvSpPr>
            <a:spLocks noGrp="1"/>
          </p:cNvSpPr>
          <p:nvPr>
            <p:ph type="ftr" idx="14"/>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163" name="PlaceHolder 5"/>
          <p:cNvSpPr>
            <a:spLocks noGrp="1"/>
          </p:cNvSpPr>
          <p:nvPr>
            <p:ph type="sldNum" idx="15"/>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252ECAC6-C773-47F1-A4DA-7F28DEF1EDA9}"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164" name="Group 22"/>
          <p:cNvGrpSpPr/>
          <p:nvPr/>
        </p:nvGrpSpPr>
        <p:grpSpPr>
          <a:xfrm>
            <a:off x="0" y="228600"/>
            <a:ext cx="2851200" cy="6638760"/>
            <a:chOff x="0" y="228600"/>
            <a:chExt cx="2851200" cy="6638760"/>
          </a:xfrm>
        </p:grpSpPr>
        <p:sp>
          <p:nvSpPr>
            <p:cNvPr id="165"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66"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67"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68"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69"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0"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1"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2"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3"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4"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5"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6"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177" name="Group 9"/>
          <p:cNvGrpSpPr/>
          <p:nvPr/>
        </p:nvGrpSpPr>
        <p:grpSpPr>
          <a:xfrm>
            <a:off x="27000" y="0"/>
            <a:ext cx="2357280" cy="6853320"/>
            <a:chOff x="27000" y="0"/>
            <a:chExt cx="2357280" cy="6853320"/>
          </a:xfrm>
        </p:grpSpPr>
        <p:sp>
          <p:nvSpPr>
            <p:cNvPr id="178"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79"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0"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1"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2"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3"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4"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5"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6"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7"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8"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89"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190"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91"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92"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193"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194" name="PlaceHolder 3"/>
          <p:cNvSpPr>
            <a:spLocks noGrp="1"/>
          </p:cNvSpPr>
          <p:nvPr>
            <p:ph type="dt" idx="16"/>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195" name="PlaceHolder 4"/>
          <p:cNvSpPr>
            <a:spLocks noGrp="1"/>
          </p:cNvSpPr>
          <p:nvPr>
            <p:ph type="ftr" idx="17"/>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196" name="PlaceHolder 5"/>
          <p:cNvSpPr>
            <a:spLocks noGrp="1"/>
          </p:cNvSpPr>
          <p:nvPr>
            <p:ph type="sldNum" idx="18"/>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5F00E7F0-C6CA-48B2-9990-2906A1DFFD92}"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197" name="Group 22"/>
          <p:cNvGrpSpPr/>
          <p:nvPr/>
        </p:nvGrpSpPr>
        <p:grpSpPr>
          <a:xfrm>
            <a:off x="0" y="228600"/>
            <a:ext cx="2851200" cy="6638760"/>
            <a:chOff x="0" y="228600"/>
            <a:chExt cx="2851200" cy="6638760"/>
          </a:xfrm>
        </p:grpSpPr>
        <p:sp>
          <p:nvSpPr>
            <p:cNvPr id="198"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199"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0"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1"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2"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3"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4"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5"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6"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7"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8"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09"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210" name="Group 9"/>
          <p:cNvGrpSpPr/>
          <p:nvPr/>
        </p:nvGrpSpPr>
        <p:grpSpPr>
          <a:xfrm>
            <a:off x="27000" y="0"/>
            <a:ext cx="2357280" cy="6853320"/>
            <a:chOff x="27000" y="0"/>
            <a:chExt cx="2357280" cy="6853320"/>
          </a:xfrm>
        </p:grpSpPr>
        <p:sp>
          <p:nvSpPr>
            <p:cNvPr id="211"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2"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3"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4"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5"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6"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7"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8"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19"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0"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1"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2"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223"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4"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25"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226"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227" name="PlaceHolder 3"/>
          <p:cNvSpPr>
            <a:spLocks noGrp="1"/>
          </p:cNvSpPr>
          <p:nvPr>
            <p:ph type="dt" idx="19"/>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228" name="PlaceHolder 4"/>
          <p:cNvSpPr>
            <a:spLocks noGrp="1"/>
          </p:cNvSpPr>
          <p:nvPr>
            <p:ph type="ftr" idx="20"/>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229" name="PlaceHolder 5"/>
          <p:cNvSpPr>
            <a:spLocks noGrp="1"/>
          </p:cNvSpPr>
          <p:nvPr>
            <p:ph type="sldNum" idx="21"/>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FF0A11A7-9B6F-4BEB-AF6A-01BD773947E0}"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230" name="Group 22"/>
          <p:cNvGrpSpPr/>
          <p:nvPr/>
        </p:nvGrpSpPr>
        <p:grpSpPr>
          <a:xfrm>
            <a:off x="0" y="228600"/>
            <a:ext cx="2851200" cy="6638760"/>
            <a:chOff x="0" y="228600"/>
            <a:chExt cx="2851200" cy="6638760"/>
          </a:xfrm>
        </p:grpSpPr>
        <p:sp>
          <p:nvSpPr>
            <p:cNvPr id="231"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2"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3"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4"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5"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6"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7"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8"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39"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0"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1"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2"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243" name="Group 9"/>
          <p:cNvGrpSpPr/>
          <p:nvPr/>
        </p:nvGrpSpPr>
        <p:grpSpPr>
          <a:xfrm>
            <a:off x="27000" y="0"/>
            <a:ext cx="2357280" cy="6853320"/>
            <a:chOff x="27000" y="0"/>
            <a:chExt cx="2357280" cy="6853320"/>
          </a:xfrm>
        </p:grpSpPr>
        <p:sp>
          <p:nvSpPr>
            <p:cNvPr id="244"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5"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6"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7"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8"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49"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0"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1"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2"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3"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4"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5"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256"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7"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58"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259"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260" name="PlaceHolder 3"/>
          <p:cNvSpPr>
            <a:spLocks noGrp="1"/>
          </p:cNvSpPr>
          <p:nvPr>
            <p:ph type="dt" idx="22"/>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261" name="PlaceHolder 4"/>
          <p:cNvSpPr>
            <a:spLocks noGrp="1"/>
          </p:cNvSpPr>
          <p:nvPr>
            <p:ph type="ftr" idx="23"/>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262" name="PlaceHolder 5"/>
          <p:cNvSpPr>
            <a:spLocks noGrp="1"/>
          </p:cNvSpPr>
          <p:nvPr>
            <p:ph type="sldNum" idx="24"/>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AF9A904F-AA95-43AF-93CC-440E08649D55}"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263" name="Group 22"/>
          <p:cNvGrpSpPr/>
          <p:nvPr/>
        </p:nvGrpSpPr>
        <p:grpSpPr>
          <a:xfrm>
            <a:off x="0" y="228600"/>
            <a:ext cx="2851200" cy="6638760"/>
            <a:chOff x="0" y="228600"/>
            <a:chExt cx="2851200" cy="6638760"/>
          </a:xfrm>
        </p:grpSpPr>
        <p:sp>
          <p:nvSpPr>
            <p:cNvPr id="264" name="Freeform 11"/>
            <p:cNvSpPr/>
            <p:nvPr/>
          </p:nvSpPr>
          <p:spPr>
            <a:xfrm>
              <a:off x="0" y="2574720"/>
              <a:ext cx="99720" cy="6267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65" name="Freeform 12"/>
            <p:cNvSpPr/>
            <p:nvPr/>
          </p:nvSpPr>
          <p:spPr>
            <a:xfrm>
              <a:off x="128520" y="3155760"/>
              <a:ext cx="646200" cy="23223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66" name="Freeform 13"/>
            <p:cNvSpPr/>
            <p:nvPr/>
          </p:nvSpPr>
          <p:spPr>
            <a:xfrm>
              <a:off x="806400" y="5446800"/>
              <a:ext cx="609480" cy="1420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67" name="Freeform 14"/>
            <p:cNvSpPr/>
            <p:nvPr/>
          </p:nvSpPr>
          <p:spPr>
            <a:xfrm>
              <a:off x="960480" y="6504120"/>
              <a:ext cx="171360" cy="3632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68" name="Freeform 15"/>
            <p:cNvSpPr/>
            <p:nvPr/>
          </p:nvSpPr>
          <p:spPr>
            <a:xfrm>
              <a:off x="99720" y="3201840"/>
              <a:ext cx="822240" cy="33274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69" name="Freeform 16"/>
            <p:cNvSpPr/>
            <p:nvPr/>
          </p:nvSpPr>
          <p:spPr>
            <a:xfrm>
              <a:off x="21960" y="228600"/>
              <a:ext cx="106200" cy="29271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0" name="Freeform 17"/>
            <p:cNvSpPr/>
            <p:nvPr/>
          </p:nvSpPr>
          <p:spPr>
            <a:xfrm>
              <a:off x="77760" y="2944800"/>
              <a:ext cx="79200" cy="49356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1" name="Freeform 18"/>
            <p:cNvSpPr/>
            <p:nvPr/>
          </p:nvSpPr>
          <p:spPr>
            <a:xfrm>
              <a:off x="770040" y="5478480"/>
              <a:ext cx="190440" cy="10252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2" name="Freeform 19"/>
            <p:cNvSpPr/>
            <p:nvPr/>
          </p:nvSpPr>
          <p:spPr>
            <a:xfrm>
              <a:off x="774720" y="1398600"/>
              <a:ext cx="2076480" cy="404820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3" name="Freeform 20"/>
            <p:cNvSpPr/>
            <p:nvPr/>
          </p:nvSpPr>
          <p:spPr>
            <a:xfrm>
              <a:off x="922320" y="6529320"/>
              <a:ext cx="161640" cy="33804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4" name="Freeform 21"/>
            <p:cNvSpPr/>
            <p:nvPr/>
          </p:nvSpPr>
          <p:spPr>
            <a:xfrm>
              <a:off x="770040" y="5359320"/>
              <a:ext cx="36360" cy="22212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5" name="Freeform 22"/>
            <p:cNvSpPr/>
            <p:nvPr/>
          </p:nvSpPr>
          <p:spPr>
            <a:xfrm>
              <a:off x="849240" y="6245280"/>
              <a:ext cx="239400" cy="622080"/>
            </a:xfrm>
            <a:prstGeom prst="pie">
              <a:avLst/>
            </a:prstGeom>
            <a:solidFill>
              <a:srgbClr val="766f54">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grpSp>
        <p:nvGrpSpPr>
          <p:cNvPr id="276" name="Group 9"/>
          <p:cNvGrpSpPr/>
          <p:nvPr/>
        </p:nvGrpSpPr>
        <p:grpSpPr>
          <a:xfrm>
            <a:off x="27000" y="0"/>
            <a:ext cx="2357280" cy="6853320"/>
            <a:chOff x="27000" y="0"/>
            <a:chExt cx="2357280" cy="6853320"/>
          </a:xfrm>
        </p:grpSpPr>
        <p:sp>
          <p:nvSpPr>
            <p:cNvPr id="277" name="Freeform 27"/>
            <p:cNvSpPr/>
            <p:nvPr/>
          </p:nvSpPr>
          <p:spPr>
            <a:xfrm>
              <a:off x="27000" y="0"/>
              <a:ext cx="493560" cy="4400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8" name="Freeform 28"/>
            <p:cNvSpPr/>
            <p:nvPr/>
          </p:nvSpPr>
          <p:spPr>
            <a:xfrm>
              <a:off x="550800" y="4316400"/>
              <a:ext cx="422280" cy="15811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79" name="Freeform 29"/>
            <p:cNvSpPr/>
            <p:nvPr/>
          </p:nvSpPr>
          <p:spPr>
            <a:xfrm>
              <a:off x="1006560" y="5862960"/>
              <a:ext cx="431640" cy="990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0" name="Freeform 30"/>
            <p:cNvSpPr/>
            <p:nvPr/>
          </p:nvSpPr>
          <p:spPr>
            <a:xfrm>
              <a:off x="520560" y="4364280"/>
              <a:ext cx="552240" cy="223668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1" name="Freeform 31"/>
            <p:cNvSpPr/>
            <p:nvPr/>
          </p:nvSpPr>
          <p:spPr>
            <a:xfrm>
              <a:off x="468360" y="1288800"/>
              <a:ext cx="174600" cy="30272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2" name="Freeform 32"/>
            <p:cNvSpPr/>
            <p:nvPr/>
          </p:nvSpPr>
          <p:spPr>
            <a:xfrm>
              <a:off x="1111320" y="6572520"/>
              <a:ext cx="134640" cy="2808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3" name="Freeform 33"/>
            <p:cNvSpPr/>
            <p:nvPr/>
          </p:nvSpPr>
          <p:spPr>
            <a:xfrm>
              <a:off x="501480" y="4108680"/>
              <a:ext cx="82440" cy="511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4" name="Freeform 34"/>
            <p:cNvSpPr/>
            <p:nvPr/>
          </p:nvSpPr>
          <p:spPr>
            <a:xfrm>
              <a:off x="973080" y="3146400"/>
              <a:ext cx="1411200" cy="27162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5" name="Freeform 35"/>
            <p:cNvSpPr/>
            <p:nvPr/>
          </p:nvSpPr>
          <p:spPr>
            <a:xfrm>
              <a:off x="1073160" y="6600960"/>
              <a:ext cx="120600" cy="25236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6" name="Freeform 36"/>
            <p:cNvSpPr/>
            <p:nvPr/>
          </p:nvSpPr>
          <p:spPr>
            <a:xfrm>
              <a:off x="973080" y="5897880"/>
              <a:ext cx="137880" cy="67464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7" name="Freeform 37"/>
            <p:cNvSpPr/>
            <p:nvPr/>
          </p:nvSpPr>
          <p:spPr>
            <a:xfrm>
              <a:off x="973080" y="5772240"/>
              <a:ext cx="39600" cy="22860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88" name="Freeform 38"/>
            <p:cNvSpPr/>
            <p:nvPr/>
          </p:nvSpPr>
          <p:spPr>
            <a:xfrm>
              <a:off x="1006560" y="6323400"/>
              <a:ext cx="210960" cy="529920"/>
            </a:xfrm>
            <a:prstGeom prst="pie">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grpSp>
      <p:sp>
        <p:nvSpPr>
          <p:cNvPr id="289" name="Rectangle 6"/>
          <p:cNvSpPr/>
          <p:nvPr/>
        </p:nvSpPr>
        <p:spPr>
          <a:xfrm>
            <a:off x="0" y="0"/>
            <a:ext cx="182520" cy="6858000"/>
          </a:xfrm>
          <a:prstGeom prst="rect">
            <a:avLst/>
          </a:prstGeom>
          <a:solidFill>
            <a:srgbClr val="766f54"/>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90" name="Freeform 11"/>
          <p:cNvSpPr/>
          <p:nvPr/>
        </p:nvSpPr>
        <p:spPr>
          <a:xfrm flipV="1">
            <a:off x="-4320" y="713160"/>
            <a:ext cx="1589040" cy="507960"/>
          </a:xfrm>
          <a:prstGeom prst="pie">
            <a:avLst/>
          </a:prstGeom>
          <a:solidFill>
            <a:srgbClr val="a5301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entury Gothic"/>
            </a:endParaRPr>
          </a:p>
        </p:txBody>
      </p:sp>
      <p:sp>
        <p:nvSpPr>
          <p:cNvPr id="291" name="PlaceHolder 1"/>
          <p:cNvSpPr>
            <a:spLocks noGrp="1"/>
          </p:cNvSpPr>
          <p:nvPr>
            <p:ph type="title"/>
          </p:nvPr>
        </p:nvSpPr>
        <p:spPr>
          <a:xfrm>
            <a:off x="2592360" y="623520"/>
            <a:ext cx="8912160" cy="12812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262626"/>
                </a:solidFill>
                <a:uFillTx/>
                <a:latin typeface="Century Gothic"/>
              </a:rPr>
              <a:t>Click to edit the title text format</a:t>
            </a:r>
            <a:endParaRPr b="0" lang="ru-RU" sz="3600" strike="noStrike" u="none">
              <a:solidFill>
                <a:srgbClr val="262626"/>
              </a:solidFill>
              <a:uFillTx/>
              <a:latin typeface="Century Gothic"/>
            </a:endParaRPr>
          </a:p>
        </p:txBody>
      </p:sp>
      <p:sp>
        <p:nvSpPr>
          <p:cNvPr id="292" name="PlaceHolder 2"/>
          <p:cNvSpPr>
            <a:spLocks noGrp="1"/>
          </p:cNvSpPr>
          <p:nvPr>
            <p:ph type="body"/>
          </p:nvPr>
        </p:nvSpPr>
        <p:spPr>
          <a:xfrm>
            <a:off x="2588760" y="2133360"/>
            <a:ext cx="8915400" cy="3886200"/>
          </a:xfrm>
          <a:prstGeom prst="rect">
            <a:avLst/>
          </a:prstGeom>
          <a:noFill/>
          <a:ln w="0">
            <a:noFill/>
          </a:ln>
        </p:spPr>
        <p:txBody>
          <a:bodyPr lIns="90000" rIns="90000" tIns="46800" bIns="46800" anchor="t">
            <a:normAutofit fontScale="85000" lnSpcReduction="9999"/>
          </a:bodyPr>
          <a:p>
            <a:pPr marL="343080" indent="-34308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Click to edit the outline text format</a:t>
            </a:r>
            <a:endParaRPr b="0" lang="ru-RU" sz="3200" strike="noStrike" u="none">
              <a:solidFill>
                <a:srgbClr val="404040"/>
              </a:solidFill>
              <a:uFillTx/>
              <a:latin typeface="Century Gothic"/>
            </a:endParaRPr>
          </a:p>
          <a:p>
            <a:pPr lvl="1" marL="743040" indent="-28584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Second Outline Level</a:t>
            </a:r>
            <a:endParaRPr b="0" lang="ru-RU" sz="3200" strike="noStrike" u="none">
              <a:solidFill>
                <a:srgbClr val="404040"/>
              </a:solidFill>
              <a:uFillTx/>
              <a:latin typeface="Century Gothic"/>
            </a:endParaRPr>
          </a:p>
          <a:p>
            <a:pPr lvl="2" marL="11430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Third Outline Level</a:t>
            </a:r>
            <a:endParaRPr b="0" lang="ru-RU" sz="3200" strike="noStrike" u="none">
              <a:solidFill>
                <a:srgbClr val="404040"/>
              </a:solidFill>
              <a:uFillTx/>
              <a:latin typeface="Century Gothic"/>
            </a:endParaRPr>
          </a:p>
          <a:p>
            <a:pPr lvl="3" marL="16002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Fourth Outline Level</a:t>
            </a:r>
            <a:endParaRPr b="0" lang="ru-RU" sz="3200" strike="noStrike" u="none">
              <a:solidFill>
                <a:srgbClr val="404040"/>
              </a:solidFill>
              <a:uFillTx/>
              <a:latin typeface="Century Gothic"/>
            </a:endParaRPr>
          </a:p>
          <a:p>
            <a:pPr lvl="4" marL="2057400" indent="-228600">
              <a:spcBef>
                <a:spcPts val="1001"/>
              </a:spcBef>
              <a:buClr>
                <a:srgbClr val="a5301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Fifth Outline Level</a:t>
            </a:r>
            <a:endParaRPr b="0" lang="ru-RU" sz="3200" strike="noStrike" u="none">
              <a:solidFill>
                <a:srgbClr val="404040"/>
              </a:solidFill>
              <a:uFillTx/>
              <a:latin typeface="Century Gothic"/>
            </a:endParaRPr>
          </a:p>
          <a:p>
            <a:pPr lvl="5"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Sixth Outline Level</a:t>
            </a:r>
            <a:endParaRPr b="0" lang="ru-RU" sz="3200" strike="noStrike" u="none">
              <a:solidFill>
                <a:srgbClr val="404040"/>
              </a:solidFill>
              <a:uFillTx/>
              <a:latin typeface="Century Gothic"/>
            </a:endParaRPr>
          </a:p>
          <a:p>
            <a:pPr lvl="6" marL="2057400" indent="-228600">
              <a:spcBef>
                <a:spcPts val="1001"/>
              </a:spcBef>
              <a:buClr>
                <a:srgbClr val="000000"/>
              </a:buClr>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200" strike="noStrike" u="none">
                <a:solidFill>
                  <a:srgbClr val="404040"/>
                </a:solidFill>
                <a:uFillTx/>
                <a:latin typeface="Century Gothic"/>
              </a:rPr>
              <a:t>Seventh Outline Level</a:t>
            </a:r>
            <a:endParaRPr b="0" lang="ru-RU" sz="3200" strike="noStrike" u="none">
              <a:solidFill>
                <a:srgbClr val="404040"/>
              </a:solidFill>
              <a:uFillTx/>
              <a:latin typeface="Century Gothic"/>
            </a:endParaRPr>
          </a:p>
        </p:txBody>
      </p:sp>
      <p:sp>
        <p:nvSpPr>
          <p:cNvPr id="293" name="PlaceHolder 3"/>
          <p:cNvSpPr>
            <a:spLocks noGrp="1"/>
          </p:cNvSpPr>
          <p:nvPr>
            <p:ph type="dt" idx="25"/>
          </p:nvPr>
        </p:nvSpPr>
        <p:spPr>
          <a:xfrm>
            <a:off x="10361520" y="6130800"/>
            <a:ext cx="1146240" cy="37008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294" name="PlaceHolder 4"/>
          <p:cNvSpPr>
            <a:spLocks noGrp="1"/>
          </p:cNvSpPr>
          <p:nvPr>
            <p:ph type="ftr" idx="26"/>
          </p:nvPr>
        </p:nvSpPr>
        <p:spPr>
          <a:xfrm>
            <a:off x="2588760" y="6135840"/>
            <a:ext cx="762012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295" name="PlaceHolder 5"/>
          <p:cNvSpPr>
            <a:spLocks noGrp="1"/>
          </p:cNvSpPr>
          <p:nvPr>
            <p:ph type="sldNum" idx="27"/>
          </p:nvPr>
        </p:nvSpPr>
        <p:spPr>
          <a:xfrm>
            <a:off x="531360" y="787320"/>
            <a:ext cx="7794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2000" strike="noStrike" u="none">
                <a:solidFill>
                  <a:srgbClr val="feffff"/>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D2E883F6-B071-4BBE-A176-12CF82613F7D}" type="slidenum">
              <a:rPr b="0" lang="ru-RU" sz="2000" strike="noStrike" u="none">
                <a:solidFill>
                  <a:srgbClr val="feffff"/>
                </a:solidFill>
                <a:uFillTx/>
                <a:latin typeface="Times New Roman"/>
              </a:rPr>
              <a:t>&lt;number&gt;</a:t>
            </a:fld>
            <a:endParaRPr b="0" lang="ru-RU" sz="2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4" name="Рисунок 48" descr=""/>
          <p:cNvPicPr/>
          <p:nvPr/>
        </p:nvPicPr>
        <p:blipFill>
          <a:blip r:embed="rId1"/>
          <a:stretch/>
        </p:blipFill>
        <p:spPr>
          <a:xfrm>
            <a:off x="652320" y="7978680"/>
            <a:ext cx="200160" cy="203400"/>
          </a:xfrm>
          <a:prstGeom prst="rect">
            <a:avLst/>
          </a:prstGeom>
          <a:ln w="0">
            <a:noFill/>
          </a:ln>
        </p:spPr>
      </p:pic>
      <p:sp>
        <p:nvSpPr>
          <p:cNvPr id="565" name="object 2"/>
          <p:cNvSpPr/>
          <p:nvPr/>
        </p:nvSpPr>
        <p:spPr>
          <a:xfrm>
            <a:off x="9360" y="1116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66" name="TextBox 25"/>
          <p:cNvSpPr/>
          <p:nvPr/>
        </p:nvSpPr>
        <p:spPr>
          <a:xfrm>
            <a:off x="3629160" y="2930400"/>
            <a:ext cx="53546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Сабақтың тақырыбы: «Білім – ұлы күш»  </a:t>
            </a:r>
            <a:endParaRPr b="0" lang="ru-RU" sz="2000" strike="noStrike" u="none">
              <a:solidFill>
                <a:srgbClr val="000000"/>
              </a:solidFill>
              <a:uFillTx/>
              <a:latin typeface="Century Gothic"/>
            </a:endParaRPr>
          </a:p>
        </p:txBody>
      </p:sp>
      <p:sp>
        <p:nvSpPr>
          <p:cNvPr id="567" name="TextBox 9"/>
          <p:cNvSpPr/>
          <p:nvPr/>
        </p:nvSpPr>
        <p:spPr>
          <a:xfrm>
            <a:off x="10326600" y="162000"/>
            <a:ext cx="17366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ҚАЗАҚ ТІЛІ </a:t>
            </a:r>
            <a:endParaRPr b="0" lang="ru-RU" sz="2000" strike="noStrike" u="none">
              <a:solidFill>
                <a:srgbClr val="000000"/>
              </a:solidFill>
              <a:uFillTx/>
              <a:latin typeface="Century Gothic"/>
            </a:endParaRPr>
          </a:p>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11-СЫНЫП</a:t>
            </a:r>
            <a:endParaRPr b="0" lang="ru-RU" sz="2000" strike="noStrike" u="none">
              <a:solidFill>
                <a:srgbClr val="000000"/>
              </a:solidFill>
              <a:uFillTx/>
              <a:latin typeface="Century Gothic"/>
            </a:endParaRPr>
          </a:p>
        </p:txBody>
      </p:sp>
      <p:sp>
        <p:nvSpPr>
          <p:cNvPr id="568" name="TextBox 1"/>
          <p:cNvSpPr/>
          <p:nvPr/>
        </p:nvSpPr>
        <p:spPr>
          <a:xfrm>
            <a:off x="241200" y="299880"/>
            <a:ext cx="1008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Бөлім тақырыбы: Әлемді өзгерткен өнертабыстар. Шешендік сөздер. </a:t>
            </a:r>
            <a:endParaRPr b="0" lang="ru-RU" sz="2000" strike="noStrike" u="none">
              <a:solidFill>
                <a:srgbClr val="000000"/>
              </a:solidFill>
              <a:uFillTx/>
              <a:latin typeface="Century Gothic"/>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99" name="Рисунок 48" descr=""/>
          <p:cNvPicPr/>
          <p:nvPr/>
        </p:nvPicPr>
        <p:blipFill>
          <a:blip r:embed="rId1"/>
          <a:stretch/>
        </p:blipFill>
        <p:spPr>
          <a:xfrm>
            <a:off x="652320" y="7978680"/>
            <a:ext cx="200160" cy="203400"/>
          </a:xfrm>
          <a:prstGeom prst="rect">
            <a:avLst/>
          </a:prstGeom>
          <a:ln w="0">
            <a:noFill/>
          </a:ln>
        </p:spPr>
      </p:pic>
      <p:sp>
        <p:nvSpPr>
          <p:cNvPr id="600"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601"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3-т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entury Gothic"/>
            </a:endParaRPr>
          </a:p>
        </p:txBody>
      </p:sp>
      <p:sp>
        <p:nvSpPr>
          <p:cNvPr id="602" name="Прямоугольник 1"/>
          <p:cNvSpPr/>
          <p:nvPr/>
        </p:nvSpPr>
        <p:spPr>
          <a:xfrm>
            <a:off x="2830680" y="958680"/>
            <a:ext cx="8321400" cy="5428800"/>
          </a:xfrm>
          <a:prstGeom prst="rect">
            <a:avLst/>
          </a:prstGeom>
          <a:noFill/>
          <a:ln w="0">
            <a:noFill/>
          </a:ln>
        </p:spPr>
        <p:style>
          <a:lnRef idx="0"/>
          <a:fillRef idx="0"/>
          <a:effectRef idx="0"/>
          <a:fontRef idx="minor"/>
        </p:style>
        <p:txBody>
          <a:bodyPr lIns="90000" rIns="90000" tIns="46800" bIns="46800" anchor="t">
            <a:spAutoFit/>
          </a:bodyPr>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Жетістікке жету үшін өзіңізге қандай ұстанымдар міндеттейсіз? Тізімін жасап көріңіз.</a:t>
            </a:r>
            <a:endParaRPr b="0" lang="ru-RU" sz="2000" strike="noStrike" u="none">
              <a:solidFill>
                <a:srgbClr val="000000"/>
              </a:solidFill>
              <a:uFillTx/>
              <a:latin typeface="Century Gothic"/>
            </a:endParaRPr>
          </a:p>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entury Gothic"/>
            </a:endParaRPr>
          </a:p>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Дескрипторы:</a:t>
            </a:r>
            <a:endParaRPr b="0" lang="ru-RU" sz="2000" strike="noStrike" u="none">
              <a:solidFill>
                <a:srgbClr val="000000"/>
              </a:solidFill>
              <a:uFillTx/>
              <a:latin typeface="Century Gothic"/>
            </a:endParaRPr>
          </a:p>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a:t>
            </a:r>
            <a:r>
              <a:rPr b="1"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жетістікке жету жолын анықтайды; </a:t>
            </a:r>
            <a:endParaRPr b="0" lang="ru-RU" sz="2000" strike="noStrike" u="none">
              <a:solidFill>
                <a:srgbClr val="000000"/>
              </a:solidFill>
              <a:uFillTx/>
              <a:latin typeface="Century Gothic"/>
            </a:endParaRPr>
          </a:p>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ұстанымдарды нақтылайды;</a:t>
            </a:r>
            <a:endParaRPr b="0" lang="ru-RU" sz="2000" strike="noStrike" u="none">
              <a:solidFill>
                <a:srgbClr val="000000"/>
              </a:solidFill>
              <a:uFillTx/>
              <a:latin typeface="Century Gothic"/>
            </a:endParaRPr>
          </a:p>
          <a:p>
            <a:pPr>
              <a:lnSpc>
                <a:spcPct val="25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тізімін құрып, жазады.</a:t>
            </a:r>
            <a:endParaRPr b="0" lang="ru-RU" sz="2000" strike="noStrike" u="none">
              <a:solidFill>
                <a:srgbClr val="000000"/>
              </a:solidFill>
              <a:uFillTx/>
              <a:latin typeface="Century Gothic"/>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3" name="Рисунок 48" descr=""/>
          <p:cNvPicPr/>
          <p:nvPr/>
        </p:nvPicPr>
        <p:blipFill>
          <a:blip r:embed="rId1"/>
          <a:stretch/>
        </p:blipFill>
        <p:spPr>
          <a:xfrm>
            <a:off x="652320" y="7978680"/>
            <a:ext cx="200160" cy="203400"/>
          </a:xfrm>
          <a:prstGeom prst="rect">
            <a:avLst/>
          </a:prstGeom>
          <a:ln w="0">
            <a:noFill/>
          </a:ln>
        </p:spPr>
      </p:pic>
      <p:sp>
        <p:nvSpPr>
          <p:cNvPr id="604"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605"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entury Gothic"/>
            </a:endParaRPr>
          </a:p>
        </p:txBody>
      </p:sp>
      <p:sp>
        <p:nvSpPr>
          <p:cNvPr id="606" name="AutoShape 2"/>
          <p:cNvSpPr/>
          <p:nvPr/>
        </p:nvSpPr>
        <p:spPr>
          <a:xfrm>
            <a:off x="3255840" y="1467000"/>
            <a:ext cx="7385040" cy="4589280"/>
          </a:xfrm>
          <a:prstGeom prst="roundRect">
            <a:avLst>
              <a:gd name="adj" fmla="val 16667"/>
            </a:avLst>
          </a:prstGeom>
          <a:solidFill>
            <a:srgbClr val="c2cea9"/>
          </a:solidFill>
          <a:ln cap="rnd" w="9360">
            <a:solidFill>
              <a:srgbClr val="8ba248"/>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	</a:t>
            </a:r>
            <a:r>
              <a:rPr b="0" lang="kk-KZ" sz="2000" strike="noStrike" u="none">
                <a:solidFill>
                  <a:srgbClr val="000000"/>
                </a:solidFill>
                <a:uFillTx/>
                <a:latin typeface="Times New Roman"/>
                <a:ea typeface="Arial"/>
              </a:rPr>
              <a:t>Жетістікке жету жолындағы ұстанымдар:</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1. Алдыңа мақсат қою;</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2. Сені жетістік күтіп тұрғанына үміттену;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3. Іске дайын болу;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4. Адымыңды анық басу;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5. Алға ұмтылу;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6. Қорықпау, күмәнданбау;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7. Көңіліңді тоқ ұстау;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8. Жаңашыл болу;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9. Басқалармен кеңесу;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10. Тәуелсіз болу;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11. Біртұтасты бөлшектеу;</a:t>
            </a:r>
            <a:endParaRPr b="0" lang="ru-RU" sz="2000" strike="noStrike" u="none">
              <a:solidFill>
                <a:srgbClr val="000000"/>
              </a:solidFill>
              <a:uFillTx/>
              <a:latin typeface="Century Gothic"/>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12. Жетістіктеріңнің қайдан келетінін ұмытпа.</a:t>
            </a:r>
            <a:endParaRPr b="0" lang="ru-RU" sz="2000" strike="noStrike" u="none">
              <a:solidFill>
                <a:srgbClr val="000000"/>
              </a:solidFill>
              <a:uFillTx/>
              <a:latin typeface="Century Gothic"/>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7" name="Рисунок 48" descr=""/>
          <p:cNvPicPr/>
          <p:nvPr/>
        </p:nvPicPr>
        <p:blipFill>
          <a:blip r:embed="rId1"/>
          <a:stretch/>
        </p:blipFill>
        <p:spPr>
          <a:xfrm>
            <a:off x="652320" y="7978680"/>
            <a:ext cx="200160" cy="203400"/>
          </a:xfrm>
          <a:prstGeom prst="rect">
            <a:avLst/>
          </a:prstGeom>
          <a:ln w="0">
            <a:noFill/>
          </a:ln>
        </p:spPr>
      </p:pic>
      <p:sp>
        <p:nvSpPr>
          <p:cNvPr id="608" name="TextBox 8"/>
          <p:cNvSpPr/>
          <p:nvPr/>
        </p:nvSpPr>
        <p:spPr>
          <a:xfrm>
            <a:off x="3276720" y="884160"/>
            <a:ext cx="8258040" cy="466776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Бекіту сұрақтары:</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1.</a:t>
            </a: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Білімің арқылы және жанарыңның от жанары арқылы алға ұмтылуды білдіңіздер.</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2.</a:t>
            </a: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Мәтіннің астарлы ойын білдіңіздер.</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3.</a:t>
            </a: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Орфографиялық норманы меңгердіңіздер.</a:t>
            </a:r>
            <a:endParaRPr b="0" lang="ru-RU" sz="2000" strike="noStrike" u="none">
              <a:solidFill>
                <a:srgbClr val="000000"/>
              </a:solidFill>
              <a:uFillTx/>
              <a:latin typeface="Century Gothic"/>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9" name="Рисунок 48" descr=""/>
          <p:cNvPicPr/>
          <p:nvPr/>
        </p:nvPicPr>
        <p:blipFill>
          <a:blip r:embed="rId1"/>
          <a:stretch/>
        </p:blipFill>
        <p:spPr>
          <a:xfrm>
            <a:off x="652320" y="7978680"/>
            <a:ext cx="200160" cy="203400"/>
          </a:xfrm>
          <a:prstGeom prst="rect">
            <a:avLst/>
          </a:prstGeom>
          <a:ln w="0">
            <a:noFill/>
          </a:ln>
        </p:spPr>
      </p:pic>
      <p:sp>
        <p:nvSpPr>
          <p:cNvPr id="610" name="Прямоугольник 1"/>
          <p:cNvSpPr/>
          <p:nvPr/>
        </p:nvSpPr>
        <p:spPr>
          <a:xfrm>
            <a:off x="3736800" y="1452600"/>
            <a:ext cx="7188480" cy="283824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Қосымша тапсырма: </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Абайдың «Отыз екінші» қарасөзін оқып, бүгінгі талданған мәтінмен салыстырыңыз.</a:t>
            </a:r>
            <a:endParaRPr b="0" lang="ru-RU" sz="2000" strike="noStrike" u="none">
              <a:solidFill>
                <a:srgbClr val="000000"/>
              </a:solidFill>
              <a:uFillTx/>
              <a:latin typeface="Century Gothic"/>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9" name="Рисунок 48" descr=""/>
          <p:cNvPicPr/>
          <p:nvPr/>
        </p:nvPicPr>
        <p:blipFill>
          <a:blip r:embed="rId1"/>
          <a:stretch/>
        </p:blipFill>
        <p:spPr>
          <a:xfrm>
            <a:off x="652320" y="7978680"/>
            <a:ext cx="200160" cy="203400"/>
          </a:xfrm>
          <a:prstGeom prst="rect">
            <a:avLst/>
          </a:prstGeom>
          <a:ln w="0">
            <a:noFill/>
          </a:ln>
        </p:spPr>
      </p:pic>
      <p:sp>
        <p:nvSpPr>
          <p:cNvPr id="570"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71" name="TextBox 8"/>
          <p:cNvSpPr/>
          <p:nvPr/>
        </p:nvSpPr>
        <p:spPr>
          <a:xfrm>
            <a:off x="1133640" y="25884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Оқу мақсаттары</a:t>
            </a:r>
            <a:endParaRPr b="0" lang="ru-RU" sz="2000" strike="noStrike" u="none">
              <a:solidFill>
                <a:srgbClr val="000000"/>
              </a:solidFill>
              <a:uFillTx/>
              <a:latin typeface="Century Gothic"/>
            </a:endParaRPr>
          </a:p>
        </p:txBody>
      </p:sp>
      <p:sp>
        <p:nvSpPr>
          <p:cNvPr id="572" name="TextBox 1"/>
          <p:cNvSpPr/>
          <p:nvPr/>
        </p:nvSpPr>
        <p:spPr>
          <a:xfrm>
            <a:off x="1951200" y="3500280"/>
            <a:ext cx="867240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Сабақ мақсаты:</a:t>
            </a:r>
            <a:endParaRPr b="0" lang="ru-RU" sz="2000" strike="noStrike" u="none">
              <a:solidFill>
                <a:srgbClr val="000000"/>
              </a:solidFill>
              <a:uFillTx/>
              <a:latin typeface="Century Gothic"/>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entury Gothic"/>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	</a:t>
            </a:r>
            <a:r>
              <a:rPr b="0" lang="ru-RU" sz="2000" strike="noStrike" u="none">
                <a:solidFill>
                  <a:srgbClr val="000000"/>
                </a:solidFill>
                <a:uFillTx/>
                <a:latin typeface="Times New Roman"/>
                <a:ea typeface="Times New Roman"/>
              </a:rPr>
              <a:t>Тыңдалған мәтіндегі ақпаратты ғаламдық (отандық) мәселелермен байланыстырып, салыстырып, мәнмәтін бойынша тілдік бірліктерді орфографиялық нормаға сай жазады.</a:t>
            </a:r>
            <a:endParaRPr b="0" lang="ru-RU" sz="2000" strike="noStrike" u="none">
              <a:solidFill>
                <a:srgbClr val="000000"/>
              </a:solidFill>
              <a:uFillTx/>
              <a:latin typeface="Century Gothic"/>
            </a:endParaRPr>
          </a:p>
        </p:txBody>
      </p:sp>
      <p:sp>
        <p:nvSpPr>
          <p:cNvPr id="573" name="Прямоугольник 2"/>
          <p:cNvSpPr/>
          <p:nvPr/>
        </p:nvSpPr>
        <p:spPr>
          <a:xfrm>
            <a:off x="1577880" y="1698480"/>
            <a:ext cx="10299960" cy="110016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11.1.3.3- тыңдалған мәтіндегі ақпаратты ғаламдық (отандық) мәселелермен байланыстыра білу, салыстыру;</a:t>
            </a:r>
            <a:endParaRPr b="0" lang="ru-RU" sz="2000" strike="noStrike" u="none">
              <a:solidFill>
                <a:srgbClr val="000000"/>
              </a:solidFill>
              <a:uFillTx/>
              <a:latin typeface="Century Gothic"/>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11.4.1.1- мәнмәтін бойынша тілдік бірліктерді орфографиялық нормаға сай жазу.</a:t>
            </a:r>
            <a:endParaRPr b="0" lang="ru-RU" sz="2000" strike="noStrike" u="none">
              <a:solidFill>
                <a:srgbClr val="000000"/>
              </a:solidFill>
              <a:uFillTx/>
              <a:latin typeface="Century Gothic"/>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4" name="Рисунок 48" descr=""/>
          <p:cNvPicPr/>
          <p:nvPr/>
        </p:nvPicPr>
        <p:blipFill>
          <a:blip r:embed="rId1"/>
          <a:stretch/>
        </p:blipFill>
        <p:spPr>
          <a:xfrm>
            <a:off x="652320" y="7978680"/>
            <a:ext cx="200160" cy="203400"/>
          </a:xfrm>
          <a:prstGeom prst="rect">
            <a:avLst/>
          </a:prstGeom>
          <a:ln w="0">
            <a:noFill/>
          </a:ln>
        </p:spPr>
      </p:pic>
      <p:sp>
        <p:nvSpPr>
          <p:cNvPr id="575"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76"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77" name="TextBox 9"/>
          <p:cNvSpPr/>
          <p:nvPr/>
        </p:nvSpPr>
        <p:spPr>
          <a:xfrm>
            <a:off x="1133640" y="25884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Бағалау </a:t>
            </a:r>
            <a:r>
              <a:rPr b="1" lang="kk-KZ" sz="2000" strike="noStrike" u="none">
                <a:solidFill>
                  <a:srgbClr val="000000"/>
                </a:solidFill>
                <a:uFillTx/>
                <a:latin typeface="Times New Roman"/>
                <a:ea typeface="Times New Roman"/>
              </a:rPr>
              <a:t>критерийлері: </a:t>
            </a:r>
            <a:endParaRPr b="0" lang="ru-RU" sz="2000" strike="noStrike" u="none">
              <a:solidFill>
                <a:srgbClr val="000000"/>
              </a:solidFill>
              <a:uFillTx/>
              <a:latin typeface="Century Gothic"/>
            </a:endParaRPr>
          </a:p>
        </p:txBody>
      </p:sp>
      <p:graphicFrame>
        <p:nvGraphicFramePr>
          <p:cNvPr id="578" name=""/>
          <p:cNvGraphicFramePr/>
          <p:nvPr/>
        </p:nvGraphicFramePr>
        <p:xfrm>
          <a:off x="2562120" y="1844640"/>
          <a:ext cx="9291600" cy="3156120"/>
        </p:xfrm>
        <a:graphic>
          <a:graphicData uri="http://schemas.openxmlformats.org/drawingml/2006/table">
            <a:tbl>
              <a:tblPr/>
              <a:tblGrid>
                <a:gridCol w="9291600"/>
              </a:tblGrid>
              <a:tr h="3156120">
                <a:tc>
                  <a:txBody>
                    <a:bodyPr lIns="68760" rIns="68760" tIns="0" bIns="0" anchor="t">
                      <a:noAutofit/>
                    </a:bodyPr>
                    <a:p>
                      <a:pPr marL="343080" indent="-343080">
                        <a:lnSpc>
                          <a:spcPct val="3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тыңдалған мәтіндегі ақпаратты ғаламдық (отандық) мәселелермен байланыстырады, салыстырады;</a:t>
                      </a:r>
                      <a:endParaRPr b="0" lang="ru-RU" sz="2000" strike="noStrike" u="none">
                        <a:solidFill>
                          <a:srgbClr val="000000"/>
                        </a:solidFill>
                        <a:uFillTx/>
                        <a:latin typeface="Century Gothic"/>
                      </a:endParaRPr>
                    </a:p>
                    <a:p>
                      <a:pPr marL="343080" indent="-343080">
                        <a:lnSpc>
                          <a:spcPct val="3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мәнмәтін бойынша тілдік бірліктерді орфографиялық нормаға сай жазады.</a:t>
                      </a:r>
                      <a:endParaRPr b="0" lang="ru-RU" sz="2000" strike="noStrike" u="none">
                        <a:solidFill>
                          <a:srgbClr val="000000"/>
                        </a:solidFill>
                        <a:uFillTx/>
                        <a:latin typeface="Century Gothic"/>
                      </a:endParaRPr>
                    </a:p>
                  </a:txBody>
                  <a:tcPr anchor="t" marL="68760" marR="68760">
                    <a:lnL>
                      <a:noFill/>
                    </a:lnL>
                    <a:lnR>
                      <a:noFill/>
                    </a:lnR>
                    <a:lnT>
                      <a:noFill/>
                    </a:lnT>
                    <a:lnB>
                      <a:noFill/>
                    </a:lnB>
                    <a:noFill/>
                  </a:tcPr>
                </a:tc>
              </a:tr>
            </a:tbl>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9" name="Рисунок 48" descr=""/>
          <p:cNvPicPr/>
          <p:nvPr/>
        </p:nvPicPr>
        <p:blipFill>
          <a:blip r:embed="rId1"/>
          <a:stretch/>
        </p:blipFill>
        <p:spPr>
          <a:xfrm>
            <a:off x="652320" y="7978680"/>
            <a:ext cx="200160" cy="203400"/>
          </a:xfrm>
          <a:prstGeom prst="rect">
            <a:avLst/>
          </a:prstGeom>
          <a:ln w="0">
            <a:noFill/>
          </a:ln>
        </p:spPr>
      </p:pic>
      <p:sp>
        <p:nvSpPr>
          <p:cNvPr id="580" name="TextBox 9"/>
          <p:cNvSpPr/>
          <p:nvPr/>
        </p:nvSpPr>
        <p:spPr>
          <a:xfrm>
            <a:off x="3730680" y="1246320"/>
            <a:ext cx="5748120" cy="375300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Сәлеметсіңдер ме!</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11-сыныптың қазақ тілі пәніне қош келдіңіздер!</a:t>
            </a:r>
            <a:endParaRPr b="0" lang="ru-RU" sz="2000" strike="noStrike" u="none">
              <a:solidFill>
                <a:srgbClr val="000000"/>
              </a:solidFill>
              <a:uFillTx/>
              <a:latin typeface="Century Gothic"/>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Сабағымыздың тақырыбы: «Білім – ұлы күш»</a:t>
            </a:r>
            <a:endParaRPr b="0" lang="ru-RU" sz="2000" strike="noStrike" u="none">
              <a:solidFill>
                <a:srgbClr val="000000"/>
              </a:solidFill>
              <a:uFillTx/>
              <a:latin typeface="Century Gothic"/>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1" name="Рисунок 48" descr=""/>
          <p:cNvPicPr/>
          <p:nvPr/>
        </p:nvPicPr>
        <p:blipFill>
          <a:blip r:embed="rId1"/>
          <a:stretch/>
        </p:blipFill>
        <p:spPr>
          <a:xfrm>
            <a:off x="652320" y="7978680"/>
            <a:ext cx="200160" cy="203400"/>
          </a:xfrm>
          <a:prstGeom prst="rect">
            <a:avLst/>
          </a:prstGeom>
          <a:ln w="0">
            <a:noFill/>
          </a:ln>
        </p:spPr>
      </p:pic>
      <p:sp>
        <p:nvSpPr>
          <p:cNvPr id="582" name="Прямоугольник 2"/>
          <p:cNvSpPr/>
          <p:nvPr/>
        </p:nvSpPr>
        <p:spPr>
          <a:xfrm>
            <a:off x="2058840" y="887400"/>
            <a:ext cx="9529920" cy="49726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rPr>
              <a:t>	</a:t>
            </a:r>
            <a:r>
              <a:rPr b="0" lang="kk-KZ" sz="2000" strike="noStrike" u="none">
                <a:solidFill>
                  <a:srgbClr val="000000"/>
                </a:solidFill>
                <a:uFillTx/>
                <a:latin typeface="Times New Roman"/>
              </a:rPr>
              <a:t>Білім (лат. scientia, ағылш. knowledge)– адамдардың белгілі бір жүйедегі ұғымдарының, деректері мен пайымдауларының, т.б. жиынтығы. Білім адамзат мәдениетінің ең ауқымды ұғымдарының бірі болып табылады. Ол сана, таным, объективті әлем, субъект, ойлау, логика, ақиқат, парасат, ғылыми және т.б. күрделі де терең ұғымдармен тығыз байланыста әрі солар арқылы анықталады. Білім философия мен рационалды білім пайда болғаннан көп бұрын дүниеге келген.</a:t>
            </a:r>
            <a:endParaRPr b="0" lang="ru-RU" sz="2000" strike="noStrike" u="none">
              <a:solidFill>
                <a:srgbClr val="000000"/>
              </a:solidFill>
              <a:uFillTx/>
              <a:latin typeface="Century Gothic"/>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Мәлім тақырып, немесе сұрақ туралы сенімді таным болса, ал ол таным әлдебір мақсатқа пайдалануға жарамды болса, онда оны білім деп атаймыз. Ол тәжірибе және ойлау арқылы мәлім іс туралы жеттігірек ұғындырады, оның математикалы және жүйелі танылуын ғылым, техника, өнер, философия деп атаймыз. Білім зерттеу, күзету, тексеру, ой тәжірибесінен, ғылыми тәжірибеден өткізу арқылы қалыптасады, реттелу арқылы топтастырылады. Адамның әлденені тануы тегі қандай құбылыс екені философияда ең көп талқыланған көне тақырыптардың бірі, одан білімтану келіп шықты. Білімнің қолданылуынан айтқанда, ол мәлім топтың игілігіне жарайды, сонымен ол топ қалғандарына қарағанда сауатты болып шығады. Білімге сүйенген басқару мен орындау істің сапасын көтеретіні анық.</a:t>
            </a:r>
            <a:endParaRPr b="0" lang="ru-RU" sz="2000" strike="noStrike" u="none">
              <a:solidFill>
                <a:srgbClr val="000000"/>
              </a:solidFill>
              <a:uFillTx/>
              <a:latin typeface="Century Gothic"/>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3" name="Рисунок 48" descr=""/>
          <p:cNvPicPr/>
          <p:nvPr/>
        </p:nvPicPr>
        <p:blipFill>
          <a:blip r:embed="rId1"/>
          <a:stretch/>
        </p:blipFill>
        <p:spPr>
          <a:xfrm>
            <a:off x="652320" y="7978680"/>
            <a:ext cx="200160" cy="203400"/>
          </a:xfrm>
          <a:prstGeom prst="rect">
            <a:avLst/>
          </a:prstGeom>
          <a:ln w="0">
            <a:noFill/>
          </a:ln>
        </p:spPr>
      </p:pic>
      <p:sp>
        <p:nvSpPr>
          <p:cNvPr id="584"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85"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1-т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entury Gothic"/>
            </a:endParaRPr>
          </a:p>
        </p:txBody>
      </p:sp>
      <p:sp>
        <p:nvSpPr>
          <p:cNvPr id="586" name="Прямоугольник 1"/>
          <p:cNvSpPr/>
          <p:nvPr/>
        </p:nvSpPr>
        <p:spPr>
          <a:xfrm>
            <a:off x="2341440" y="1363680"/>
            <a:ext cx="9190080" cy="502632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Мәтінді oқып, oның мaзмұнын отандық мәселелермен байланыстырып, oл бoйыншa «бaяндaмa» жacaңыз.</a:t>
            </a:r>
            <a:endParaRPr b="0" lang="ru-RU" sz="1600" strike="noStrike" u="none">
              <a:solidFill>
                <a:srgbClr val="000000"/>
              </a:solidFill>
              <a:uFillTx/>
              <a:latin typeface="Century Gothic"/>
            </a:endParaRPr>
          </a:p>
          <a:p>
            <a:pPr algn="ct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 </a:t>
            </a:r>
            <a:endParaRPr b="0" lang="ru-RU" sz="1600" strike="noStrike" u="none">
              <a:solidFill>
                <a:srgbClr val="000000"/>
              </a:solidFill>
              <a:uFillTx/>
              <a:latin typeface="Century Gothic"/>
            </a:endParaRPr>
          </a:p>
          <a:p>
            <a:pPr algn="ct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Көзіңдегі от сөнбесін!</a:t>
            </a:r>
            <a:endParaRPr b="0" lang="ru-RU" sz="1600" strike="noStrike" u="none">
              <a:solidFill>
                <a:srgbClr val="000000"/>
              </a:solidFill>
              <a:uFillTx/>
              <a:latin typeface="Century Gothic"/>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Осыдан біраз жыл бұрын Америкада болған оқиғаға тоқталып өтейік. Бір университетте студенттердің оқу бітіру кешіне әлемге әйгілі тұлғаны – миллиардерді түлектердің алдына сөз сөйлеу­­­ге шақырған екен. Бас киімдері мен мантияларын киіп, қолдарына дипломдарын ұстап отырған түлектердің – болашақ менеджерлердің көңіл күйлері көтеріңкі еді. Олар жас, дендері сау, былайша айтқанда, бақытты. Олар әлі өмірдің қиындығын көрген жоқ, қайғының, жоқшылықтың не екенін білмейді.</a:t>
            </a:r>
            <a:endParaRPr b="0" lang="ru-RU" sz="1600" strike="noStrike" u="none">
              <a:solidFill>
                <a:srgbClr val="000000"/>
              </a:solidFill>
              <a:uFillTx/>
              <a:latin typeface="Century Gothic"/>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Түлектердің алдына егде адам шығып: «Көп жыл бұрын мен де сендер сияқты студент болғанмын…», – деп бастапты сөзін. Таңғалған ешкім жоқ. «Студенттердің алдына сөз сөйлеуге келген әрбір адам сөзін осылай бастайды», – деген оймен ешкім назар аудара қойған жоқ-ты....</a:t>
            </a:r>
            <a:endParaRPr b="0" lang="ru-RU" sz="1600" strike="noStrike" u="none">
              <a:solidFill>
                <a:srgbClr val="000000"/>
              </a:solidFill>
              <a:uFillTx/>
              <a:latin typeface="Century Gothic"/>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entury Gothic"/>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Дескрипторы:</a:t>
            </a:r>
            <a:endParaRPr b="0" lang="ru-RU" sz="1600" strike="noStrike" u="none">
              <a:solidFill>
                <a:srgbClr val="000000"/>
              </a:solidFill>
              <a:uFillTx/>
              <a:latin typeface="Century Gothic"/>
            </a:endParaRPr>
          </a:p>
          <a:p>
            <a:pPr algn="just">
              <a:lnSpc>
                <a:spcPct val="1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мәтінді түciнiп oқиды;</a:t>
            </a:r>
            <a:endParaRPr b="0" lang="ru-RU" sz="1600" strike="noStrike" u="none">
              <a:solidFill>
                <a:srgbClr val="000000"/>
              </a:solidFill>
              <a:uFillTx/>
              <a:latin typeface="Century Gothic"/>
            </a:endParaRPr>
          </a:p>
          <a:p>
            <a:pPr algn="just">
              <a:lnSpc>
                <a:spcPct val="1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мaзмұнын отандық мәселелермен байланыстырады;</a:t>
            </a:r>
            <a:endParaRPr b="0" lang="ru-RU" sz="1600" strike="noStrike" u="none">
              <a:solidFill>
                <a:srgbClr val="000000"/>
              </a:solidFill>
              <a:uFillTx/>
              <a:latin typeface="Century Gothic"/>
            </a:endParaRPr>
          </a:p>
          <a:p>
            <a:pPr algn="just">
              <a:lnSpc>
                <a:spcPct val="1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0000"/>
                </a:solidFill>
                <a:uFillTx/>
                <a:latin typeface="Times New Roman"/>
                <a:ea typeface="Calibri"/>
              </a:rPr>
              <a:t>бaяндaмa жacaйды.</a:t>
            </a:r>
            <a:endParaRPr b="0" lang="ru-RU" sz="1600" strike="noStrike" u="none">
              <a:solidFill>
                <a:srgbClr val="000000"/>
              </a:solidFill>
              <a:uFillTx/>
              <a:latin typeface="Century Gothic"/>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7" name="Рисунок 48" descr=""/>
          <p:cNvPicPr/>
          <p:nvPr/>
        </p:nvPicPr>
        <p:blipFill>
          <a:blip r:embed="rId1"/>
          <a:stretch/>
        </p:blipFill>
        <p:spPr>
          <a:xfrm>
            <a:off x="652320" y="7978680"/>
            <a:ext cx="200160" cy="203400"/>
          </a:xfrm>
          <a:prstGeom prst="rect">
            <a:avLst/>
          </a:prstGeom>
          <a:ln w="0">
            <a:noFill/>
          </a:ln>
        </p:spPr>
      </p:pic>
      <p:sp>
        <p:nvSpPr>
          <p:cNvPr id="588"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89"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entury Gothic"/>
            </a:endParaRPr>
          </a:p>
        </p:txBody>
      </p:sp>
      <p:sp>
        <p:nvSpPr>
          <p:cNvPr id="590" name="Прямоугольник 1"/>
          <p:cNvSpPr/>
          <p:nvPr/>
        </p:nvSpPr>
        <p:spPr>
          <a:xfrm>
            <a:off x="2600280" y="1251000"/>
            <a:ext cx="8750520" cy="5277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000" strike="noStrike" u="none">
                <a:solidFill>
                  <a:srgbClr val="000000"/>
                </a:solidFill>
                <a:uFillTx/>
                <a:latin typeface="Times New Roman"/>
                <a:ea typeface="Calibri"/>
              </a:rPr>
              <a:t>	</a:t>
            </a:r>
            <a:r>
              <a:rPr b="0" lang="ru-RU" sz="2000" strike="noStrike" u="none">
                <a:solidFill>
                  <a:srgbClr val="000000"/>
                </a:solidFill>
                <a:uFillTx/>
                <a:latin typeface="Times New Roman"/>
                <a:ea typeface="Calibri"/>
              </a:rPr>
              <a:t>Сіз үшін «жетістік» деген не? Соны ойланыңыз. Ешқашан жетістігіңізді ақшамен бағаламаңыз. Жетістікке жету- ол көп адамдардың сені сыйлауы мен бағалауы, құрметтеуі. Ол адамдардың сенімі мен махаббатына ие болу. Қаншалықты адамдардың сеніміне ие болсаңыз, соншалықты жетістікке жеткеніңіз.</a:t>
            </a:r>
            <a:endParaRPr b="0" lang="ru-RU" sz="2000" strike="noStrike" u="none">
              <a:solidFill>
                <a:srgbClr val="000000"/>
              </a:solidFill>
              <a:uFillTx/>
              <a:latin typeface="Century Gothic"/>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000" strike="noStrike" u="none">
                <a:solidFill>
                  <a:srgbClr val="000000"/>
                </a:solidFill>
                <a:uFillTx/>
                <a:latin typeface="Times New Roman"/>
                <a:ea typeface="Calibri"/>
              </a:rPr>
              <a:t>	</a:t>
            </a:r>
            <a:r>
              <a:rPr b="0" lang="ru-RU" sz="2000" strike="noStrike" u="none">
                <a:solidFill>
                  <a:srgbClr val="000000"/>
                </a:solidFill>
                <a:uFillTx/>
                <a:latin typeface="Times New Roman"/>
                <a:ea typeface="Calibri"/>
              </a:rPr>
              <a:t>Тағы бір айтарлығы, жетістікке жетудің жолы алдымен оны үйренуден басталады. Кітаптар мен үлкендердің тәжірибесі – бұл тұрғыда таптырмайтын қазына. Олардан үлгі алып, әдіс-тәсілдерін іс жүзінде пайдалана алған жан жетістікке жетпей қоймасы хақ. Олар әр көрген нәрселерін өмірлерінің қай жерінде һәм қалай</a:t>
            </a:r>
            <a:r>
              <a:rPr b="0" lang="ru-RU" sz="2000" strike="noStrike" u="none">
                <a:solidFill>
                  <a:srgbClr val="000000"/>
                </a:solidFill>
                <a:uFillTx/>
                <a:latin typeface="Century Gothic"/>
                <a:ea typeface="Calibri"/>
              </a:rPr>
              <a:t> </a:t>
            </a:r>
            <a:r>
              <a:rPr b="0" lang="ru-RU" sz="2000" strike="noStrike" u="none">
                <a:solidFill>
                  <a:srgbClr val="000000"/>
                </a:solidFill>
                <a:uFillTx/>
                <a:latin typeface="Times New Roman"/>
                <a:ea typeface="Calibri"/>
              </a:rPr>
              <a:t>қолданудың қамын жейді. Мұндай уайым оларды осы үйренгендерін қалай қолдануға итермелейді. Бұл жағдай кісіден болаттай ерік-жігерді талап етеді. Ақиқатында, кітаптан оқығанды көңілге тоқу керек. </a:t>
            </a:r>
            <a:endParaRPr b="0" lang="ru-RU" sz="2000" strike="noStrike" u="none">
              <a:solidFill>
                <a:srgbClr val="000000"/>
              </a:solidFill>
              <a:uFillTx/>
              <a:latin typeface="Century Gothic"/>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000" strike="noStrike" u="none">
                <a:solidFill>
                  <a:srgbClr val="000000"/>
                </a:solidFill>
                <a:uFillTx/>
                <a:latin typeface="Times New Roman"/>
                <a:ea typeface="Calibri"/>
              </a:rPr>
              <a:t>	</a:t>
            </a:r>
            <a:r>
              <a:rPr b="0" lang="ru-RU" sz="2000" strike="noStrike" u="none">
                <a:solidFill>
                  <a:srgbClr val="000000"/>
                </a:solidFill>
                <a:uFillTx/>
                <a:latin typeface="Times New Roman"/>
                <a:ea typeface="Calibri"/>
              </a:rPr>
              <a:t>Жетістік тұғырынан көрініп, табыстан табысқа жетіп жүрген кісіні жақсы танып, онымен бірге болған, бірге жұмыс істеген адам бақытты. Өйткені, жолбасшысы бар адам әрдайым жолын табады. Ең бастысы, жетістікке жетуді үйренуге болатынын біліп, алғашқы адымды аттай алу керек. Жетістікке жетудің бірінші қадамы – оны үйрену.</a:t>
            </a:r>
            <a:endParaRPr b="0" lang="ru-RU" sz="2000" strike="noStrike" u="none">
              <a:solidFill>
                <a:srgbClr val="000000"/>
              </a:solidFill>
              <a:uFillTx/>
              <a:latin typeface="Century Gothic"/>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91" name="Рисунок 48" descr=""/>
          <p:cNvPicPr/>
          <p:nvPr/>
        </p:nvPicPr>
        <p:blipFill>
          <a:blip r:embed="rId1"/>
          <a:stretch/>
        </p:blipFill>
        <p:spPr>
          <a:xfrm>
            <a:off x="652320" y="7978680"/>
            <a:ext cx="200160" cy="203400"/>
          </a:xfrm>
          <a:prstGeom prst="rect">
            <a:avLst/>
          </a:prstGeom>
          <a:ln w="0">
            <a:noFill/>
          </a:ln>
        </p:spPr>
      </p:pic>
      <p:sp>
        <p:nvSpPr>
          <p:cNvPr id="592"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93"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2-т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entury Gothic"/>
            </a:endParaRPr>
          </a:p>
        </p:txBody>
      </p:sp>
      <p:sp>
        <p:nvSpPr>
          <p:cNvPr id="594" name="Прямоугольник 1"/>
          <p:cNvSpPr/>
          <p:nvPr/>
        </p:nvSpPr>
        <p:spPr>
          <a:xfrm>
            <a:off x="2495520" y="958680"/>
            <a:ext cx="9277560" cy="558252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Берілген сөздерді мұқият оқып, орфография нормасына сай жазып көшіріңіз.</a:t>
            </a:r>
            <a:endParaRPr b="0" lang="ru-RU" sz="2000" strike="noStrike" u="none">
              <a:solidFill>
                <a:srgbClr val="000000"/>
              </a:solidFill>
              <a:uFillTx/>
              <a:latin typeface="Century Gothic"/>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Сөздер: бұрұн, сөйлөуге, мантиаларын, түлөктердің, күйлөрі, сиақты, сөнгөн, айақталмас.</a:t>
            </a:r>
            <a:endParaRPr b="0" lang="ru-RU" sz="2000" strike="noStrike" u="none">
              <a:solidFill>
                <a:srgbClr val="000000"/>
              </a:solidFill>
              <a:uFillTx/>
              <a:latin typeface="Century Gothic"/>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entury Gothic"/>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Дескрипторы:</a:t>
            </a:r>
            <a:endParaRPr b="0" lang="ru-RU" sz="2000" strike="noStrike" u="none">
              <a:solidFill>
                <a:srgbClr val="000000"/>
              </a:solidFill>
              <a:uFillTx/>
              <a:latin typeface="Century Gothic"/>
            </a:endParaRPr>
          </a:p>
          <a:p>
            <a:pPr>
              <a:lnSpc>
                <a:spcPct val="2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сөздерді мұқият оқиды; </a:t>
            </a:r>
            <a:endParaRPr b="0" lang="ru-RU" sz="2000" strike="noStrike" u="none">
              <a:solidFill>
                <a:srgbClr val="000000"/>
              </a:solidFill>
              <a:uFillTx/>
              <a:latin typeface="Century Gothic"/>
            </a:endParaRPr>
          </a:p>
          <a:p>
            <a:pPr>
              <a:lnSpc>
                <a:spcPct val="2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орфография норма ережесін сақтайды;</a:t>
            </a:r>
            <a:endParaRPr b="0" lang="ru-RU" sz="2000" strike="noStrike" u="none">
              <a:solidFill>
                <a:srgbClr val="000000"/>
              </a:solidFill>
              <a:uFillTx/>
              <a:latin typeface="Century Gothic"/>
            </a:endParaRPr>
          </a:p>
          <a:p>
            <a:pPr>
              <a:lnSpc>
                <a:spcPct val="2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сауатты жазады.</a:t>
            </a:r>
            <a:endParaRPr b="0" lang="ru-RU" sz="2000" strike="noStrike" u="none">
              <a:solidFill>
                <a:srgbClr val="000000"/>
              </a:solidFill>
              <a:uFillTx/>
              <a:latin typeface="Century Gothic"/>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95" name="Рисунок 48" descr=""/>
          <p:cNvPicPr/>
          <p:nvPr/>
        </p:nvPicPr>
        <p:blipFill>
          <a:blip r:embed="rId1"/>
          <a:stretch/>
        </p:blipFill>
        <p:spPr>
          <a:xfrm>
            <a:off x="652320" y="7978680"/>
            <a:ext cx="200160" cy="203400"/>
          </a:xfrm>
          <a:prstGeom prst="rect">
            <a:avLst/>
          </a:prstGeom>
          <a:ln w="0">
            <a:noFill/>
          </a:ln>
        </p:spPr>
      </p:pic>
      <p:sp>
        <p:nvSpPr>
          <p:cNvPr id="596" name="object 2"/>
          <p:cNvSpPr/>
          <p:nvPr/>
        </p:nvSpPr>
        <p:spPr>
          <a:xfrm>
            <a:off x="1440" y="-12600"/>
            <a:ext cx="12190680" cy="977760"/>
          </a:xfrm>
          <a:prstGeom prst="pie">
            <a:avLst/>
          </a:prstGeom>
          <a:solidFill>
            <a:srgbClr val="ffffff"/>
          </a:solidFill>
          <a:ln cap="rnd" w="15840">
            <a:solidFill>
              <a:srgbClr val="92aa4c"/>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entury Gothic"/>
            </a:endParaRPr>
          </a:p>
        </p:txBody>
      </p:sp>
      <p:sp>
        <p:nvSpPr>
          <p:cNvPr id="597"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entury Gothic"/>
            </a:endParaRPr>
          </a:p>
        </p:txBody>
      </p:sp>
      <p:sp>
        <p:nvSpPr>
          <p:cNvPr id="598" name="AutoShape 2"/>
          <p:cNvSpPr/>
          <p:nvPr/>
        </p:nvSpPr>
        <p:spPr>
          <a:xfrm>
            <a:off x="3022560" y="1955880"/>
            <a:ext cx="7981920" cy="2624040"/>
          </a:xfrm>
          <a:prstGeom prst="roundRect">
            <a:avLst>
              <a:gd name="adj" fmla="val 16667"/>
            </a:avLst>
          </a:prstGeom>
          <a:solidFill>
            <a:srgbClr val="c2cea9"/>
          </a:solidFill>
          <a:ln cap="rnd" w="9360">
            <a:solidFill>
              <a:srgbClr val="8ba248"/>
            </a:solidFill>
            <a:miter/>
          </a:ln>
        </p:spPr>
        <p:style>
          <a:lnRef idx="0"/>
          <a:fillRef idx="0"/>
          <a:effectRef idx="0"/>
          <a:fontRef idx="minor"/>
        </p:style>
        <p:txBody>
          <a:bodyPr lIns="90000" rIns="90000" tIns="46800" bIns="46800" anchor="t">
            <a:noAutofit/>
          </a:bodyPr>
          <a:p>
            <a:pPr algn="just">
              <a:lnSpc>
                <a:spcPct val="300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	</a:t>
            </a:r>
            <a:r>
              <a:rPr b="1" lang="kk-KZ" sz="2000" strike="noStrike" u="none">
                <a:solidFill>
                  <a:srgbClr val="000000"/>
                </a:solidFill>
                <a:uFillTx/>
                <a:latin typeface="Times New Roman"/>
                <a:ea typeface="Arial"/>
              </a:rPr>
              <a:t>Орфография нормасына сай жазылуы:</a:t>
            </a:r>
            <a:r>
              <a:rPr b="0" lang="kk-KZ" sz="2000" strike="noStrike" u="none">
                <a:solidFill>
                  <a:srgbClr val="000000"/>
                </a:solidFill>
                <a:uFillTx/>
                <a:latin typeface="Times New Roman"/>
                <a:ea typeface="Arial"/>
              </a:rPr>
              <a:t> бұрын, сөйлеуге, мантияларын, түлектердің, күйлері, сияқты, сөнген, аяқталмас. </a:t>
            </a:r>
            <a:endParaRPr b="0" lang="ru-RU" sz="2000" strike="noStrike" u="none">
              <a:solidFill>
                <a:srgbClr val="000000"/>
              </a:solidFill>
              <a:uFillTx/>
              <a:latin typeface="Century Gothic"/>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5727</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User</cp:lastModifiedBy>
  <cp:lastPrinted>2020-03-24T14:36:16Z</cp:lastPrinted>
  <dcterms:modified xsi:type="dcterms:W3CDTF">2020-11-23T12:57:34Z</dcterms:modified>
  <cp:revision>434</cp:revision>
  <dc:subject/>
  <dc:title>Презентация PowerPoint</dc:title>
</cp:coreProperties>
</file>