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_rels/presentation.xml.rels" ContentType="application/vnd.openxmlformats-package.relationships+xml"/>
  <Override PartName="/ppt/media/image1.jpeg" ContentType="image/jpeg"/>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49" r:id="rId3"/>
    <p:sldMasterId id="2147483651" r:id="rId4"/>
    <p:sldMasterId id="2147483652" r:id="rId5"/>
    <p:sldMasterId id="2147483653"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2817821C-2E76-4D5D-BE0D-C41C1E296D0C}" type="slidenum">
              <a:t>&lt;#&gt;</a:t>
            </a:fld>
          </a:p>
        </p:txBody>
      </p:sp>
      <p:sp>
        <p:nvSpPr>
          <p:cNvPr id="4" name="PlaceHolder 3"/>
          <p:cNvSpPr>
            <a:spLocks noGrp="1"/>
          </p:cNvSpPr>
          <p:nvPr>
            <p:ph type="dt" idx="4"/>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slideLayout" Target="../slideLayouts/slideLayout1.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jpeg"/>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jpeg"/>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jpe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0" name="Group 6"/>
          <p:cNvGrpSpPr/>
          <p:nvPr/>
        </p:nvGrpSpPr>
        <p:grpSpPr>
          <a:xfrm>
            <a:off x="150840" y="0"/>
            <a:ext cx="2436840" cy="6858000"/>
            <a:chOff x="150840" y="0"/>
            <a:chExt cx="2436840" cy="6858000"/>
          </a:xfrm>
        </p:grpSpPr>
        <p:sp>
          <p:nvSpPr>
            <p:cNvPr id="1" name="Freeform 6"/>
            <p:cNvSpPr/>
            <p:nvPr/>
          </p:nvSpPr>
          <p:spPr>
            <a:xfrm>
              <a:off x="457200" y="0"/>
              <a:ext cx="1122480" cy="5329440"/>
            </a:xfrm>
            <a:prstGeom prst="pie">
              <a:avLst/>
            </a:prstGeom>
            <a:solidFill>
              <a:srgbClr val="30acec"/>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2" name="Freeform 7"/>
            <p:cNvSpPr/>
            <p:nvPr/>
          </p:nvSpPr>
          <p:spPr>
            <a:xfrm>
              <a:off x="150840" y="0"/>
              <a:ext cx="1117440" cy="5276880"/>
            </a:xfrm>
            <a:prstGeom prst="pie">
              <a:avLst/>
            </a:prstGeom>
            <a:solidFill>
              <a:srgbClr val="595959"/>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3" name="Freeform 8"/>
            <p:cNvSpPr/>
            <p:nvPr/>
          </p:nvSpPr>
          <p:spPr>
            <a:xfrm>
              <a:off x="150840" y="5238720"/>
              <a:ext cx="1228680" cy="1619280"/>
            </a:xfrm>
            <a:prstGeom prst="pie">
              <a:avLst/>
            </a:prstGeom>
            <a:solidFill>
              <a:srgbClr val="262626"/>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4" name="Freeform 9"/>
            <p:cNvSpPr/>
            <p:nvPr/>
          </p:nvSpPr>
          <p:spPr>
            <a:xfrm>
              <a:off x="457200" y="5291280"/>
              <a:ext cx="1495440" cy="1566720"/>
            </a:xfrm>
            <a:prstGeom prst="pie">
              <a:avLst/>
            </a:prstGeom>
            <a:solidFill>
              <a:srgbClr val="0c5a82"/>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5" name="Freeform 10"/>
            <p:cNvSpPr/>
            <p:nvPr/>
          </p:nvSpPr>
          <p:spPr>
            <a:xfrm>
              <a:off x="457200" y="5286600"/>
              <a:ext cx="2130480" cy="1571400"/>
            </a:xfrm>
            <a:prstGeom prst="pie">
              <a:avLst/>
            </a:prstGeom>
            <a:solidFill>
              <a:srgbClr val="1287c3"/>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6" name="Freeform 11"/>
            <p:cNvSpPr/>
            <p:nvPr/>
          </p:nvSpPr>
          <p:spPr>
            <a:xfrm>
              <a:off x="150840" y="5238720"/>
              <a:ext cx="1695600" cy="1619280"/>
            </a:xfrm>
            <a:prstGeom prst="pie">
              <a:avLst/>
            </a:prstGeom>
            <a:solidFill>
              <a:srgbClr val="40404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grpSp>
      <p:sp>
        <p:nvSpPr>
          <p:cNvPr id="7" name="PlaceHolder 1"/>
          <p:cNvSpPr>
            <a:spLocks noGrp="1"/>
          </p:cNvSpPr>
          <p:nvPr>
            <p:ph type="title"/>
          </p:nvPr>
        </p:nvSpPr>
        <p:spPr>
          <a:xfrm>
            <a:off x="1484280" y="685800"/>
            <a:ext cx="10018800" cy="1752480"/>
          </a:xfrm>
          <a:prstGeom prst="rect">
            <a:avLst/>
          </a:prstGeom>
          <a:noFill/>
          <a:ln w="0">
            <a:noFill/>
          </a:ln>
        </p:spPr>
        <p:txBody>
          <a:bodyPr lIns="90000" rIns="90000" tIns="46800" bIns="46800" anchor="ctr">
            <a:noAutofit/>
          </a:bodyPr>
          <a:p>
            <a:pPr indent="0" algn="ct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4000" strike="noStrike" u="none">
                <a:solidFill>
                  <a:srgbClr val="000000"/>
                </a:solidFill>
                <a:uFillTx/>
                <a:latin typeface="Corbel"/>
              </a:rPr>
              <a:t>Click to edit the title text format</a:t>
            </a:r>
            <a:endParaRPr b="0" lang="ru-RU" sz="4000" strike="noStrike" u="none">
              <a:solidFill>
                <a:srgbClr val="000000"/>
              </a:solidFill>
              <a:uFillTx/>
              <a:latin typeface="Corbel"/>
            </a:endParaRPr>
          </a:p>
        </p:txBody>
      </p:sp>
      <p:sp>
        <p:nvSpPr>
          <p:cNvPr id="8" name="PlaceHolder 2"/>
          <p:cNvSpPr>
            <a:spLocks noGrp="1"/>
          </p:cNvSpPr>
          <p:nvPr>
            <p:ph type="body"/>
          </p:nvPr>
        </p:nvSpPr>
        <p:spPr>
          <a:xfrm>
            <a:off x="1484280" y="2666520"/>
            <a:ext cx="10018800" cy="3124440"/>
          </a:xfrm>
          <a:prstGeom prst="rect">
            <a:avLst/>
          </a:prstGeom>
          <a:noFill/>
          <a:ln w="0">
            <a:noFill/>
          </a:ln>
        </p:spPr>
        <p:txBody>
          <a:bodyPr lIns="90000" rIns="90000" tIns="46800" bIns="46800" anchor="ctr">
            <a:normAutofit fontScale="85000" lnSpcReduction="9999"/>
          </a:bodyPr>
          <a:p>
            <a:pPr marL="2858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Click to edit the outline text format</a:t>
            </a:r>
            <a:endParaRPr b="0" lang="ru-RU" sz="2400" strike="noStrike" u="none">
              <a:solidFill>
                <a:srgbClr val="000000"/>
              </a:solidFill>
              <a:uFillTx/>
              <a:latin typeface="Corbel"/>
            </a:endParaRPr>
          </a:p>
          <a:p>
            <a:pPr lvl="1" marL="7430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Second Outline Level</a:t>
            </a:r>
            <a:endParaRPr b="0" lang="ru-RU" sz="2400" strike="noStrike" u="none">
              <a:solidFill>
                <a:srgbClr val="000000"/>
              </a:solidFill>
              <a:uFillTx/>
              <a:latin typeface="Corbel"/>
            </a:endParaRPr>
          </a:p>
          <a:p>
            <a:pPr lvl="2" marL="12002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Third Outline Level</a:t>
            </a:r>
            <a:endParaRPr b="0" lang="ru-RU" sz="2400" strike="noStrike" u="none">
              <a:solidFill>
                <a:srgbClr val="000000"/>
              </a:solidFill>
              <a:uFillTx/>
              <a:latin typeface="Corbel"/>
            </a:endParaRPr>
          </a:p>
          <a:p>
            <a:pPr lvl="3" marL="15429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Fourth Outline Level</a:t>
            </a:r>
            <a:endParaRPr b="0" lang="ru-RU" sz="2400" strike="noStrike" u="none">
              <a:solidFill>
                <a:srgbClr val="000000"/>
              </a:solidFill>
              <a:uFillTx/>
              <a:latin typeface="Corbel"/>
            </a:endParaRPr>
          </a:p>
          <a:p>
            <a:pPr lvl="4" marL="20001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Fifth Outline Level</a:t>
            </a:r>
            <a:endParaRPr b="0" lang="ru-RU" sz="2400" strike="noStrike" u="none">
              <a:solidFill>
                <a:srgbClr val="000000"/>
              </a:solidFill>
              <a:uFillTx/>
              <a:latin typeface="Corbel"/>
            </a:endParaRPr>
          </a:p>
          <a:p>
            <a:pPr lvl="5"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Sixth Outline Level</a:t>
            </a:r>
            <a:endParaRPr b="0" lang="ru-RU" sz="2400" strike="noStrike" u="none">
              <a:solidFill>
                <a:srgbClr val="000000"/>
              </a:solidFill>
              <a:uFillTx/>
              <a:latin typeface="Corbel"/>
            </a:endParaRPr>
          </a:p>
          <a:p>
            <a:pPr lvl="6"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Seventh Outline Level</a:t>
            </a:r>
            <a:endParaRPr b="0" lang="ru-RU" sz="2400" strike="noStrike" u="none">
              <a:solidFill>
                <a:srgbClr val="000000"/>
              </a:solidFill>
              <a:uFillTx/>
              <a:latin typeface="Corbel"/>
            </a:endParaRPr>
          </a:p>
        </p:txBody>
      </p:sp>
      <p:sp>
        <p:nvSpPr>
          <p:cNvPr id="9" name="PlaceHolder 3"/>
          <p:cNvSpPr>
            <a:spLocks noGrp="1"/>
          </p:cNvSpPr>
          <p:nvPr>
            <p:ph type="dt" idx="1"/>
          </p:nvPr>
        </p:nvSpPr>
        <p:spPr>
          <a:xfrm>
            <a:off x="9732600" y="5882760"/>
            <a:ext cx="11430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000" strike="noStrike" u="none">
                <a:solidFill>
                  <a:srgbClr val="000000"/>
                </a:solidFill>
                <a:uFillTx/>
                <a:latin typeface="Times New Roman"/>
              </a:rPr>
              <a:t>&lt;date/time&gt;</a:t>
            </a:r>
            <a:endParaRPr b="0" lang="ru-RU" sz="1000" strike="noStrike" u="none">
              <a:solidFill>
                <a:srgbClr val="000000"/>
              </a:solidFill>
              <a:uFillTx/>
              <a:latin typeface="Times New Roman"/>
            </a:endParaRPr>
          </a:p>
        </p:txBody>
      </p:sp>
      <p:sp>
        <p:nvSpPr>
          <p:cNvPr id="10" name="PlaceHolder 4"/>
          <p:cNvSpPr>
            <a:spLocks noGrp="1"/>
          </p:cNvSpPr>
          <p:nvPr>
            <p:ph type="ftr" idx="2"/>
          </p:nvPr>
        </p:nvSpPr>
        <p:spPr>
          <a:xfrm>
            <a:off x="2571840" y="5882760"/>
            <a:ext cx="708480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11" name="PlaceHolder 5"/>
          <p:cNvSpPr>
            <a:spLocks noGrp="1"/>
          </p:cNvSpPr>
          <p:nvPr>
            <p:ph type="sldNum" idx="3"/>
          </p:nvPr>
        </p:nvSpPr>
        <p:spPr>
          <a:xfrm>
            <a:off x="10952280" y="5882760"/>
            <a:ext cx="5508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4798F6F2-6C86-40DF-BE55-A1D432FFFBE5}" type="slidenum">
              <a:rPr b="0" lang="ru-RU" sz="1000" strike="noStrike" u="none">
                <a:solidFill>
                  <a:srgbClr val="000000"/>
                </a:solidFill>
                <a:uFillTx/>
                <a:latin typeface="Times New Roman"/>
              </a:rPr>
              <a:t>&lt;number&gt;</a:t>
            </a:fld>
            <a:endParaRPr b="0" lang="ru-RU" sz="1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12" name="Group 18"/>
          <p:cNvGrpSpPr/>
          <p:nvPr/>
        </p:nvGrpSpPr>
        <p:grpSpPr>
          <a:xfrm>
            <a:off x="546120" y="-4680"/>
            <a:ext cx="5014800" cy="6862680"/>
            <a:chOff x="546120" y="-4680"/>
            <a:chExt cx="5014800" cy="6862680"/>
          </a:xfrm>
        </p:grpSpPr>
        <p:sp>
          <p:nvSpPr>
            <p:cNvPr id="13" name="Freeform 6"/>
            <p:cNvSpPr/>
            <p:nvPr/>
          </p:nvSpPr>
          <p:spPr>
            <a:xfrm>
              <a:off x="984240" y="-4680"/>
              <a:ext cx="1063440" cy="2782800"/>
            </a:xfrm>
            <a:prstGeom prst="pie">
              <a:avLst/>
            </a:prstGeom>
            <a:solidFill>
              <a:srgbClr val="30acec"/>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14" name="Freeform 7"/>
            <p:cNvSpPr/>
            <p:nvPr/>
          </p:nvSpPr>
          <p:spPr>
            <a:xfrm>
              <a:off x="546120" y="-4680"/>
              <a:ext cx="1035000" cy="2673360"/>
            </a:xfrm>
            <a:prstGeom prst="pie">
              <a:avLst/>
            </a:prstGeom>
            <a:solidFill>
              <a:srgbClr val="595959"/>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15" name="Freeform 9"/>
            <p:cNvSpPr/>
            <p:nvPr/>
          </p:nvSpPr>
          <p:spPr>
            <a:xfrm>
              <a:off x="546120" y="2583000"/>
              <a:ext cx="2693880" cy="4275000"/>
            </a:xfrm>
            <a:prstGeom prst="pie">
              <a:avLst/>
            </a:prstGeom>
            <a:solidFill>
              <a:srgbClr val="262626"/>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16" name="Freeform 10"/>
            <p:cNvSpPr/>
            <p:nvPr/>
          </p:nvSpPr>
          <p:spPr>
            <a:xfrm>
              <a:off x="988920" y="2692440"/>
              <a:ext cx="3332160" cy="4165560"/>
            </a:xfrm>
            <a:prstGeom prst="pie">
              <a:avLst/>
            </a:prstGeom>
            <a:solidFill>
              <a:srgbClr val="0c5a82"/>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17" name="Freeform 11"/>
            <p:cNvSpPr/>
            <p:nvPr/>
          </p:nvSpPr>
          <p:spPr>
            <a:xfrm>
              <a:off x="984240" y="2687760"/>
              <a:ext cx="4576680" cy="4170240"/>
            </a:xfrm>
            <a:prstGeom prst="pie">
              <a:avLst/>
            </a:prstGeom>
            <a:solidFill>
              <a:srgbClr val="1287c3"/>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18" name="Freeform 12"/>
            <p:cNvSpPr/>
            <p:nvPr/>
          </p:nvSpPr>
          <p:spPr>
            <a:xfrm>
              <a:off x="546120" y="2577960"/>
              <a:ext cx="3584520" cy="4280040"/>
            </a:xfrm>
            <a:prstGeom prst="pie">
              <a:avLst/>
            </a:prstGeom>
            <a:solidFill>
              <a:srgbClr val="40404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grpSp>
      <p:sp>
        <p:nvSpPr>
          <p:cNvPr id="19" name="PlaceHolder 1"/>
          <p:cNvSpPr>
            <a:spLocks noGrp="1"/>
          </p:cNvSpPr>
          <p:nvPr>
            <p:ph type="title"/>
          </p:nvPr>
        </p:nvSpPr>
        <p:spPr>
          <a:xfrm>
            <a:off x="1484280" y="685800"/>
            <a:ext cx="10018800" cy="1752480"/>
          </a:xfrm>
          <a:prstGeom prst="rect">
            <a:avLst/>
          </a:prstGeom>
          <a:noFill/>
          <a:ln w="0">
            <a:noFill/>
          </a:ln>
        </p:spPr>
        <p:txBody>
          <a:bodyPr lIns="90000" rIns="90000" tIns="46800" bIns="46800" anchor="ctr">
            <a:noAutofit/>
          </a:bodyPr>
          <a:p>
            <a:pPr indent="0" algn="ct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4000" strike="noStrike" u="none">
                <a:solidFill>
                  <a:srgbClr val="000000"/>
                </a:solidFill>
                <a:uFillTx/>
                <a:latin typeface="Corbel"/>
              </a:rPr>
              <a:t>Click to edit the title text format</a:t>
            </a:r>
            <a:endParaRPr b="0" lang="ru-RU" sz="4000" strike="noStrike" u="none">
              <a:solidFill>
                <a:srgbClr val="000000"/>
              </a:solidFill>
              <a:uFillTx/>
              <a:latin typeface="Corbel"/>
            </a:endParaRPr>
          </a:p>
        </p:txBody>
      </p:sp>
      <p:sp>
        <p:nvSpPr>
          <p:cNvPr id="20" name="PlaceHolder 2"/>
          <p:cNvSpPr>
            <a:spLocks noGrp="1"/>
          </p:cNvSpPr>
          <p:nvPr>
            <p:ph type="body"/>
          </p:nvPr>
        </p:nvSpPr>
        <p:spPr>
          <a:xfrm>
            <a:off x="1484280" y="2666520"/>
            <a:ext cx="10018800" cy="3124440"/>
          </a:xfrm>
          <a:prstGeom prst="rect">
            <a:avLst/>
          </a:prstGeom>
          <a:noFill/>
          <a:ln w="0">
            <a:noFill/>
          </a:ln>
        </p:spPr>
        <p:txBody>
          <a:bodyPr lIns="90000" rIns="90000" tIns="46800" bIns="46800" anchor="ctr">
            <a:normAutofit fontScale="85000" lnSpcReduction="9999"/>
          </a:bodyPr>
          <a:p>
            <a:pPr marL="2858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Click to edit the outline text format</a:t>
            </a:r>
            <a:endParaRPr b="0" lang="ru-RU" sz="2400" strike="noStrike" u="none">
              <a:solidFill>
                <a:srgbClr val="000000"/>
              </a:solidFill>
              <a:uFillTx/>
              <a:latin typeface="Corbel"/>
            </a:endParaRPr>
          </a:p>
          <a:p>
            <a:pPr lvl="1" marL="7430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Second Outline Level</a:t>
            </a:r>
            <a:endParaRPr b="0" lang="ru-RU" sz="2400" strike="noStrike" u="none">
              <a:solidFill>
                <a:srgbClr val="000000"/>
              </a:solidFill>
              <a:uFillTx/>
              <a:latin typeface="Corbel"/>
            </a:endParaRPr>
          </a:p>
          <a:p>
            <a:pPr lvl="2" marL="12002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Third Outline Level</a:t>
            </a:r>
            <a:endParaRPr b="0" lang="ru-RU" sz="2400" strike="noStrike" u="none">
              <a:solidFill>
                <a:srgbClr val="000000"/>
              </a:solidFill>
              <a:uFillTx/>
              <a:latin typeface="Corbel"/>
            </a:endParaRPr>
          </a:p>
          <a:p>
            <a:pPr lvl="3" marL="15429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Fourth Outline Level</a:t>
            </a:r>
            <a:endParaRPr b="0" lang="ru-RU" sz="2400" strike="noStrike" u="none">
              <a:solidFill>
                <a:srgbClr val="000000"/>
              </a:solidFill>
              <a:uFillTx/>
              <a:latin typeface="Corbel"/>
            </a:endParaRPr>
          </a:p>
          <a:p>
            <a:pPr lvl="4" marL="20001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Fifth Outline Level</a:t>
            </a:r>
            <a:endParaRPr b="0" lang="ru-RU" sz="2400" strike="noStrike" u="none">
              <a:solidFill>
                <a:srgbClr val="000000"/>
              </a:solidFill>
              <a:uFillTx/>
              <a:latin typeface="Corbel"/>
            </a:endParaRPr>
          </a:p>
          <a:p>
            <a:pPr lvl="5"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Sixth Outline Level</a:t>
            </a:r>
            <a:endParaRPr b="0" lang="ru-RU" sz="2400" strike="noStrike" u="none">
              <a:solidFill>
                <a:srgbClr val="000000"/>
              </a:solidFill>
              <a:uFillTx/>
              <a:latin typeface="Corbel"/>
            </a:endParaRPr>
          </a:p>
          <a:p>
            <a:pPr lvl="6"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Seventh Outline Level</a:t>
            </a:r>
            <a:endParaRPr b="0" lang="ru-RU" sz="2400" strike="noStrike" u="none">
              <a:solidFill>
                <a:srgbClr val="000000"/>
              </a:solidFill>
              <a:uFillTx/>
              <a:latin typeface="Corbel"/>
            </a:endParaRPr>
          </a:p>
        </p:txBody>
      </p:sp>
      <p:sp>
        <p:nvSpPr>
          <p:cNvPr id="21" name="PlaceHolder 3"/>
          <p:cNvSpPr>
            <a:spLocks noGrp="1"/>
          </p:cNvSpPr>
          <p:nvPr>
            <p:ph type="dt" idx="4"/>
          </p:nvPr>
        </p:nvSpPr>
        <p:spPr>
          <a:xfrm>
            <a:off x="9732600" y="5882760"/>
            <a:ext cx="11430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000" strike="noStrike" u="none">
                <a:solidFill>
                  <a:srgbClr val="000000"/>
                </a:solidFill>
                <a:uFillTx/>
                <a:latin typeface="Times New Roman"/>
              </a:rPr>
              <a:t>&lt;date/time&gt;</a:t>
            </a:r>
            <a:endParaRPr b="0" lang="ru-RU" sz="1000" strike="noStrike" u="none">
              <a:solidFill>
                <a:srgbClr val="000000"/>
              </a:solidFill>
              <a:uFillTx/>
              <a:latin typeface="Times New Roman"/>
            </a:endParaRPr>
          </a:p>
        </p:txBody>
      </p:sp>
      <p:sp>
        <p:nvSpPr>
          <p:cNvPr id="22" name="PlaceHolder 4"/>
          <p:cNvSpPr>
            <a:spLocks noGrp="1"/>
          </p:cNvSpPr>
          <p:nvPr>
            <p:ph type="ftr" idx="5"/>
          </p:nvPr>
        </p:nvSpPr>
        <p:spPr>
          <a:xfrm>
            <a:off x="5332320" y="5882760"/>
            <a:ext cx="432432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23" name="PlaceHolder 5"/>
          <p:cNvSpPr>
            <a:spLocks noGrp="1"/>
          </p:cNvSpPr>
          <p:nvPr>
            <p:ph type="sldNum" idx="6"/>
          </p:nvPr>
        </p:nvSpPr>
        <p:spPr>
          <a:xfrm>
            <a:off x="10952280" y="5882760"/>
            <a:ext cx="5508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C1B10F13-7776-40B5-905F-D58BEB582653}" type="slidenum">
              <a:rPr b="0" lang="ru-RU" sz="1000" strike="noStrike" u="none">
                <a:solidFill>
                  <a:srgbClr val="000000"/>
                </a:solidFill>
                <a:uFillTx/>
                <a:latin typeface="Times New Roman"/>
              </a:rPr>
              <a:t>&lt;number&gt;</a:t>
            </a:fld>
            <a:endParaRPr b="0" lang="ru-RU" sz="1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0"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24" name="Group 6"/>
          <p:cNvGrpSpPr/>
          <p:nvPr/>
        </p:nvGrpSpPr>
        <p:grpSpPr>
          <a:xfrm>
            <a:off x="150840" y="0"/>
            <a:ext cx="2436840" cy="6858000"/>
            <a:chOff x="150840" y="0"/>
            <a:chExt cx="2436840" cy="6858000"/>
          </a:xfrm>
        </p:grpSpPr>
        <p:sp>
          <p:nvSpPr>
            <p:cNvPr id="25" name="Freeform 6"/>
            <p:cNvSpPr/>
            <p:nvPr/>
          </p:nvSpPr>
          <p:spPr>
            <a:xfrm>
              <a:off x="457200" y="0"/>
              <a:ext cx="1122480" cy="5329440"/>
            </a:xfrm>
            <a:prstGeom prst="pie">
              <a:avLst/>
            </a:prstGeom>
            <a:solidFill>
              <a:srgbClr val="30acec"/>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26" name="Freeform 7"/>
            <p:cNvSpPr/>
            <p:nvPr/>
          </p:nvSpPr>
          <p:spPr>
            <a:xfrm>
              <a:off x="150840" y="0"/>
              <a:ext cx="1117440" cy="5276880"/>
            </a:xfrm>
            <a:prstGeom prst="pie">
              <a:avLst/>
            </a:prstGeom>
            <a:solidFill>
              <a:srgbClr val="595959"/>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27" name="Freeform 8"/>
            <p:cNvSpPr/>
            <p:nvPr/>
          </p:nvSpPr>
          <p:spPr>
            <a:xfrm>
              <a:off x="150840" y="5238720"/>
              <a:ext cx="1228680" cy="1619280"/>
            </a:xfrm>
            <a:prstGeom prst="pie">
              <a:avLst/>
            </a:prstGeom>
            <a:solidFill>
              <a:srgbClr val="262626"/>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28" name="Freeform 9"/>
            <p:cNvSpPr/>
            <p:nvPr/>
          </p:nvSpPr>
          <p:spPr>
            <a:xfrm>
              <a:off x="457200" y="5291280"/>
              <a:ext cx="1495440" cy="1566720"/>
            </a:xfrm>
            <a:prstGeom prst="pie">
              <a:avLst/>
            </a:prstGeom>
            <a:solidFill>
              <a:srgbClr val="0c5a82"/>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29" name="Freeform 10"/>
            <p:cNvSpPr/>
            <p:nvPr/>
          </p:nvSpPr>
          <p:spPr>
            <a:xfrm>
              <a:off x="457200" y="5286600"/>
              <a:ext cx="2130480" cy="1571400"/>
            </a:xfrm>
            <a:prstGeom prst="pie">
              <a:avLst/>
            </a:prstGeom>
            <a:solidFill>
              <a:srgbClr val="1287c3"/>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30" name="Freeform 11"/>
            <p:cNvSpPr/>
            <p:nvPr/>
          </p:nvSpPr>
          <p:spPr>
            <a:xfrm>
              <a:off x="150840" y="5238720"/>
              <a:ext cx="1695600" cy="1619280"/>
            </a:xfrm>
            <a:prstGeom prst="pie">
              <a:avLst/>
            </a:prstGeom>
            <a:solidFill>
              <a:srgbClr val="40404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grpSp>
      <p:sp>
        <p:nvSpPr>
          <p:cNvPr id="31" name="PlaceHolder 1"/>
          <p:cNvSpPr>
            <a:spLocks noGrp="1"/>
          </p:cNvSpPr>
          <p:nvPr>
            <p:ph type="title"/>
          </p:nvPr>
        </p:nvSpPr>
        <p:spPr>
          <a:xfrm>
            <a:off x="1484280" y="685800"/>
            <a:ext cx="10018800" cy="1752480"/>
          </a:xfrm>
          <a:prstGeom prst="rect">
            <a:avLst/>
          </a:prstGeom>
          <a:noFill/>
          <a:ln w="0">
            <a:noFill/>
          </a:ln>
        </p:spPr>
        <p:txBody>
          <a:bodyPr lIns="90000" rIns="90000" tIns="46800" bIns="46800" anchor="ctr">
            <a:noAutofit/>
          </a:bodyPr>
          <a:p>
            <a:pPr indent="0" algn="ct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4000" strike="noStrike" u="none">
                <a:solidFill>
                  <a:srgbClr val="000000"/>
                </a:solidFill>
                <a:uFillTx/>
                <a:latin typeface="Corbel"/>
              </a:rPr>
              <a:t>Click to edit the title text format</a:t>
            </a:r>
            <a:endParaRPr b="0" lang="ru-RU" sz="4000" strike="noStrike" u="none">
              <a:solidFill>
                <a:srgbClr val="000000"/>
              </a:solidFill>
              <a:uFillTx/>
              <a:latin typeface="Corbel"/>
            </a:endParaRPr>
          </a:p>
        </p:txBody>
      </p:sp>
      <p:sp>
        <p:nvSpPr>
          <p:cNvPr id="32" name="PlaceHolder 2"/>
          <p:cNvSpPr>
            <a:spLocks noGrp="1"/>
          </p:cNvSpPr>
          <p:nvPr>
            <p:ph type="body"/>
          </p:nvPr>
        </p:nvSpPr>
        <p:spPr>
          <a:xfrm>
            <a:off x="1484280" y="2666520"/>
            <a:ext cx="10018800" cy="3124440"/>
          </a:xfrm>
          <a:prstGeom prst="rect">
            <a:avLst/>
          </a:prstGeom>
          <a:noFill/>
          <a:ln w="0">
            <a:noFill/>
          </a:ln>
        </p:spPr>
        <p:txBody>
          <a:bodyPr lIns="90000" rIns="90000" tIns="46800" bIns="46800" anchor="ctr">
            <a:normAutofit fontScale="85000" lnSpcReduction="9999"/>
          </a:bodyPr>
          <a:p>
            <a:pPr marL="2858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Click to edit the outline text format</a:t>
            </a:r>
            <a:endParaRPr b="0" lang="ru-RU" sz="2400" strike="noStrike" u="none">
              <a:solidFill>
                <a:srgbClr val="000000"/>
              </a:solidFill>
              <a:uFillTx/>
              <a:latin typeface="Corbel"/>
            </a:endParaRPr>
          </a:p>
          <a:p>
            <a:pPr lvl="1" marL="7430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Second Outline Level</a:t>
            </a:r>
            <a:endParaRPr b="0" lang="ru-RU" sz="2400" strike="noStrike" u="none">
              <a:solidFill>
                <a:srgbClr val="000000"/>
              </a:solidFill>
              <a:uFillTx/>
              <a:latin typeface="Corbel"/>
            </a:endParaRPr>
          </a:p>
          <a:p>
            <a:pPr lvl="2" marL="12002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Third Outline Level</a:t>
            </a:r>
            <a:endParaRPr b="0" lang="ru-RU" sz="2400" strike="noStrike" u="none">
              <a:solidFill>
                <a:srgbClr val="000000"/>
              </a:solidFill>
              <a:uFillTx/>
              <a:latin typeface="Corbel"/>
            </a:endParaRPr>
          </a:p>
          <a:p>
            <a:pPr lvl="3" marL="15429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Fourth Outline Level</a:t>
            </a:r>
            <a:endParaRPr b="0" lang="ru-RU" sz="2400" strike="noStrike" u="none">
              <a:solidFill>
                <a:srgbClr val="000000"/>
              </a:solidFill>
              <a:uFillTx/>
              <a:latin typeface="Corbel"/>
            </a:endParaRPr>
          </a:p>
          <a:p>
            <a:pPr lvl="4" marL="20001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Fifth Outline Level</a:t>
            </a:r>
            <a:endParaRPr b="0" lang="ru-RU" sz="2400" strike="noStrike" u="none">
              <a:solidFill>
                <a:srgbClr val="000000"/>
              </a:solidFill>
              <a:uFillTx/>
              <a:latin typeface="Corbel"/>
            </a:endParaRPr>
          </a:p>
          <a:p>
            <a:pPr lvl="5"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Sixth Outline Level</a:t>
            </a:r>
            <a:endParaRPr b="0" lang="ru-RU" sz="2400" strike="noStrike" u="none">
              <a:solidFill>
                <a:srgbClr val="000000"/>
              </a:solidFill>
              <a:uFillTx/>
              <a:latin typeface="Corbel"/>
            </a:endParaRPr>
          </a:p>
          <a:p>
            <a:pPr lvl="6"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Seventh Outline Level</a:t>
            </a:r>
            <a:endParaRPr b="0" lang="ru-RU" sz="2400" strike="noStrike" u="none">
              <a:solidFill>
                <a:srgbClr val="000000"/>
              </a:solidFill>
              <a:uFillTx/>
              <a:latin typeface="Corbel"/>
            </a:endParaRPr>
          </a:p>
        </p:txBody>
      </p:sp>
      <p:sp>
        <p:nvSpPr>
          <p:cNvPr id="33" name="PlaceHolder 3"/>
          <p:cNvSpPr>
            <a:spLocks noGrp="1"/>
          </p:cNvSpPr>
          <p:nvPr>
            <p:ph type="dt" idx="7"/>
          </p:nvPr>
        </p:nvSpPr>
        <p:spPr>
          <a:xfrm>
            <a:off x="9732600" y="5882760"/>
            <a:ext cx="11430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000" strike="noStrike" u="none">
                <a:solidFill>
                  <a:srgbClr val="000000"/>
                </a:solidFill>
                <a:uFillTx/>
                <a:latin typeface="Times New Roman"/>
              </a:rPr>
              <a:t>&lt;date/time&gt;</a:t>
            </a:r>
            <a:endParaRPr b="0" lang="ru-RU" sz="1000" strike="noStrike" u="none">
              <a:solidFill>
                <a:srgbClr val="000000"/>
              </a:solidFill>
              <a:uFillTx/>
              <a:latin typeface="Times New Roman"/>
            </a:endParaRPr>
          </a:p>
        </p:txBody>
      </p:sp>
      <p:sp>
        <p:nvSpPr>
          <p:cNvPr id="34" name="PlaceHolder 4"/>
          <p:cNvSpPr>
            <a:spLocks noGrp="1"/>
          </p:cNvSpPr>
          <p:nvPr>
            <p:ph type="ftr" idx="8"/>
          </p:nvPr>
        </p:nvSpPr>
        <p:spPr>
          <a:xfrm>
            <a:off x="2571840" y="5882760"/>
            <a:ext cx="708480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35" name="PlaceHolder 5"/>
          <p:cNvSpPr>
            <a:spLocks noGrp="1"/>
          </p:cNvSpPr>
          <p:nvPr>
            <p:ph type="sldNum" idx="9"/>
          </p:nvPr>
        </p:nvSpPr>
        <p:spPr>
          <a:xfrm>
            <a:off x="10952280" y="5866920"/>
            <a:ext cx="5508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0616FB55-3413-4D0F-876D-518AF011C8BC}" type="slidenum">
              <a:rPr b="0" lang="ru-RU" sz="1000" strike="noStrike" u="none">
                <a:solidFill>
                  <a:srgbClr val="000000"/>
                </a:solidFill>
                <a:uFillTx/>
                <a:latin typeface="Times New Roman"/>
              </a:rPr>
              <a:t>&lt;number&gt;</a:t>
            </a:fld>
            <a:endParaRPr b="0" lang="ru-RU" sz="1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36" name="Group 6"/>
          <p:cNvGrpSpPr/>
          <p:nvPr/>
        </p:nvGrpSpPr>
        <p:grpSpPr>
          <a:xfrm>
            <a:off x="150840" y="0"/>
            <a:ext cx="2436840" cy="6858000"/>
            <a:chOff x="150840" y="0"/>
            <a:chExt cx="2436840" cy="6858000"/>
          </a:xfrm>
        </p:grpSpPr>
        <p:sp>
          <p:nvSpPr>
            <p:cNvPr id="37" name="Freeform 6"/>
            <p:cNvSpPr/>
            <p:nvPr/>
          </p:nvSpPr>
          <p:spPr>
            <a:xfrm>
              <a:off x="457200" y="0"/>
              <a:ext cx="1122480" cy="5329440"/>
            </a:xfrm>
            <a:prstGeom prst="pie">
              <a:avLst/>
            </a:prstGeom>
            <a:solidFill>
              <a:srgbClr val="30acec"/>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38" name="Freeform 7"/>
            <p:cNvSpPr/>
            <p:nvPr/>
          </p:nvSpPr>
          <p:spPr>
            <a:xfrm>
              <a:off x="150840" y="0"/>
              <a:ext cx="1117440" cy="5276880"/>
            </a:xfrm>
            <a:prstGeom prst="pie">
              <a:avLst/>
            </a:prstGeom>
            <a:solidFill>
              <a:srgbClr val="595959"/>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39" name="Freeform 8"/>
            <p:cNvSpPr/>
            <p:nvPr/>
          </p:nvSpPr>
          <p:spPr>
            <a:xfrm>
              <a:off x="150840" y="5238720"/>
              <a:ext cx="1228680" cy="1619280"/>
            </a:xfrm>
            <a:prstGeom prst="pie">
              <a:avLst/>
            </a:prstGeom>
            <a:solidFill>
              <a:srgbClr val="262626"/>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40" name="Freeform 9"/>
            <p:cNvSpPr/>
            <p:nvPr/>
          </p:nvSpPr>
          <p:spPr>
            <a:xfrm>
              <a:off x="457200" y="5291280"/>
              <a:ext cx="1495440" cy="1566720"/>
            </a:xfrm>
            <a:prstGeom prst="pie">
              <a:avLst/>
            </a:prstGeom>
            <a:solidFill>
              <a:srgbClr val="0c5a82"/>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41" name="Freeform 10"/>
            <p:cNvSpPr/>
            <p:nvPr/>
          </p:nvSpPr>
          <p:spPr>
            <a:xfrm>
              <a:off x="457200" y="5286600"/>
              <a:ext cx="2130480" cy="1571400"/>
            </a:xfrm>
            <a:prstGeom prst="pie">
              <a:avLst/>
            </a:prstGeom>
            <a:solidFill>
              <a:srgbClr val="1287c3"/>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42" name="Freeform 11"/>
            <p:cNvSpPr/>
            <p:nvPr/>
          </p:nvSpPr>
          <p:spPr>
            <a:xfrm>
              <a:off x="150840" y="5238720"/>
              <a:ext cx="1695600" cy="1619280"/>
            </a:xfrm>
            <a:prstGeom prst="pie">
              <a:avLst/>
            </a:prstGeom>
            <a:solidFill>
              <a:srgbClr val="40404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grpSp>
      <p:sp>
        <p:nvSpPr>
          <p:cNvPr id="43" name="TextBox 13"/>
          <p:cNvSpPr/>
          <p:nvPr/>
        </p:nvSpPr>
        <p:spPr>
          <a:xfrm>
            <a:off x="1598760" y="863640"/>
            <a:ext cx="609480" cy="5842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000000"/>
                </a:solidFill>
                <a:uFillTx/>
                <a:latin typeface="Corbel"/>
              </a:rPr>
              <a:t>“</a:t>
            </a:r>
            <a:endParaRPr b="0" lang="ru-RU" sz="8000" strike="noStrike" u="none">
              <a:solidFill>
                <a:srgbClr val="000000"/>
              </a:solidFill>
              <a:uFillTx/>
              <a:latin typeface="Corbel"/>
            </a:endParaRPr>
          </a:p>
        </p:txBody>
      </p:sp>
      <p:sp>
        <p:nvSpPr>
          <p:cNvPr id="44" name="TextBox 14"/>
          <p:cNvSpPr/>
          <p:nvPr/>
        </p:nvSpPr>
        <p:spPr>
          <a:xfrm>
            <a:off x="10893600" y="2819520"/>
            <a:ext cx="609480" cy="58392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000000"/>
                </a:solidFill>
                <a:uFillTx/>
                <a:latin typeface="Corbel"/>
              </a:rPr>
              <a:t>”</a:t>
            </a:r>
            <a:endParaRPr b="0" lang="ru-RU" sz="8000" strike="noStrike" u="none">
              <a:solidFill>
                <a:srgbClr val="000000"/>
              </a:solidFill>
              <a:uFillTx/>
              <a:latin typeface="Corbel"/>
            </a:endParaRPr>
          </a:p>
        </p:txBody>
      </p:sp>
      <p:sp>
        <p:nvSpPr>
          <p:cNvPr id="45" name="PlaceHolder 1"/>
          <p:cNvSpPr>
            <a:spLocks noGrp="1"/>
          </p:cNvSpPr>
          <p:nvPr>
            <p:ph type="title"/>
          </p:nvPr>
        </p:nvSpPr>
        <p:spPr>
          <a:xfrm>
            <a:off x="1484280" y="685800"/>
            <a:ext cx="10018800" cy="1752480"/>
          </a:xfrm>
          <a:prstGeom prst="rect">
            <a:avLst/>
          </a:prstGeom>
          <a:noFill/>
          <a:ln w="0">
            <a:noFill/>
          </a:ln>
        </p:spPr>
        <p:txBody>
          <a:bodyPr lIns="90000" rIns="90000" tIns="46800" bIns="46800" anchor="ctr">
            <a:noAutofit/>
          </a:bodyPr>
          <a:p>
            <a:pPr indent="0" algn="ct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4000" strike="noStrike" u="none">
                <a:solidFill>
                  <a:srgbClr val="000000"/>
                </a:solidFill>
                <a:uFillTx/>
                <a:latin typeface="Corbel"/>
              </a:rPr>
              <a:t>Click to edit the title text format</a:t>
            </a:r>
            <a:endParaRPr b="0" lang="ru-RU" sz="4000" strike="noStrike" u="none">
              <a:solidFill>
                <a:srgbClr val="000000"/>
              </a:solidFill>
              <a:uFillTx/>
              <a:latin typeface="Corbel"/>
            </a:endParaRPr>
          </a:p>
        </p:txBody>
      </p:sp>
      <p:sp>
        <p:nvSpPr>
          <p:cNvPr id="46" name="PlaceHolder 2"/>
          <p:cNvSpPr>
            <a:spLocks noGrp="1"/>
          </p:cNvSpPr>
          <p:nvPr>
            <p:ph type="body"/>
          </p:nvPr>
        </p:nvSpPr>
        <p:spPr>
          <a:xfrm>
            <a:off x="1484280" y="2666520"/>
            <a:ext cx="10018800" cy="3124440"/>
          </a:xfrm>
          <a:prstGeom prst="rect">
            <a:avLst/>
          </a:prstGeom>
          <a:noFill/>
          <a:ln w="0">
            <a:noFill/>
          </a:ln>
        </p:spPr>
        <p:txBody>
          <a:bodyPr lIns="90000" rIns="90000" tIns="46800" bIns="46800" anchor="ctr">
            <a:normAutofit fontScale="85000" lnSpcReduction="9999"/>
          </a:bodyPr>
          <a:p>
            <a:pPr marL="2858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Click to edit the outline text format</a:t>
            </a:r>
            <a:endParaRPr b="0" lang="ru-RU" sz="2400" strike="noStrike" u="none">
              <a:solidFill>
                <a:srgbClr val="000000"/>
              </a:solidFill>
              <a:uFillTx/>
              <a:latin typeface="Corbel"/>
            </a:endParaRPr>
          </a:p>
          <a:p>
            <a:pPr lvl="1" marL="7430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Second Outline Level</a:t>
            </a:r>
            <a:endParaRPr b="0" lang="ru-RU" sz="2400" strike="noStrike" u="none">
              <a:solidFill>
                <a:srgbClr val="000000"/>
              </a:solidFill>
              <a:uFillTx/>
              <a:latin typeface="Corbel"/>
            </a:endParaRPr>
          </a:p>
          <a:p>
            <a:pPr lvl="2" marL="12002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Third Outline Level</a:t>
            </a:r>
            <a:endParaRPr b="0" lang="ru-RU" sz="2400" strike="noStrike" u="none">
              <a:solidFill>
                <a:srgbClr val="000000"/>
              </a:solidFill>
              <a:uFillTx/>
              <a:latin typeface="Corbel"/>
            </a:endParaRPr>
          </a:p>
          <a:p>
            <a:pPr lvl="3" marL="15429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Fourth Outline Level</a:t>
            </a:r>
            <a:endParaRPr b="0" lang="ru-RU" sz="2400" strike="noStrike" u="none">
              <a:solidFill>
                <a:srgbClr val="000000"/>
              </a:solidFill>
              <a:uFillTx/>
              <a:latin typeface="Corbel"/>
            </a:endParaRPr>
          </a:p>
          <a:p>
            <a:pPr lvl="4" marL="20001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Fifth Outline Level</a:t>
            </a:r>
            <a:endParaRPr b="0" lang="ru-RU" sz="2400" strike="noStrike" u="none">
              <a:solidFill>
                <a:srgbClr val="000000"/>
              </a:solidFill>
              <a:uFillTx/>
              <a:latin typeface="Corbel"/>
            </a:endParaRPr>
          </a:p>
          <a:p>
            <a:pPr lvl="5"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Sixth Outline Level</a:t>
            </a:r>
            <a:endParaRPr b="0" lang="ru-RU" sz="2400" strike="noStrike" u="none">
              <a:solidFill>
                <a:srgbClr val="000000"/>
              </a:solidFill>
              <a:uFillTx/>
              <a:latin typeface="Corbel"/>
            </a:endParaRPr>
          </a:p>
          <a:p>
            <a:pPr lvl="6"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Seventh Outline Level</a:t>
            </a:r>
            <a:endParaRPr b="0" lang="ru-RU" sz="2400" strike="noStrike" u="none">
              <a:solidFill>
                <a:srgbClr val="000000"/>
              </a:solidFill>
              <a:uFillTx/>
              <a:latin typeface="Corbel"/>
            </a:endParaRPr>
          </a:p>
        </p:txBody>
      </p:sp>
      <p:sp>
        <p:nvSpPr>
          <p:cNvPr id="47" name="PlaceHolder 3"/>
          <p:cNvSpPr>
            <a:spLocks noGrp="1"/>
          </p:cNvSpPr>
          <p:nvPr>
            <p:ph type="dt" idx="10"/>
          </p:nvPr>
        </p:nvSpPr>
        <p:spPr>
          <a:xfrm>
            <a:off x="9732600" y="5882760"/>
            <a:ext cx="11430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000" strike="noStrike" u="none">
                <a:solidFill>
                  <a:srgbClr val="000000"/>
                </a:solidFill>
                <a:uFillTx/>
                <a:latin typeface="Times New Roman"/>
              </a:rPr>
              <a:t>&lt;date/time&gt;</a:t>
            </a:r>
            <a:endParaRPr b="0" lang="ru-RU" sz="1000" strike="noStrike" u="none">
              <a:solidFill>
                <a:srgbClr val="000000"/>
              </a:solidFill>
              <a:uFillTx/>
              <a:latin typeface="Times New Roman"/>
            </a:endParaRPr>
          </a:p>
        </p:txBody>
      </p:sp>
      <p:sp>
        <p:nvSpPr>
          <p:cNvPr id="48" name="PlaceHolder 4"/>
          <p:cNvSpPr>
            <a:spLocks noGrp="1"/>
          </p:cNvSpPr>
          <p:nvPr>
            <p:ph type="ftr" idx="11"/>
          </p:nvPr>
        </p:nvSpPr>
        <p:spPr>
          <a:xfrm>
            <a:off x="2571840" y="5882760"/>
            <a:ext cx="708480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49" name="PlaceHolder 5"/>
          <p:cNvSpPr>
            <a:spLocks noGrp="1"/>
          </p:cNvSpPr>
          <p:nvPr>
            <p:ph type="sldNum" idx="12"/>
          </p:nvPr>
        </p:nvSpPr>
        <p:spPr>
          <a:xfrm>
            <a:off x="10952280" y="5882760"/>
            <a:ext cx="5508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AFFBA4D6-2AE0-4D48-99F0-90118AF52F29}" type="slidenum">
              <a:rPr b="0" lang="ru-RU" sz="1000" strike="noStrike" u="none">
                <a:solidFill>
                  <a:srgbClr val="000000"/>
                </a:solidFill>
                <a:uFillTx/>
                <a:latin typeface="Times New Roman"/>
              </a:rPr>
              <a:t>&lt;number&gt;</a:t>
            </a:fld>
            <a:endParaRPr b="0" lang="ru-RU" sz="1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grpSp>
        <p:nvGrpSpPr>
          <p:cNvPr id="50" name="Group 6"/>
          <p:cNvGrpSpPr/>
          <p:nvPr/>
        </p:nvGrpSpPr>
        <p:grpSpPr>
          <a:xfrm>
            <a:off x="150840" y="0"/>
            <a:ext cx="2436840" cy="6858000"/>
            <a:chOff x="150840" y="0"/>
            <a:chExt cx="2436840" cy="6858000"/>
          </a:xfrm>
        </p:grpSpPr>
        <p:sp>
          <p:nvSpPr>
            <p:cNvPr id="51" name="Freeform 6"/>
            <p:cNvSpPr/>
            <p:nvPr/>
          </p:nvSpPr>
          <p:spPr>
            <a:xfrm>
              <a:off x="457200" y="0"/>
              <a:ext cx="1122480" cy="5329440"/>
            </a:xfrm>
            <a:prstGeom prst="pie">
              <a:avLst/>
            </a:prstGeom>
            <a:solidFill>
              <a:srgbClr val="30acec"/>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52" name="Freeform 7"/>
            <p:cNvSpPr/>
            <p:nvPr/>
          </p:nvSpPr>
          <p:spPr>
            <a:xfrm>
              <a:off x="150840" y="0"/>
              <a:ext cx="1117440" cy="5276880"/>
            </a:xfrm>
            <a:prstGeom prst="pie">
              <a:avLst/>
            </a:prstGeom>
            <a:solidFill>
              <a:srgbClr val="595959"/>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53" name="Freeform 8"/>
            <p:cNvSpPr/>
            <p:nvPr/>
          </p:nvSpPr>
          <p:spPr>
            <a:xfrm>
              <a:off x="150840" y="5238720"/>
              <a:ext cx="1228680" cy="1619280"/>
            </a:xfrm>
            <a:prstGeom prst="pie">
              <a:avLst/>
            </a:prstGeom>
            <a:solidFill>
              <a:srgbClr val="262626"/>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54" name="Freeform 9"/>
            <p:cNvSpPr/>
            <p:nvPr/>
          </p:nvSpPr>
          <p:spPr>
            <a:xfrm>
              <a:off x="457200" y="5291280"/>
              <a:ext cx="1495440" cy="1566720"/>
            </a:xfrm>
            <a:prstGeom prst="pie">
              <a:avLst/>
            </a:prstGeom>
            <a:solidFill>
              <a:srgbClr val="0c5a82"/>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55" name="Freeform 10"/>
            <p:cNvSpPr/>
            <p:nvPr/>
          </p:nvSpPr>
          <p:spPr>
            <a:xfrm>
              <a:off x="457200" y="5286600"/>
              <a:ext cx="2130480" cy="1571400"/>
            </a:xfrm>
            <a:prstGeom prst="pie">
              <a:avLst/>
            </a:prstGeom>
            <a:solidFill>
              <a:srgbClr val="1287c3"/>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sp>
          <p:nvSpPr>
            <p:cNvPr id="56" name="Freeform 11"/>
            <p:cNvSpPr/>
            <p:nvPr/>
          </p:nvSpPr>
          <p:spPr>
            <a:xfrm>
              <a:off x="150840" y="5238720"/>
              <a:ext cx="1695600" cy="1619280"/>
            </a:xfrm>
            <a:prstGeom prst="pie">
              <a:avLst/>
            </a:prstGeom>
            <a:solidFill>
              <a:srgbClr val="404040"/>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Corbel"/>
              </a:endParaRPr>
            </a:p>
          </p:txBody>
        </p:sp>
      </p:grpSp>
      <p:sp>
        <p:nvSpPr>
          <p:cNvPr id="57" name="TextBox 13"/>
          <p:cNvSpPr/>
          <p:nvPr/>
        </p:nvSpPr>
        <p:spPr>
          <a:xfrm>
            <a:off x="1598760" y="863640"/>
            <a:ext cx="609480" cy="5842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000000"/>
                </a:solidFill>
                <a:uFillTx/>
                <a:latin typeface="Corbel"/>
              </a:rPr>
              <a:t>“</a:t>
            </a:r>
            <a:endParaRPr b="0" lang="ru-RU" sz="8000" strike="noStrike" u="none">
              <a:solidFill>
                <a:srgbClr val="000000"/>
              </a:solidFill>
              <a:uFillTx/>
              <a:latin typeface="Corbel"/>
            </a:endParaRPr>
          </a:p>
        </p:txBody>
      </p:sp>
      <p:sp>
        <p:nvSpPr>
          <p:cNvPr id="58" name="TextBox 14"/>
          <p:cNvSpPr/>
          <p:nvPr/>
        </p:nvSpPr>
        <p:spPr>
          <a:xfrm>
            <a:off x="10893600" y="2819520"/>
            <a:ext cx="609480" cy="58392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000000"/>
                </a:solidFill>
                <a:uFillTx/>
                <a:latin typeface="Corbel"/>
              </a:rPr>
              <a:t>”</a:t>
            </a:r>
            <a:endParaRPr b="0" lang="ru-RU" sz="8000" strike="noStrike" u="none">
              <a:solidFill>
                <a:srgbClr val="000000"/>
              </a:solidFill>
              <a:uFillTx/>
              <a:latin typeface="Corbel"/>
            </a:endParaRPr>
          </a:p>
        </p:txBody>
      </p:sp>
      <p:sp>
        <p:nvSpPr>
          <p:cNvPr id="59" name="PlaceHolder 1"/>
          <p:cNvSpPr>
            <a:spLocks noGrp="1"/>
          </p:cNvSpPr>
          <p:nvPr>
            <p:ph type="title"/>
          </p:nvPr>
        </p:nvSpPr>
        <p:spPr>
          <a:xfrm>
            <a:off x="1484280" y="685800"/>
            <a:ext cx="10018800" cy="1752480"/>
          </a:xfrm>
          <a:prstGeom prst="rect">
            <a:avLst/>
          </a:prstGeom>
          <a:noFill/>
          <a:ln w="0">
            <a:noFill/>
          </a:ln>
        </p:spPr>
        <p:txBody>
          <a:bodyPr lIns="90000" rIns="90000" tIns="46800" bIns="46800" anchor="ctr">
            <a:noAutofit/>
          </a:bodyPr>
          <a:p>
            <a:pPr indent="0" algn="ct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4000" strike="noStrike" u="none">
                <a:solidFill>
                  <a:srgbClr val="000000"/>
                </a:solidFill>
                <a:uFillTx/>
                <a:latin typeface="Corbel"/>
              </a:rPr>
              <a:t>Click to edit the title text format</a:t>
            </a:r>
            <a:endParaRPr b="0" lang="ru-RU" sz="4000" strike="noStrike" u="none">
              <a:solidFill>
                <a:srgbClr val="000000"/>
              </a:solidFill>
              <a:uFillTx/>
              <a:latin typeface="Corbel"/>
            </a:endParaRPr>
          </a:p>
        </p:txBody>
      </p:sp>
      <p:sp>
        <p:nvSpPr>
          <p:cNvPr id="60" name="PlaceHolder 2"/>
          <p:cNvSpPr>
            <a:spLocks noGrp="1"/>
          </p:cNvSpPr>
          <p:nvPr>
            <p:ph type="body"/>
          </p:nvPr>
        </p:nvSpPr>
        <p:spPr>
          <a:xfrm>
            <a:off x="1484280" y="2666520"/>
            <a:ext cx="10018800" cy="3124440"/>
          </a:xfrm>
          <a:prstGeom prst="rect">
            <a:avLst/>
          </a:prstGeom>
          <a:noFill/>
          <a:ln w="0">
            <a:noFill/>
          </a:ln>
        </p:spPr>
        <p:txBody>
          <a:bodyPr lIns="90000" rIns="90000" tIns="46800" bIns="46800" anchor="ctr">
            <a:normAutofit fontScale="85000" lnSpcReduction="9999"/>
          </a:bodyPr>
          <a:p>
            <a:pPr marL="2858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Click to edit the outline text format</a:t>
            </a:r>
            <a:endParaRPr b="0" lang="ru-RU" sz="2400" strike="noStrike" u="none">
              <a:solidFill>
                <a:srgbClr val="000000"/>
              </a:solidFill>
              <a:uFillTx/>
              <a:latin typeface="Corbel"/>
            </a:endParaRPr>
          </a:p>
          <a:p>
            <a:pPr lvl="1" marL="7430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Second Outline Level</a:t>
            </a:r>
            <a:endParaRPr b="0" lang="ru-RU" sz="2400" strike="noStrike" u="none">
              <a:solidFill>
                <a:srgbClr val="000000"/>
              </a:solidFill>
              <a:uFillTx/>
              <a:latin typeface="Corbel"/>
            </a:endParaRPr>
          </a:p>
          <a:p>
            <a:pPr lvl="2" marL="1200240" indent="-28584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Third Outline Level</a:t>
            </a:r>
            <a:endParaRPr b="0" lang="ru-RU" sz="2400" strike="noStrike" u="none">
              <a:solidFill>
                <a:srgbClr val="000000"/>
              </a:solidFill>
              <a:uFillTx/>
              <a:latin typeface="Corbel"/>
            </a:endParaRPr>
          </a:p>
          <a:p>
            <a:pPr lvl="3" marL="15429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Fourth Outline Level</a:t>
            </a:r>
            <a:endParaRPr b="0" lang="ru-RU" sz="2400" strike="noStrike" u="none">
              <a:solidFill>
                <a:srgbClr val="000000"/>
              </a:solidFill>
              <a:uFillTx/>
              <a:latin typeface="Corbel"/>
            </a:endParaRPr>
          </a:p>
          <a:p>
            <a:pPr lvl="4" marL="2000160" indent="-171360">
              <a:spcBef>
                <a:spcPts val="601"/>
              </a:spcBef>
              <a:spcAft>
                <a:spcPts val="601"/>
              </a:spcAft>
              <a:buClr>
                <a:srgbClr val="1287c3"/>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Fifth Outline Level</a:t>
            </a:r>
            <a:endParaRPr b="0" lang="ru-RU" sz="2400" strike="noStrike" u="none">
              <a:solidFill>
                <a:srgbClr val="000000"/>
              </a:solidFill>
              <a:uFillTx/>
              <a:latin typeface="Corbel"/>
            </a:endParaRPr>
          </a:p>
          <a:p>
            <a:pPr lvl="5"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Sixth Outline Level</a:t>
            </a:r>
            <a:endParaRPr b="0" lang="ru-RU" sz="2400" strike="noStrike" u="none">
              <a:solidFill>
                <a:srgbClr val="000000"/>
              </a:solidFill>
              <a:uFillTx/>
              <a:latin typeface="Corbel"/>
            </a:endParaRPr>
          </a:p>
          <a:p>
            <a:pPr lvl="6" marL="2000160" indent="-171360">
              <a:spcBef>
                <a:spcPts val="601"/>
              </a:spcBef>
              <a:spcAft>
                <a:spcPts val="601"/>
              </a:spcAft>
              <a:buClr>
                <a:srgbClr val="000000"/>
              </a:buClr>
              <a:buSzPct val="145000"/>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400" strike="noStrike" u="none">
                <a:solidFill>
                  <a:srgbClr val="000000"/>
                </a:solidFill>
                <a:uFillTx/>
                <a:latin typeface="Corbel"/>
              </a:rPr>
              <a:t>Seventh Outline Level</a:t>
            </a:r>
            <a:endParaRPr b="0" lang="ru-RU" sz="2400" strike="noStrike" u="none">
              <a:solidFill>
                <a:srgbClr val="000000"/>
              </a:solidFill>
              <a:uFillTx/>
              <a:latin typeface="Corbel"/>
            </a:endParaRPr>
          </a:p>
        </p:txBody>
      </p:sp>
      <p:sp>
        <p:nvSpPr>
          <p:cNvPr id="61" name="PlaceHolder 3"/>
          <p:cNvSpPr>
            <a:spLocks noGrp="1"/>
          </p:cNvSpPr>
          <p:nvPr>
            <p:ph type="dt" idx="13"/>
          </p:nvPr>
        </p:nvSpPr>
        <p:spPr>
          <a:xfrm>
            <a:off x="9732600" y="5882760"/>
            <a:ext cx="11430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000" strike="noStrike" u="none">
                <a:solidFill>
                  <a:srgbClr val="000000"/>
                </a:solidFill>
                <a:uFillTx/>
                <a:latin typeface="Times New Roman"/>
              </a:rPr>
              <a:t>&lt;date/time&gt;</a:t>
            </a:r>
            <a:endParaRPr b="0" lang="ru-RU" sz="1000" strike="noStrike" u="none">
              <a:solidFill>
                <a:srgbClr val="000000"/>
              </a:solidFill>
              <a:uFillTx/>
              <a:latin typeface="Times New Roman"/>
            </a:endParaRPr>
          </a:p>
        </p:txBody>
      </p:sp>
      <p:sp>
        <p:nvSpPr>
          <p:cNvPr id="62" name="PlaceHolder 4"/>
          <p:cNvSpPr>
            <a:spLocks noGrp="1"/>
          </p:cNvSpPr>
          <p:nvPr>
            <p:ph type="ftr" idx="14"/>
          </p:nvPr>
        </p:nvSpPr>
        <p:spPr>
          <a:xfrm>
            <a:off x="2571840" y="5882760"/>
            <a:ext cx="708480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63" name="PlaceHolder 5"/>
          <p:cNvSpPr>
            <a:spLocks noGrp="1"/>
          </p:cNvSpPr>
          <p:nvPr>
            <p:ph type="sldNum" idx="15"/>
          </p:nvPr>
        </p:nvSpPr>
        <p:spPr>
          <a:xfrm>
            <a:off x="10952280" y="5882760"/>
            <a:ext cx="550800" cy="365400"/>
          </a:xfrm>
          <a:prstGeom prst="rect">
            <a:avLst/>
          </a:prstGeom>
          <a:noFill/>
          <a:ln w="0">
            <a:noFill/>
          </a:ln>
        </p:spPr>
        <p:txBody>
          <a:bodyPr lIns="90000" rIns="90000" tIns="46800" bIns="46800" anchor="ctr">
            <a:noAutofit/>
          </a:bodyPr>
          <a:lstStyle>
            <a:lvl1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000" strike="noStrike" u="none">
                <a:solidFill>
                  <a:srgbClr val="000000"/>
                </a:solidFill>
                <a:uFillTx/>
                <a:latin typeface="Times New Roman"/>
              </a:defRPr>
            </a:lvl1pPr>
          </a:lstStyle>
          <a:p>
            <a:pPr marL="216000"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0C72FB74-C407-4A13-B87D-3EBB1751D55B}" type="slidenum">
              <a:rPr b="0" lang="ru-RU" sz="1000" strike="noStrike" u="none">
                <a:solidFill>
                  <a:srgbClr val="000000"/>
                </a:solidFill>
                <a:uFillTx/>
                <a:latin typeface="Times New Roman"/>
              </a:rPr>
              <a:t>&lt;number&gt;</a:t>
            </a:fld>
            <a:endParaRPr b="0" lang="ru-RU" sz="10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object 2"/>
          <p:cNvSpPr/>
          <p:nvPr/>
        </p:nvSpPr>
        <p:spPr>
          <a:xfrm>
            <a:off x="9360" y="-2844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65" name="TextBox 25"/>
          <p:cNvSpPr/>
          <p:nvPr/>
        </p:nvSpPr>
        <p:spPr>
          <a:xfrm>
            <a:off x="3921120" y="2522520"/>
            <a:ext cx="70390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Сабақтың тақырыбы: «Асыл мұра»</a:t>
            </a:r>
            <a:endParaRPr b="0" lang="ru-RU" sz="2000" strike="noStrike" u="none">
              <a:solidFill>
                <a:srgbClr val="000000"/>
              </a:solidFill>
              <a:uFillTx/>
              <a:latin typeface="Corbel"/>
            </a:endParaRPr>
          </a:p>
        </p:txBody>
      </p:sp>
      <p:sp>
        <p:nvSpPr>
          <p:cNvPr id="66" name="TextBox 9"/>
          <p:cNvSpPr/>
          <p:nvPr/>
        </p:nvSpPr>
        <p:spPr>
          <a:xfrm>
            <a:off x="10326600" y="162000"/>
            <a:ext cx="17366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ҚАЗАҚ ТІЛІ </a:t>
            </a:r>
            <a:endParaRPr b="0" lang="ru-RU" sz="2000" strike="noStrike" u="none">
              <a:solidFill>
                <a:srgbClr val="000000"/>
              </a:solidFill>
              <a:uFillTx/>
              <a:latin typeface="Corbel"/>
            </a:endParaRPr>
          </a:p>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11-СЫНЫП</a:t>
            </a:r>
            <a:endParaRPr b="0" lang="ru-RU" sz="2000" strike="noStrike" u="none">
              <a:solidFill>
                <a:srgbClr val="000000"/>
              </a:solidFill>
              <a:uFillTx/>
              <a:latin typeface="Corbel"/>
            </a:endParaRPr>
          </a:p>
        </p:txBody>
      </p:sp>
      <p:sp>
        <p:nvSpPr>
          <p:cNvPr id="67" name="TextBox 1"/>
          <p:cNvSpPr/>
          <p:nvPr/>
        </p:nvSpPr>
        <p:spPr>
          <a:xfrm>
            <a:off x="241200" y="299880"/>
            <a:ext cx="100807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Бөлім тақырыбы: Әлемді өзгерткен өнертабыстар. Шешендік сөздер. </a:t>
            </a:r>
            <a:endParaRPr b="0" lang="ru-RU" sz="2000" strike="noStrike" u="none">
              <a:solidFill>
                <a:srgbClr val="000000"/>
              </a:solidFill>
              <a:uFillTx/>
              <a:latin typeface="Corbe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91"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3-т</a:t>
            </a:r>
            <a:r>
              <a:rPr b="1" lang="kk-KZ" sz="2000" strike="noStrike" u="none">
                <a:solidFill>
                  <a:srgbClr val="000000"/>
                </a:solidFill>
                <a:uFillTx/>
                <a:latin typeface="Times New Roman"/>
                <a:ea typeface="Times New Roman"/>
              </a:rPr>
              <a:t>апсырма</a:t>
            </a:r>
            <a:endParaRPr b="0" lang="ru-RU" sz="2000" strike="noStrike" u="none">
              <a:solidFill>
                <a:srgbClr val="000000"/>
              </a:solidFill>
              <a:uFillTx/>
              <a:latin typeface="Corbel"/>
            </a:endParaRPr>
          </a:p>
        </p:txBody>
      </p:sp>
      <p:sp>
        <p:nvSpPr>
          <p:cNvPr id="92" name="Прямоугольник 1"/>
          <p:cNvSpPr/>
          <p:nvPr/>
        </p:nvSpPr>
        <p:spPr>
          <a:xfrm>
            <a:off x="2016000" y="1306440"/>
            <a:ext cx="10176120" cy="4972680"/>
          </a:xfrm>
          <a:prstGeom prst="rect">
            <a:avLst/>
          </a:prstGeom>
          <a:noFill/>
          <a:ln w="0">
            <a:noFill/>
          </a:ln>
        </p:spPr>
        <p:style>
          <a:lnRef idx="0"/>
          <a:fillRef idx="0"/>
          <a:effectRef idx="0"/>
          <a:fontRef idx="minor"/>
        </p:style>
        <p:txBody>
          <a:bodyPr lIns="90000" rIns="90000" tIns="46800" bIns="46800" anchor="t">
            <a:spAutoFit/>
          </a:bodyPr>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Сабақтан түйген ойларыңды жинақтап, «Тура биде туған жоқ» тақырыбында аргументті эссе жазыңыз.</a:t>
            </a:r>
            <a:endParaRPr b="0" lang="ru-RU" sz="2000" strike="noStrike" u="none">
              <a:solidFill>
                <a:srgbClr val="000000"/>
              </a:solidFill>
              <a:uFillTx/>
              <a:latin typeface="Corbel"/>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orbel"/>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Дескрипторы:</a:t>
            </a:r>
            <a:endParaRPr b="0" lang="ru-RU" sz="2000" strike="noStrike" u="none">
              <a:solidFill>
                <a:srgbClr val="000000"/>
              </a:solidFill>
              <a:uFillTx/>
              <a:latin typeface="Corbel"/>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өз ойын жинақтайды; </a:t>
            </a:r>
            <a:endParaRPr b="0" lang="ru-RU" sz="2000" strike="noStrike" u="none">
              <a:solidFill>
                <a:srgbClr val="000000"/>
              </a:solidFill>
              <a:uFillTx/>
              <a:latin typeface="Corbel"/>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тақырыпты талқылайды;</a:t>
            </a:r>
            <a:endParaRPr b="0" lang="ru-RU" sz="2000" strike="noStrike" u="none">
              <a:solidFill>
                <a:srgbClr val="000000"/>
              </a:solidFill>
              <a:uFillTx/>
              <a:latin typeface="Corbel"/>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эссе құрылымын ескереді;</a:t>
            </a:r>
            <a:endParaRPr b="0" lang="ru-RU" sz="2000" strike="noStrike" u="none">
              <a:solidFill>
                <a:srgbClr val="000000"/>
              </a:solidFill>
              <a:uFillTx/>
              <a:latin typeface="Corbel"/>
            </a:endParaRPr>
          </a:p>
          <a:p>
            <a:pPr>
              <a:lnSpc>
                <a:spcPct val="2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a:t>
            </a: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сауатты жазады.</a:t>
            </a:r>
            <a:endParaRPr b="0" lang="ru-RU" sz="2000" strike="noStrike" u="none">
              <a:solidFill>
                <a:srgbClr val="000000"/>
              </a:solidFill>
              <a:uFillTx/>
              <a:latin typeface="Corbe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94"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Өзіңді тексер!</a:t>
            </a:r>
            <a:endParaRPr b="0" lang="ru-RU" sz="2000" strike="noStrike" u="none">
              <a:solidFill>
                <a:srgbClr val="000000"/>
              </a:solidFill>
              <a:uFillTx/>
              <a:latin typeface="Corbel"/>
            </a:endParaRPr>
          </a:p>
        </p:txBody>
      </p:sp>
      <p:sp>
        <p:nvSpPr>
          <p:cNvPr id="95" name="Прямоугольник 2"/>
          <p:cNvSpPr/>
          <p:nvPr/>
        </p:nvSpPr>
        <p:spPr>
          <a:xfrm>
            <a:off x="3255840" y="1251000"/>
            <a:ext cx="8745840" cy="545508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800" strike="noStrike" u="none">
                <a:solidFill>
                  <a:srgbClr val="000000"/>
                </a:solidFill>
                <a:uFillTx/>
                <a:latin typeface="Times New Roman"/>
                <a:ea typeface="Calibri"/>
              </a:rPr>
              <a:t>	</a:t>
            </a:r>
            <a:r>
              <a:rPr b="0" lang="kk-KZ" sz="1800" strike="noStrike" u="none">
                <a:solidFill>
                  <a:srgbClr val="000000"/>
                </a:solidFill>
                <a:uFillTx/>
                <a:latin typeface="Times New Roman"/>
                <a:ea typeface="Calibri"/>
              </a:rPr>
              <a:t>Сан ғасырлар бойына қазақ халқының қоғамдық өмірінде әділеттілікті сақтау мен құқықтық қатынастарды дамытуда, құқықтық-саяси сана мен мәдениеттің дамуына от ауызды, орақ тілді билер белсенді ықпал етті. Шын мәніндегі би атанған кісілер – қазақ халқының тарихында қайталанбас ерекше, біртуар тарихи тұлғалар, өз заманында халық би деп танығандар – шешендігі мен әділдігі зор қоғам қайраткерлері еді.</a:t>
            </a:r>
            <a:endParaRPr b="0" lang="ru-RU" sz="1800" strike="noStrike" u="none">
              <a:solidFill>
                <a:srgbClr val="000000"/>
              </a:solidFill>
              <a:uFillTx/>
              <a:latin typeface="Corbel"/>
            </a:endParaRPr>
          </a:p>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800" strike="noStrike" u="none">
                <a:solidFill>
                  <a:srgbClr val="000000"/>
                </a:solidFill>
                <a:uFillTx/>
                <a:latin typeface="Times New Roman"/>
                <a:ea typeface="Calibri"/>
              </a:rPr>
              <a:t>	</a:t>
            </a:r>
            <a:r>
              <a:rPr b="0" lang="kk-KZ" sz="1800" strike="noStrike" u="none">
                <a:solidFill>
                  <a:srgbClr val="000000"/>
                </a:solidFill>
                <a:uFillTx/>
                <a:latin typeface="Times New Roman"/>
                <a:ea typeface="Calibri"/>
              </a:rPr>
              <a:t>Хандықтағы билер кеңесінің беделі күшті болғаны соншалық, хандар кеңестің келісімі мен қолдауынсыз мемлекеттік маңызы бар мәселелерді шеше алмаған. Ханның қолында негізінен атқарушы билік шоғырланса, заң шығарушылық қызмет пен сот билігін билер кеңесі атқарған. Қазақ қоғамының әлеуметтік құрылымын қарастырған зерттеушілердің көбісі билер институтын хандық және сұлтандық институттардан кейінгі үшінші орынға қояды.</a:t>
            </a:r>
            <a:endParaRPr b="0" lang="ru-RU" sz="1800" strike="noStrike" u="none">
              <a:solidFill>
                <a:srgbClr val="000000"/>
              </a:solidFill>
              <a:uFillTx/>
              <a:latin typeface="Corbel"/>
            </a:endParaRPr>
          </a:p>
          <a:p>
            <a:pPr algn="just">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800" strike="noStrike" u="none">
                <a:solidFill>
                  <a:srgbClr val="000000"/>
                </a:solidFill>
                <a:uFillTx/>
                <a:latin typeface="Times New Roman"/>
                <a:ea typeface="Calibri"/>
              </a:rPr>
              <a:t>	</a:t>
            </a:r>
            <a:r>
              <a:rPr b="0" lang="kk-KZ" sz="1800" strike="noStrike" u="none">
                <a:solidFill>
                  <a:srgbClr val="000000"/>
                </a:solidFill>
                <a:uFillTx/>
                <a:latin typeface="Times New Roman"/>
                <a:ea typeface="Calibri"/>
              </a:rPr>
              <a:t>Билер кеңесі ханның қызметіндегі кейбір мәселелер бойынша таласқа түсіп, оны қайта қарауға құқылы болды. Дәстүр бойынша хандық билік мұрагерлік жолмен беріліп отырса да (оның өзінде халық ақ киізге көтеріп сайлауы тиіс), мемлекеттік маңызды мәселелер билер кеңесісіз шешілмеген. Біз бұдан қазақ даласында атам заманнан ақ билік бөлінісі принципінің болғанын көреміз...</a:t>
            </a:r>
            <a:endParaRPr b="0" lang="ru-RU" sz="1800" strike="noStrike" u="none">
              <a:solidFill>
                <a:srgbClr val="000000"/>
              </a:solidFill>
              <a:uFillTx/>
              <a:latin typeface="Corbe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Box 8"/>
          <p:cNvSpPr/>
          <p:nvPr/>
        </p:nvSpPr>
        <p:spPr>
          <a:xfrm>
            <a:off x="4260960" y="0"/>
            <a:ext cx="7556400" cy="558252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Бекіту сұрақтары:</a:t>
            </a:r>
            <a:endParaRPr b="0" lang="ru-RU" sz="2000" strike="noStrike" u="none">
              <a:solidFill>
                <a:srgbClr val="000000"/>
              </a:solidFill>
              <a:uFillTx/>
              <a:latin typeface="Corbel"/>
            </a:endParaRPr>
          </a:p>
          <a:p>
            <a:pPr algn="just">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1. Билердің шешендік сөздерін білдіңіздер.</a:t>
            </a:r>
            <a:endParaRPr b="0" lang="ru-RU" sz="2000" strike="noStrike" u="none">
              <a:solidFill>
                <a:srgbClr val="000000"/>
              </a:solidFill>
              <a:uFillTx/>
              <a:latin typeface="Corbel"/>
            </a:endParaRPr>
          </a:p>
          <a:p>
            <a:pPr algn="just">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2. Шешендік сөздердің асыл мұра болып жеткені, әлі де бол бермегін байқадыңыздар.</a:t>
            </a:r>
            <a:endParaRPr b="0" lang="ru-RU" sz="2000" strike="noStrike" u="none">
              <a:solidFill>
                <a:srgbClr val="000000"/>
              </a:solidFill>
              <a:uFillTx/>
              <a:latin typeface="Corbel"/>
            </a:endParaRPr>
          </a:p>
          <a:p>
            <a:pPr algn="just">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3. Көркемдегіш құралдарды анықтадыңыздар.</a:t>
            </a:r>
            <a:endParaRPr b="0" lang="ru-RU" sz="2000" strike="noStrike" u="none">
              <a:solidFill>
                <a:srgbClr val="000000"/>
              </a:solidFill>
              <a:uFillTx/>
              <a:latin typeface="Corbel"/>
            </a:endParaRPr>
          </a:p>
          <a:p>
            <a:pPr algn="just">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4. Шығармашылық жұмыс жаздыңдар.</a:t>
            </a:r>
            <a:endParaRPr b="0" lang="ru-RU" sz="2000" strike="noStrike" u="none">
              <a:solidFill>
                <a:srgbClr val="000000"/>
              </a:solidFill>
              <a:uFillTx/>
              <a:latin typeface="Corbel"/>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Прямоугольник 1"/>
          <p:cNvSpPr/>
          <p:nvPr/>
        </p:nvSpPr>
        <p:spPr>
          <a:xfrm>
            <a:off x="3338640" y="1123920"/>
            <a:ext cx="8524800" cy="283824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	</a:t>
            </a:r>
            <a:r>
              <a:rPr b="1" lang="kk-KZ" sz="2000" strike="noStrike" u="none">
                <a:solidFill>
                  <a:srgbClr val="000000"/>
                </a:solidFill>
                <a:uFillTx/>
                <a:latin typeface="Times New Roman"/>
                <a:ea typeface="Calibri"/>
              </a:rPr>
              <a:t>Қосымша тапсырма: </a:t>
            </a:r>
            <a:endParaRPr b="0" lang="ru-RU" sz="2000" strike="noStrike" u="none">
              <a:solidFill>
                <a:srgbClr val="000000"/>
              </a:solidFill>
              <a:uFillTx/>
              <a:latin typeface="Corbel"/>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«Қазыбектің Төле мен Мәлсеге айтқан басалқы сөзі» тақырыбындағы мәтінді оқып, талдаңыз.</a:t>
            </a:r>
            <a:endParaRPr b="0" lang="ru-RU" sz="2000" strike="noStrike" u="none">
              <a:solidFill>
                <a:srgbClr val="000000"/>
              </a:solidFill>
              <a:uFillTx/>
              <a:latin typeface="Corbe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69" name="TextBox 8"/>
          <p:cNvSpPr/>
          <p:nvPr/>
        </p:nvSpPr>
        <p:spPr>
          <a:xfrm>
            <a:off x="1133640" y="25884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Оқу мақсаты</a:t>
            </a:r>
            <a:endParaRPr b="0" lang="ru-RU" sz="2000" strike="noStrike" u="none">
              <a:solidFill>
                <a:srgbClr val="000000"/>
              </a:solidFill>
              <a:uFillTx/>
              <a:latin typeface="Corbel"/>
            </a:endParaRPr>
          </a:p>
        </p:txBody>
      </p:sp>
      <p:sp>
        <p:nvSpPr>
          <p:cNvPr id="70" name="TextBox 1"/>
          <p:cNvSpPr/>
          <p:nvPr/>
        </p:nvSpPr>
        <p:spPr>
          <a:xfrm>
            <a:off x="3255840" y="2846520"/>
            <a:ext cx="867276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Сабақ мақсаты:</a:t>
            </a:r>
            <a:endParaRPr b="0" lang="ru-RU" sz="20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orbel"/>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Әртүрлі тақырып бойынша көркемдегіш құралдарды ұтымды қолданып, шығармашылық жұмыстар (өлең, әңгіме, естелік, шығарма) ұсынады.</a:t>
            </a:r>
            <a:endParaRPr b="0" lang="ru-RU" sz="2000" strike="noStrike" u="none">
              <a:solidFill>
                <a:srgbClr val="000000"/>
              </a:solidFill>
              <a:uFillTx/>
              <a:latin typeface="Corbel"/>
            </a:endParaRPr>
          </a:p>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000" strike="noStrike" u="none">
                <a:solidFill>
                  <a:srgbClr val="000000"/>
                </a:solidFill>
                <a:uFillTx/>
                <a:latin typeface="Times New Roman"/>
                <a:ea typeface="Times New Roman"/>
              </a:rPr>
              <a:t>	</a:t>
            </a:r>
            <a:endParaRPr b="0" lang="ru-RU" sz="2000" strike="noStrike" u="none">
              <a:solidFill>
                <a:srgbClr val="000000"/>
              </a:solidFill>
              <a:uFillTx/>
              <a:latin typeface="Corbel"/>
            </a:endParaRPr>
          </a:p>
        </p:txBody>
      </p:sp>
      <p:sp>
        <p:nvSpPr>
          <p:cNvPr id="71" name="Прямоугольник 2"/>
          <p:cNvSpPr/>
          <p:nvPr/>
        </p:nvSpPr>
        <p:spPr>
          <a:xfrm>
            <a:off x="2427120" y="1341360"/>
            <a:ext cx="9061560" cy="795240"/>
          </a:xfrm>
          <a:prstGeom prst="rect">
            <a:avLst/>
          </a:prstGeom>
          <a:noFill/>
          <a:ln w="0">
            <a:noFill/>
          </a:ln>
        </p:spPr>
        <p:style>
          <a:lnRef idx="0"/>
          <a:fillRef idx="0"/>
          <a:effectRef idx="0"/>
          <a:fontRef idx="minor"/>
        </p:style>
        <p:txBody>
          <a:bodyPr lIns="90000" rIns="90000" tIns="46800" bIns="46800" anchor="t">
            <a:spAutoFit/>
          </a:bodyPr>
          <a:p>
            <a:pPr>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11.3.6.1- әртүрлі тақырып бойынша көркемдегіш құралдарды ұтымды қолданып, шығармашылық жұмыстар (өлең, әңгіме, естелік, шығарма) ұсына білу.</a:t>
            </a:r>
            <a:endParaRPr b="0" lang="ru-RU" sz="2000" strike="noStrike" u="none">
              <a:solidFill>
                <a:srgbClr val="000000"/>
              </a:solidFill>
              <a:uFillTx/>
              <a:latin typeface="Corbe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7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74" name="TextBox 9"/>
          <p:cNvSpPr/>
          <p:nvPr/>
        </p:nvSpPr>
        <p:spPr>
          <a:xfrm>
            <a:off x="1133640" y="25884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Бағалау </a:t>
            </a:r>
            <a:r>
              <a:rPr b="1" lang="kk-KZ" sz="2000" strike="noStrike" u="none">
                <a:solidFill>
                  <a:srgbClr val="000000"/>
                </a:solidFill>
                <a:uFillTx/>
                <a:latin typeface="Times New Roman"/>
                <a:ea typeface="Times New Roman"/>
              </a:rPr>
              <a:t>критерийлері: </a:t>
            </a:r>
            <a:endParaRPr b="0" lang="ru-RU" sz="2000" strike="noStrike" u="none">
              <a:solidFill>
                <a:srgbClr val="000000"/>
              </a:solidFill>
              <a:uFillTx/>
              <a:latin typeface="Corbel"/>
            </a:endParaRPr>
          </a:p>
        </p:txBody>
      </p:sp>
      <p:graphicFrame>
        <p:nvGraphicFramePr>
          <p:cNvPr id="75" name=""/>
          <p:cNvGraphicFramePr/>
          <p:nvPr/>
        </p:nvGraphicFramePr>
        <p:xfrm>
          <a:off x="2698920" y="1768320"/>
          <a:ext cx="9293040" cy="3156120"/>
        </p:xfrm>
        <a:graphic>
          <a:graphicData uri="http://schemas.openxmlformats.org/drawingml/2006/table">
            <a:tbl>
              <a:tblPr/>
              <a:tblGrid>
                <a:gridCol w="9293040"/>
              </a:tblGrid>
              <a:tr h="3156120">
                <a:tc>
                  <a:txBody>
                    <a:bodyPr lIns="68760" rIns="68760" tIns="0" bIns="0" anchor="t">
                      <a:noAutofit/>
                    </a:bodyPr>
                    <a:p>
                      <a:pPr marL="343080" indent="-343080">
                        <a:lnSpc>
                          <a:spcPct val="300000"/>
                        </a:lnSpc>
                        <a:buClr>
                          <a:srgbClr val="00000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Times New Roman"/>
                        </a:rPr>
                        <a:t>әртүрлі тақырып бойынша көркемдегіш құралдарды ұтымды қолданып, шығармашылық жұмыстар (өлең, әңгіме, естелік, шығарма) ұсынады.</a:t>
                      </a:r>
                      <a:endParaRPr b="0" lang="ru-RU" sz="2000" strike="noStrike" u="none">
                        <a:solidFill>
                          <a:srgbClr val="000000"/>
                        </a:solidFill>
                        <a:uFillTx/>
                        <a:latin typeface="Corbel"/>
                      </a:endParaRPr>
                    </a:p>
                  </a:txBody>
                  <a:tcPr anchor="t" marL="68760" marR="68760">
                    <a:lnL>
                      <a:noFill/>
                    </a:lnL>
                    <a:lnR>
                      <a:noFill/>
                    </a:lnR>
                    <a:lnT>
                      <a:noFill/>
                    </a:lnT>
                    <a:lnB>
                      <a:noFill/>
                    </a:lnB>
                    <a:noFill/>
                  </a:tcPr>
                </a:tc>
              </a:tr>
            </a:tbl>
          </a:graphicData>
        </a:graphic>
      </p:graphicFrame>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TextBox 9"/>
          <p:cNvSpPr/>
          <p:nvPr/>
        </p:nvSpPr>
        <p:spPr>
          <a:xfrm>
            <a:off x="4060800" y="1044720"/>
            <a:ext cx="7837560" cy="283824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Сәлеметсіңдер ме!</a:t>
            </a:r>
            <a:endParaRPr b="0" lang="ru-RU" sz="2000" strike="noStrike" u="none">
              <a:solidFill>
                <a:srgbClr val="000000"/>
              </a:solidFill>
              <a:uFillTx/>
              <a:latin typeface="Corbel"/>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11-сыныптың қазақ тілі пәніне қош келдіңіздер!</a:t>
            </a:r>
            <a:endParaRPr b="0" lang="ru-RU" sz="2000" strike="noStrike" u="none">
              <a:solidFill>
                <a:srgbClr val="000000"/>
              </a:solidFill>
              <a:uFillTx/>
              <a:latin typeface="Corbel"/>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Сабағымыздың тақырыбы: «Асыл мұра»</a:t>
            </a:r>
            <a:endParaRPr b="0" lang="ru-RU" sz="2000" strike="noStrike" u="none">
              <a:solidFill>
                <a:srgbClr val="000000"/>
              </a:solidFill>
              <a:uFillTx/>
              <a:latin typeface="Corbe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Прямоугольник 2"/>
          <p:cNvSpPr/>
          <p:nvPr/>
        </p:nvSpPr>
        <p:spPr>
          <a:xfrm>
            <a:off x="2973240" y="1533600"/>
            <a:ext cx="8772840" cy="2533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rPr>
              <a:t>	</a:t>
            </a:r>
            <a:r>
              <a:rPr b="0" lang="kk-KZ" sz="2000" strike="noStrike" u="none">
                <a:solidFill>
                  <a:srgbClr val="000000"/>
                </a:solidFill>
                <a:uFillTx/>
                <a:latin typeface="Times New Roman"/>
              </a:rPr>
              <a:t>Шешендік дегеніміз не? (тапқырлықпен, көркем тілмен айтылған үлгілі ойлар, тұжырымдар) Шешендік сөз – дүйім жұртын аузына қаратқан асыл сөздің өрнегі. Шешендік сөздер – ауызекі айтылу арқылы ұрпақтан ұрпаққа жалғасып бізге дейін келе жатқан өнер. Ел арасындағы шешілмейтін дау-дамайды бір ауыз сөзбен аса шеберлікпен шешіп берген би, ерекше қадірлейтін шешендеріміз Жиренше, Қарашаш, Төлеби, Әйтеке би т. б. Ел болашағын ойлаған от ауызды, орақ тілді шешендерімізден қалған асыл мұрамыз.</a:t>
            </a:r>
            <a:endParaRPr b="0" lang="ru-RU" sz="2000" strike="noStrike" u="none">
              <a:solidFill>
                <a:srgbClr val="000000"/>
              </a:solidFill>
              <a:uFillTx/>
              <a:latin typeface="Corbe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79"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1-т</a:t>
            </a:r>
            <a:r>
              <a:rPr b="1" lang="kk-KZ" sz="2000" strike="noStrike" u="none">
                <a:solidFill>
                  <a:srgbClr val="000000"/>
                </a:solidFill>
                <a:uFillTx/>
                <a:latin typeface="Times New Roman"/>
                <a:ea typeface="Times New Roman"/>
              </a:rPr>
              <a:t>апсырма</a:t>
            </a:r>
            <a:endParaRPr b="0" lang="ru-RU" sz="2000" strike="noStrike" u="none">
              <a:solidFill>
                <a:srgbClr val="000000"/>
              </a:solidFill>
              <a:uFillTx/>
              <a:latin typeface="Corbel"/>
            </a:endParaRPr>
          </a:p>
        </p:txBody>
      </p:sp>
      <p:sp>
        <p:nvSpPr>
          <p:cNvPr id="80" name="Прямоугольник 1"/>
          <p:cNvSpPr/>
          <p:nvPr/>
        </p:nvSpPr>
        <p:spPr>
          <a:xfrm>
            <a:off x="3627360" y="965160"/>
            <a:ext cx="7791480" cy="5674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6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Ақын-жыраулардың толғауларынан көркемдік құралдарды табыңыз. </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Сергелдеңге түссе, мал жаман,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Ығыр болса, ел жаман.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Үлгісіз пішсе, тон жаман,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Төресі теріс би жаман.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Бесіктегі жас бала</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Жетім қалса, сол жаман.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Алты қанат ақ орда</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Иесіз қалса, сол жаман.</a:t>
            </a:r>
            <a:endParaRPr b="0" lang="ru-RU" sz="1400" strike="noStrike" u="none">
              <a:solidFill>
                <a:srgbClr val="000000"/>
              </a:solidFill>
              <a:uFillTx/>
              <a:latin typeface="Corbel"/>
            </a:endParaRPr>
          </a:p>
          <a:p>
            <a:pPr algn="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(Қ.Бәрібайұлы)</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Арғымақ атта сын болмас</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Қиған қамыс құлақсыз.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Азаматта сын болмас,</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Арты болса тұяқсыз.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Айдын көлде сын болмас,</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Жағасы болса құрақсыз.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Асқар тауда сын болмас,</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Бауыры болса бұлақсыз.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Ақ киікте сын болмас,</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Аяғы болса тұрақсыз…</a:t>
            </a:r>
            <a:endParaRPr b="0" lang="ru-RU" sz="1400" strike="noStrike" u="none">
              <a:solidFill>
                <a:srgbClr val="000000"/>
              </a:solidFill>
              <a:uFillTx/>
              <a:latin typeface="Corbel"/>
            </a:endParaRPr>
          </a:p>
          <a:p>
            <a:pPr algn="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(Абыл)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Дескрипторы:</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a:t>
            </a:r>
            <a:r>
              <a:rPr b="1"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толғауларды мұқият </a:t>
            </a:r>
            <a:r>
              <a:rPr b="0" lang="en-US" sz="1400" strike="noStrike" u="none">
                <a:solidFill>
                  <a:srgbClr val="000000"/>
                </a:solidFill>
                <a:uFillTx/>
                <a:latin typeface="Times New Roman"/>
                <a:ea typeface="Calibri"/>
              </a:rPr>
              <a:t>o</a:t>
            </a:r>
            <a:r>
              <a:rPr b="0" lang="kk-KZ" sz="1400" strike="noStrike" u="none">
                <a:solidFill>
                  <a:srgbClr val="000000"/>
                </a:solidFill>
                <a:uFillTx/>
                <a:latin typeface="Times New Roman"/>
                <a:ea typeface="Calibri"/>
              </a:rPr>
              <a:t>қиды;</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мағынасын ашып түсінеді;</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көркемдік құралдарды табады.</a:t>
            </a:r>
            <a:endParaRPr b="0" lang="ru-RU" sz="1400" strike="noStrike" u="none">
              <a:solidFill>
                <a:srgbClr val="000000"/>
              </a:solidFill>
              <a:uFillTx/>
              <a:latin typeface="Corbe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82"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Өзіңді тексер!</a:t>
            </a:r>
            <a:endParaRPr b="0" lang="ru-RU" sz="2000" strike="noStrike" u="none">
              <a:solidFill>
                <a:srgbClr val="000000"/>
              </a:solidFill>
              <a:uFillTx/>
              <a:latin typeface="Corbel"/>
            </a:endParaRPr>
          </a:p>
        </p:txBody>
      </p:sp>
      <p:sp>
        <p:nvSpPr>
          <p:cNvPr id="83" name="Прямоугольник 1"/>
          <p:cNvSpPr/>
          <p:nvPr/>
        </p:nvSpPr>
        <p:spPr>
          <a:xfrm>
            <a:off x="4268880" y="1503360"/>
            <a:ext cx="6751440" cy="3753000"/>
          </a:xfrm>
          <a:prstGeom prst="rect">
            <a:avLst/>
          </a:prstGeom>
          <a:noFill/>
          <a:ln w="0">
            <a:noFill/>
          </a:ln>
        </p:spPr>
        <p:style>
          <a:lnRef idx="0"/>
          <a:fillRef idx="0"/>
          <a:effectRef idx="0"/>
          <a:fontRef idx="minor"/>
        </p:style>
        <p:txBody>
          <a:bodyPr lIns="90000" rIns="90000" tIns="46800" bIns="46800" anchor="t">
            <a:spAutoFit/>
          </a:bodyPr>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Кейіптеу: Алты қанат ақ орда. Арғымақ атта сын болмас.</a:t>
            </a:r>
            <a:endParaRPr b="0" lang="ru-RU" sz="2000" strike="noStrike" u="none">
              <a:solidFill>
                <a:srgbClr val="000000"/>
              </a:solidFill>
              <a:uFillTx/>
              <a:latin typeface="Corbel"/>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Метонимия: Арты болса тұяқсыз. Бауыры болса бұлақсыз.</a:t>
            </a:r>
            <a:endParaRPr b="0" lang="ru-RU" sz="2000" strike="noStrike" u="none">
              <a:solidFill>
                <a:srgbClr val="000000"/>
              </a:solidFill>
              <a:uFillTx/>
              <a:latin typeface="Corbel"/>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Метафора: Айдын көлде, асқар тауда.</a:t>
            </a:r>
            <a:endParaRPr b="0" lang="ru-RU" sz="2000" strike="noStrike" u="none">
              <a:solidFill>
                <a:srgbClr val="000000"/>
              </a:solidFill>
              <a:uFillTx/>
              <a:latin typeface="Corbel"/>
            </a:endParaRPr>
          </a:p>
          <a:p>
            <a:pPr>
              <a:lnSpc>
                <a:spcPct val="3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Эпитет: Жас бала, ақ киік.</a:t>
            </a:r>
            <a:endParaRPr b="0" lang="ru-RU" sz="2000" strike="noStrike" u="none">
              <a:solidFill>
                <a:srgbClr val="000000"/>
              </a:solidFill>
              <a:uFillTx/>
              <a:latin typeface="Corbe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object 2"/>
          <p:cNvSpPr/>
          <p:nvPr/>
        </p:nvSpPr>
        <p:spPr>
          <a:xfrm>
            <a:off x="1440" y="-12600"/>
            <a:ext cx="12190680" cy="68580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85" name="TextBox 8"/>
          <p:cNvSpPr/>
          <p:nvPr/>
        </p:nvSpPr>
        <p:spPr>
          <a:xfrm>
            <a:off x="1109520" y="13032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000" strike="noStrike" u="none">
                <a:solidFill>
                  <a:srgbClr val="000000"/>
                </a:solidFill>
                <a:uFillTx/>
                <a:latin typeface="Times New Roman"/>
                <a:ea typeface="Times New Roman"/>
              </a:rPr>
              <a:t>2-т</a:t>
            </a:r>
            <a:r>
              <a:rPr b="1" lang="kk-KZ" sz="2000" strike="noStrike" u="none">
                <a:solidFill>
                  <a:srgbClr val="000000"/>
                </a:solidFill>
                <a:uFillTx/>
                <a:latin typeface="Times New Roman"/>
                <a:ea typeface="Times New Roman"/>
              </a:rPr>
              <a:t>апсырма</a:t>
            </a:r>
            <a:endParaRPr b="0" lang="ru-RU" sz="2000" strike="noStrike" u="none">
              <a:solidFill>
                <a:srgbClr val="000000"/>
              </a:solidFill>
              <a:uFillTx/>
              <a:latin typeface="Corbel"/>
            </a:endParaRPr>
          </a:p>
        </p:txBody>
      </p:sp>
      <p:sp>
        <p:nvSpPr>
          <p:cNvPr id="86" name="Прямоугольник 1"/>
          <p:cNvSpPr/>
          <p:nvPr/>
        </p:nvSpPr>
        <p:spPr>
          <a:xfrm>
            <a:off x="4336920" y="673200"/>
            <a:ext cx="7574040" cy="6162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Шешендік сөзді түсініп оқыңыз. Абай шығармаларындағы ақыл-парасат туралы ғибрат-насихатпен салыстырыңыз.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азбайтын байлық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тозбайтын байлық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қайтпайтын адал қолдаушың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таймайтын адал қорғаушың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жарығы тұтас елге түсетін қасиетті шырақ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асыл текті жел жетпес пырақ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ердің басына қонатын бақ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Дүниеде елдің басына қонатын тақ біреу,</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Ол – ақыл.</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Ақылсыз басқа қонса, бақ баянсыз,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Нақылсыз насқа қонса, тақ баянсыз.</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Құдай ақылсыз бас болғаннан сақтасын.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Елдің ақысын өле жегеннен сақтасын,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Ұрының табысын бөле жегеннен сақтасын.</a:t>
            </a:r>
            <a:endParaRPr b="0" lang="ru-RU" sz="1400" strike="noStrike" u="none">
              <a:solidFill>
                <a:srgbClr val="000000"/>
              </a:solidFill>
              <a:uFillTx/>
              <a:latin typeface="Corbel"/>
            </a:endParaRPr>
          </a:p>
          <a:p>
            <a:pPr algn="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(Бөлтірік шешен)</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Дескрипторы:</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	</a:t>
            </a:r>
            <a:r>
              <a:rPr b="1" lang="kk-KZ" sz="1400" strike="noStrike" u="none">
                <a:solidFill>
                  <a:srgbClr val="000000"/>
                </a:solidFill>
                <a:uFillTx/>
                <a:latin typeface="Times New Roman"/>
                <a:ea typeface="Calibri"/>
              </a:rPr>
              <a:t>•</a:t>
            </a:r>
            <a:r>
              <a:rPr b="1"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шешендік сөзді түсініп оқиды; </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Абай шығармаларын еске түсіреді; </a:t>
            </a:r>
            <a:endParaRPr b="0" lang="ru-RU" sz="1400" strike="noStrike" u="none">
              <a:solidFill>
                <a:srgbClr val="000000"/>
              </a:solidFill>
              <a:uFillTx/>
              <a:latin typeface="Corbel"/>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a:t>
            </a:r>
            <a:r>
              <a:rPr b="0" lang="kk-KZ" sz="1400" strike="noStrike" u="none">
                <a:solidFill>
                  <a:srgbClr val="000000"/>
                </a:solidFill>
                <a:uFillTx/>
                <a:latin typeface="Times New Roman"/>
                <a:ea typeface="Calibri"/>
              </a:rPr>
              <a:t>	</a:t>
            </a:r>
            <a:r>
              <a:rPr b="0" lang="kk-KZ" sz="1400" strike="noStrike" u="none">
                <a:solidFill>
                  <a:srgbClr val="000000"/>
                </a:solidFill>
                <a:uFillTx/>
                <a:latin typeface="Times New Roman"/>
                <a:ea typeface="Calibri"/>
              </a:rPr>
              <a:t>Абай шығармасымен салыстырады.</a:t>
            </a:r>
            <a:endParaRPr b="0" lang="ru-RU" sz="1400" strike="noStrike" u="none">
              <a:solidFill>
                <a:srgbClr val="000000"/>
              </a:solidFill>
              <a:uFillTx/>
              <a:latin typeface="Corbe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object 2"/>
          <p:cNvSpPr/>
          <p:nvPr/>
        </p:nvSpPr>
        <p:spPr>
          <a:xfrm>
            <a:off x="1440" y="-12600"/>
            <a:ext cx="12190680" cy="977760"/>
          </a:xfrm>
          <a:prstGeom prst="pie">
            <a:avLst/>
          </a:prstGeom>
          <a:solidFill>
            <a:srgbClr val="ffffff"/>
          </a:solidFill>
          <a:ln cap="rnd" w="15840">
            <a:solidFill>
              <a:srgbClr val="000000"/>
            </a:solidFill>
            <a:miter/>
          </a:ln>
        </p:spPr>
        <p:style>
          <a:lnRef idx="0"/>
          <a:fillRef idx="0"/>
          <a:effectRef idx="0"/>
          <a:fontRef idx="minor"/>
        </p:style>
        <p:txBody>
          <a:bodyPr lIns="0" rIns="0" tIns="0" bIns="0" anchor="t">
            <a:no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orbel"/>
            </a:endParaRPr>
          </a:p>
        </p:txBody>
      </p:sp>
      <p:sp>
        <p:nvSpPr>
          <p:cNvPr id="88" name="TextBox 8"/>
          <p:cNvSpPr/>
          <p:nvPr/>
        </p:nvSpPr>
        <p:spPr>
          <a:xfrm>
            <a:off x="1133640" y="272880"/>
            <a:ext cx="424656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0000"/>
                </a:solidFill>
                <a:uFillTx/>
                <a:latin typeface="Times New Roman"/>
                <a:ea typeface="Times New Roman"/>
              </a:rPr>
              <a:t>Өзіңді тексер!</a:t>
            </a:r>
            <a:endParaRPr b="0" lang="ru-RU" sz="2000" strike="noStrike" u="none">
              <a:solidFill>
                <a:srgbClr val="000000"/>
              </a:solidFill>
              <a:uFillTx/>
              <a:latin typeface="Corbel"/>
            </a:endParaRPr>
          </a:p>
        </p:txBody>
      </p:sp>
      <p:sp>
        <p:nvSpPr>
          <p:cNvPr id="89" name="Прямоугольник 2"/>
          <p:cNvSpPr/>
          <p:nvPr/>
        </p:nvSpPr>
        <p:spPr>
          <a:xfrm>
            <a:off x="4546440" y="1251000"/>
            <a:ext cx="6848640" cy="53535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spcAft>
                <a:spcPts val="1001"/>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0000"/>
                </a:solidFill>
                <a:uFillTx/>
                <a:latin typeface="Times New Roman"/>
                <a:ea typeface="Calibri"/>
              </a:rPr>
              <a:t>	</a:t>
            </a:r>
            <a:r>
              <a:rPr b="0" lang="kk-KZ" sz="2000" strike="noStrike" u="none">
                <a:solidFill>
                  <a:srgbClr val="000000"/>
                </a:solidFill>
                <a:uFillTx/>
                <a:latin typeface="Times New Roman"/>
                <a:ea typeface="Calibri"/>
              </a:rPr>
              <a:t>Халықтың тұтас бір дәуіріндегі ақыл-ойы мен мәдениетінің, өнері мен әдебиетінің асқар шыңы іспетті бейнеленетін кемеңгері – Абай өз ұлтының реалистік, гуманистік жаңа әдебиетінің негізін қалаушы, қазақ поэзиясын қоғамдық дамудың озық деңгейіне бағыттап, өз заманының  ең басты мәселелерін дәл бейнелеген прогресшіл ақын. Ғылым, ақыл, парасат – Абай поэзиясының негізгі өзегі және оны оқыған сайын заман ағымына тән жұмбақтар ашылып, шығармалары жаңа бір танымдық белдеулерге бастай береді. Өйткені, қазақ халқының жаратылысына, тіршілігіне кіндігімен байланған Абай ілімі сол елмен бірге көктеп, бірге көркейетін құбылыс. Ақынның ешкімге ұқсамайтын ғажайып қасиеті – оның шығармаларының кеше жазылғандай сиясының кеппей тұратындығы.</a:t>
            </a:r>
            <a:endParaRPr b="0" lang="ru-RU" sz="2000" strike="noStrike" u="none">
              <a:solidFill>
                <a:srgbClr val="000000"/>
              </a:solidFill>
              <a:uFillTx/>
              <a:latin typeface="Corbel"/>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5759</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User</cp:lastModifiedBy>
  <cp:lastPrinted>2020-03-24T14:36:16Z</cp:lastPrinted>
  <dcterms:modified xsi:type="dcterms:W3CDTF">2020-11-23T12:43:02Z</dcterms:modified>
  <cp:revision>447</cp:revision>
  <dc:subject/>
  <dc:title>Презентация PowerPoint</dc:title>
</cp:coreProperties>
</file>